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tags/tag19.xml" ContentType="application/vnd.openxmlformats-officedocument.presentationml.tags+xml"/>
  <Override PartName="/ppt/notesSlides/notesSlide10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26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31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32.xml" ContentType="application/vnd.openxmlformats-officedocument.presentationml.tags+xml"/>
  <Override PartName="/ppt/notesSlides/notesSlide46.xml" ContentType="application/vnd.openxmlformats-officedocument.presentationml.notesSlide+xml"/>
  <Override PartName="/ppt/tags/tag33.xml" ContentType="application/vnd.openxmlformats-officedocument.presentationml.tags+xml"/>
  <Override PartName="/ppt/notesSlides/notesSlide47.xml" ContentType="application/vnd.openxmlformats-officedocument.presentationml.notesSlide+xml"/>
  <Override PartName="/ppt/tags/tag34.xml" ContentType="application/vnd.openxmlformats-officedocument.presentationml.tags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280" r:id="rId5"/>
    <p:sldId id="281" r:id="rId6"/>
    <p:sldId id="282" r:id="rId7"/>
    <p:sldId id="283" r:id="rId8"/>
    <p:sldId id="285" r:id="rId9"/>
    <p:sldId id="286" r:id="rId10"/>
    <p:sldId id="287" r:id="rId11"/>
    <p:sldId id="288" r:id="rId12"/>
    <p:sldId id="289" r:id="rId13"/>
    <p:sldId id="259" r:id="rId14"/>
    <p:sldId id="291" r:id="rId15"/>
    <p:sldId id="292" r:id="rId16"/>
    <p:sldId id="293" r:id="rId17"/>
    <p:sldId id="290" r:id="rId18"/>
    <p:sldId id="260" r:id="rId19"/>
    <p:sldId id="295" r:id="rId20"/>
    <p:sldId id="296" r:id="rId21"/>
    <p:sldId id="297" r:id="rId22"/>
    <p:sldId id="273" r:id="rId23"/>
    <p:sldId id="261" r:id="rId24"/>
    <p:sldId id="298" r:id="rId25"/>
    <p:sldId id="299" r:id="rId26"/>
    <p:sldId id="263" r:id="rId27"/>
    <p:sldId id="301" r:id="rId28"/>
    <p:sldId id="302" r:id="rId29"/>
    <p:sldId id="303" r:id="rId30"/>
    <p:sldId id="304" r:id="rId31"/>
    <p:sldId id="305" r:id="rId32"/>
    <p:sldId id="265" r:id="rId33"/>
    <p:sldId id="306" r:id="rId34"/>
    <p:sldId id="275" r:id="rId35"/>
    <p:sldId id="308" r:id="rId36"/>
    <p:sldId id="309" r:id="rId37"/>
    <p:sldId id="268" r:id="rId38"/>
    <p:sldId id="269" r:id="rId39"/>
    <p:sldId id="270" r:id="rId40"/>
    <p:sldId id="310" r:id="rId41"/>
    <p:sldId id="311" r:id="rId42"/>
    <p:sldId id="312" r:id="rId43"/>
    <p:sldId id="313" r:id="rId44"/>
    <p:sldId id="314" r:id="rId45"/>
    <p:sldId id="315" r:id="rId46"/>
    <p:sldId id="266" r:id="rId47"/>
    <p:sldId id="278" r:id="rId48"/>
    <p:sldId id="267" r:id="rId49"/>
  </p:sldIdLst>
  <p:sldSz cx="12192000" cy="6858000"/>
  <p:notesSz cx="6858000" cy="9144000"/>
  <p:custDataLst>
    <p:tags r:id="rId51"/>
  </p:custData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5E4F"/>
    <a:srgbClr val="FFFFFF"/>
    <a:srgbClr val="0C2B8E"/>
    <a:srgbClr val="29A6FF"/>
    <a:srgbClr val="D7D7D7"/>
    <a:srgbClr val="FF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51" autoAdjust="0"/>
    <p:restoredTop sz="94660"/>
  </p:normalViewPr>
  <p:slideViewPr>
    <p:cSldViewPr snapToGrid="0">
      <p:cViewPr varScale="1">
        <p:scale>
          <a:sx n="82" d="100"/>
          <a:sy n="82" d="100"/>
        </p:scale>
        <p:origin x="7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7" Type="http://schemas.openxmlformats.org/officeDocument/2006/relationships/image" Target="../media/image99.wmf"/><Relationship Id="rId2" Type="http://schemas.openxmlformats.org/officeDocument/2006/relationships/image" Target="../media/image94.wmf"/><Relationship Id="rId1" Type="http://schemas.openxmlformats.org/officeDocument/2006/relationships/image" Target="../media/image93.wmf"/><Relationship Id="rId6" Type="http://schemas.openxmlformats.org/officeDocument/2006/relationships/image" Target="../media/image98.wmf"/><Relationship Id="rId5" Type="http://schemas.openxmlformats.org/officeDocument/2006/relationships/image" Target="../media/image97.wmf"/><Relationship Id="rId4" Type="http://schemas.openxmlformats.org/officeDocument/2006/relationships/image" Target="../media/image96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wmf"/><Relationship Id="rId3" Type="http://schemas.openxmlformats.org/officeDocument/2006/relationships/image" Target="../media/image102.wmf"/><Relationship Id="rId7" Type="http://schemas.openxmlformats.org/officeDocument/2006/relationships/image" Target="../media/image106.wmf"/><Relationship Id="rId2" Type="http://schemas.openxmlformats.org/officeDocument/2006/relationships/image" Target="../media/image101.wmf"/><Relationship Id="rId1" Type="http://schemas.openxmlformats.org/officeDocument/2006/relationships/image" Target="../media/image100.wmf"/><Relationship Id="rId6" Type="http://schemas.openxmlformats.org/officeDocument/2006/relationships/image" Target="../media/image105.wmf"/><Relationship Id="rId5" Type="http://schemas.openxmlformats.org/officeDocument/2006/relationships/image" Target="../media/image104.wmf"/><Relationship Id="rId4" Type="http://schemas.openxmlformats.org/officeDocument/2006/relationships/image" Target="../media/image103.wmf"/><Relationship Id="rId9" Type="http://schemas.openxmlformats.org/officeDocument/2006/relationships/image" Target="../media/image108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wmf"/><Relationship Id="rId1" Type="http://schemas.openxmlformats.org/officeDocument/2006/relationships/image" Target="../media/image8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B1C37-68C0-49C9-967E-46C59EEA5A24}" type="datetimeFigureOut">
              <a:rPr lang="es-ES" smtClean="0"/>
              <a:t>04/02/2021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ABAAB-CC1C-44E9-A273-6BB156BE5D7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7945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7143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1293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9493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35263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7721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0317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93520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8914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21114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3180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4401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0092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50324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44245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15855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0380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73586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11651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94250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49014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84422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8323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20135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41329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85868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60842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6957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62917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77227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2144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84333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31251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9148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81067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7202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4918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7838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4809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82796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728182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282359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6748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6377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6109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2215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9861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80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5192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04/02/2021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274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04/02/2021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1180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04/02/2021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7790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04/02/2021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2153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04/02/2021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5471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04/02/2021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5816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04/02/2021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63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04/02/2021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4008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04/02/2021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4143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04/02/2021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9720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04/02/2021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5807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0B4D6-CC47-4F24-8B0E-CA3C09DE4BF7}" type="datetimeFigureOut">
              <a:rPr lang="es-ES" smtClean="0"/>
              <a:t>04/02/2021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CE3F5-79E0-4E70-8953-1118A10D35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904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3" Type="http://schemas.openxmlformats.org/officeDocument/2006/relationships/image" Target="../media/image1.png"/><Relationship Id="rId7" Type="http://schemas.openxmlformats.org/officeDocument/2006/relationships/slide" Target="slide4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5.xml"/><Relationship Id="rId11" Type="http://schemas.openxmlformats.org/officeDocument/2006/relationships/slide" Target="slide26.xml"/><Relationship Id="rId5" Type="http://schemas.openxmlformats.org/officeDocument/2006/relationships/image" Target="../media/image3.jpeg"/><Relationship Id="rId10" Type="http://schemas.openxmlformats.org/officeDocument/2006/relationships/slide" Target="slide18.xml"/><Relationship Id="rId4" Type="http://schemas.openxmlformats.org/officeDocument/2006/relationships/image" Target="../media/image2.png"/><Relationship Id="rId9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openxmlformats.org/officeDocument/2006/relationships/notesSlide" Target="../notesSlides/notesSlide10.xml"/><Relationship Id="rId21" Type="http://schemas.openxmlformats.org/officeDocument/2006/relationships/slide" Target="slide43.xml"/><Relationship Id="rId7" Type="http://schemas.openxmlformats.org/officeDocument/2006/relationships/image" Target="../media/image15.png"/><Relationship Id="rId17" Type="http://schemas.openxmlformats.org/officeDocument/2006/relationships/image" Target="../media/image19.png"/><Relationship Id="rId25" Type="http://schemas.openxmlformats.org/officeDocument/2006/relationships/slide" Target="slide26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8.png"/><Relationship Id="rId20" Type="http://schemas.openxmlformats.org/officeDocument/2006/relationships/slide" Target="slide35.xml"/><Relationship Id="rId1" Type="http://schemas.openxmlformats.org/officeDocument/2006/relationships/tags" Target="../tags/tag19.xml"/><Relationship Id="rId6" Type="http://schemas.openxmlformats.org/officeDocument/2006/relationships/image" Target="../media/image14.png"/><Relationship Id="rId24" Type="http://schemas.openxmlformats.org/officeDocument/2006/relationships/slide" Target="slide18.xml"/><Relationship Id="rId5" Type="http://schemas.openxmlformats.org/officeDocument/2006/relationships/image" Target="../media/image13.png"/><Relationship Id="rId15" Type="http://schemas.openxmlformats.org/officeDocument/2006/relationships/image" Target="../media/image17.png"/><Relationship Id="rId23" Type="http://schemas.openxmlformats.org/officeDocument/2006/relationships/slide" Target="slide2.xml"/><Relationship Id="rId19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3.jpeg"/><Relationship Id="rId22" Type="http://schemas.openxmlformats.org/officeDocument/2006/relationships/slide" Target="slide4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8" Type="http://schemas.openxmlformats.org/officeDocument/2006/relationships/image" Target="../media/image18.png"/><Relationship Id="rId26" Type="http://schemas.openxmlformats.org/officeDocument/2006/relationships/slide" Target="slide46.xml"/><Relationship Id="rId3" Type="http://schemas.openxmlformats.org/officeDocument/2006/relationships/tags" Target="../tags/tag22.xml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7" Type="http://schemas.openxmlformats.org/officeDocument/2006/relationships/image" Target="../media/image17.png"/><Relationship Id="rId25" Type="http://schemas.openxmlformats.org/officeDocument/2006/relationships/slide" Target="slide43.xml"/><Relationship Id="rId2" Type="http://schemas.openxmlformats.org/officeDocument/2006/relationships/tags" Target="../tags/tag21.xml"/><Relationship Id="rId20" Type="http://schemas.openxmlformats.org/officeDocument/2006/relationships/image" Target="../media/image20.png"/><Relationship Id="rId29" Type="http://schemas.openxmlformats.org/officeDocument/2006/relationships/slide" Target="slide26.xml"/><Relationship Id="rId1" Type="http://schemas.openxmlformats.org/officeDocument/2006/relationships/tags" Target="../tags/tag20.xml"/><Relationship Id="rId6" Type="http://schemas.openxmlformats.org/officeDocument/2006/relationships/image" Target="../media/image2.png"/><Relationship Id="rId11" Type="http://schemas.openxmlformats.org/officeDocument/2006/relationships/image" Target="../media/image3.jpeg"/><Relationship Id="rId24" Type="http://schemas.openxmlformats.org/officeDocument/2006/relationships/slide" Target="slide35.xml"/><Relationship Id="rId5" Type="http://schemas.openxmlformats.org/officeDocument/2006/relationships/notesSlide" Target="../notesSlides/notesSlide11.xml"/><Relationship Id="rId23" Type="http://schemas.openxmlformats.org/officeDocument/2006/relationships/image" Target="../media/image32.png"/><Relationship Id="rId28" Type="http://schemas.openxmlformats.org/officeDocument/2006/relationships/slide" Target="slide18.xml"/><Relationship Id="rId10" Type="http://schemas.openxmlformats.org/officeDocument/2006/relationships/image" Target="../media/image16.png"/><Relationship Id="rId19" Type="http://schemas.openxmlformats.org/officeDocument/2006/relationships/image" Target="../media/image1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Relationship Id="rId22" Type="http://schemas.openxmlformats.org/officeDocument/2006/relationships/image" Target="../media/image31.png"/><Relationship Id="rId27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8" Type="http://schemas.openxmlformats.org/officeDocument/2006/relationships/slide" Target="slide3.xml"/><Relationship Id="rId3" Type="http://schemas.openxmlformats.org/officeDocument/2006/relationships/image" Target="../media/image2.png"/><Relationship Id="rId21" Type="http://schemas.openxmlformats.org/officeDocument/2006/relationships/slide" Target="slide46.xml"/><Relationship Id="rId7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9.png"/><Relationship Id="rId20" Type="http://schemas.openxmlformats.org/officeDocument/2006/relationships/slide" Target="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24" Type="http://schemas.openxmlformats.org/officeDocument/2006/relationships/slide" Target="slide26.xml"/><Relationship Id="rId5" Type="http://schemas.openxmlformats.org/officeDocument/2006/relationships/image" Target="../media/image14.png"/><Relationship Id="rId15" Type="http://schemas.openxmlformats.org/officeDocument/2006/relationships/image" Target="../media/image18.png"/><Relationship Id="rId23" Type="http://schemas.openxmlformats.org/officeDocument/2006/relationships/slide" Target="slide18.xml"/><Relationship Id="rId19" Type="http://schemas.openxmlformats.org/officeDocument/2006/relationships/slide" Target="slide35.xml"/><Relationship Id="rId4" Type="http://schemas.openxmlformats.org/officeDocument/2006/relationships/image" Target="../media/image13.png"/><Relationship Id="rId14" Type="http://schemas.openxmlformats.org/officeDocument/2006/relationships/image" Target="../media/image17.png"/><Relationship Id="rId22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.png"/><Relationship Id="rId21" Type="http://schemas.openxmlformats.org/officeDocument/2006/relationships/slide" Target="slide46.xml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9.png"/><Relationship Id="rId20" Type="http://schemas.openxmlformats.org/officeDocument/2006/relationships/slide" Target="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24" Type="http://schemas.openxmlformats.org/officeDocument/2006/relationships/slide" Target="slide26.xml"/><Relationship Id="rId5" Type="http://schemas.openxmlformats.org/officeDocument/2006/relationships/image" Target="../media/image34.png"/><Relationship Id="rId15" Type="http://schemas.openxmlformats.org/officeDocument/2006/relationships/image" Target="../media/image38.png"/><Relationship Id="rId23" Type="http://schemas.openxmlformats.org/officeDocument/2006/relationships/slide" Target="slide18.xml"/><Relationship Id="rId19" Type="http://schemas.openxmlformats.org/officeDocument/2006/relationships/slide" Target="slide35.xml"/><Relationship Id="rId4" Type="http://schemas.openxmlformats.org/officeDocument/2006/relationships/image" Target="../media/image33.png"/><Relationship Id="rId14" Type="http://schemas.openxmlformats.org/officeDocument/2006/relationships/image" Target="../media/image37.png"/><Relationship Id="rId22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png"/><Relationship Id="rId18" Type="http://schemas.openxmlformats.org/officeDocument/2006/relationships/image" Target="../media/image33.wmf"/><Relationship Id="rId26" Type="http://schemas.openxmlformats.org/officeDocument/2006/relationships/slide" Target="slide26.xml"/><Relationship Id="rId3" Type="http://schemas.openxmlformats.org/officeDocument/2006/relationships/notesSlide" Target="../notesSlides/notesSlide14.xml"/><Relationship Id="rId21" Type="http://schemas.openxmlformats.org/officeDocument/2006/relationships/slide" Target="slide35.xml"/><Relationship Id="rId12" Type="http://schemas.openxmlformats.org/officeDocument/2006/relationships/image" Target="../media/image45.png"/><Relationship Id="rId17" Type="http://schemas.openxmlformats.org/officeDocument/2006/relationships/oleObject" Target="../embeddings/oleObject1.bin"/><Relationship Id="rId25" Type="http://schemas.openxmlformats.org/officeDocument/2006/relationships/slide" Target="slide18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9.png"/><Relationship Id="rId20" Type="http://schemas.openxmlformats.org/officeDocument/2006/relationships/image" Target="../media/image34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24" Type="http://schemas.openxmlformats.org/officeDocument/2006/relationships/slide" Target="slide2.xml"/><Relationship Id="rId5" Type="http://schemas.openxmlformats.org/officeDocument/2006/relationships/image" Target="../media/image44.png"/><Relationship Id="rId15" Type="http://schemas.openxmlformats.org/officeDocument/2006/relationships/image" Target="../media/image48.png"/><Relationship Id="rId23" Type="http://schemas.openxmlformats.org/officeDocument/2006/relationships/slide" Target="slide46.xml"/><Relationship Id="rId19" Type="http://schemas.openxmlformats.org/officeDocument/2006/relationships/oleObject" Target="../embeddings/oleObject2.bin"/><Relationship Id="rId4" Type="http://schemas.openxmlformats.org/officeDocument/2006/relationships/image" Target="../media/image2.png"/><Relationship Id="rId14" Type="http://schemas.openxmlformats.org/officeDocument/2006/relationships/image" Target="../media/image47.png"/><Relationship Id="rId22" Type="http://schemas.openxmlformats.org/officeDocument/2006/relationships/slide" Target="slide43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png"/><Relationship Id="rId26" Type="http://schemas.openxmlformats.org/officeDocument/2006/relationships/oleObject" Target="../embeddings/oleObject5.bin"/><Relationship Id="rId3" Type="http://schemas.openxmlformats.org/officeDocument/2006/relationships/notesSlide" Target="../notesSlides/notesSlide15.xml"/><Relationship Id="rId21" Type="http://schemas.openxmlformats.org/officeDocument/2006/relationships/image" Target="../media/image53.png"/><Relationship Id="rId34" Type="http://schemas.openxmlformats.org/officeDocument/2006/relationships/slide" Target="slide18.xml"/><Relationship Id="rId12" Type="http://schemas.openxmlformats.org/officeDocument/2006/relationships/image" Target="../media/image45.png"/><Relationship Id="rId25" Type="http://schemas.openxmlformats.org/officeDocument/2006/relationships/image" Target="../media/image36.wmf"/><Relationship Id="rId33" Type="http://schemas.openxmlformats.org/officeDocument/2006/relationships/slide" Target="slide2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9.png"/><Relationship Id="rId29" Type="http://schemas.openxmlformats.org/officeDocument/2006/relationships/image" Target="../media/image34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jpeg"/><Relationship Id="rId24" Type="http://schemas.openxmlformats.org/officeDocument/2006/relationships/oleObject" Target="../embeddings/oleObject4.bin"/><Relationship Id="rId32" Type="http://schemas.openxmlformats.org/officeDocument/2006/relationships/slide" Target="slide46.xml"/><Relationship Id="rId5" Type="http://schemas.openxmlformats.org/officeDocument/2006/relationships/image" Target="../media/image44.png"/><Relationship Id="rId15" Type="http://schemas.openxmlformats.org/officeDocument/2006/relationships/image" Target="../media/image48.png"/><Relationship Id="rId23" Type="http://schemas.openxmlformats.org/officeDocument/2006/relationships/image" Target="../media/image35.wmf"/><Relationship Id="rId28" Type="http://schemas.openxmlformats.org/officeDocument/2006/relationships/oleObject" Target="../embeddings/oleObject6.bin"/><Relationship Id="rId31" Type="http://schemas.openxmlformats.org/officeDocument/2006/relationships/slide" Target="slide43.xml"/><Relationship Id="rId4" Type="http://schemas.openxmlformats.org/officeDocument/2006/relationships/image" Target="../media/image2.png"/><Relationship Id="rId14" Type="http://schemas.openxmlformats.org/officeDocument/2006/relationships/image" Target="../media/image47.png"/><Relationship Id="rId22" Type="http://schemas.openxmlformats.org/officeDocument/2006/relationships/oleObject" Target="../embeddings/oleObject3.bin"/><Relationship Id="rId27" Type="http://schemas.openxmlformats.org/officeDocument/2006/relationships/image" Target="../media/image33.wmf"/><Relationship Id="rId30" Type="http://schemas.openxmlformats.org/officeDocument/2006/relationships/slide" Target="slide35.xml"/><Relationship Id="rId35" Type="http://schemas.openxmlformats.org/officeDocument/2006/relationships/slide" Target="slide26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37.wmf"/><Relationship Id="rId26" Type="http://schemas.openxmlformats.org/officeDocument/2006/relationships/slide" Target="slide46.xml"/><Relationship Id="rId3" Type="http://schemas.openxmlformats.org/officeDocument/2006/relationships/notesSlide" Target="../notesSlides/notesSlide16.xml"/><Relationship Id="rId21" Type="http://schemas.openxmlformats.org/officeDocument/2006/relationships/image" Target="../media/image62.png"/><Relationship Id="rId12" Type="http://schemas.openxmlformats.org/officeDocument/2006/relationships/image" Target="../media/image57.png"/><Relationship Id="rId17" Type="http://schemas.openxmlformats.org/officeDocument/2006/relationships/oleObject" Target="../embeddings/oleObject7.bin"/><Relationship Id="rId25" Type="http://schemas.openxmlformats.org/officeDocument/2006/relationships/slide" Target="slide43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1.png"/><Relationship Id="rId20" Type="http://schemas.openxmlformats.org/officeDocument/2006/relationships/image" Target="../media/image38.wmf"/><Relationship Id="rId29" Type="http://schemas.openxmlformats.org/officeDocument/2006/relationships/slide" Target="slide2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jpeg"/><Relationship Id="rId24" Type="http://schemas.openxmlformats.org/officeDocument/2006/relationships/slide" Target="slide35.xml"/><Relationship Id="rId5" Type="http://schemas.openxmlformats.org/officeDocument/2006/relationships/image" Target="../media/image44.png"/><Relationship Id="rId15" Type="http://schemas.openxmlformats.org/officeDocument/2006/relationships/image" Target="../media/image60.png"/><Relationship Id="rId23" Type="http://schemas.openxmlformats.org/officeDocument/2006/relationships/image" Target="../media/image39.wmf"/><Relationship Id="rId28" Type="http://schemas.openxmlformats.org/officeDocument/2006/relationships/slide" Target="slide18.xml"/><Relationship Id="rId19" Type="http://schemas.openxmlformats.org/officeDocument/2006/relationships/oleObject" Target="../embeddings/oleObject8.bin"/><Relationship Id="rId4" Type="http://schemas.openxmlformats.org/officeDocument/2006/relationships/image" Target="../media/image2.png"/><Relationship Id="rId14" Type="http://schemas.openxmlformats.org/officeDocument/2006/relationships/image" Target="../media/image59.png"/><Relationship Id="rId22" Type="http://schemas.openxmlformats.org/officeDocument/2006/relationships/oleObject" Target="../embeddings/oleObject9.bin"/><Relationship Id="rId27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13" Type="http://schemas.openxmlformats.org/officeDocument/2006/relationships/image" Target="../media/image43.png"/><Relationship Id="rId3" Type="http://schemas.openxmlformats.org/officeDocument/2006/relationships/notesSlide" Target="../notesSlides/notesSlide17.xml"/><Relationship Id="rId7" Type="http://schemas.openxmlformats.org/officeDocument/2006/relationships/slide" Target="slide43.xml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slide" Target="slide35.xml"/><Relationship Id="rId11" Type="http://schemas.openxmlformats.org/officeDocument/2006/relationships/slide" Target="slide26.xml"/><Relationship Id="rId5" Type="http://schemas.openxmlformats.org/officeDocument/2006/relationships/image" Target="../media/image3.jpeg"/><Relationship Id="rId10" Type="http://schemas.openxmlformats.org/officeDocument/2006/relationships/slide" Target="slide18.xml"/><Relationship Id="rId4" Type="http://schemas.openxmlformats.org/officeDocument/2006/relationships/image" Target="../media/image2.png"/><Relationship Id="rId9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slide" Target="slide18.xml"/><Relationship Id="rId3" Type="http://schemas.openxmlformats.org/officeDocument/2006/relationships/image" Target="../media/image2.png"/><Relationship Id="rId7" Type="http://schemas.openxmlformats.org/officeDocument/2006/relationships/image" Target="../media/image67.png"/><Relationship Id="rId12" Type="http://schemas.openxmlformats.org/officeDocument/2006/relationships/slide" Target="slide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slide" Target="slide46.xml"/><Relationship Id="rId5" Type="http://schemas.openxmlformats.org/officeDocument/2006/relationships/image" Target="../media/image3.jpeg"/><Relationship Id="rId10" Type="http://schemas.openxmlformats.org/officeDocument/2006/relationships/slide" Target="slide43.xml"/><Relationship Id="rId4" Type="http://schemas.openxmlformats.org/officeDocument/2006/relationships/image" Target="../media/image65.png"/><Relationship Id="rId9" Type="http://schemas.openxmlformats.org/officeDocument/2006/relationships/slide" Target="slide35.xml"/><Relationship Id="rId14" Type="http://schemas.openxmlformats.org/officeDocument/2006/relationships/slide" Target="slide2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slide" Target="slide26.xml"/><Relationship Id="rId3" Type="http://schemas.openxmlformats.org/officeDocument/2006/relationships/image" Target="../media/image2.png"/><Relationship Id="rId7" Type="http://schemas.openxmlformats.org/officeDocument/2006/relationships/image" Target="../media/image67.png"/><Relationship Id="rId12" Type="http://schemas.openxmlformats.org/officeDocument/2006/relationships/slide" Target="slide1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slide" Target="slide2.xml"/><Relationship Id="rId5" Type="http://schemas.openxmlformats.org/officeDocument/2006/relationships/image" Target="../media/image3.jpeg"/><Relationship Id="rId10" Type="http://schemas.openxmlformats.org/officeDocument/2006/relationships/slide" Target="slide46.xml"/><Relationship Id="rId4" Type="http://schemas.openxmlformats.org/officeDocument/2006/relationships/image" Target="../media/image65.png"/><Relationship Id="rId9" Type="http://schemas.openxmlformats.org/officeDocument/2006/relationships/slide" Target="slide4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openxmlformats.org/officeDocument/2006/relationships/image" Target="../media/image2.png"/><Relationship Id="rId21" Type="http://schemas.openxmlformats.org/officeDocument/2006/relationships/slide" Target="slide46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20" Type="http://schemas.openxmlformats.org/officeDocument/2006/relationships/slide" Target="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slide" Target="slide26.xml"/><Relationship Id="rId5" Type="http://schemas.openxmlformats.org/officeDocument/2006/relationships/image" Target="../media/image4.png"/><Relationship Id="rId23" Type="http://schemas.openxmlformats.org/officeDocument/2006/relationships/slide" Target="slide18.xml"/><Relationship Id="rId10" Type="http://schemas.openxmlformats.org/officeDocument/2006/relationships/image" Target="../media/image9.png"/><Relationship Id="rId19" Type="http://schemas.openxmlformats.org/officeDocument/2006/relationships/slide" Target="slide35.xml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22" Type="http://schemas.openxmlformats.org/officeDocument/2006/relationships/slide" Target="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slide" Target="slide26.xml"/><Relationship Id="rId3" Type="http://schemas.openxmlformats.org/officeDocument/2006/relationships/image" Target="../media/image2.png"/><Relationship Id="rId7" Type="http://schemas.openxmlformats.org/officeDocument/2006/relationships/image" Target="../media/image67.png"/><Relationship Id="rId12" Type="http://schemas.openxmlformats.org/officeDocument/2006/relationships/slide" Target="slide1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slide" Target="slide2.xml"/><Relationship Id="rId5" Type="http://schemas.openxmlformats.org/officeDocument/2006/relationships/image" Target="../media/image3.jpeg"/><Relationship Id="rId10" Type="http://schemas.openxmlformats.org/officeDocument/2006/relationships/slide" Target="slide46.xml"/><Relationship Id="rId4" Type="http://schemas.openxmlformats.org/officeDocument/2006/relationships/image" Target="../media/image65.png"/><Relationship Id="rId9" Type="http://schemas.openxmlformats.org/officeDocument/2006/relationships/slide" Target="slide4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slide" Target="slide26.xml"/><Relationship Id="rId3" Type="http://schemas.openxmlformats.org/officeDocument/2006/relationships/image" Target="../media/image2.png"/><Relationship Id="rId7" Type="http://schemas.openxmlformats.org/officeDocument/2006/relationships/image" Target="../media/image67.png"/><Relationship Id="rId12" Type="http://schemas.openxmlformats.org/officeDocument/2006/relationships/slide" Target="slide1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slide" Target="slide2.xml"/><Relationship Id="rId5" Type="http://schemas.openxmlformats.org/officeDocument/2006/relationships/image" Target="../media/image3.jpeg"/><Relationship Id="rId10" Type="http://schemas.openxmlformats.org/officeDocument/2006/relationships/slide" Target="slide46.xml"/><Relationship Id="rId4" Type="http://schemas.openxmlformats.org/officeDocument/2006/relationships/image" Target="../media/image65.png"/><Relationship Id="rId9" Type="http://schemas.openxmlformats.org/officeDocument/2006/relationships/slide" Target="slide4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slide" Target="slide18.xml"/><Relationship Id="rId3" Type="http://schemas.openxmlformats.org/officeDocument/2006/relationships/image" Target="../media/image2.png"/><Relationship Id="rId7" Type="http://schemas.openxmlformats.org/officeDocument/2006/relationships/image" Target="../media/image72.png"/><Relationship Id="rId12" Type="http://schemas.openxmlformats.org/officeDocument/2006/relationships/slide" Target="slide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slide" Target="slide46.xml"/><Relationship Id="rId5" Type="http://schemas.openxmlformats.org/officeDocument/2006/relationships/image" Target="../media/image70.png"/><Relationship Id="rId10" Type="http://schemas.openxmlformats.org/officeDocument/2006/relationships/slide" Target="slide43.xml"/><Relationship Id="rId4" Type="http://schemas.openxmlformats.org/officeDocument/2006/relationships/image" Target="../media/image69.png"/><Relationship Id="rId9" Type="http://schemas.openxmlformats.org/officeDocument/2006/relationships/slide" Target="slide35.xml"/><Relationship Id="rId14" Type="http://schemas.openxmlformats.org/officeDocument/2006/relationships/slide" Target="slide2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13" Type="http://schemas.openxmlformats.org/officeDocument/2006/relationships/image" Target="../media/image51.png"/><Relationship Id="rId18" Type="http://schemas.openxmlformats.org/officeDocument/2006/relationships/slide" Target="slide46.xml"/><Relationship Id="rId3" Type="http://schemas.openxmlformats.org/officeDocument/2006/relationships/slideLayout" Target="../slideLayouts/slideLayout7.xml"/><Relationship Id="rId21" Type="http://schemas.openxmlformats.org/officeDocument/2006/relationships/slide" Target="slide26.xml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3.jpeg"/><Relationship Id="rId17" Type="http://schemas.openxmlformats.org/officeDocument/2006/relationships/slide" Target="slide43.xml"/><Relationship Id="rId2" Type="http://schemas.openxmlformats.org/officeDocument/2006/relationships/tags" Target="../tags/tag24.xml"/><Relationship Id="rId16" Type="http://schemas.openxmlformats.org/officeDocument/2006/relationships/slide" Target="slide35.xml"/><Relationship Id="rId20" Type="http://schemas.openxmlformats.org/officeDocument/2006/relationships/slide" Target="slide1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0.png"/><Relationship Id="rId11" Type="http://schemas.openxmlformats.org/officeDocument/2006/relationships/image" Target="../media/image76.png"/><Relationship Id="rId5" Type="http://schemas.openxmlformats.org/officeDocument/2006/relationships/image" Target="../media/image2.png"/><Relationship Id="rId15" Type="http://schemas.openxmlformats.org/officeDocument/2006/relationships/image" Target="../media/image79.png"/><Relationship Id="rId10" Type="http://schemas.openxmlformats.org/officeDocument/2006/relationships/image" Target="../media/image45.wmf"/><Relationship Id="rId19" Type="http://schemas.openxmlformats.org/officeDocument/2006/relationships/slide" Target="slide2.xml"/><Relationship Id="rId4" Type="http://schemas.openxmlformats.org/officeDocument/2006/relationships/notesSlide" Target="../notesSlides/notesSlide23.xml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oleObject" Target="../embeddings/oleObject15.bin"/><Relationship Id="rId18" Type="http://schemas.openxmlformats.org/officeDocument/2006/relationships/slide" Target="slide46.xml"/><Relationship Id="rId3" Type="http://schemas.openxmlformats.org/officeDocument/2006/relationships/notesSlide" Target="../notesSlides/notesSlide24.xml"/><Relationship Id="rId21" Type="http://schemas.openxmlformats.org/officeDocument/2006/relationships/slide" Target="slide26.xml"/><Relationship Id="rId7" Type="http://schemas.openxmlformats.org/officeDocument/2006/relationships/image" Target="../media/image51.wmf"/><Relationship Id="rId12" Type="http://schemas.openxmlformats.org/officeDocument/2006/relationships/oleObject" Target="../embeddings/oleObject14.bin"/><Relationship Id="rId17" Type="http://schemas.openxmlformats.org/officeDocument/2006/relationships/slide" Target="slide43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35.xml"/><Relationship Id="rId20" Type="http://schemas.openxmlformats.org/officeDocument/2006/relationships/slide" Target="slide18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55.png"/><Relationship Id="rId5" Type="http://schemas.openxmlformats.org/officeDocument/2006/relationships/image" Target="../media/image54.png"/><Relationship Id="rId15" Type="http://schemas.openxmlformats.org/officeDocument/2006/relationships/image" Target="../media/image3.jpeg"/><Relationship Id="rId10" Type="http://schemas.openxmlformats.org/officeDocument/2006/relationships/image" Target="../media/image83.png"/><Relationship Id="rId19" Type="http://schemas.openxmlformats.org/officeDocument/2006/relationships/slide" Target="slide2.xml"/><Relationship Id="rId4" Type="http://schemas.openxmlformats.org/officeDocument/2006/relationships/image" Target="../media/image2.png"/><Relationship Id="rId9" Type="http://schemas.openxmlformats.org/officeDocument/2006/relationships/image" Target="../media/image52.wmf"/><Relationship Id="rId1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56.wmf"/><Relationship Id="rId18" Type="http://schemas.openxmlformats.org/officeDocument/2006/relationships/slide" Target="slide43.xml"/><Relationship Id="rId3" Type="http://schemas.openxmlformats.org/officeDocument/2006/relationships/notesSlide" Target="../notesSlides/notesSlide25.xml"/><Relationship Id="rId21" Type="http://schemas.openxmlformats.org/officeDocument/2006/relationships/slide" Target="slide18.xml"/><Relationship Id="rId7" Type="http://schemas.openxmlformats.org/officeDocument/2006/relationships/image" Target="../media/image51.wmf"/><Relationship Id="rId12" Type="http://schemas.openxmlformats.org/officeDocument/2006/relationships/oleObject" Target="../embeddings/oleObject16.bin"/><Relationship Id="rId17" Type="http://schemas.openxmlformats.org/officeDocument/2006/relationships/slide" Target="slide35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.jpeg"/><Relationship Id="rId20" Type="http://schemas.openxmlformats.org/officeDocument/2006/relationships/slide" Target="slide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55.png"/><Relationship Id="rId5" Type="http://schemas.openxmlformats.org/officeDocument/2006/relationships/image" Target="../media/image54.png"/><Relationship Id="rId15" Type="http://schemas.openxmlformats.org/officeDocument/2006/relationships/image" Target="../media/image85.png"/><Relationship Id="rId10" Type="http://schemas.openxmlformats.org/officeDocument/2006/relationships/image" Target="../media/image83.png"/><Relationship Id="rId19" Type="http://schemas.openxmlformats.org/officeDocument/2006/relationships/slide" Target="slide46.xml"/><Relationship Id="rId4" Type="http://schemas.openxmlformats.org/officeDocument/2006/relationships/image" Target="../media/image2.png"/><Relationship Id="rId9" Type="http://schemas.openxmlformats.org/officeDocument/2006/relationships/image" Target="../media/image52.wmf"/><Relationship Id="rId14" Type="http://schemas.openxmlformats.org/officeDocument/2006/relationships/oleObject" Target="../embeddings/oleObject15.bin"/><Relationship Id="rId22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slide" Target="slide18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3.png"/><Relationship Id="rId12" Type="http://schemas.openxmlformats.org/officeDocument/2006/relationships/slide" Target="slide2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3.jpeg"/><Relationship Id="rId11" Type="http://schemas.openxmlformats.org/officeDocument/2006/relationships/slide" Target="slide46.xml"/><Relationship Id="rId5" Type="http://schemas.openxmlformats.org/officeDocument/2006/relationships/image" Target="../media/image2.png"/><Relationship Id="rId10" Type="http://schemas.openxmlformats.org/officeDocument/2006/relationships/slide" Target="slide43.xml"/><Relationship Id="rId4" Type="http://schemas.openxmlformats.org/officeDocument/2006/relationships/notesSlide" Target="../notesSlides/notesSlide26.xml"/><Relationship Id="rId9" Type="http://schemas.openxmlformats.org/officeDocument/2006/relationships/slide" Target="slide35.xml"/><Relationship Id="rId14" Type="http://schemas.openxmlformats.org/officeDocument/2006/relationships/slide" Target="slide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4.png"/><Relationship Id="rId18" Type="http://schemas.openxmlformats.org/officeDocument/2006/relationships/slide" Target="slide46.xml"/><Relationship Id="rId3" Type="http://schemas.openxmlformats.org/officeDocument/2006/relationships/slideLayout" Target="../slideLayouts/slideLayout7.xml"/><Relationship Id="rId21" Type="http://schemas.openxmlformats.org/officeDocument/2006/relationships/slide" Target="slide26.xml"/><Relationship Id="rId7" Type="http://schemas.openxmlformats.org/officeDocument/2006/relationships/image" Target="../media/image64.png"/><Relationship Id="rId17" Type="http://schemas.openxmlformats.org/officeDocument/2006/relationships/slide" Target="slide43.xml"/><Relationship Id="rId2" Type="http://schemas.openxmlformats.org/officeDocument/2006/relationships/tags" Target="../tags/tag28.xml"/><Relationship Id="rId16" Type="http://schemas.openxmlformats.org/officeDocument/2006/relationships/slide" Target="slide35.xml"/><Relationship Id="rId20" Type="http://schemas.openxmlformats.org/officeDocument/2006/relationships/slide" Target="slide18.xml"/><Relationship Id="rId1" Type="http://schemas.openxmlformats.org/officeDocument/2006/relationships/tags" Target="../tags/tag27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15" Type="http://schemas.openxmlformats.org/officeDocument/2006/relationships/image" Target="../media/image90.png"/><Relationship Id="rId19" Type="http://schemas.openxmlformats.org/officeDocument/2006/relationships/slide" Target="slide2.xml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slide" Target="slide43.xml"/><Relationship Id="rId3" Type="http://schemas.openxmlformats.org/officeDocument/2006/relationships/image" Target="../media/image2.png"/><Relationship Id="rId12" Type="http://schemas.openxmlformats.org/officeDocument/2006/relationships/slide" Target="slide35.xml"/><Relationship Id="rId17" Type="http://schemas.openxmlformats.org/officeDocument/2006/relationships/slide" Target="slide26.xml"/><Relationship Id="rId2" Type="http://schemas.openxmlformats.org/officeDocument/2006/relationships/notesSlide" Target="../notesSlides/notesSlide28.xml"/><Relationship Id="rId16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0.png"/><Relationship Id="rId15" Type="http://schemas.openxmlformats.org/officeDocument/2006/relationships/slide" Target="slide2.xml"/><Relationship Id="rId4" Type="http://schemas.openxmlformats.org/officeDocument/2006/relationships/image" Target="../media/image3.jpeg"/><Relationship Id="rId9" Type="http://schemas.openxmlformats.org/officeDocument/2006/relationships/image" Target="../media/image74.png"/><Relationship Id="rId14" Type="http://schemas.openxmlformats.org/officeDocument/2006/relationships/slide" Target="slide46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slide" Target="slide43.xml"/><Relationship Id="rId3" Type="http://schemas.openxmlformats.org/officeDocument/2006/relationships/image" Target="../media/image2.png"/><Relationship Id="rId12" Type="http://schemas.openxmlformats.org/officeDocument/2006/relationships/slide" Target="slide35.xml"/><Relationship Id="rId17" Type="http://schemas.openxmlformats.org/officeDocument/2006/relationships/slide" Target="slide26.xml"/><Relationship Id="rId2" Type="http://schemas.openxmlformats.org/officeDocument/2006/relationships/notesSlide" Target="../notesSlides/notesSlide29.xml"/><Relationship Id="rId16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0.png"/><Relationship Id="rId15" Type="http://schemas.openxmlformats.org/officeDocument/2006/relationships/slide" Target="slide2.xml"/><Relationship Id="rId4" Type="http://schemas.openxmlformats.org/officeDocument/2006/relationships/image" Target="../media/image3.jpeg"/><Relationship Id="rId9" Type="http://schemas.openxmlformats.org/officeDocument/2006/relationships/image" Target="../media/image74.png"/><Relationship Id="rId14" Type="http://schemas.openxmlformats.org/officeDocument/2006/relationships/slide" Target="slide4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8" Type="http://schemas.openxmlformats.org/officeDocument/2006/relationships/image" Target="../media/image19.png"/><Relationship Id="rId26" Type="http://schemas.openxmlformats.org/officeDocument/2006/relationships/slide" Target="slide46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2.png"/><Relationship Id="rId7" Type="http://schemas.openxmlformats.org/officeDocument/2006/relationships/image" Target="../media/image14.png"/><Relationship Id="rId17" Type="http://schemas.openxmlformats.org/officeDocument/2006/relationships/image" Target="../media/image18.png"/><Relationship Id="rId25" Type="http://schemas.openxmlformats.org/officeDocument/2006/relationships/slide" Target="slide43.xml"/><Relationship Id="rId2" Type="http://schemas.openxmlformats.org/officeDocument/2006/relationships/tags" Target="../tags/tag3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slide" Target="slide26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24" Type="http://schemas.openxmlformats.org/officeDocument/2006/relationships/slide" Target="slide35.xml"/><Relationship Id="rId5" Type="http://schemas.openxmlformats.org/officeDocument/2006/relationships/image" Target="../media/image2.png"/><Relationship Id="rId23" Type="http://schemas.openxmlformats.org/officeDocument/2006/relationships/slide" Target="slide12.xml"/><Relationship Id="rId28" Type="http://schemas.openxmlformats.org/officeDocument/2006/relationships/slide" Target="slide18.xml"/><Relationship Id="rId10" Type="http://schemas.openxmlformats.org/officeDocument/2006/relationships/image" Target="../media/image3.jpeg"/><Relationship Id="rId19" Type="http://schemas.openxmlformats.org/officeDocument/2006/relationships/image" Target="../media/image2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Relationship Id="rId22" Type="http://schemas.openxmlformats.org/officeDocument/2006/relationships/image" Target="../media/image23.png"/><Relationship Id="rId27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slide" Target="slide43.xml"/><Relationship Id="rId3" Type="http://schemas.openxmlformats.org/officeDocument/2006/relationships/image" Target="../media/image2.png"/><Relationship Id="rId12" Type="http://schemas.openxmlformats.org/officeDocument/2006/relationships/slide" Target="slide35.xml"/><Relationship Id="rId17" Type="http://schemas.openxmlformats.org/officeDocument/2006/relationships/slide" Target="slide26.xml"/><Relationship Id="rId2" Type="http://schemas.openxmlformats.org/officeDocument/2006/relationships/notesSlide" Target="../notesSlides/notesSlide30.xml"/><Relationship Id="rId16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0.png"/><Relationship Id="rId15" Type="http://schemas.openxmlformats.org/officeDocument/2006/relationships/slide" Target="slide2.xml"/><Relationship Id="rId4" Type="http://schemas.openxmlformats.org/officeDocument/2006/relationships/image" Target="../media/image3.jpeg"/><Relationship Id="rId9" Type="http://schemas.openxmlformats.org/officeDocument/2006/relationships/image" Target="../media/image74.png"/><Relationship Id="rId14" Type="http://schemas.openxmlformats.org/officeDocument/2006/relationships/slide" Target="slide46.xml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7.png"/><Relationship Id="rId18" Type="http://schemas.openxmlformats.org/officeDocument/2006/relationships/slide" Target="slide46.xml"/><Relationship Id="rId3" Type="http://schemas.openxmlformats.org/officeDocument/2006/relationships/image" Target="../media/image2.png"/><Relationship Id="rId21" Type="http://schemas.openxmlformats.org/officeDocument/2006/relationships/slide" Target="slide26.xml"/><Relationship Id="rId12" Type="http://schemas.openxmlformats.org/officeDocument/2006/relationships/image" Target="../media/image75.png"/><Relationship Id="rId17" Type="http://schemas.openxmlformats.org/officeDocument/2006/relationships/slide" Target="slide43.xml"/><Relationship Id="rId2" Type="http://schemas.openxmlformats.org/officeDocument/2006/relationships/notesSlide" Target="../notesSlides/notesSlide31.xml"/><Relationship Id="rId16" Type="http://schemas.openxmlformats.org/officeDocument/2006/relationships/slide" Target="slide35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1.png"/><Relationship Id="rId15" Type="http://schemas.openxmlformats.org/officeDocument/2006/relationships/image" Target="../media/image81.png"/><Relationship Id="rId19" Type="http://schemas.openxmlformats.org/officeDocument/2006/relationships/slide" Target="slide2.xml"/><Relationship Id="rId4" Type="http://schemas.openxmlformats.org/officeDocument/2006/relationships/image" Target="../media/image3.jpeg"/><Relationship Id="rId9" Type="http://schemas.openxmlformats.org/officeDocument/2006/relationships/image" Target="../media/image74.png"/><Relationship Id="rId1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13" Type="http://schemas.openxmlformats.org/officeDocument/2006/relationships/slide" Target="slide2.xml"/><Relationship Id="rId3" Type="http://schemas.openxmlformats.org/officeDocument/2006/relationships/notesSlide" Target="../notesSlides/notesSlide32.xml"/><Relationship Id="rId7" Type="http://schemas.openxmlformats.org/officeDocument/2006/relationships/oleObject" Target="../embeddings/oleObject18.bin"/><Relationship Id="rId12" Type="http://schemas.openxmlformats.org/officeDocument/2006/relationships/slide" Target="slide4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2.wmf"/><Relationship Id="rId11" Type="http://schemas.openxmlformats.org/officeDocument/2006/relationships/slide" Target="slide43.xml"/><Relationship Id="rId5" Type="http://schemas.openxmlformats.org/officeDocument/2006/relationships/oleObject" Target="../embeddings/oleObject17.bin"/><Relationship Id="rId15" Type="http://schemas.openxmlformats.org/officeDocument/2006/relationships/slide" Target="slide26.xml"/><Relationship Id="rId10" Type="http://schemas.openxmlformats.org/officeDocument/2006/relationships/slide" Target="slide35.xml"/><Relationship Id="rId4" Type="http://schemas.openxmlformats.org/officeDocument/2006/relationships/image" Target="../media/image2.png"/><Relationship Id="rId9" Type="http://schemas.openxmlformats.org/officeDocument/2006/relationships/image" Target="../media/image3.jpeg"/><Relationship Id="rId14" Type="http://schemas.openxmlformats.org/officeDocument/2006/relationships/slide" Target="slide1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slide" Target="slide43.xml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3.jpeg"/><Relationship Id="rId12" Type="http://schemas.openxmlformats.org/officeDocument/2006/relationships/slide" Target="slide35.xml"/><Relationship Id="rId17" Type="http://schemas.openxmlformats.org/officeDocument/2006/relationships/slide" Target="slide26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1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4.wmf"/><Relationship Id="rId11" Type="http://schemas.openxmlformats.org/officeDocument/2006/relationships/image" Target="../media/image82.wmf"/><Relationship Id="rId5" Type="http://schemas.openxmlformats.org/officeDocument/2006/relationships/oleObject" Target="../embeddings/oleObject19.bin"/><Relationship Id="rId15" Type="http://schemas.openxmlformats.org/officeDocument/2006/relationships/slide" Target="slide2.xml"/><Relationship Id="rId10" Type="http://schemas.openxmlformats.org/officeDocument/2006/relationships/oleObject" Target="../embeddings/oleObject17.bin"/><Relationship Id="rId4" Type="http://schemas.openxmlformats.org/officeDocument/2006/relationships/image" Target="../media/image2.png"/><Relationship Id="rId9" Type="http://schemas.openxmlformats.org/officeDocument/2006/relationships/image" Target="../media/image85.wmf"/><Relationship Id="rId14" Type="http://schemas.openxmlformats.org/officeDocument/2006/relationships/slide" Target="slide4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13" Type="http://schemas.openxmlformats.org/officeDocument/2006/relationships/image" Target="../media/image89.png"/><Relationship Id="rId18" Type="http://schemas.openxmlformats.org/officeDocument/2006/relationships/slide" Target="slide18.xml"/><Relationship Id="rId3" Type="http://schemas.openxmlformats.org/officeDocument/2006/relationships/tags" Target="../tags/tag30.xml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88.png"/><Relationship Id="rId17" Type="http://schemas.openxmlformats.org/officeDocument/2006/relationships/slide" Target="slide2.xml"/><Relationship Id="rId2" Type="http://schemas.openxmlformats.org/officeDocument/2006/relationships/tags" Target="../tags/tag29.xml"/><Relationship Id="rId16" Type="http://schemas.openxmlformats.org/officeDocument/2006/relationships/slide" Target="slide4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.png"/><Relationship Id="rId11" Type="http://schemas.openxmlformats.org/officeDocument/2006/relationships/image" Target="../media/image3.jpeg"/><Relationship Id="rId5" Type="http://schemas.openxmlformats.org/officeDocument/2006/relationships/notesSlide" Target="../notesSlides/notesSlide34.xml"/><Relationship Id="rId15" Type="http://schemas.openxmlformats.org/officeDocument/2006/relationships/slide" Target="slide43.xml"/><Relationship Id="rId10" Type="http://schemas.openxmlformats.org/officeDocument/2006/relationships/image" Target="../media/image87.wmf"/><Relationship Id="rId19" Type="http://schemas.openxmlformats.org/officeDocument/2006/relationships/slide" Target="slide26.xml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22.bin"/><Relationship Id="rId1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slide" Target="slide46.xml"/><Relationship Id="rId3" Type="http://schemas.openxmlformats.org/officeDocument/2006/relationships/image" Target="../media/image2.png"/><Relationship Id="rId12" Type="http://schemas.openxmlformats.org/officeDocument/2006/relationships/slide" Target="slide43.xml"/><Relationship Id="rId2" Type="http://schemas.openxmlformats.org/officeDocument/2006/relationships/notesSlide" Target="../notesSlides/notesSlide35.xml"/><Relationship Id="rId16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11" Type="http://schemas.openxmlformats.org/officeDocument/2006/relationships/slide" Target="slide35.xml"/><Relationship Id="rId15" Type="http://schemas.openxmlformats.org/officeDocument/2006/relationships/slide" Target="slide18.xml"/><Relationship Id="rId10" Type="http://schemas.openxmlformats.org/officeDocument/2006/relationships/image" Target="../media/image104.png"/><Relationship Id="rId4" Type="http://schemas.openxmlformats.org/officeDocument/2006/relationships/image" Target="../media/image3.jpeg"/><Relationship Id="rId14" Type="http://schemas.openxmlformats.org/officeDocument/2006/relationships/slide" Target="slide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3" Type="http://schemas.openxmlformats.org/officeDocument/2006/relationships/notesSlide" Target="../notesSlides/notesSlide36.xml"/><Relationship Id="rId7" Type="http://schemas.openxmlformats.org/officeDocument/2006/relationships/slide" Target="slide35.xml"/><Relationship Id="rId12" Type="http://schemas.openxmlformats.org/officeDocument/2006/relationships/slide" Target="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6" Type="http://schemas.openxmlformats.org/officeDocument/2006/relationships/image" Target="../media/image92.png"/><Relationship Id="rId11" Type="http://schemas.openxmlformats.org/officeDocument/2006/relationships/slide" Target="slide18.xml"/><Relationship Id="rId5" Type="http://schemas.openxmlformats.org/officeDocument/2006/relationships/image" Target="../media/image3.jpeg"/><Relationship Id="rId10" Type="http://schemas.openxmlformats.org/officeDocument/2006/relationships/slide" Target="slide2.xml"/><Relationship Id="rId4" Type="http://schemas.openxmlformats.org/officeDocument/2006/relationships/image" Target="../media/image2.png"/><Relationship Id="rId9" Type="http://schemas.openxmlformats.org/officeDocument/2006/relationships/slide" Target="slide4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.png"/><Relationship Id="rId7" Type="http://schemas.openxmlformats.org/officeDocument/2006/relationships/slide" Target="slide46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3.xml"/><Relationship Id="rId5" Type="http://schemas.openxmlformats.org/officeDocument/2006/relationships/slide" Target="slide35.xml"/><Relationship Id="rId10" Type="http://schemas.openxmlformats.org/officeDocument/2006/relationships/slide" Target="slide26.xml"/><Relationship Id="rId4" Type="http://schemas.openxmlformats.org/officeDocument/2006/relationships/image" Target="../media/image3.jpeg"/><Relationship Id="rId9" Type="http://schemas.openxmlformats.org/officeDocument/2006/relationships/slide" Target="slide1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.jpeg"/><Relationship Id="rId7" Type="http://schemas.openxmlformats.org/officeDocument/2006/relationships/slide" Target="slide46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3.xml"/><Relationship Id="rId5" Type="http://schemas.openxmlformats.org/officeDocument/2006/relationships/slide" Target="slide35.xml"/><Relationship Id="rId10" Type="http://schemas.openxmlformats.org/officeDocument/2006/relationships/slide" Target="slide26.xml"/><Relationship Id="rId4" Type="http://schemas.openxmlformats.org/officeDocument/2006/relationships/image" Target="../media/image2.png"/><Relationship Id="rId9" Type="http://schemas.openxmlformats.org/officeDocument/2006/relationships/slide" Target="slide1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96.wmf"/><Relationship Id="rId18" Type="http://schemas.openxmlformats.org/officeDocument/2006/relationships/oleObject" Target="../embeddings/oleObject29.bin"/><Relationship Id="rId3" Type="http://schemas.openxmlformats.org/officeDocument/2006/relationships/notesSlide" Target="../notesSlides/notesSlide39.xml"/><Relationship Id="rId21" Type="http://schemas.openxmlformats.org/officeDocument/2006/relationships/slide" Target="slide43.xml"/><Relationship Id="rId7" Type="http://schemas.openxmlformats.org/officeDocument/2006/relationships/image" Target="../media/image93.wmf"/><Relationship Id="rId12" Type="http://schemas.openxmlformats.org/officeDocument/2006/relationships/oleObject" Target="../embeddings/oleObject26.bin"/><Relationship Id="rId17" Type="http://schemas.openxmlformats.org/officeDocument/2006/relationships/image" Target="../media/image98.wmf"/><Relationship Id="rId25" Type="http://schemas.openxmlformats.org/officeDocument/2006/relationships/slide" Target="slide26.xml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8.bin"/><Relationship Id="rId20" Type="http://schemas.openxmlformats.org/officeDocument/2006/relationships/slide" Target="slide35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95.wmf"/><Relationship Id="rId24" Type="http://schemas.openxmlformats.org/officeDocument/2006/relationships/slide" Target="slide18.xml"/><Relationship Id="rId5" Type="http://schemas.openxmlformats.org/officeDocument/2006/relationships/image" Target="../media/image2.png"/><Relationship Id="rId15" Type="http://schemas.openxmlformats.org/officeDocument/2006/relationships/image" Target="../media/image97.wmf"/><Relationship Id="rId23" Type="http://schemas.openxmlformats.org/officeDocument/2006/relationships/slide" Target="slide2.xml"/><Relationship Id="rId10" Type="http://schemas.openxmlformats.org/officeDocument/2006/relationships/oleObject" Target="../embeddings/oleObject25.bin"/><Relationship Id="rId19" Type="http://schemas.openxmlformats.org/officeDocument/2006/relationships/image" Target="../media/image99.wmf"/><Relationship Id="rId4" Type="http://schemas.openxmlformats.org/officeDocument/2006/relationships/image" Target="../media/image3.jpeg"/><Relationship Id="rId9" Type="http://schemas.openxmlformats.org/officeDocument/2006/relationships/image" Target="../media/image94.wmf"/><Relationship Id="rId14" Type="http://schemas.openxmlformats.org/officeDocument/2006/relationships/oleObject" Target="../embeddings/oleObject27.bin"/><Relationship Id="rId22" Type="http://schemas.openxmlformats.org/officeDocument/2006/relationships/slide" Target="slide4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8" Type="http://schemas.openxmlformats.org/officeDocument/2006/relationships/image" Target="../media/image17.png"/><Relationship Id="rId26" Type="http://schemas.openxmlformats.org/officeDocument/2006/relationships/slide" Target="slide43.xml"/><Relationship Id="rId3" Type="http://schemas.openxmlformats.org/officeDocument/2006/relationships/tags" Target="../tags/tag6.xml"/><Relationship Id="rId21" Type="http://schemas.openxmlformats.org/officeDocument/2006/relationships/image" Target="../media/image20.png"/><Relationship Id="rId7" Type="http://schemas.openxmlformats.org/officeDocument/2006/relationships/image" Target="../media/image2.png"/><Relationship Id="rId12" Type="http://schemas.openxmlformats.org/officeDocument/2006/relationships/image" Target="../media/image3.jpeg"/><Relationship Id="rId25" Type="http://schemas.openxmlformats.org/officeDocument/2006/relationships/slide" Target="slide35.xml"/><Relationship Id="rId2" Type="http://schemas.openxmlformats.org/officeDocument/2006/relationships/tags" Target="../tags/tag5.xml"/><Relationship Id="rId20" Type="http://schemas.openxmlformats.org/officeDocument/2006/relationships/image" Target="../media/image19.png"/><Relationship Id="rId29" Type="http://schemas.openxmlformats.org/officeDocument/2006/relationships/slide" Target="slide18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6.png"/><Relationship Id="rId24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23" Type="http://schemas.openxmlformats.org/officeDocument/2006/relationships/image" Target="../media/image23.png"/><Relationship Id="rId28" Type="http://schemas.openxmlformats.org/officeDocument/2006/relationships/slide" Target="slide2.xml"/><Relationship Id="rId10" Type="http://schemas.openxmlformats.org/officeDocument/2006/relationships/image" Target="../media/image15.png"/><Relationship Id="rId19" Type="http://schemas.openxmlformats.org/officeDocument/2006/relationships/image" Target="../media/image18.png"/><Relationship Id="rId4" Type="http://schemas.openxmlformats.org/officeDocument/2006/relationships/tags" Target="../tags/tag7.xml"/><Relationship Id="rId9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slide" Target="slide46.xml"/><Relationship Id="rId30" Type="http://schemas.openxmlformats.org/officeDocument/2006/relationships/slide" Target="slide2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13" Type="http://schemas.openxmlformats.org/officeDocument/2006/relationships/image" Target="../media/image103.wmf"/><Relationship Id="rId18" Type="http://schemas.openxmlformats.org/officeDocument/2006/relationships/oleObject" Target="../embeddings/oleObject36.bin"/><Relationship Id="rId26" Type="http://schemas.openxmlformats.org/officeDocument/2006/relationships/slide" Target="slide46.xml"/><Relationship Id="rId3" Type="http://schemas.openxmlformats.org/officeDocument/2006/relationships/notesSlide" Target="../notesSlides/notesSlide40.xml"/><Relationship Id="rId21" Type="http://schemas.openxmlformats.org/officeDocument/2006/relationships/image" Target="../media/image107.wmf"/><Relationship Id="rId7" Type="http://schemas.openxmlformats.org/officeDocument/2006/relationships/image" Target="../media/image100.wmf"/><Relationship Id="rId12" Type="http://schemas.openxmlformats.org/officeDocument/2006/relationships/oleObject" Target="../embeddings/oleObject33.bin"/><Relationship Id="rId17" Type="http://schemas.openxmlformats.org/officeDocument/2006/relationships/image" Target="../media/image105.wmf"/><Relationship Id="rId25" Type="http://schemas.openxmlformats.org/officeDocument/2006/relationships/slide" Target="slide43.xml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35.bin"/><Relationship Id="rId20" Type="http://schemas.openxmlformats.org/officeDocument/2006/relationships/oleObject" Target="../embeddings/oleObject37.bin"/><Relationship Id="rId29" Type="http://schemas.openxmlformats.org/officeDocument/2006/relationships/slide" Target="slide26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0.bin"/><Relationship Id="rId11" Type="http://schemas.openxmlformats.org/officeDocument/2006/relationships/image" Target="../media/image102.wmf"/><Relationship Id="rId24" Type="http://schemas.openxmlformats.org/officeDocument/2006/relationships/slide" Target="slide35.xml"/><Relationship Id="rId5" Type="http://schemas.openxmlformats.org/officeDocument/2006/relationships/image" Target="../media/image2.png"/><Relationship Id="rId15" Type="http://schemas.openxmlformats.org/officeDocument/2006/relationships/image" Target="../media/image104.wmf"/><Relationship Id="rId23" Type="http://schemas.openxmlformats.org/officeDocument/2006/relationships/image" Target="../media/image108.wmf"/><Relationship Id="rId28" Type="http://schemas.openxmlformats.org/officeDocument/2006/relationships/slide" Target="slide18.xml"/><Relationship Id="rId10" Type="http://schemas.openxmlformats.org/officeDocument/2006/relationships/oleObject" Target="../embeddings/oleObject32.bin"/><Relationship Id="rId19" Type="http://schemas.openxmlformats.org/officeDocument/2006/relationships/image" Target="../media/image106.wmf"/><Relationship Id="rId4" Type="http://schemas.openxmlformats.org/officeDocument/2006/relationships/image" Target="../media/image3.jpeg"/><Relationship Id="rId9" Type="http://schemas.openxmlformats.org/officeDocument/2006/relationships/image" Target="../media/image101.wmf"/><Relationship Id="rId14" Type="http://schemas.openxmlformats.org/officeDocument/2006/relationships/oleObject" Target="../embeddings/oleObject34.bin"/><Relationship Id="rId22" Type="http://schemas.openxmlformats.org/officeDocument/2006/relationships/oleObject" Target="../embeddings/oleObject38.bin"/><Relationship Id="rId27" Type="http://schemas.openxmlformats.org/officeDocument/2006/relationships/slide" Target="slide2.xml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5.png"/><Relationship Id="rId18" Type="http://schemas.openxmlformats.org/officeDocument/2006/relationships/slide" Target="slide35.xml"/><Relationship Id="rId3" Type="http://schemas.openxmlformats.org/officeDocument/2006/relationships/image" Target="../media/image3.jpeg"/><Relationship Id="rId21" Type="http://schemas.openxmlformats.org/officeDocument/2006/relationships/slide" Target="slide2.xml"/><Relationship Id="rId12" Type="http://schemas.openxmlformats.org/officeDocument/2006/relationships/image" Target="../media/image124.png"/><Relationship Id="rId17" Type="http://schemas.openxmlformats.org/officeDocument/2006/relationships/image" Target="../media/image129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128.png"/><Relationship Id="rId20" Type="http://schemas.openxmlformats.org/officeDocument/2006/relationships/slide" Target="slide46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3.png"/><Relationship Id="rId15" Type="http://schemas.openxmlformats.org/officeDocument/2006/relationships/image" Target="../media/image127.png"/><Relationship Id="rId23" Type="http://schemas.openxmlformats.org/officeDocument/2006/relationships/slide" Target="slide26.xml"/><Relationship Id="rId10" Type="http://schemas.openxmlformats.org/officeDocument/2006/relationships/image" Target="../media/image122.png"/><Relationship Id="rId19" Type="http://schemas.openxmlformats.org/officeDocument/2006/relationships/slide" Target="slide43.xml"/><Relationship Id="rId4" Type="http://schemas.openxmlformats.org/officeDocument/2006/relationships/image" Target="../media/image2.png"/><Relationship Id="rId14" Type="http://schemas.openxmlformats.org/officeDocument/2006/relationships/image" Target="../media/image126.png"/><Relationship Id="rId22" Type="http://schemas.openxmlformats.org/officeDocument/2006/relationships/slide" Target="slide18.xml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3.png"/><Relationship Id="rId18" Type="http://schemas.openxmlformats.org/officeDocument/2006/relationships/slide" Target="slide35.xml"/><Relationship Id="rId3" Type="http://schemas.openxmlformats.org/officeDocument/2006/relationships/image" Target="../media/image3.jpeg"/><Relationship Id="rId21" Type="http://schemas.openxmlformats.org/officeDocument/2006/relationships/slide" Target="slide2.xml"/><Relationship Id="rId12" Type="http://schemas.openxmlformats.org/officeDocument/2006/relationships/image" Target="../media/image132.png"/><Relationship Id="rId17" Type="http://schemas.openxmlformats.org/officeDocument/2006/relationships/image" Target="../media/image137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136.png"/><Relationship Id="rId20" Type="http://schemas.openxmlformats.org/officeDocument/2006/relationships/slide" Target="slide46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31.png"/><Relationship Id="rId15" Type="http://schemas.openxmlformats.org/officeDocument/2006/relationships/image" Target="../media/image135.png"/><Relationship Id="rId23" Type="http://schemas.openxmlformats.org/officeDocument/2006/relationships/slide" Target="slide26.xml"/><Relationship Id="rId10" Type="http://schemas.openxmlformats.org/officeDocument/2006/relationships/image" Target="../media/image130.png"/><Relationship Id="rId19" Type="http://schemas.openxmlformats.org/officeDocument/2006/relationships/slide" Target="slide43.xml"/><Relationship Id="rId4" Type="http://schemas.openxmlformats.org/officeDocument/2006/relationships/image" Target="../media/image2.png"/><Relationship Id="rId14" Type="http://schemas.openxmlformats.org/officeDocument/2006/relationships/image" Target="../media/image134.png"/><Relationship Id="rId22" Type="http://schemas.openxmlformats.org/officeDocument/2006/relationships/slide" Target="slide1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slide" Target="slide43.xml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111.png"/><Relationship Id="rId12" Type="http://schemas.openxmlformats.org/officeDocument/2006/relationships/slide" Target="slide35.xml"/><Relationship Id="rId17" Type="http://schemas.openxmlformats.org/officeDocument/2006/relationships/slide" Target="slide26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18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.jpeg"/><Relationship Id="rId11" Type="http://schemas.openxmlformats.org/officeDocument/2006/relationships/image" Target="../media/image109.wmf"/><Relationship Id="rId5" Type="http://schemas.openxmlformats.org/officeDocument/2006/relationships/image" Target="../media/image110.png"/><Relationship Id="rId15" Type="http://schemas.openxmlformats.org/officeDocument/2006/relationships/slide" Target="slide2.xml"/><Relationship Id="rId10" Type="http://schemas.openxmlformats.org/officeDocument/2006/relationships/oleObject" Target="../embeddings/oleObject39.bin"/><Relationship Id="rId4" Type="http://schemas.openxmlformats.org/officeDocument/2006/relationships/image" Target="../media/image2.png"/><Relationship Id="rId9" Type="http://schemas.openxmlformats.org/officeDocument/2006/relationships/image" Target="../media/image113.png"/><Relationship Id="rId14" Type="http://schemas.openxmlformats.org/officeDocument/2006/relationships/slide" Target="slide46.xml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40.bin"/><Relationship Id="rId18" Type="http://schemas.openxmlformats.org/officeDocument/2006/relationships/slide" Target="slide2.xml"/><Relationship Id="rId3" Type="http://schemas.openxmlformats.org/officeDocument/2006/relationships/notesSlide" Target="../notesSlides/notesSlide44.xml"/><Relationship Id="rId12" Type="http://schemas.openxmlformats.org/officeDocument/2006/relationships/image" Target="../media/image113.png"/><Relationship Id="rId17" Type="http://schemas.openxmlformats.org/officeDocument/2006/relationships/slide" Target="slide46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43.xml"/><Relationship Id="rId20" Type="http://schemas.openxmlformats.org/officeDocument/2006/relationships/slide" Target="slide26.xml"/><Relationship Id="rId1" Type="http://schemas.openxmlformats.org/officeDocument/2006/relationships/vmlDrawing" Target="../drawings/vmlDrawing13.vml"/><Relationship Id="rId11" Type="http://schemas.openxmlformats.org/officeDocument/2006/relationships/image" Target="../media/image114.png"/><Relationship Id="rId5" Type="http://schemas.openxmlformats.org/officeDocument/2006/relationships/image" Target="../media/image3.jpeg"/><Relationship Id="rId15" Type="http://schemas.openxmlformats.org/officeDocument/2006/relationships/slide" Target="slide35.xml"/><Relationship Id="rId19" Type="http://schemas.openxmlformats.org/officeDocument/2006/relationships/slide" Target="slide18.xml"/><Relationship Id="rId4" Type="http://schemas.openxmlformats.org/officeDocument/2006/relationships/image" Target="../media/image2.png"/><Relationship Id="rId14" Type="http://schemas.openxmlformats.org/officeDocument/2006/relationships/image" Target="../media/image109.wmf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slide" Target="slide46.xml"/><Relationship Id="rId3" Type="http://schemas.openxmlformats.org/officeDocument/2006/relationships/image" Target="../media/image2.png"/><Relationship Id="rId12" Type="http://schemas.openxmlformats.org/officeDocument/2006/relationships/slide" Target="slide43.xml"/><Relationship Id="rId2" Type="http://schemas.openxmlformats.org/officeDocument/2006/relationships/notesSlide" Target="../notesSlides/notesSlide45.xml"/><Relationship Id="rId16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11" Type="http://schemas.openxmlformats.org/officeDocument/2006/relationships/slide" Target="slide35.xml"/><Relationship Id="rId15" Type="http://schemas.openxmlformats.org/officeDocument/2006/relationships/slide" Target="slide18.xml"/><Relationship Id="rId10" Type="http://schemas.openxmlformats.org/officeDocument/2006/relationships/image" Target="../media/image114.png"/><Relationship Id="rId4" Type="http://schemas.openxmlformats.org/officeDocument/2006/relationships/image" Target="../media/image3.jpeg"/><Relationship Id="rId14" Type="http://schemas.openxmlformats.org/officeDocument/2006/relationships/slide" Target="slide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slide" Target="slide26.xml"/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116.png"/><Relationship Id="rId12" Type="http://schemas.openxmlformats.org/officeDocument/2006/relationships/slide" Target="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image" Target="../media/image115.png"/><Relationship Id="rId11" Type="http://schemas.openxmlformats.org/officeDocument/2006/relationships/slide" Target="slide2.xml"/><Relationship Id="rId5" Type="http://schemas.openxmlformats.org/officeDocument/2006/relationships/image" Target="../media/image110.jpeg"/><Relationship Id="rId10" Type="http://schemas.openxmlformats.org/officeDocument/2006/relationships/slide" Target="slide46.xml"/><Relationship Id="rId4" Type="http://schemas.openxmlformats.org/officeDocument/2006/relationships/image" Target="../media/image2.png"/><Relationship Id="rId9" Type="http://schemas.openxmlformats.org/officeDocument/2006/relationships/slide" Target="slide4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13" Type="http://schemas.openxmlformats.org/officeDocument/2006/relationships/image" Target="../media/image43.png"/><Relationship Id="rId3" Type="http://schemas.openxmlformats.org/officeDocument/2006/relationships/notesSlide" Target="../notesSlides/notesSlide47.xml"/><Relationship Id="rId7" Type="http://schemas.openxmlformats.org/officeDocument/2006/relationships/slide" Target="slide43.xml"/><Relationship Id="rId12" Type="http://schemas.openxmlformats.org/officeDocument/2006/relationships/image" Target="../media/image1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slide" Target="slide35.xml"/><Relationship Id="rId11" Type="http://schemas.openxmlformats.org/officeDocument/2006/relationships/slide" Target="slide26.xml"/><Relationship Id="rId5" Type="http://schemas.openxmlformats.org/officeDocument/2006/relationships/image" Target="../media/image110.jpeg"/><Relationship Id="rId10" Type="http://schemas.openxmlformats.org/officeDocument/2006/relationships/slide" Target="slide18.xml"/><Relationship Id="rId4" Type="http://schemas.openxmlformats.org/officeDocument/2006/relationships/image" Target="../media/image2.png"/><Relationship Id="rId9" Type="http://schemas.openxmlformats.org/officeDocument/2006/relationships/slide" Target="slide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18.xml"/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119.png"/><Relationship Id="rId12" Type="http://schemas.openxmlformats.org/officeDocument/2006/relationships/slide" Target="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image" Target="../media/image118.png"/><Relationship Id="rId11" Type="http://schemas.openxmlformats.org/officeDocument/2006/relationships/slide" Target="slide46.xml"/><Relationship Id="rId5" Type="http://schemas.openxmlformats.org/officeDocument/2006/relationships/image" Target="../media/image110.jpeg"/><Relationship Id="rId10" Type="http://schemas.openxmlformats.org/officeDocument/2006/relationships/slide" Target="slide43.xml"/><Relationship Id="rId4" Type="http://schemas.openxmlformats.org/officeDocument/2006/relationships/image" Target="../media/image2.png"/><Relationship Id="rId9" Type="http://schemas.openxmlformats.org/officeDocument/2006/relationships/slide" Target="slide35.xml"/><Relationship Id="rId14" Type="http://schemas.openxmlformats.org/officeDocument/2006/relationships/slide" Target="slide2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8" Type="http://schemas.openxmlformats.org/officeDocument/2006/relationships/image" Target="../media/image18.png"/><Relationship Id="rId26" Type="http://schemas.openxmlformats.org/officeDocument/2006/relationships/slide" Target="slide46.xml"/><Relationship Id="rId3" Type="http://schemas.openxmlformats.org/officeDocument/2006/relationships/tags" Target="../tags/tag10.xml"/><Relationship Id="rId21" Type="http://schemas.openxmlformats.org/officeDocument/2006/relationships/image" Target="../media/image23.png"/><Relationship Id="rId7" Type="http://schemas.openxmlformats.org/officeDocument/2006/relationships/image" Target="../media/image13.png"/><Relationship Id="rId17" Type="http://schemas.openxmlformats.org/officeDocument/2006/relationships/image" Target="../media/image17.png"/><Relationship Id="rId25" Type="http://schemas.openxmlformats.org/officeDocument/2006/relationships/slide" Target="slide43.xml"/><Relationship Id="rId2" Type="http://schemas.openxmlformats.org/officeDocument/2006/relationships/tags" Target="../tags/tag9.xml"/><Relationship Id="rId20" Type="http://schemas.openxmlformats.org/officeDocument/2006/relationships/image" Target="../media/image20.png"/><Relationship Id="rId29" Type="http://schemas.openxmlformats.org/officeDocument/2006/relationships/slide" Target="slide26.xml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11" Type="http://schemas.openxmlformats.org/officeDocument/2006/relationships/image" Target="../media/image3.jpeg"/><Relationship Id="rId24" Type="http://schemas.openxmlformats.org/officeDocument/2006/relationships/slide" Target="slide35.xml"/><Relationship Id="rId5" Type="http://schemas.openxmlformats.org/officeDocument/2006/relationships/notesSlide" Target="../notesSlides/notesSlide5.xml"/><Relationship Id="rId23" Type="http://schemas.openxmlformats.org/officeDocument/2006/relationships/image" Target="../media/image26.png"/><Relationship Id="rId28" Type="http://schemas.openxmlformats.org/officeDocument/2006/relationships/slide" Target="slide18.xml"/><Relationship Id="rId10" Type="http://schemas.openxmlformats.org/officeDocument/2006/relationships/image" Target="../media/image16.png"/><Relationship Id="rId19" Type="http://schemas.openxmlformats.org/officeDocument/2006/relationships/image" Target="../media/image1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Relationship Id="rId22" Type="http://schemas.openxmlformats.org/officeDocument/2006/relationships/image" Target="../media/image25.png"/><Relationship Id="rId27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openxmlformats.org/officeDocument/2006/relationships/notesSlide" Target="../notesSlides/notesSlide6.xml"/><Relationship Id="rId21" Type="http://schemas.openxmlformats.org/officeDocument/2006/relationships/slide" Target="slide43.xml"/><Relationship Id="rId7" Type="http://schemas.openxmlformats.org/officeDocument/2006/relationships/image" Target="../media/image15.png"/><Relationship Id="rId17" Type="http://schemas.openxmlformats.org/officeDocument/2006/relationships/image" Target="../media/image19.png"/><Relationship Id="rId25" Type="http://schemas.openxmlformats.org/officeDocument/2006/relationships/slide" Target="slide26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8.png"/><Relationship Id="rId20" Type="http://schemas.openxmlformats.org/officeDocument/2006/relationships/slide" Target="slide35.xml"/><Relationship Id="rId1" Type="http://schemas.openxmlformats.org/officeDocument/2006/relationships/tags" Target="../tags/tag11.xml"/><Relationship Id="rId6" Type="http://schemas.openxmlformats.org/officeDocument/2006/relationships/image" Target="../media/image14.png"/><Relationship Id="rId24" Type="http://schemas.openxmlformats.org/officeDocument/2006/relationships/slide" Target="slide18.xml"/><Relationship Id="rId5" Type="http://schemas.openxmlformats.org/officeDocument/2006/relationships/image" Target="../media/image13.png"/><Relationship Id="rId15" Type="http://schemas.openxmlformats.org/officeDocument/2006/relationships/image" Target="../media/image17.png"/><Relationship Id="rId23" Type="http://schemas.openxmlformats.org/officeDocument/2006/relationships/slide" Target="slide2.xml"/><Relationship Id="rId19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image" Target="../media/image3.jpeg"/><Relationship Id="rId22" Type="http://schemas.openxmlformats.org/officeDocument/2006/relationships/slide" Target="slide4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8" Type="http://schemas.openxmlformats.org/officeDocument/2006/relationships/image" Target="../media/image20.png"/><Relationship Id="rId26" Type="http://schemas.openxmlformats.org/officeDocument/2006/relationships/slide" Target="slide26.xml"/><Relationship Id="rId3" Type="http://schemas.openxmlformats.org/officeDocument/2006/relationships/notesSlide" Target="../notesSlides/notesSlide7.xml"/><Relationship Id="rId21" Type="http://schemas.openxmlformats.org/officeDocument/2006/relationships/slide" Target="slide35.xml"/><Relationship Id="rId7" Type="http://schemas.openxmlformats.org/officeDocument/2006/relationships/image" Target="../media/image15.png"/><Relationship Id="rId17" Type="http://schemas.openxmlformats.org/officeDocument/2006/relationships/image" Target="../media/image19.png"/><Relationship Id="rId25" Type="http://schemas.openxmlformats.org/officeDocument/2006/relationships/slide" Target="slide18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8.png"/><Relationship Id="rId20" Type="http://schemas.openxmlformats.org/officeDocument/2006/relationships/image" Target="../media/image27.png"/><Relationship Id="rId1" Type="http://schemas.openxmlformats.org/officeDocument/2006/relationships/tags" Target="../tags/tag12.xml"/><Relationship Id="rId6" Type="http://schemas.openxmlformats.org/officeDocument/2006/relationships/image" Target="../media/image14.png"/><Relationship Id="rId24" Type="http://schemas.openxmlformats.org/officeDocument/2006/relationships/slide" Target="slide2.xml"/><Relationship Id="rId5" Type="http://schemas.openxmlformats.org/officeDocument/2006/relationships/image" Target="../media/image13.png"/><Relationship Id="rId15" Type="http://schemas.openxmlformats.org/officeDocument/2006/relationships/image" Target="../media/image17.png"/><Relationship Id="rId23" Type="http://schemas.openxmlformats.org/officeDocument/2006/relationships/slide" Target="slide46.xml"/><Relationship Id="rId19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image" Target="../media/image3.jpeg"/><Relationship Id="rId22" Type="http://schemas.openxmlformats.org/officeDocument/2006/relationships/slide" Target="slide4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8" Type="http://schemas.openxmlformats.org/officeDocument/2006/relationships/image" Target="../media/image18.png"/><Relationship Id="rId26" Type="http://schemas.openxmlformats.org/officeDocument/2006/relationships/slide" Target="slide2.xml"/><Relationship Id="rId3" Type="http://schemas.openxmlformats.org/officeDocument/2006/relationships/tags" Target="../tags/tag15.xml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7" Type="http://schemas.openxmlformats.org/officeDocument/2006/relationships/image" Target="../media/image17.png"/><Relationship Id="rId25" Type="http://schemas.openxmlformats.org/officeDocument/2006/relationships/slide" Target="slide46.xml"/><Relationship Id="rId2" Type="http://schemas.openxmlformats.org/officeDocument/2006/relationships/tags" Target="../tags/tag14.xml"/><Relationship Id="rId20" Type="http://schemas.openxmlformats.org/officeDocument/2006/relationships/image" Target="../media/image20.png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11" Type="http://schemas.openxmlformats.org/officeDocument/2006/relationships/image" Target="../media/image3.jpeg"/><Relationship Id="rId24" Type="http://schemas.openxmlformats.org/officeDocument/2006/relationships/slide" Target="slide43.xml"/><Relationship Id="rId5" Type="http://schemas.openxmlformats.org/officeDocument/2006/relationships/notesSlide" Target="../notesSlides/notesSlide8.xml"/><Relationship Id="rId23" Type="http://schemas.openxmlformats.org/officeDocument/2006/relationships/slide" Target="slide35.xml"/><Relationship Id="rId28" Type="http://schemas.openxmlformats.org/officeDocument/2006/relationships/slide" Target="slide26.xml"/><Relationship Id="rId10" Type="http://schemas.openxmlformats.org/officeDocument/2006/relationships/image" Target="../media/image16.png"/><Relationship Id="rId19" Type="http://schemas.openxmlformats.org/officeDocument/2006/relationships/image" Target="../media/image1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Relationship Id="rId22" Type="http://schemas.openxmlformats.org/officeDocument/2006/relationships/image" Target="../media/image28.png"/><Relationship Id="rId27" Type="http://schemas.openxmlformats.org/officeDocument/2006/relationships/slide" Target="slide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8" Type="http://schemas.openxmlformats.org/officeDocument/2006/relationships/image" Target="../media/image18.png"/><Relationship Id="rId26" Type="http://schemas.openxmlformats.org/officeDocument/2006/relationships/slide" Target="slide46.xml"/><Relationship Id="rId3" Type="http://schemas.openxmlformats.org/officeDocument/2006/relationships/tags" Target="../tags/tag18.xml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7" Type="http://schemas.openxmlformats.org/officeDocument/2006/relationships/image" Target="../media/image17.png"/><Relationship Id="rId25" Type="http://schemas.openxmlformats.org/officeDocument/2006/relationships/slide" Target="slide43.xml"/><Relationship Id="rId2" Type="http://schemas.openxmlformats.org/officeDocument/2006/relationships/tags" Target="../tags/tag17.xml"/><Relationship Id="rId20" Type="http://schemas.openxmlformats.org/officeDocument/2006/relationships/image" Target="../media/image20.png"/><Relationship Id="rId29" Type="http://schemas.openxmlformats.org/officeDocument/2006/relationships/slide" Target="slide26.xml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11" Type="http://schemas.openxmlformats.org/officeDocument/2006/relationships/image" Target="../media/image3.jpeg"/><Relationship Id="rId24" Type="http://schemas.openxmlformats.org/officeDocument/2006/relationships/slide" Target="slide35.xml"/><Relationship Id="rId5" Type="http://schemas.openxmlformats.org/officeDocument/2006/relationships/notesSlide" Target="../notesSlides/notesSlide9.xml"/><Relationship Id="rId23" Type="http://schemas.openxmlformats.org/officeDocument/2006/relationships/image" Target="../media/image30.png"/><Relationship Id="rId28" Type="http://schemas.openxmlformats.org/officeDocument/2006/relationships/slide" Target="slide18.xml"/><Relationship Id="rId10" Type="http://schemas.openxmlformats.org/officeDocument/2006/relationships/image" Target="../media/image16.png"/><Relationship Id="rId19" Type="http://schemas.openxmlformats.org/officeDocument/2006/relationships/image" Target="../media/image1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Relationship Id="rId22" Type="http://schemas.openxmlformats.org/officeDocument/2006/relationships/image" Target="../media/image29.png"/><Relationship Id="rId27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0"/>
            <a:ext cx="17840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 Plan</a:t>
            </a:r>
          </a:p>
        </p:txBody>
      </p:sp>
      <p:pic>
        <p:nvPicPr>
          <p:cNvPr id="11" name="Imagem 11">
            <a:extLst>
              <a:ext uri="{FF2B5EF4-FFF2-40B4-BE49-F238E27FC236}">
                <a16:creationId xmlns:a16="http://schemas.microsoft.com/office/drawing/2014/main" id="{2B028BB0-8F10-47CA-933C-A4E39113F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1123" y="1362597"/>
            <a:ext cx="4829979" cy="4532602"/>
          </a:xfrm>
          <a:prstGeom prst="rect">
            <a:avLst/>
          </a:prstGeom>
        </p:spPr>
      </p:pic>
      <p:sp>
        <p:nvSpPr>
          <p:cNvPr id="12" name="CaixaDeTexto 12">
            <a:extLst>
              <a:ext uri="{FF2B5EF4-FFF2-40B4-BE49-F238E27FC236}">
                <a16:creationId xmlns:a16="http://schemas.microsoft.com/office/drawing/2014/main" id="{F10D5F08-78D2-4581-82B8-9E7190C8A144}"/>
              </a:ext>
            </a:extLst>
          </p:cNvPr>
          <p:cNvSpPr txBox="1"/>
          <p:nvPr/>
        </p:nvSpPr>
        <p:spPr>
          <a:xfrm>
            <a:off x="2088150" y="23626"/>
            <a:ext cx="97971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25E4F"/>
                </a:solidFill>
              </a:rPr>
              <a:t>Remember!</a:t>
            </a:r>
            <a:r>
              <a:rPr lang="en-GB" dirty="0"/>
              <a:t> </a:t>
            </a:r>
          </a:p>
          <a:p>
            <a:r>
              <a:rPr lang="en-GB" dirty="0">
                <a:solidFill>
                  <a:srgbClr val="0C2B8E"/>
                </a:solidFill>
              </a:rPr>
              <a:t>You can </a:t>
            </a:r>
            <a:r>
              <a:rPr lang="en-GB" b="1" dirty="0">
                <a:solidFill>
                  <a:srgbClr val="0C2B8E"/>
                </a:solidFill>
              </a:rPr>
              <a:t>travel through all the sections </a:t>
            </a:r>
            <a:r>
              <a:rPr lang="en-GB" dirty="0">
                <a:solidFill>
                  <a:srgbClr val="0C2B8E"/>
                </a:solidFill>
              </a:rPr>
              <a:t>(enter or mouse click) or </a:t>
            </a:r>
            <a:r>
              <a:rPr lang="en-GB" b="1" dirty="0">
                <a:solidFill>
                  <a:srgbClr val="0C2B8E"/>
                </a:solidFill>
              </a:rPr>
              <a:t>choose your section </a:t>
            </a:r>
            <a:r>
              <a:rPr lang="en-GB" dirty="0">
                <a:solidFill>
                  <a:srgbClr val="0C2B8E"/>
                </a:solidFill>
              </a:rPr>
              <a:t>by clicking over it.</a:t>
            </a:r>
          </a:p>
          <a:p>
            <a:r>
              <a:rPr lang="en-GB" dirty="0">
                <a:solidFill>
                  <a:srgbClr val="0C2B8E"/>
                </a:solidFill>
              </a:rPr>
              <a:t>You should only “</a:t>
            </a:r>
            <a:r>
              <a:rPr lang="en-GB" b="1" dirty="0">
                <a:solidFill>
                  <a:srgbClr val="0C2B8E"/>
                </a:solidFill>
              </a:rPr>
              <a:t>Try it</a:t>
            </a:r>
            <a:r>
              <a:rPr lang="en-GB" dirty="0">
                <a:solidFill>
                  <a:srgbClr val="0C2B8E"/>
                </a:solidFill>
              </a:rPr>
              <a:t>”</a:t>
            </a:r>
            <a:r>
              <a:rPr lang="en-GB" b="1" dirty="0">
                <a:solidFill>
                  <a:srgbClr val="0C2B8E"/>
                </a:solidFill>
              </a:rPr>
              <a:t> </a:t>
            </a:r>
            <a:r>
              <a:rPr lang="en-GB" u="sng" dirty="0">
                <a:solidFill>
                  <a:srgbClr val="0C2B8E"/>
                </a:solidFill>
              </a:rPr>
              <a:t>after exploring all lesson contents</a:t>
            </a:r>
            <a:r>
              <a:rPr lang="en-GB" dirty="0">
                <a:solidFill>
                  <a:srgbClr val="0C2B8E"/>
                </a:solidFill>
              </a:rPr>
              <a:t>!</a:t>
            </a:r>
          </a:p>
        </p:txBody>
      </p:sp>
      <p:sp>
        <p:nvSpPr>
          <p:cNvPr id="13" name="CaixaDeTexto 17">
            <a:extLst>
              <a:ext uri="{FF2B5EF4-FFF2-40B4-BE49-F238E27FC236}">
                <a16:creationId xmlns:a16="http://schemas.microsoft.com/office/drawing/2014/main" id="{C9A4A678-27DB-4866-A9AD-9668067437E8}"/>
              </a:ext>
            </a:extLst>
          </p:cNvPr>
          <p:cNvSpPr txBox="1"/>
          <p:nvPr/>
        </p:nvSpPr>
        <p:spPr>
          <a:xfrm>
            <a:off x="5760742" y="5980987"/>
            <a:ext cx="2470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By </a:t>
            </a:r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EngiMath</a:t>
            </a:r>
            <a:r>
              <a:rPr lang="en-GB" sz="1600" dirty="0"/>
              <a:t> TEAM</a:t>
            </a:r>
          </a:p>
        </p:txBody>
      </p:sp>
      <p:pic>
        <p:nvPicPr>
          <p:cNvPr id="14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15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21" name="Retângulo: Cantos Arredondados 20">
            <a:hlinkClick r:id="rId6" action="ppaction://hlinksldjump"/>
            <a:extLst>
              <a:ext uri="{FF2B5EF4-FFF2-40B4-BE49-F238E27FC236}">
                <a16:creationId xmlns:a16="http://schemas.microsoft.com/office/drawing/2014/main" id="{04E27E2D-9359-4818-B44C-9ECFE36C5490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22" name="Retângulo: Cantos Arredondados 21">
            <a:hlinkClick r:id="rId7" action="ppaction://hlinksldjump"/>
            <a:extLst>
              <a:ext uri="{FF2B5EF4-FFF2-40B4-BE49-F238E27FC236}">
                <a16:creationId xmlns:a16="http://schemas.microsoft.com/office/drawing/2014/main" id="{53A91DCC-CC59-4725-836D-D560B3C89D36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23" name="Retângulo: Cantos Arredondados 22">
            <a:hlinkClick r:id="rId8" action="ppaction://hlinksldjump"/>
            <a:extLst>
              <a:ext uri="{FF2B5EF4-FFF2-40B4-BE49-F238E27FC236}">
                <a16:creationId xmlns:a16="http://schemas.microsoft.com/office/drawing/2014/main" id="{C62B7B0C-39EC-4519-922A-3655D4EDE4D2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4" name="Retângulo: Cantos Arredondados 23">
            <a:hlinkClick r:id="rId9" action="ppaction://hlinksldjump"/>
            <a:extLst>
              <a:ext uri="{FF2B5EF4-FFF2-40B4-BE49-F238E27FC236}">
                <a16:creationId xmlns:a16="http://schemas.microsoft.com/office/drawing/2014/main" id="{CFDABE71-310F-4A44-85A3-5DB12369DE7B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25" name="Retângulo: Cantos Arredondados 24">
            <a:hlinkClick r:id="rId10" action="ppaction://hlinksldjump"/>
            <a:extLst>
              <a:ext uri="{FF2B5EF4-FFF2-40B4-BE49-F238E27FC236}">
                <a16:creationId xmlns:a16="http://schemas.microsoft.com/office/drawing/2014/main" id="{F063EC75-64C4-4AC6-9C76-526FBB3DF5C1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26" name="Retângulo: Cantos Arredondados 25">
            <a:hlinkClick r:id="rId11" action="ppaction://hlinksldjump"/>
            <a:extLst>
              <a:ext uri="{FF2B5EF4-FFF2-40B4-BE49-F238E27FC236}">
                <a16:creationId xmlns:a16="http://schemas.microsoft.com/office/drawing/2014/main" id="{F16ED785-B092-4338-8DA2-3EC029073761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352187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88682" y="435599"/>
            <a:ext cx="9914021" cy="6127761"/>
          </a:xfrm>
          <a:prstGeom prst="roundRect">
            <a:avLst>
              <a:gd name="adj" fmla="val 366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</p:txBody>
      </p:sp>
      <p:cxnSp>
        <p:nvCxnSpPr>
          <p:cNvPr id="1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1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114813-7AC8-4DAE-9689-768D1E4889FB}"/>
              </a:ext>
            </a:extLst>
          </p:cNvPr>
          <p:cNvSpPr txBox="1"/>
          <p:nvPr/>
        </p:nvSpPr>
        <p:spPr>
          <a:xfrm>
            <a:off x="2493817" y="670455"/>
            <a:ext cx="8467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29A6FF"/>
                </a:solidFill>
              </a:rPr>
              <a:t>Examples</a:t>
            </a:r>
            <a:endParaRPr lang="en-US" sz="2400" b="1" dirty="0">
              <a:solidFill>
                <a:srgbClr val="29A6FF"/>
              </a:solidFill>
            </a:endParaRPr>
          </a:p>
          <a:p>
            <a:endParaRPr lang="en-US" sz="2400" b="1" dirty="0">
              <a:solidFill>
                <a:srgbClr val="FF292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/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/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−4=3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blipFill>
                <a:blip r:embed="rId6"/>
                <a:stretch>
                  <a:fillRect l="-3633" t="-22368" b="-32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/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blipFill>
                <a:blip r:embed="rId7"/>
                <a:stretch>
                  <a:fillRect l="-4668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/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blipFill>
                <a:blip r:embed="rId8"/>
                <a:stretch>
                  <a:fillRect l="-3125" t="-22078" b="-31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m 6">
            <a:extLst>
              <a:ext uri="{FF2B5EF4-FFF2-40B4-BE49-F238E27FC236}">
                <a16:creationId xmlns:a16="http://schemas.microsoft.com/office/drawing/2014/main" id="{D7007EDC-DFCD-4791-BC13-5F014129184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/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ra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blipFill>
                <a:blip r:embed="rId15"/>
                <a:stretch>
                  <a:fillRect l="-3322" t="-20513" b="-320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/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/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blipFill>
                <a:blip r:embed="rId17"/>
                <a:stretch>
                  <a:fillRect l="-3633" t="-22368" r="-574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/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blipFill>
                <a:blip r:embed="rId18"/>
                <a:stretch>
                  <a:fillRect l="-3633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94CCC87E-4E0D-41E6-ADF9-2AA45EC4F190}"/>
              </a:ext>
            </a:extLst>
          </p:cNvPr>
          <p:cNvSpPr/>
          <p:nvPr/>
        </p:nvSpPr>
        <p:spPr>
          <a:xfrm>
            <a:off x="5913021" y="144931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D5991B3-516E-4422-B8DB-92440EE4DF66}"/>
              </a:ext>
            </a:extLst>
          </p:cNvPr>
          <p:cNvSpPr/>
          <p:nvPr/>
        </p:nvSpPr>
        <p:spPr>
          <a:xfrm>
            <a:off x="6352913" y="136922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47" name="Seta: Para a Direita 46">
            <a:extLst>
              <a:ext uri="{FF2B5EF4-FFF2-40B4-BE49-F238E27FC236}">
                <a16:creationId xmlns:a16="http://schemas.microsoft.com/office/drawing/2014/main" id="{73BF0F4B-8441-475B-806C-AA67B278C41E}"/>
              </a:ext>
            </a:extLst>
          </p:cNvPr>
          <p:cNvSpPr/>
          <p:nvPr/>
        </p:nvSpPr>
        <p:spPr>
          <a:xfrm>
            <a:off x="5913021" y="2099592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3A4A7BD1-5D52-4418-944E-4DA21DB06935}"/>
              </a:ext>
            </a:extLst>
          </p:cNvPr>
          <p:cNvSpPr/>
          <p:nvPr/>
        </p:nvSpPr>
        <p:spPr>
          <a:xfrm>
            <a:off x="6352913" y="2019496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32" name="CuadroTexto 16">
            <a:extLst>
              <a:ext uri="{FF2B5EF4-FFF2-40B4-BE49-F238E27FC236}">
                <a16:creationId xmlns:a16="http://schemas.microsoft.com/office/drawing/2014/main" id="{FCBAE484-78E1-417F-B4F7-97249F08DECB}"/>
              </a:ext>
            </a:extLst>
          </p:cNvPr>
          <p:cNvSpPr txBox="1"/>
          <p:nvPr/>
        </p:nvSpPr>
        <p:spPr>
          <a:xfrm>
            <a:off x="6352913" y="198809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6" name="CuadroTexto 16">
            <a:extLst>
              <a:ext uri="{FF2B5EF4-FFF2-40B4-BE49-F238E27FC236}">
                <a16:creationId xmlns:a16="http://schemas.microsoft.com/office/drawing/2014/main" id="{1EFE764B-CA89-42EC-941D-171D550DB4B6}"/>
              </a:ext>
            </a:extLst>
          </p:cNvPr>
          <p:cNvSpPr txBox="1"/>
          <p:nvPr/>
        </p:nvSpPr>
        <p:spPr>
          <a:xfrm>
            <a:off x="6352913" y="1338035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8" name="Seta: Para a Direita 37">
            <a:extLst>
              <a:ext uri="{FF2B5EF4-FFF2-40B4-BE49-F238E27FC236}">
                <a16:creationId xmlns:a16="http://schemas.microsoft.com/office/drawing/2014/main" id="{29982ECD-8058-41DE-A56D-B15FA6815876}"/>
              </a:ext>
            </a:extLst>
          </p:cNvPr>
          <p:cNvSpPr/>
          <p:nvPr/>
        </p:nvSpPr>
        <p:spPr>
          <a:xfrm>
            <a:off x="5927651" y="270842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477ECE36-75D7-4F70-85B1-64338446C60D}"/>
              </a:ext>
            </a:extLst>
          </p:cNvPr>
          <p:cNvSpPr/>
          <p:nvPr/>
        </p:nvSpPr>
        <p:spPr>
          <a:xfrm>
            <a:off x="6367543" y="262832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2" name="CuadroTexto 16">
            <a:extLst>
              <a:ext uri="{FF2B5EF4-FFF2-40B4-BE49-F238E27FC236}">
                <a16:creationId xmlns:a16="http://schemas.microsoft.com/office/drawing/2014/main" id="{37130B73-6673-4792-BA87-6A8460A39F99}"/>
              </a:ext>
            </a:extLst>
          </p:cNvPr>
          <p:cNvSpPr txBox="1"/>
          <p:nvPr/>
        </p:nvSpPr>
        <p:spPr>
          <a:xfrm>
            <a:off x="6367543" y="2583000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45" name="Seta: Para a Direita 44">
            <a:extLst>
              <a:ext uri="{FF2B5EF4-FFF2-40B4-BE49-F238E27FC236}">
                <a16:creationId xmlns:a16="http://schemas.microsoft.com/office/drawing/2014/main" id="{C9D80CA5-72E6-4AD3-A168-CB3014750B66}"/>
              </a:ext>
            </a:extLst>
          </p:cNvPr>
          <p:cNvSpPr/>
          <p:nvPr/>
        </p:nvSpPr>
        <p:spPr>
          <a:xfrm>
            <a:off x="5911805" y="5352625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1DEFEAB3-11FF-4335-A056-A33591B520EF}"/>
              </a:ext>
            </a:extLst>
          </p:cNvPr>
          <p:cNvSpPr/>
          <p:nvPr/>
        </p:nvSpPr>
        <p:spPr>
          <a:xfrm>
            <a:off x="6351697" y="5272529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6" name="Seta: Para a Direita 55">
            <a:extLst>
              <a:ext uri="{FF2B5EF4-FFF2-40B4-BE49-F238E27FC236}">
                <a16:creationId xmlns:a16="http://schemas.microsoft.com/office/drawing/2014/main" id="{B1DD8BBA-A6F0-439C-89A2-6A2DCAF3B6F5}"/>
              </a:ext>
            </a:extLst>
          </p:cNvPr>
          <p:cNvSpPr/>
          <p:nvPr/>
        </p:nvSpPr>
        <p:spPr>
          <a:xfrm>
            <a:off x="5911805" y="333815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51056DB-33E6-4145-8B83-A9B589DB250C}"/>
              </a:ext>
            </a:extLst>
          </p:cNvPr>
          <p:cNvSpPr/>
          <p:nvPr/>
        </p:nvSpPr>
        <p:spPr>
          <a:xfrm>
            <a:off x="6351697" y="325805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8" name="CuadroTexto 16">
            <a:extLst>
              <a:ext uri="{FF2B5EF4-FFF2-40B4-BE49-F238E27FC236}">
                <a16:creationId xmlns:a16="http://schemas.microsoft.com/office/drawing/2014/main" id="{D90B13F9-FAD3-4F80-93B7-13D5E5AD45B4}"/>
              </a:ext>
            </a:extLst>
          </p:cNvPr>
          <p:cNvSpPr txBox="1"/>
          <p:nvPr/>
        </p:nvSpPr>
        <p:spPr>
          <a:xfrm>
            <a:off x="6367543" y="320290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3BBAE217-7852-4C66-86A3-91443F15ED1F}"/>
              </a:ext>
            </a:extLst>
          </p:cNvPr>
          <p:cNvSpPr/>
          <p:nvPr/>
        </p:nvSpPr>
        <p:spPr>
          <a:xfrm>
            <a:off x="5871904" y="1119779"/>
            <a:ext cx="3821951" cy="2560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/>
              <a:t>CHECK “list”</a:t>
            </a:r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D5086A54-4462-4512-84CC-48363AD7A040}"/>
              </a:ext>
            </a:extLst>
          </p:cNvPr>
          <p:cNvSpPr/>
          <p:nvPr/>
        </p:nvSpPr>
        <p:spPr>
          <a:xfrm>
            <a:off x="5870089" y="1548330"/>
            <a:ext cx="38237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No </a:t>
            </a:r>
            <a:r>
              <a:rPr lang="en-US" b="1" dirty="0"/>
              <a:t>products </a:t>
            </a:r>
            <a:r>
              <a:rPr lang="en-US" dirty="0"/>
              <a:t>or </a:t>
            </a:r>
            <a:r>
              <a:rPr lang="en-US" b="1" dirty="0"/>
              <a:t>roots</a:t>
            </a:r>
            <a:r>
              <a:rPr lang="en-US" dirty="0"/>
              <a:t> of variables and</a:t>
            </a:r>
            <a:r>
              <a:rPr lang="en-US" b="1" dirty="0">
                <a:solidFill>
                  <a:srgbClr val="FF0000"/>
                </a:solidFill>
              </a:rPr>
              <a:t> no </a:t>
            </a:r>
            <a:r>
              <a:rPr lang="en-US" dirty="0"/>
              <a:t>variables are involved in </a:t>
            </a:r>
            <a:r>
              <a:rPr lang="en-US" b="1" i="1" dirty="0"/>
              <a:t>trigonometric</a:t>
            </a:r>
            <a:r>
              <a:rPr lang="en-US" dirty="0"/>
              <a:t>, </a:t>
            </a:r>
            <a:r>
              <a:rPr lang="en-US" b="1" i="1" dirty="0"/>
              <a:t>exponential</a:t>
            </a:r>
            <a:r>
              <a:rPr lang="en-US" dirty="0"/>
              <a:t> or </a:t>
            </a:r>
            <a:r>
              <a:rPr lang="en-US" b="1" i="1" dirty="0"/>
              <a:t>logarithmic </a:t>
            </a:r>
            <a:r>
              <a:rPr lang="en-US" dirty="0"/>
              <a:t>functions</a:t>
            </a:r>
            <a:r>
              <a:rPr lang="pt-PT" dirty="0"/>
              <a:t>.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A2C3F8AB-0BF3-4999-A1DC-FDE4ADFF58B1}"/>
                  </a:ext>
                </a:extLst>
              </p:cNvPr>
              <p:cNvSpPr/>
              <p:nvPr/>
            </p:nvSpPr>
            <p:spPr>
              <a:xfrm>
                <a:off x="5870088" y="2705118"/>
                <a:ext cx="3823767" cy="937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b="1" dirty="0"/>
                  <a:t>Variables</a:t>
                </a:r>
                <a:r>
                  <a:rPr lang="en-GB" dirty="0"/>
                  <a:t> appear </a:t>
                </a:r>
                <a:r>
                  <a:rPr lang="en-GB" b="1" dirty="0">
                    <a:solidFill>
                      <a:srgbClr val="FF0000"/>
                    </a:solidFill>
                  </a:rPr>
                  <a:t>only </a:t>
                </a:r>
                <a:r>
                  <a:rPr lang="en-GB" dirty="0"/>
                  <a:t>to its </a:t>
                </a:r>
                <a:r>
                  <a:rPr lang="en-GB" b="1" dirty="0"/>
                  <a:t>first power</a:t>
                </a:r>
                <a:r>
                  <a:rPr lang="en-GB" dirty="0"/>
                  <a:t> - </a:t>
                </a:r>
                <a:r>
                  <a:rPr lang="en-US" dirty="0"/>
                  <a:t>the exponent of every unknown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dirty="0"/>
                  <a:t>is one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/>
                  <a:t>).</a:t>
                </a:r>
                <a:endParaRPr lang="en-GB" dirty="0"/>
              </a:p>
            </p:txBody>
          </p:sp>
        </mc:Choice>
        <mc:Fallback xmlns="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A2C3F8AB-0BF3-4999-A1DC-FDE4ADFF58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088" y="2705118"/>
                <a:ext cx="3823767" cy="937757"/>
              </a:xfrm>
              <a:prstGeom prst="rect">
                <a:avLst/>
              </a:prstGeom>
              <a:blipFill>
                <a:blip r:embed="rId19"/>
                <a:stretch>
                  <a:fillRect l="-1116" t="-3896" r="-1276" b="-97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Seta: Para a Direita 50">
            <a:extLst>
              <a:ext uri="{FF2B5EF4-FFF2-40B4-BE49-F238E27FC236}">
                <a16:creationId xmlns:a16="http://schemas.microsoft.com/office/drawing/2014/main" id="{E216399D-3ED4-4FD7-ACE8-9A231D507EF6}"/>
              </a:ext>
            </a:extLst>
          </p:cNvPr>
          <p:cNvSpPr/>
          <p:nvPr/>
        </p:nvSpPr>
        <p:spPr>
          <a:xfrm>
            <a:off x="5911805" y="4060549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959965F-2037-407C-A5F0-8849D4D50549}"/>
              </a:ext>
            </a:extLst>
          </p:cNvPr>
          <p:cNvSpPr/>
          <p:nvPr/>
        </p:nvSpPr>
        <p:spPr>
          <a:xfrm>
            <a:off x="6351697" y="3980453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68" name="CuadroTexto 16">
            <a:extLst>
              <a:ext uri="{FF2B5EF4-FFF2-40B4-BE49-F238E27FC236}">
                <a16:creationId xmlns:a16="http://schemas.microsoft.com/office/drawing/2014/main" id="{95758051-BBD2-4DB8-A70F-4E250E4D8659}"/>
              </a:ext>
            </a:extLst>
          </p:cNvPr>
          <p:cNvSpPr txBox="1"/>
          <p:nvPr/>
        </p:nvSpPr>
        <p:spPr>
          <a:xfrm>
            <a:off x="6367543" y="3925304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49" name="Seta: Para a Direita 48">
            <a:extLst>
              <a:ext uri="{FF2B5EF4-FFF2-40B4-BE49-F238E27FC236}">
                <a16:creationId xmlns:a16="http://schemas.microsoft.com/office/drawing/2014/main" id="{229634CF-30F2-4171-BBB9-22FAD1E172B3}"/>
              </a:ext>
            </a:extLst>
          </p:cNvPr>
          <p:cNvSpPr/>
          <p:nvPr/>
        </p:nvSpPr>
        <p:spPr>
          <a:xfrm>
            <a:off x="5911805" y="4733807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5ABD73DF-EB6E-4B01-8A52-B0151A36A4E7}"/>
              </a:ext>
            </a:extLst>
          </p:cNvPr>
          <p:cNvSpPr/>
          <p:nvPr/>
        </p:nvSpPr>
        <p:spPr>
          <a:xfrm>
            <a:off x="6351697" y="4653711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9" name="CuadroTexto 16">
            <a:extLst>
              <a:ext uri="{FF2B5EF4-FFF2-40B4-BE49-F238E27FC236}">
                <a16:creationId xmlns:a16="http://schemas.microsoft.com/office/drawing/2014/main" id="{6CC9CC4A-1EDB-45C6-AC90-90C9E3DBFF3C}"/>
              </a:ext>
            </a:extLst>
          </p:cNvPr>
          <p:cNvSpPr txBox="1"/>
          <p:nvPr/>
        </p:nvSpPr>
        <p:spPr>
          <a:xfrm>
            <a:off x="6367543" y="4622311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61" name="Retângulo: Cantos Arredondados 60">
            <a:extLst>
              <a:ext uri="{FF2B5EF4-FFF2-40B4-BE49-F238E27FC236}">
                <a16:creationId xmlns:a16="http://schemas.microsoft.com/office/drawing/2014/main" id="{EBA8480F-1967-493F-A74D-781C5F7BD9A9}"/>
              </a:ext>
            </a:extLst>
          </p:cNvPr>
          <p:cNvSpPr/>
          <p:nvPr/>
        </p:nvSpPr>
        <p:spPr>
          <a:xfrm>
            <a:off x="2877406" y="5198368"/>
            <a:ext cx="786961" cy="50626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tângulo: Cantos Arredondados 61">
            <a:extLst>
              <a:ext uri="{FF2B5EF4-FFF2-40B4-BE49-F238E27FC236}">
                <a16:creationId xmlns:a16="http://schemas.microsoft.com/office/drawing/2014/main" id="{90D8C151-53BA-415C-B952-5AD433912B1E}"/>
              </a:ext>
            </a:extLst>
          </p:cNvPr>
          <p:cNvSpPr/>
          <p:nvPr/>
        </p:nvSpPr>
        <p:spPr>
          <a:xfrm>
            <a:off x="6218358" y="2395291"/>
            <a:ext cx="1157802" cy="33403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3" name="Conexão reta unidirecional 62">
            <a:extLst>
              <a:ext uri="{FF2B5EF4-FFF2-40B4-BE49-F238E27FC236}">
                <a16:creationId xmlns:a16="http://schemas.microsoft.com/office/drawing/2014/main" id="{C904385C-798F-416D-AD78-C7A3E771CDA3}"/>
              </a:ext>
            </a:extLst>
          </p:cNvPr>
          <p:cNvCxnSpPr>
            <a:cxnSpLocks/>
          </p:cNvCxnSpPr>
          <p:nvPr/>
        </p:nvCxnSpPr>
        <p:spPr>
          <a:xfrm flipH="1">
            <a:off x="3749040" y="2760722"/>
            <a:ext cx="2346962" cy="240055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reeform 18">
            <a:extLst>
              <a:ext uri="{FF2B5EF4-FFF2-40B4-BE49-F238E27FC236}">
                <a16:creationId xmlns:a16="http://schemas.microsoft.com/office/drawing/2014/main" id="{FA4FD337-1390-47D7-9DDF-0014F97F181B}"/>
              </a:ext>
            </a:extLst>
          </p:cNvPr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9880905" y="1861255"/>
            <a:ext cx="391328" cy="392314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65" name="CuadroTexto 16">
            <a:extLst>
              <a:ext uri="{FF2B5EF4-FFF2-40B4-BE49-F238E27FC236}">
                <a16:creationId xmlns:a16="http://schemas.microsoft.com/office/drawing/2014/main" id="{AD814997-925E-47F3-AA6D-AD8E6557D82A}"/>
              </a:ext>
            </a:extLst>
          </p:cNvPr>
          <p:cNvSpPr txBox="1"/>
          <p:nvPr/>
        </p:nvSpPr>
        <p:spPr>
          <a:xfrm>
            <a:off x="6367543" y="5241129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60" name="Retângulo: Cantos Arredondados 59">
            <a:hlinkClick r:id="rId20" action="ppaction://hlinksldjump"/>
            <a:extLst>
              <a:ext uri="{FF2B5EF4-FFF2-40B4-BE49-F238E27FC236}">
                <a16:creationId xmlns:a16="http://schemas.microsoft.com/office/drawing/2014/main" id="{172B734D-3429-49BA-8D72-733243D53437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67" name="Retângulo: Cantos Arredondados 66">
            <a:hlinkClick r:id="rId21" action="ppaction://hlinksldjump"/>
            <a:extLst>
              <a:ext uri="{FF2B5EF4-FFF2-40B4-BE49-F238E27FC236}">
                <a16:creationId xmlns:a16="http://schemas.microsoft.com/office/drawing/2014/main" id="{6F432BA6-2433-482C-8931-B554F396120A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69" name="Retângulo: Cantos Arredondados 68">
            <a:hlinkClick r:id="rId22" action="ppaction://hlinksldjump"/>
            <a:extLst>
              <a:ext uri="{FF2B5EF4-FFF2-40B4-BE49-F238E27FC236}">
                <a16:creationId xmlns:a16="http://schemas.microsoft.com/office/drawing/2014/main" id="{9B64F101-54A6-4AA0-91AD-AAECC2086849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0" name="Retângulo: Cantos Arredondados 69">
            <a:hlinkClick r:id="rId23" action="ppaction://hlinksldjump"/>
            <a:extLst>
              <a:ext uri="{FF2B5EF4-FFF2-40B4-BE49-F238E27FC236}">
                <a16:creationId xmlns:a16="http://schemas.microsoft.com/office/drawing/2014/main" id="{A2014BB8-2C6C-40FD-B4ED-60020551DFB7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71" name="Retângulo: Cantos Arredondados 70">
            <a:hlinkClick r:id="rId24" action="ppaction://hlinksldjump"/>
            <a:extLst>
              <a:ext uri="{FF2B5EF4-FFF2-40B4-BE49-F238E27FC236}">
                <a16:creationId xmlns:a16="http://schemas.microsoft.com/office/drawing/2014/main" id="{0358349A-C942-4B81-BD0E-FA55CA0586A4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72" name="Retângulo: Cantos Arredondados 71">
            <a:hlinkClick r:id="rId25" action="ppaction://hlinksldjump"/>
            <a:extLst>
              <a:ext uri="{FF2B5EF4-FFF2-40B4-BE49-F238E27FC236}">
                <a16:creationId xmlns:a16="http://schemas.microsoft.com/office/drawing/2014/main" id="{CDEBDD40-B63D-408D-972F-BF579E6DAF30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320552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61" grpId="0" animBg="1"/>
      <p:bldP spid="62" grpId="0" animBg="1"/>
      <p:bldP spid="64" grpId="0" animBg="1"/>
      <p:bldP spid="6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88682" y="435599"/>
            <a:ext cx="9914021" cy="6127761"/>
          </a:xfrm>
          <a:prstGeom prst="roundRect">
            <a:avLst>
              <a:gd name="adj" fmla="val 366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</p:txBody>
      </p:sp>
      <p:cxnSp>
        <p:nvCxnSpPr>
          <p:cNvPr id="1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1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114813-7AC8-4DAE-9689-768D1E4889FB}"/>
              </a:ext>
            </a:extLst>
          </p:cNvPr>
          <p:cNvSpPr txBox="1"/>
          <p:nvPr/>
        </p:nvSpPr>
        <p:spPr>
          <a:xfrm>
            <a:off x="2493817" y="670455"/>
            <a:ext cx="8467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29A6FF"/>
                </a:solidFill>
              </a:rPr>
              <a:t>Examples</a:t>
            </a:r>
            <a:endParaRPr lang="en-US" sz="2400" b="1" dirty="0">
              <a:solidFill>
                <a:srgbClr val="29A6FF"/>
              </a:solidFill>
            </a:endParaRPr>
          </a:p>
          <a:p>
            <a:endParaRPr lang="en-US" sz="2400" b="1" dirty="0">
              <a:solidFill>
                <a:srgbClr val="FF292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/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/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−4=3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blipFill>
                <a:blip r:embed="rId8"/>
                <a:stretch>
                  <a:fillRect l="-3633" t="-22368" b="-32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/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blipFill>
                <a:blip r:embed="rId9"/>
                <a:stretch>
                  <a:fillRect l="-4668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/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blipFill>
                <a:blip r:embed="rId10"/>
                <a:stretch>
                  <a:fillRect l="-3125" t="-22078" b="-31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m 6">
            <a:extLst>
              <a:ext uri="{FF2B5EF4-FFF2-40B4-BE49-F238E27FC236}">
                <a16:creationId xmlns:a16="http://schemas.microsoft.com/office/drawing/2014/main" id="{D7007EDC-DFCD-4791-BC13-5F014129184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/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ra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blipFill>
                <a:blip r:embed="rId17"/>
                <a:stretch>
                  <a:fillRect l="-3322" t="-20513" b="-320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/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/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blipFill>
                <a:blip r:embed="rId19"/>
                <a:stretch>
                  <a:fillRect l="-3633" t="-22368" r="-574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/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blipFill>
                <a:blip r:embed="rId20"/>
                <a:stretch>
                  <a:fillRect l="-3633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94CCC87E-4E0D-41E6-ADF9-2AA45EC4F190}"/>
              </a:ext>
            </a:extLst>
          </p:cNvPr>
          <p:cNvSpPr/>
          <p:nvPr/>
        </p:nvSpPr>
        <p:spPr>
          <a:xfrm>
            <a:off x="5913021" y="144931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D5991B3-516E-4422-B8DB-92440EE4DF66}"/>
              </a:ext>
            </a:extLst>
          </p:cNvPr>
          <p:cNvSpPr/>
          <p:nvPr/>
        </p:nvSpPr>
        <p:spPr>
          <a:xfrm>
            <a:off x="6352913" y="136922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47" name="Seta: Para a Direita 46">
            <a:extLst>
              <a:ext uri="{FF2B5EF4-FFF2-40B4-BE49-F238E27FC236}">
                <a16:creationId xmlns:a16="http://schemas.microsoft.com/office/drawing/2014/main" id="{73BF0F4B-8441-475B-806C-AA67B278C41E}"/>
              </a:ext>
            </a:extLst>
          </p:cNvPr>
          <p:cNvSpPr/>
          <p:nvPr/>
        </p:nvSpPr>
        <p:spPr>
          <a:xfrm>
            <a:off x="5913021" y="2099592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3A4A7BD1-5D52-4418-944E-4DA21DB06935}"/>
              </a:ext>
            </a:extLst>
          </p:cNvPr>
          <p:cNvSpPr/>
          <p:nvPr/>
        </p:nvSpPr>
        <p:spPr>
          <a:xfrm>
            <a:off x="6352913" y="2019496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32" name="CuadroTexto 16">
            <a:extLst>
              <a:ext uri="{FF2B5EF4-FFF2-40B4-BE49-F238E27FC236}">
                <a16:creationId xmlns:a16="http://schemas.microsoft.com/office/drawing/2014/main" id="{FCBAE484-78E1-417F-B4F7-97249F08DECB}"/>
              </a:ext>
            </a:extLst>
          </p:cNvPr>
          <p:cNvSpPr txBox="1"/>
          <p:nvPr/>
        </p:nvSpPr>
        <p:spPr>
          <a:xfrm>
            <a:off x="6352913" y="198809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6" name="CuadroTexto 16">
            <a:extLst>
              <a:ext uri="{FF2B5EF4-FFF2-40B4-BE49-F238E27FC236}">
                <a16:creationId xmlns:a16="http://schemas.microsoft.com/office/drawing/2014/main" id="{1EFE764B-CA89-42EC-941D-171D550DB4B6}"/>
              </a:ext>
            </a:extLst>
          </p:cNvPr>
          <p:cNvSpPr txBox="1"/>
          <p:nvPr/>
        </p:nvSpPr>
        <p:spPr>
          <a:xfrm>
            <a:off x="6352913" y="1338035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8" name="Seta: Para a Direita 37">
            <a:extLst>
              <a:ext uri="{FF2B5EF4-FFF2-40B4-BE49-F238E27FC236}">
                <a16:creationId xmlns:a16="http://schemas.microsoft.com/office/drawing/2014/main" id="{29982ECD-8058-41DE-A56D-B15FA6815876}"/>
              </a:ext>
            </a:extLst>
          </p:cNvPr>
          <p:cNvSpPr/>
          <p:nvPr/>
        </p:nvSpPr>
        <p:spPr>
          <a:xfrm>
            <a:off x="5927651" y="270842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477ECE36-75D7-4F70-85B1-64338446C60D}"/>
              </a:ext>
            </a:extLst>
          </p:cNvPr>
          <p:cNvSpPr/>
          <p:nvPr/>
        </p:nvSpPr>
        <p:spPr>
          <a:xfrm>
            <a:off x="6367543" y="262832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2" name="CuadroTexto 16">
            <a:extLst>
              <a:ext uri="{FF2B5EF4-FFF2-40B4-BE49-F238E27FC236}">
                <a16:creationId xmlns:a16="http://schemas.microsoft.com/office/drawing/2014/main" id="{37130B73-6673-4792-BA87-6A8460A39F99}"/>
              </a:ext>
            </a:extLst>
          </p:cNvPr>
          <p:cNvSpPr txBox="1"/>
          <p:nvPr/>
        </p:nvSpPr>
        <p:spPr>
          <a:xfrm>
            <a:off x="6367543" y="2583000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45" name="Seta: Para a Direita 44">
            <a:extLst>
              <a:ext uri="{FF2B5EF4-FFF2-40B4-BE49-F238E27FC236}">
                <a16:creationId xmlns:a16="http://schemas.microsoft.com/office/drawing/2014/main" id="{C9D80CA5-72E6-4AD3-A168-CB3014750B66}"/>
              </a:ext>
            </a:extLst>
          </p:cNvPr>
          <p:cNvSpPr/>
          <p:nvPr/>
        </p:nvSpPr>
        <p:spPr>
          <a:xfrm>
            <a:off x="5911805" y="600632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1DEFEAB3-11FF-4335-A056-A33591B520EF}"/>
              </a:ext>
            </a:extLst>
          </p:cNvPr>
          <p:cNvSpPr/>
          <p:nvPr/>
        </p:nvSpPr>
        <p:spPr>
          <a:xfrm>
            <a:off x="6351697" y="592623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6" name="Seta: Para a Direita 55">
            <a:extLst>
              <a:ext uri="{FF2B5EF4-FFF2-40B4-BE49-F238E27FC236}">
                <a16:creationId xmlns:a16="http://schemas.microsoft.com/office/drawing/2014/main" id="{B1DD8BBA-A6F0-439C-89A2-6A2DCAF3B6F5}"/>
              </a:ext>
            </a:extLst>
          </p:cNvPr>
          <p:cNvSpPr/>
          <p:nvPr/>
        </p:nvSpPr>
        <p:spPr>
          <a:xfrm>
            <a:off x="5911805" y="333815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51056DB-33E6-4145-8B83-A9B589DB250C}"/>
              </a:ext>
            </a:extLst>
          </p:cNvPr>
          <p:cNvSpPr/>
          <p:nvPr/>
        </p:nvSpPr>
        <p:spPr>
          <a:xfrm>
            <a:off x="6351697" y="325805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8" name="CuadroTexto 16">
            <a:extLst>
              <a:ext uri="{FF2B5EF4-FFF2-40B4-BE49-F238E27FC236}">
                <a16:creationId xmlns:a16="http://schemas.microsoft.com/office/drawing/2014/main" id="{D90B13F9-FAD3-4F80-93B7-13D5E5AD45B4}"/>
              </a:ext>
            </a:extLst>
          </p:cNvPr>
          <p:cNvSpPr txBox="1"/>
          <p:nvPr/>
        </p:nvSpPr>
        <p:spPr>
          <a:xfrm>
            <a:off x="6367543" y="320290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3BBAE217-7852-4C66-86A3-91443F15ED1F}"/>
              </a:ext>
            </a:extLst>
          </p:cNvPr>
          <p:cNvSpPr/>
          <p:nvPr/>
        </p:nvSpPr>
        <p:spPr>
          <a:xfrm>
            <a:off x="5871904" y="1119779"/>
            <a:ext cx="3821951" cy="2560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/>
              <a:t>CHECK “list”</a:t>
            </a:r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D5086A54-4462-4512-84CC-48363AD7A040}"/>
              </a:ext>
            </a:extLst>
          </p:cNvPr>
          <p:cNvSpPr/>
          <p:nvPr/>
        </p:nvSpPr>
        <p:spPr>
          <a:xfrm>
            <a:off x="5870089" y="1548330"/>
            <a:ext cx="38237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No </a:t>
            </a:r>
            <a:r>
              <a:rPr lang="en-US" b="1" dirty="0"/>
              <a:t>products </a:t>
            </a:r>
            <a:r>
              <a:rPr lang="en-US" dirty="0"/>
              <a:t>or </a:t>
            </a:r>
            <a:r>
              <a:rPr lang="en-US" b="1" dirty="0"/>
              <a:t>roots</a:t>
            </a:r>
            <a:r>
              <a:rPr lang="en-US" dirty="0"/>
              <a:t> of variables and</a:t>
            </a:r>
            <a:r>
              <a:rPr lang="en-US" b="1" dirty="0">
                <a:solidFill>
                  <a:srgbClr val="FF0000"/>
                </a:solidFill>
              </a:rPr>
              <a:t> no </a:t>
            </a:r>
            <a:r>
              <a:rPr lang="en-US" dirty="0"/>
              <a:t>variables are involved in </a:t>
            </a:r>
            <a:r>
              <a:rPr lang="en-US" b="1" i="1" dirty="0"/>
              <a:t>trigonometric</a:t>
            </a:r>
            <a:r>
              <a:rPr lang="en-US" dirty="0"/>
              <a:t>, </a:t>
            </a:r>
            <a:r>
              <a:rPr lang="en-US" b="1" i="1" dirty="0"/>
              <a:t>exponential</a:t>
            </a:r>
            <a:r>
              <a:rPr lang="en-US" dirty="0"/>
              <a:t> or </a:t>
            </a:r>
            <a:r>
              <a:rPr lang="en-US" b="1" i="1" dirty="0"/>
              <a:t>logarithmic </a:t>
            </a:r>
            <a:r>
              <a:rPr lang="en-US" dirty="0"/>
              <a:t>functions</a:t>
            </a:r>
            <a:r>
              <a:rPr lang="pt-PT" dirty="0"/>
              <a:t>.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A2C3F8AB-0BF3-4999-A1DC-FDE4ADFF58B1}"/>
                  </a:ext>
                </a:extLst>
              </p:cNvPr>
              <p:cNvSpPr/>
              <p:nvPr/>
            </p:nvSpPr>
            <p:spPr>
              <a:xfrm>
                <a:off x="5870088" y="2705118"/>
                <a:ext cx="3823767" cy="937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b="1" dirty="0"/>
                  <a:t>Variables</a:t>
                </a:r>
                <a:r>
                  <a:rPr lang="en-GB" dirty="0"/>
                  <a:t> appear </a:t>
                </a:r>
                <a:r>
                  <a:rPr lang="en-GB" b="1" dirty="0">
                    <a:solidFill>
                      <a:srgbClr val="FF0000"/>
                    </a:solidFill>
                  </a:rPr>
                  <a:t>only </a:t>
                </a:r>
                <a:r>
                  <a:rPr lang="en-GB" dirty="0"/>
                  <a:t>to its </a:t>
                </a:r>
                <a:r>
                  <a:rPr lang="en-GB" b="1" dirty="0"/>
                  <a:t>first power</a:t>
                </a:r>
                <a:r>
                  <a:rPr lang="en-GB" dirty="0"/>
                  <a:t> - </a:t>
                </a:r>
                <a:r>
                  <a:rPr lang="en-US" dirty="0"/>
                  <a:t>the exponent of every unknown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dirty="0"/>
                  <a:t>is one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/>
                  <a:t>).</a:t>
                </a:r>
                <a:endParaRPr lang="en-GB" dirty="0"/>
              </a:p>
            </p:txBody>
          </p:sp>
        </mc:Choice>
        <mc:Fallback xmlns="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A2C3F8AB-0BF3-4999-A1DC-FDE4ADFF58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088" y="2705118"/>
                <a:ext cx="3823767" cy="937757"/>
              </a:xfrm>
              <a:prstGeom prst="rect">
                <a:avLst/>
              </a:prstGeom>
              <a:blipFill>
                <a:blip r:embed="rId21"/>
                <a:stretch>
                  <a:fillRect l="-1116" t="-3896" r="-1276" b="-97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Seta: Para a Direita 50">
            <a:extLst>
              <a:ext uri="{FF2B5EF4-FFF2-40B4-BE49-F238E27FC236}">
                <a16:creationId xmlns:a16="http://schemas.microsoft.com/office/drawing/2014/main" id="{E216399D-3ED4-4FD7-ACE8-9A231D507EF6}"/>
              </a:ext>
            </a:extLst>
          </p:cNvPr>
          <p:cNvSpPr/>
          <p:nvPr/>
        </p:nvSpPr>
        <p:spPr>
          <a:xfrm>
            <a:off x="5911805" y="4060549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959965F-2037-407C-A5F0-8849D4D50549}"/>
              </a:ext>
            </a:extLst>
          </p:cNvPr>
          <p:cNvSpPr/>
          <p:nvPr/>
        </p:nvSpPr>
        <p:spPr>
          <a:xfrm>
            <a:off x="6351697" y="3980453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68" name="CuadroTexto 16">
            <a:extLst>
              <a:ext uri="{FF2B5EF4-FFF2-40B4-BE49-F238E27FC236}">
                <a16:creationId xmlns:a16="http://schemas.microsoft.com/office/drawing/2014/main" id="{95758051-BBD2-4DB8-A70F-4E250E4D8659}"/>
              </a:ext>
            </a:extLst>
          </p:cNvPr>
          <p:cNvSpPr txBox="1"/>
          <p:nvPr/>
        </p:nvSpPr>
        <p:spPr>
          <a:xfrm>
            <a:off x="6367543" y="3925304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69" name="Freeform 23">
            <a:extLst>
              <a:ext uri="{FF2B5EF4-FFF2-40B4-BE49-F238E27FC236}">
                <a16:creationId xmlns:a16="http://schemas.microsoft.com/office/drawing/2014/main" id="{B841EBDD-5A30-447B-83D4-2168283BD51A}"/>
              </a:ext>
            </a:extLst>
          </p:cNvPr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9810353" y="1988096"/>
            <a:ext cx="466242" cy="345985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70" name="Freeform 23">
            <a:extLst>
              <a:ext uri="{FF2B5EF4-FFF2-40B4-BE49-F238E27FC236}">
                <a16:creationId xmlns:a16="http://schemas.microsoft.com/office/drawing/2014/main" id="{1F6E0E35-E29A-4B0E-A688-D6515F8D42BB}"/>
              </a:ext>
            </a:extLst>
          </p:cNvPr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9810353" y="2933227"/>
            <a:ext cx="466242" cy="345985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71" name="CuadroTexto 16">
            <a:extLst>
              <a:ext uri="{FF2B5EF4-FFF2-40B4-BE49-F238E27FC236}">
                <a16:creationId xmlns:a16="http://schemas.microsoft.com/office/drawing/2014/main" id="{8BCE824E-6B67-43E3-936B-66D15581B8D9}"/>
              </a:ext>
            </a:extLst>
          </p:cNvPr>
          <p:cNvSpPr txBox="1"/>
          <p:nvPr/>
        </p:nvSpPr>
        <p:spPr>
          <a:xfrm>
            <a:off x="6367543" y="5894830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74" name="Retângulo: Cantos Arredondados 73">
            <a:extLst>
              <a:ext uri="{FF2B5EF4-FFF2-40B4-BE49-F238E27FC236}">
                <a16:creationId xmlns:a16="http://schemas.microsoft.com/office/drawing/2014/main" id="{CA2B690E-50D9-402D-9AD1-0844702866FD}"/>
              </a:ext>
            </a:extLst>
          </p:cNvPr>
          <p:cNvSpPr/>
          <p:nvPr/>
        </p:nvSpPr>
        <p:spPr>
          <a:xfrm>
            <a:off x="4088211" y="5870070"/>
            <a:ext cx="402509" cy="436486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Seta: Para a Direita 48">
            <a:extLst>
              <a:ext uri="{FF2B5EF4-FFF2-40B4-BE49-F238E27FC236}">
                <a16:creationId xmlns:a16="http://schemas.microsoft.com/office/drawing/2014/main" id="{2AF8F16E-1192-4F39-A199-F84491611B63}"/>
              </a:ext>
            </a:extLst>
          </p:cNvPr>
          <p:cNvSpPr/>
          <p:nvPr/>
        </p:nvSpPr>
        <p:spPr>
          <a:xfrm>
            <a:off x="5911805" y="5352625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F70CD05B-A916-46AB-A1EE-19D7CBCD5999}"/>
              </a:ext>
            </a:extLst>
          </p:cNvPr>
          <p:cNvSpPr/>
          <p:nvPr/>
        </p:nvSpPr>
        <p:spPr>
          <a:xfrm>
            <a:off x="6351697" y="5272529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9" name="CuadroTexto 16">
            <a:extLst>
              <a:ext uri="{FF2B5EF4-FFF2-40B4-BE49-F238E27FC236}">
                <a16:creationId xmlns:a16="http://schemas.microsoft.com/office/drawing/2014/main" id="{BB9E3A64-6E84-41C6-8962-499B82D80DC8}"/>
              </a:ext>
            </a:extLst>
          </p:cNvPr>
          <p:cNvSpPr txBox="1"/>
          <p:nvPr/>
        </p:nvSpPr>
        <p:spPr>
          <a:xfrm>
            <a:off x="6367543" y="5241129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60" name="Seta: Para a Direita 59">
            <a:extLst>
              <a:ext uri="{FF2B5EF4-FFF2-40B4-BE49-F238E27FC236}">
                <a16:creationId xmlns:a16="http://schemas.microsoft.com/office/drawing/2014/main" id="{B41F712C-9000-49A6-877A-A932F8A3DE47}"/>
              </a:ext>
            </a:extLst>
          </p:cNvPr>
          <p:cNvSpPr/>
          <p:nvPr/>
        </p:nvSpPr>
        <p:spPr>
          <a:xfrm>
            <a:off x="5911805" y="4733807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A86B7C31-E959-4C8D-98DC-584282B2744D}"/>
              </a:ext>
            </a:extLst>
          </p:cNvPr>
          <p:cNvSpPr/>
          <p:nvPr/>
        </p:nvSpPr>
        <p:spPr>
          <a:xfrm>
            <a:off x="6351697" y="4653711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62" name="CuadroTexto 16">
            <a:extLst>
              <a:ext uri="{FF2B5EF4-FFF2-40B4-BE49-F238E27FC236}">
                <a16:creationId xmlns:a16="http://schemas.microsoft.com/office/drawing/2014/main" id="{260B5918-48B6-4F4C-8FC9-A2B1A1DFB37A}"/>
              </a:ext>
            </a:extLst>
          </p:cNvPr>
          <p:cNvSpPr txBox="1"/>
          <p:nvPr/>
        </p:nvSpPr>
        <p:spPr>
          <a:xfrm>
            <a:off x="6367543" y="4622311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CuadroTexto 18">
                <a:extLst>
                  <a:ext uri="{FF2B5EF4-FFF2-40B4-BE49-F238E27FC236}">
                    <a16:creationId xmlns:a16="http://schemas.microsoft.com/office/drawing/2014/main" id="{670C61C8-F406-482D-9A25-05A538A35D05}"/>
                  </a:ext>
                </a:extLst>
              </p:cNvPr>
              <p:cNvSpPr txBox="1"/>
              <p:nvPr/>
            </p:nvSpPr>
            <p:spPr>
              <a:xfrm>
                <a:off x="9057104" y="5064456"/>
                <a:ext cx="2438981" cy="1323439"/>
              </a:xfrm>
              <a:prstGeom prst="rect">
                <a:avLst/>
              </a:prstGeom>
              <a:noFill/>
              <a:ln>
                <a:solidFill>
                  <a:srgbClr val="29A6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spcAft>
                    <a:spcPts val="1200"/>
                  </a:spcAft>
                  <a:buClr>
                    <a:srgbClr val="29A6FF"/>
                  </a:buClr>
                  <a:buSzPct val="120000"/>
                </a:pPr>
                <a:r>
                  <a:rPr lang="en-US" sz="2000" dirty="0"/>
                  <a:t>Notice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 is a real constant and the </a:t>
                </a:r>
                <a:r>
                  <a:rPr lang="en-US" sz="2000" b="1" dirty="0"/>
                  <a:t>coefficient </a:t>
                </a:r>
                <a:r>
                  <a:rPr lang="en-US" sz="2000" dirty="0"/>
                  <a:t>of </a:t>
                </a:r>
                <a14:m>
                  <m:oMath xmlns:m="http://schemas.openxmlformats.org/officeDocument/2006/math">
                    <m:r>
                      <a:rPr lang="pt-PT" sz="20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2000" dirty="0"/>
                  <a:t>  (not an variable power)!</a:t>
                </a:r>
              </a:p>
            </p:txBody>
          </p:sp>
        </mc:Choice>
        <mc:Fallback xmlns="">
          <p:sp>
            <p:nvSpPr>
              <p:cNvPr id="73" name="CuadroTexto 18">
                <a:extLst>
                  <a:ext uri="{FF2B5EF4-FFF2-40B4-BE49-F238E27FC236}">
                    <a16:creationId xmlns:a16="http://schemas.microsoft.com/office/drawing/2014/main" id="{670C61C8-F406-482D-9A25-05A538A35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7104" y="5064456"/>
                <a:ext cx="2438981" cy="1323439"/>
              </a:xfrm>
              <a:prstGeom prst="rect">
                <a:avLst/>
              </a:prstGeom>
              <a:blipFill>
                <a:blip r:embed="rId22"/>
                <a:stretch>
                  <a:fillRect l="-2488" t="-2283" r="-2239" b="-6849"/>
                </a:stretch>
              </a:blipFill>
              <a:ln>
                <a:solidFill>
                  <a:srgbClr val="29A6F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5" name="Conexão reta unidirecional 74">
            <a:extLst>
              <a:ext uri="{FF2B5EF4-FFF2-40B4-BE49-F238E27FC236}">
                <a16:creationId xmlns:a16="http://schemas.microsoft.com/office/drawing/2014/main" id="{8CEAC462-7BFA-4EBC-A599-CA32042F909B}"/>
              </a:ext>
            </a:extLst>
          </p:cNvPr>
          <p:cNvCxnSpPr>
            <a:cxnSpLocks/>
          </p:cNvCxnSpPr>
          <p:nvPr/>
        </p:nvCxnSpPr>
        <p:spPr>
          <a:xfrm flipH="1">
            <a:off x="4640870" y="5412628"/>
            <a:ext cx="5838182" cy="513602"/>
          </a:xfrm>
          <a:prstGeom prst="straightConnector1">
            <a:avLst/>
          </a:prstGeom>
          <a:ln w="1270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>
            <a:extLst>
              <a:ext uri="{FF2B5EF4-FFF2-40B4-BE49-F238E27FC236}">
                <a16:creationId xmlns:a16="http://schemas.microsoft.com/office/drawing/2014/main" id="{BD665325-66B2-418E-AB01-E629EF30348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80"/>
          <a:stretch/>
        </p:blipFill>
        <p:spPr>
          <a:xfrm>
            <a:off x="9698828" y="3454670"/>
            <a:ext cx="1668780" cy="1605659"/>
          </a:xfrm>
          <a:prstGeom prst="rect">
            <a:avLst/>
          </a:prstGeom>
        </p:spPr>
      </p:pic>
      <p:sp>
        <p:nvSpPr>
          <p:cNvPr id="63" name="Retângulo: Cantos Arredondados 62">
            <a:extLst>
              <a:ext uri="{FF2B5EF4-FFF2-40B4-BE49-F238E27FC236}">
                <a16:creationId xmlns:a16="http://schemas.microsoft.com/office/drawing/2014/main" id="{993DEBC9-0DAB-4132-AD96-C1FC8CC118E8}"/>
              </a:ext>
            </a:extLst>
          </p:cNvPr>
          <p:cNvSpPr/>
          <p:nvPr/>
        </p:nvSpPr>
        <p:spPr>
          <a:xfrm>
            <a:off x="10479052" y="5096733"/>
            <a:ext cx="402509" cy="343027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tângulo: Cantos Arredondados 63">
            <a:hlinkClick r:id="rId24" action="ppaction://hlinksldjump"/>
            <a:extLst>
              <a:ext uri="{FF2B5EF4-FFF2-40B4-BE49-F238E27FC236}">
                <a16:creationId xmlns:a16="http://schemas.microsoft.com/office/drawing/2014/main" id="{1EE545C5-1931-4298-9BF1-820CFBDE6B6D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65" name="Retângulo: Cantos Arredondados 64">
            <a:hlinkClick r:id="rId25" action="ppaction://hlinksldjump"/>
            <a:extLst>
              <a:ext uri="{FF2B5EF4-FFF2-40B4-BE49-F238E27FC236}">
                <a16:creationId xmlns:a16="http://schemas.microsoft.com/office/drawing/2014/main" id="{3A5EF3E2-090D-44EE-BCDB-D79CD84CDF77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67" name="Retângulo: Cantos Arredondados 66">
            <a:hlinkClick r:id="rId26" action="ppaction://hlinksldjump"/>
            <a:extLst>
              <a:ext uri="{FF2B5EF4-FFF2-40B4-BE49-F238E27FC236}">
                <a16:creationId xmlns:a16="http://schemas.microsoft.com/office/drawing/2014/main" id="{F39F6395-A1DD-4C67-8075-DCBCBBDA0B99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2" name="Retângulo: Cantos Arredondados 71">
            <a:hlinkClick r:id="rId27" action="ppaction://hlinksldjump"/>
            <a:extLst>
              <a:ext uri="{FF2B5EF4-FFF2-40B4-BE49-F238E27FC236}">
                <a16:creationId xmlns:a16="http://schemas.microsoft.com/office/drawing/2014/main" id="{A31D2B4A-40CE-42A8-9370-5E78F79D4711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76" name="Retângulo: Cantos Arredondados 75">
            <a:hlinkClick r:id="rId28" action="ppaction://hlinksldjump"/>
            <a:extLst>
              <a:ext uri="{FF2B5EF4-FFF2-40B4-BE49-F238E27FC236}">
                <a16:creationId xmlns:a16="http://schemas.microsoft.com/office/drawing/2014/main" id="{D3256DB3-C9FA-4556-A057-3CAFD6DB3A71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77" name="Retângulo: Cantos Arredondados 76">
            <a:hlinkClick r:id="rId29" action="ppaction://hlinksldjump"/>
            <a:extLst>
              <a:ext uri="{FF2B5EF4-FFF2-40B4-BE49-F238E27FC236}">
                <a16:creationId xmlns:a16="http://schemas.microsoft.com/office/drawing/2014/main" id="{C144B5ED-EE7C-43E5-A6ED-4F8A087A3385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63332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69" grpId="0" animBg="1"/>
      <p:bldP spid="70" grpId="0" animBg="1"/>
      <p:bldP spid="71" grpId="0" animBg="1"/>
      <p:bldP spid="74" grpId="0" animBg="1"/>
      <p:bldP spid="73" grpId="0" animBg="1"/>
      <p:bldP spid="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88682" y="435599"/>
            <a:ext cx="9914021" cy="6127761"/>
          </a:xfrm>
          <a:prstGeom prst="roundRect">
            <a:avLst>
              <a:gd name="adj" fmla="val 366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</p:txBody>
      </p:sp>
      <p:cxnSp>
        <p:nvCxnSpPr>
          <p:cNvPr id="1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1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114813-7AC8-4DAE-9689-768D1E4889FB}"/>
              </a:ext>
            </a:extLst>
          </p:cNvPr>
          <p:cNvSpPr txBox="1"/>
          <p:nvPr/>
        </p:nvSpPr>
        <p:spPr>
          <a:xfrm>
            <a:off x="2493817" y="670455"/>
            <a:ext cx="8467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29A6FF"/>
                </a:solidFill>
              </a:rPr>
              <a:t>Examples</a:t>
            </a:r>
            <a:endParaRPr lang="en-US" sz="2400" b="1" dirty="0">
              <a:solidFill>
                <a:srgbClr val="29A6FF"/>
              </a:solidFill>
            </a:endParaRPr>
          </a:p>
          <a:p>
            <a:endParaRPr lang="en-US" sz="2400" b="1" dirty="0">
              <a:solidFill>
                <a:srgbClr val="FF292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/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/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−4=3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blipFill>
                <a:blip r:embed="rId5"/>
                <a:stretch>
                  <a:fillRect l="-3633" t="-22368" b="-32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/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blipFill>
                <a:blip r:embed="rId6"/>
                <a:stretch>
                  <a:fillRect l="-4668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/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blipFill>
                <a:blip r:embed="rId7"/>
                <a:stretch>
                  <a:fillRect l="-3125" t="-22078" b="-31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m 6">
            <a:extLst>
              <a:ext uri="{FF2B5EF4-FFF2-40B4-BE49-F238E27FC236}">
                <a16:creationId xmlns:a16="http://schemas.microsoft.com/office/drawing/2014/main" id="{D7007EDC-DFCD-4791-BC13-5F014129184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/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ra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blipFill>
                <a:blip r:embed="rId14"/>
                <a:stretch>
                  <a:fillRect l="-3322" t="-20513" b="-320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/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/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blipFill>
                <a:blip r:embed="rId16"/>
                <a:stretch>
                  <a:fillRect l="-3633" t="-22368" r="-574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/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blipFill>
                <a:blip r:embed="rId17"/>
                <a:stretch>
                  <a:fillRect l="-3633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94CCC87E-4E0D-41E6-ADF9-2AA45EC4F190}"/>
              </a:ext>
            </a:extLst>
          </p:cNvPr>
          <p:cNvSpPr/>
          <p:nvPr/>
        </p:nvSpPr>
        <p:spPr>
          <a:xfrm>
            <a:off x="5913021" y="144931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D5991B3-516E-4422-B8DB-92440EE4DF66}"/>
              </a:ext>
            </a:extLst>
          </p:cNvPr>
          <p:cNvSpPr/>
          <p:nvPr/>
        </p:nvSpPr>
        <p:spPr>
          <a:xfrm>
            <a:off x="6352913" y="136922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47" name="Seta: Para a Direita 46">
            <a:extLst>
              <a:ext uri="{FF2B5EF4-FFF2-40B4-BE49-F238E27FC236}">
                <a16:creationId xmlns:a16="http://schemas.microsoft.com/office/drawing/2014/main" id="{73BF0F4B-8441-475B-806C-AA67B278C41E}"/>
              </a:ext>
            </a:extLst>
          </p:cNvPr>
          <p:cNvSpPr/>
          <p:nvPr/>
        </p:nvSpPr>
        <p:spPr>
          <a:xfrm>
            <a:off x="5913021" y="2099592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3A4A7BD1-5D52-4418-944E-4DA21DB06935}"/>
              </a:ext>
            </a:extLst>
          </p:cNvPr>
          <p:cNvSpPr/>
          <p:nvPr/>
        </p:nvSpPr>
        <p:spPr>
          <a:xfrm>
            <a:off x="6352913" y="2019496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32" name="CuadroTexto 16">
            <a:extLst>
              <a:ext uri="{FF2B5EF4-FFF2-40B4-BE49-F238E27FC236}">
                <a16:creationId xmlns:a16="http://schemas.microsoft.com/office/drawing/2014/main" id="{FCBAE484-78E1-417F-B4F7-97249F08DECB}"/>
              </a:ext>
            </a:extLst>
          </p:cNvPr>
          <p:cNvSpPr txBox="1"/>
          <p:nvPr/>
        </p:nvSpPr>
        <p:spPr>
          <a:xfrm>
            <a:off x="6352913" y="198809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6" name="CuadroTexto 16">
            <a:extLst>
              <a:ext uri="{FF2B5EF4-FFF2-40B4-BE49-F238E27FC236}">
                <a16:creationId xmlns:a16="http://schemas.microsoft.com/office/drawing/2014/main" id="{1EFE764B-CA89-42EC-941D-171D550DB4B6}"/>
              </a:ext>
            </a:extLst>
          </p:cNvPr>
          <p:cNvSpPr txBox="1"/>
          <p:nvPr/>
        </p:nvSpPr>
        <p:spPr>
          <a:xfrm>
            <a:off x="6352913" y="1338035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8" name="Seta: Para a Direita 37">
            <a:extLst>
              <a:ext uri="{FF2B5EF4-FFF2-40B4-BE49-F238E27FC236}">
                <a16:creationId xmlns:a16="http://schemas.microsoft.com/office/drawing/2014/main" id="{29982ECD-8058-41DE-A56D-B15FA6815876}"/>
              </a:ext>
            </a:extLst>
          </p:cNvPr>
          <p:cNvSpPr/>
          <p:nvPr/>
        </p:nvSpPr>
        <p:spPr>
          <a:xfrm>
            <a:off x="5927651" y="270842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477ECE36-75D7-4F70-85B1-64338446C60D}"/>
              </a:ext>
            </a:extLst>
          </p:cNvPr>
          <p:cNvSpPr/>
          <p:nvPr/>
        </p:nvSpPr>
        <p:spPr>
          <a:xfrm>
            <a:off x="6367543" y="262832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2" name="CuadroTexto 16">
            <a:extLst>
              <a:ext uri="{FF2B5EF4-FFF2-40B4-BE49-F238E27FC236}">
                <a16:creationId xmlns:a16="http://schemas.microsoft.com/office/drawing/2014/main" id="{37130B73-6673-4792-BA87-6A8460A39F99}"/>
              </a:ext>
            </a:extLst>
          </p:cNvPr>
          <p:cNvSpPr txBox="1"/>
          <p:nvPr/>
        </p:nvSpPr>
        <p:spPr>
          <a:xfrm>
            <a:off x="6367543" y="2583000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45" name="Seta: Para a Direita 44">
            <a:extLst>
              <a:ext uri="{FF2B5EF4-FFF2-40B4-BE49-F238E27FC236}">
                <a16:creationId xmlns:a16="http://schemas.microsoft.com/office/drawing/2014/main" id="{C9D80CA5-72E6-4AD3-A168-CB3014750B66}"/>
              </a:ext>
            </a:extLst>
          </p:cNvPr>
          <p:cNvSpPr/>
          <p:nvPr/>
        </p:nvSpPr>
        <p:spPr>
          <a:xfrm>
            <a:off x="5911805" y="600632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1DEFEAB3-11FF-4335-A056-A33591B520EF}"/>
              </a:ext>
            </a:extLst>
          </p:cNvPr>
          <p:cNvSpPr/>
          <p:nvPr/>
        </p:nvSpPr>
        <p:spPr>
          <a:xfrm>
            <a:off x="6351697" y="592623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6" name="Seta: Para a Direita 55">
            <a:extLst>
              <a:ext uri="{FF2B5EF4-FFF2-40B4-BE49-F238E27FC236}">
                <a16:creationId xmlns:a16="http://schemas.microsoft.com/office/drawing/2014/main" id="{B1DD8BBA-A6F0-439C-89A2-6A2DCAF3B6F5}"/>
              </a:ext>
            </a:extLst>
          </p:cNvPr>
          <p:cNvSpPr/>
          <p:nvPr/>
        </p:nvSpPr>
        <p:spPr>
          <a:xfrm>
            <a:off x="5911805" y="333815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51056DB-33E6-4145-8B83-A9B589DB250C}"/>
              </a:ext>
            </a:extLst>
          </p:cNvPr>
          <p:cNvSpPr/>
          <p:nvPr/>
        </p:nvSpPr>
        <p:spPr>
          <a:xfrm>
            <a:off x="6351697" y="325805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8" name="CuadroTexto 16">
            <a:extLst>
              <a:ext uri="{FF2B5EF4-FFF2-40B4-BE49-F238E27FC236}">
                <a16:creationId xmlns:a16="http://schemas.microsoft.com/office/drawing/2014/main" id="{D90B13F9-FAD3-4F80-93B7-13D5E5AD45B4}"/>
              </a:ext>
            </a:extLst>
          </p:cNvPr>
          <p:cNvSpPr txBox="1"/>
          <p:nvPr/>
        </p:nvSpPr>
        <p:spPr>
          <a:xfrm>
            <a:off x="6367543" y="320290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51" name="Seta: Para a Direita 50">
            <a:extLst>
              <a:ext uri="{FF2B5EF4-FFF2-40B4-BE49-F238E27FC236}">
                <a16:creationId xmlns:a16="http://schemas.microsoft.com/office/drawing/2014/main" id="{E216399D-3ED4-4FD7-ACE8-9A231D507EF6}"/>
              </a:ext>
            </a:extLst>
          </p:cNvPr>
          <p:cNvSpPr/>
          <p:nvPr/>
        </p:nvSpPr>
        <p:spPr>
          <a:xfrm>
            <a:off x="5911805" y="4060549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959965F-2037-407C-A5F0-8849D4D50549}"/>
              </a:ext>
            </a:extLst>
          </p:cNvPr>
          <p:cNvSpPr/>
          <p:nvPr/>
        </p:nvSpPr>
        <p:spPr>
          <a:xfrm>
            <a:off x="6351697" y="3980453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68" name="CuadroTexto 16">
            <a:extLst>
              <a:ext uri="{FF2B5EF4-FFF2-40B4-BE49-F238E27FC236}">
                <a16:creationId xmlns:a16="http://schemas.microsoft.com/office/drawing/2014/main" id="{95758051-BBD2-4DB8-A70F-4E250E4D8659}"/>
              </a:ext>
            </a:extLst>
          </p:cNvPr>
          <p:cNvSpPr txBox="1"/>
          <p:nvPr/>
        </p:nvSpPr>
        <p:spPr>
          <a:xfrm>
            <a:off x="6367543" y="3925304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71" name="CuadroTexto 16">
            <a:extLst>
              <a:ext uri="{FF2B5EF4-FFF2-40B4-BE49-F238E27FC236}">
                <a16:creationId xmlns:a16="http://schemas.microsoft.com/office/drawing/2014/main" id="{8BCE824E-6B67-43E3-936B-66D15581B8D9}"/>
              </a:ext>
            </a:extLst>
          </p:cNvPr>
          <p:cNvSpPr txBox="1"/>
          <p:nvPr/>
        </p:nvSpPr>
        <p:spPr>
          <a:xfrm>
            <a:off x="6367543" y="5894830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49" name="Seta: Para a Direita 48">
            <a:extLst>
              <a:ext uri="{FF2B5EF4-FFF2-40B4-BE49-F238E27FC236}">
                <a16:creationId xmlns:a16="http://schemas.microsoft.com/office/drawing/2014/main" id="{2AF8F16E-1192-4F39-A199-F84491611B63}"/>
              </a:ext>
            </a:extLst>
          </p:cNvPr>
          <p:cNvSpPr/>
          <p:nvPr/>
        </p:nvSpPr>
        <p:spPr>
          <a:xfrm>
            <a:off x="5911805" y="5352625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F70CD05B-A916-46AB-A1EE-19D7CBCD5999}"/>
              </a:ext>
            </a:extLst>
          </p:cNvPr>
          <p:cNvSpPr/>
          <p:nvPr/>
        </p:nvSpPr>
        <p:spPr>
          <a:xfrm>
            <a:off x="6351697" y="5272529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9" name="CuadroTexto 16">
            <a:extLst>
              <a:ext uri="{FF2B5EF4-FFF2-40B4-BE49-F238E27FC236}">
                <a16:creationId xmlns:a16="http://schemas.microsoft.com/office/drawing/2014/main" id="{BB9E3A64-6E84-41C6-8962-499B82D80DC8}"/>
              </a:ext>
            </a:extLst>
          </p:cNvPr>
          <p:cNvSpPr txBox="1"/>
          <p:nvPr/>
        </p:nvSpPr>
        <p:spPr>
          <a:xfrm>
            <a:off x="6367543" y="5241129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60" name="Seta: Para a Direita 59">
            <a:extLst>
              <a:ext uri="{FF2B5EF4-FFF2-40B4-BE49-F238E27FC236}">
                <a16:creationId xmlns:a16="http://schemas.microsoft.com/office/drawing/2014/main" id="{B41F712C-9000-49A6-877A-A932F8A3DE47}"/>
              </a:ext>
            </a:extLst>
          </p:cNvPr>
          <p:cNvSpPr/>
          <p:nvPr/>
        </p:nvSpPr>
        <p:spPr>
          <a:xfrm>
            <a:off x="5911805" y="4733807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A86B7C31-E959-4C8D-98DC-584282B2744D}"/>
              </a:ext>
            </a:extLst>
          </p:cNvPr>
          <p:cNvSpPr/>
          <p:nvPr/>
        </p:nvSpPr>
        <p:spPr>
          <a:xfrm>
            <a:off x="6351697" y="4653711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62" name="CuadroTexto 16">
            <a:extLst>
              <a:ext uri="{FF2B5EF4-FFF2-40B4-BE49-F238E27FC236}">
                <a16:creationId xmlns:a16="http://schemas.microsoft.com/office/drawing/2014/main" id="{260B5918-48B6-4F4C-8FC9-A2B1A1DFB37A}"/>
              </a:ext>
            </a:extLst>
          </p:cNvPr>
          <p:cNvSpPr txBox="1"/>
          <p:nvPr/>
        </p:nvSpPr>
        <p:spPr>
          <a:xfrm>
            <a:off x="6367543" y="4622311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64" name="CuadroTexto 16">
            <a:extLst>
              <a:ext uri="{FF2B5EF4-FFF2-40B4-BE49-F238E27FC236}">
                <a16:creationId xmlns:a16="http://schemas.microsoft.com/office/drawing/2014/main" id="{2B7DD2E9-C219-44B7-B5A0-3B4881532E30}"/>
              </a:ext>
            </a:extLst>
          </p:cNvPr>
          <p:cNvSpPr txBox="1"/>
          <p:nvPr/>
        </p:nvSpPr>
        <p:spPr>
          <a:xfrm>
            <a:off x="3967118" y="643632"/>
            <a:ext cx="3165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0C2B8E"/>
                </a:solidFill>
              </a:rPr>
              <a:t>Answers - Resume</a:t>
            </a:r>
          </a:p>
        </p:txBody>
      </p:sp>
      <p:sp>
        <p:nvSpPr>
          <p:cNvPr id="65" name="CuadroTexto 16">
            <a:hlinkClick r:id="rId18" action="ppaction://hlinksldjump"/>
            <a:extLst>
              <a:ext uri="{FF2B5EF4-FFF2-40B4-BE49-F238E27FC236}">
                <a16:creationId xmlns:a16="http://schemas.microsoft.com/office/drawing/2014/main" id="{3BE0CEF9-CB84-4ECC-B5B1-4507DDB576C6}"/>
              </a:ext>
            </a:extLst>
          </p:cNvPr>
          <p:cNvSpPr txBox="1"/>
          <p:nvPr/>
        </p:nvSpPr>
        <p:spPr>
          <a:xfrm>
            <a:off x="7286084" y="687235"/>
            <a:ext cx="4174396" cy="472630"/>
          </a:xfrm>
          <a:prstGeom prst="roundRect">
            <a:avLst>
              <a:gd name="adj" fmla="val 20335"/>
            </a:avLst>
          </a:prstGeom>
          <a:solidFill>
            <a:srgbClr val="0C2B8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2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b="0" dirty="0"/>
              <a:t>Return to answer construction</a:t>
            </a:r>
            <a:endParaRPr lang="en-US" dirty="0"/>
          </a:p>
        </p:txBody>
      </p:sp>
      <p:sp>
        <p:nvSpPr>
          <p:cNvPr id="54" name="Retângulo: Cantos Arredondados 53">
            <a:hlinkClick r:id="rId19" action="ppaction://hlinksldjump"/>
            <a:extLst>
              <a:ext uri="{FF2B5EF4-FFF2-40B4-BE49-F238E27FC236}">
                <a16:creationId xmlns:a16="http://schemas.microsoft.com/office/drawing/2014/main" id="{CFD9E79F-C69A-4FBB-89AF-329BADE68E02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55" name="Retângulo: Cantos Arredondados 54">
            <a:hlinkClick r:id="rId20" action="ppaction://hlinksldjump"/>
            <a:extLst>
              <a:ext uri="{FF2B5EF4-FFF2-40B4-BE49-F238E27FC236}">
                <a16:creationId xmlns:a16="http://schemas.microsoft.com/office/drawing/2014/main" id="{6950BE18-0CC5-4443-A210-0F29094B00E2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63" name="Retângulo: Cantos Arredondados 62">
            <a:hlinkClick r:id="rId21" action="ppaction://hlinksldjump"/>
            <a:extLst>
              <a:ext uri="{FF2B5EF4-FFF2-40B4-BE49-F238E27FC236}">
                <a16:creationId xmlns:a16="http://schemas.microsoft.com/office/drawing/2014/main" id="{F206AA28-14A8-46C0-A43E-FC67A60A2CBD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7" name="Retângulo: Cantos Arredondados 66">
            <a:hlinkClick r:id="rId22" action="ppaction://hlinksldjump"/>
            <a:extLst>
              <a:ext uri="{FF2B5EF4-FFF2-40B4-BE49-F238E27FC236}">
                <a16:creationId xmlns:a16="http://schemas.microsoft.com/office/drawing/2014/main" id="{6F9D4B90-5538-451C-B561-439A2C088575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69" name="Retângulo: Cantos Arredondados 68">
            <a:hlinkClick r:id="rId23" action="ppaction://hlinksldjump"/>
            <a:extLst>
              <a:ext uri="{FF2B5EF4-FFF2-40B4-BE49-F238E27FC236}">
                <a16:creationId xmlns:a16="http://schemas.microsoft.com/office/drawing/2014/main" id="{79628AD5-C81D-49A0-8A1D-43F94149EA02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70" name="Retângulo: Cantos Arredondados 69">
            <a:hlinkClick r:id="rId24" action="ppaction://hlinksldjump"/>
            <a:extLst>
              <a:ext uri="{FF2B5EF4-FFF2-40B4-BE49-F238E27FC236}">
                <a16:creationId xmlns:a16="http://schemas.microsoft.com/office/drawing/2014/main" id="{2A38243B-E88F-4EC3-AE7D-EF010B9C79A7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125227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4" grpId="1"/>
      <p:bldP spid="6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redondeado 12">
            <a:extLst>
              <a:ext uri="{FF2B5EF4-FFF2-40B4-BE49-F238E27FC236}">
                <a16:creationId xmlns:a16="http://schemas.microsoft.com/office/drawing/2014/main" id="{2B7B0A97-A534-4520-9C51-9AABDDE2418C}"/>
              </a:ext>
            </a:extLst>
          </p:cNvPr>
          <p:cNvSpPr/>
          <p:nvPr/>
        </p:nvSpPr>
        <p:spPr>
          <a:xfrm>
            <a:off x="2100435" y="2513420"/>
            <a:ext cx="9914021" cy="4215509"/>
          </a:xfrm>
          <a:prstGeom prst="roundRect">
            <a:avLst>
              <a:gd name="adj" fmla="val 5355"/>
            </a:avLst>
          </a:prstGeom>
          <a:solidFill>
            <a:schemeClr val="bg1"/>
          </a:solidFill>
          <a:ln cmpd="thickThin">
            <a:solidFill>
              <a:srgbClr val="29A6F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US" sz="2400" b="1" u="sng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</p:txBody>
      </p:sp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3" name="Rectángulo redondeado 12"/>
          <p:cNvSpPr/>
          <p:nvPr/>
        </p:nvSpPr>
        <p:spPr>
          <a:xfrm>
            <a:off x="2088682" y="276993"/>
            <a:ext cx="9914021" cy="2077941"/>
          </a:xfrm>
          <a:prstGeom prst="roundRect">
            <a:avLst>
              <a:gd name="adj" fmla="val 5355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US" sz="2400" b="1" u="sng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8D7436-F47A-4589-90F4-ED82E492C31C}"/>
              </a:ext>
            </a:extLst>
          </p:cNvPr>
          <p:cNvSpPr txBox="1"/>
          <p:nvPr/>
        </p:nvSpPr>
        <p:spPr>
          <a:xfrm>
            <a:off x="2446317" y="424190"/>
            <a:ext cx="9096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25E4F"/>
                </a:solidFill>
              </a:rPr>
              <a:t>Solution of a Linear Equation</a:t>
            </a:r>
            <a:r>
              <a:rPr lang="en-US" sz="2400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756386A-0708-4617-B102-A9F986A7F14E}"/>
              </a:ext>
            </a:extLst>
          </p:cNvPr>
          <p:cNvSpPr txBox="1"/>
          <p:nvPr/>
        </p:nvSpPr>
        <p:spPr>
          <a:xfrm>
            <a:off x="2434442" y="2702152"/>
            <a:ext cx="150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29A6FF"/>
                </a:solidFill>
              </a:rPr>
              <a:t>Examples</a:t>
            </a:r>
            <a:endParaRPr lang="en-US" sz="2400" b="1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05E1B157-70B4-42EA-8110-242932C87065}"/>
                  </a:ext>
                </a:extLst>
              </p:cNvPr>
              <p:cNvSpPr txBox="1"/>
              <p:nvPr/>
            </p:nvSpPr>
            <p:spPr>
              <a:xfrm>
                <a:off x="2434442" y="4916565"/>
                <a:ext cx="90964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2400" dirty="0"/>
                  <a:t>Is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sz="2400" dirty="0"/>
                  <a:t> a solution for the linear equation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dirty="0"/>
                  <a:t> ?</a:t>
                </a:r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05E1B157-70B4-42EA-8110-242932C870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442" y="4916565"/>
                <a:ext cx="9096498" cy="461665"/>
              </a:xfrm>
              <a:prstGeom prst="rect">
                <a:avLst/>
              </a:prstGeom>
              <a:blipFill>
                <a:blip r:embed="rId4"/>
                <a:stretch>
                  <a:fillRect l="-1273" t="-22667" b="-34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D2EB29A8-ADD4-4068-BDF6-7DB65ABA830B}"/>
                  </a:ext>
                </a:extLst>
              </p:cNvPr>
              <p:cNvSpPr txBox="1"/>
              <p:nvPr/>
            </p:nvSpPr>
            <p:spPr>
              <a:xfrm>
                <a:off x="2446317" y="1057551"/>
                <a:ext cx="922225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The </a:t>
                </a:r>
                <a:r>
                  <a:rPr lang="en-US" sz="2400" b="1" dirty="0"/>
                  <a:t>solution of a linear equation</a:t>
                </a:r>
                <a:r>
                  <a:rPr lang="en-US" sz="2400" dirty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…+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2400" dirty="0"/>
              </a:p>
              <a:p>
                <a:pPr algn="just"/>
                <a:r>
                  <a:rPr lang="en-US" sz="2400" dirty="0"/>
                  <a:t>is a </a:t>
                </a:r>
                <a:r>
                  <a:rPr lang="en-US" sz="2400" b="1" dirty="0"/>
                  <a:t>set of numbers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400" dirty="0"/>
                  <a:t>,…,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/>
                  <a:t>) that makes the linear equation a </a:t>
                </a:r>
                <a:r>
                  <a:rPr lang="en-US" sz="2400" b="1" dirty="0"/>
                  <a:t>true statement </a:t>
                </a:r>
                <a:r>
                  <a:rPr lang="en-US" sz="2400" dirty="0"/>
                  <a:t>by substituting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 for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D2EB29A8-ADD4-4068-BDF6-7DB65ABA8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6317" y="1057551"/>
                <a:ext cx="9222258" cy="1200329"/>
              </a:xfrm>
              <a:prstGeom prst="rect">
                <a:avLst/>
              </a:prstGeom>
              <a:blipFill>
                <a:blip r:embed="rId5"/>
                <a:stretch>
                  <a:fillRect l="-991" t="-4061" r="-1058" b="-106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agem 6">
            <a:extLst>
              <a:ext uri="{FF2B5EF4-FFF2-40B4-BE49-F238E27FC236}">
                <a16:creationId xmlns:a16="http://schemas.microsoft.com/office/drawing/2014/main" id="{84904AED-AB0B-405F-9709-D9BDFCBC63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uadroTexto 17">
                <a:extLst>
                  <a:ext uri="{FF2B5EF4-FFF2-40B4-BE49-F238E27FC236}">
                    <a16:creationId xmlns:a16="http://schemas.microsoft.com/office/drawing/2014/main" id="{796CEE11-4CE4-4AD4-985C-DBF539B40ADC}"/>
                  </a:ext>
                </a:extLst>
              </p:cNvPr>
              <p:cNvSpPr txBox="1"/>
              <p:nvPr/>
            </p:nvSpPr>
            <p:spPr>
              <a:xfrm>
                <a:off x="2434441" y="3146944"/>
                <a:ext cx="80913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2400" dirty="0"/>
                  <a:t>Is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2,−2</m:t>
                        </m:r>
                      </m:e>
                    </m:d>
                  </m:oMath>
                </a14:m>
                <a:r>
                  <a:rPr lang="en-US" sz="2400" dirty="0"/>
                  <a:t> a solution for the linear equation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2400" dirty="0"/>
                  <a:t> ?</a:t>
                </a:r>
              </a:p>
            </p:txBody>
          </p:sp>
        </mc:Choice>
        <mc:Fallback xmlns="">
          <p:sp>
            <p:nvSpPr>
              <p:cNvPr id="29" name="CuadroTexto 17">
                <a:extLst>
                  <a:ext uri="{FF2B5EF4-FFF2-40B4-BE49-F238E27FC236}">
                    <a16:creationId xmlns:a16="http://schemas.microsoft.com/office/drawing/2014/main" id="{796CEE11-4CE4-4AD4-985C-DBF539B40A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441" y="3146944"/>
                <a:ext cx="8091319" cy="461665"/>
              </a:xfrm>
              <a:prstGeom prst="rect">
                <a:avLst/>
              </a:prstGeom>
              <a:blipFill>
                <a:blip r:embed="rId12"/>
                <a:stretch>
                  <a:fillRect l="-1431" t="-22368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CuadroTexto 17">
            <a:extLst>
              <a:ext uri="{FF2B5EF4-FFF2-40B4-BE49-F238E27FC236}">
                <a16:creationId xmlns:a16="http://schemas.microsoft.com/office/drawing/2014/main" id="{DA886FAF-DFA4-4073-AA5B-EDDF1076D75C}"/>
              </a:ext>
            </a:extLst>
          </p:cNvPr>
          <p:cNvSpPr txBox="1"/>
          <p:nvPr/>
        </p:nvSpPr>
        <p:spPr>
          <a:xfrm>
            <a:off x="2427157" y="3684085"/>
            <a:ext cx="5121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9A6FF"/>
              </a:buClr>
              <a:buSzPct val="120000"/>
            </a:pPr>
            <a:r>
              <a:rPr lang="en-US" sz="2000" dirty="0">
                <a:solidFill>
                  <a:srgbClr val="0C2B8E"/>
                </a:solidFill>
              </a:rPr>
              <a:t>Replacing, in the given equation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2440A08-764B-4AFC-980C-1063F5AAECA9}"/>
              </a:ext>
            </a:extLst>
          </p:cNvPr>
          <p:cNvSpPr/>
          <p:nvPr/>
        </p:nvSpPr>
        <p:spPr>
          <a:xfrm>
            <a:off x="2427157" y="4042797"/>
            <a:ext cx="33068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by their corresponding values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E47AF0E6-C3B2-40DF-BB35-CC227322A327}"/>
              </a:ext>
            </a:extLst>
          </p:cNvPr>
          <p:cNvSpPr/>
          <p:nvPr/>
        </p:nvSpPr>
        <p:spPr>
          <a:xfrm>
            <a:off x="8229171" y="3137420"/>
            <a:ext cx="1682669" cy="436486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9353ECA5-EBCB-439F-A765-E6BFF430B96E}"/>
                  </a:ext>
                </a:extLst>
              </p:cNvPr>
              <p:cNvSpPr/>
              <p:nvPr/>
            </p:nvSpPr>
            <p:spPr>
              <a:xfrm>
                <a:off x="8151436" y="3590212"/>
                <a:ext cx="19848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pt-PT" sz="24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__</m:t>
                    </m:r>
                    <m:r>
                      <a:rPr lang="en-US" sz="24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__</m:t>
                    </m:r>
                    <m:r>
                      <a:rPr lang="en-US" sz="24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2400" dirty="0">
                    <a:solidFill>
                      <a:srgbClr val="0C2B8E"/>
                    </a:solidFill>
                  </a:rPr>
                  <a:t> </a:t>
                </a:r>
                <a:endParaRPr lang="en-GB" sz="24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9353ECA5-EBCB-439F-A765-E6BFF430B9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436" y="3590212"/>
                <a:ext cx="1984839" cy="461665"/>
              </a:xfrm>
              <a:prstGeom prst="rect">
                <a:avLst/>
              </a:prstGeom>
              <a:blipFill>
                <a:blip r:embed="rId13"/>
                <a:stretch>
                  <a:fillRect l="-6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CuadroTexto 17">
            <a:extLst>
              <a:ext uri="{FF2B5EF4-FFF2-40B4-BE49-F238E27FC236}">
                <a16:creationId xmlns:a16="http://schemas.microsoft.com/office/drawing/2014/main" id="{08F1C114-AA94-4077-AF9D-7DB4E1755A4D}"/>
              </a:ext>
            </a:extLst>
          </p:cNvPr>
          <p:cNvSpPr txBox="1"/>
          <p:nvPr/>
        </p:nvSpPr>
        <p:spPr>
          <a:xfrm>
            <a:off x="5733988" y="3684085"/>
            <a:ext cx="187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9A6FF"/>
              </a:buClr>
              <a:buSzPct val="120000"/>
            </a:pPr>
            <a:r>
              <a:rPr lang="en-US" sz="2000" dirty="0">
                <a:solidFill>
                  <a:srgbClr val="002060"/>
                </a:solidFill>
              </a:rPr>
              <a:t>, the unknowns 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86AFC86E-100D-401B-A360-BE7A2E23BE37}"/>
              </a:ext>
            </a:extLst>
          </p:cNvPr>
          <p:cNvSpPr/>
          <p:nvPr/>
        </p:nvSpPr>
        <p:spPr>
          <a:xfrm>
            <a:off x="5495048" y="4044902"/>
            <a:ext cx="36286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C2B8E"/>
                </a:solidFill>
              </a:rPr>
              <a:t>, we get a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TRUE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rgbClr val="0C2B8E"/>
                </a:solidFill>
              </a:rPr>
              <a:t>proposition:</a:t>
            </a:r>
            <a:endParaRPr lang="en-GB" sz="2000" dirty="0">
              <a:solidFill>
                <a:srgbClr val="0C2B8E"/>
              </a:solidFill>
            </a:endParaRPr>
          </a:p>
        </p:txBody>
      </p: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8890BF81-A94B-4A52-B4BC-1A37D26891C1}"/>
              </a:ext>
            </a:extLst>
          </p:cNvPr>
          <p:cNvSpPr/>
          <p:nvPr/>
        </p:nvSpPr>
        <p:spPr>
          <a:xfrm>
            <a:off x="3188261" y="3194297"/>
            <a:ext cx="347419" cy="379610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tângulo: Cantos Arredondados 35">
            <a:extLst>
              <a:ext uri="{FF2B5EF4-FFF2-40B4-BE49-F238E27FC236}">
                <a16:creationId xmlns:a16="http://schemas.microsoft.com/office/drawing/2014/main" id="{7F526A64-0F86-492F-A6FD-647CE43C2315}"/>
              </a:ext>
            </a:extLst>
          </p:cNvPr>
          <p:cNvSpPr/>
          <p:nvPr/>
        </p:nvSpPr>
        <p:spPr>
          <a:xfrm>
            <a:off x="3522267" y="3194297"/>
            <a:ext cx="440563" cy="392465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Conexão reta unidirecional 36">
            <a:extLst>
              <a:ext uri="{FF2B5EF4-FFF2-40B4-BE49-F238E27FC236}">
                <a16:creationId xmlns:a16="http://schemas.microsoft.com/office/drawing/2014/main" id="{94A32986-EF0C-4CC6-91FE-8889F6CF8E9E}"/>
              </a:ext>
            </a:extLst>
          </p:cNvPr>
          <p:cNvCxnSpPr>
            <a:cxnSpLocks/>
          </p:cNvCxnSpPr>
          <p:nvPr/>
        </p:nvCxnSpPr>
        <p:spPr>
          <a:xfrm>
            <a:off x="3373120" y="3590212"/>
            <a:ext cx="5150037" cy="223228"/>
          </a:xfrm>
          <a:prstGeom prst="straightConnector1">
            <a:avLst/>
          </a:prstGeom>
          <a:ln w="1270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xão reta unidirecional 37">
            <a:extLst>
              <a:ext uri="{FF2B5EF4-FFF2-40B4-BE49-F238E27FC236}">
                <a16:creationId xmlns:a16="http://schemas.microsoft.com/office/drawing/2014/main" id="{71748253-D741-402F-94D2-F4AC9D20F725}"/>
              </a:ext>
            </a:extLst>
          </p:cNvPr>
          <p:cNvCxnSpPr>
            <a:cxnSpLocks/>
          </p:cNvCxnSpPr>
          <p:nvPr/>
        </p:nvCxnSpPr>
        <p:spPr>
          <a:xfrm>
            <a:off x="4032098" y="3519553"/>
            <a:ext cx="5213502" cy="266733"/>
          </a:xfrm>
          <a:prstGeom prst="straightConnector1">
            <a:avLst/>
          </a:prstGeom>
          <a:ln w="1270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F1006994-5A06-41A4-8B2D-249968DFA7EA}"/>
                  </a:ext>
                </a:extLst>
              </p:cNvPr>
              <p:cNvSpPr/>
              <p:nvPr/>
            </p:nvSpPr>
            <p:spPr>
              <a:xfrm>
                <a:off x="9024869" y="3999140"/>
                <a:ext cx="306699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pt-PT" sz="24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400" b="1" i="1" smtClean="0">
                        <a:solidFill>
                          <a:srgbClr val="29A6FF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pt-PT" sz="24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pt-PT" sz="2400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1" i="1" smtClean="0">
                            <a:solidFill>
                              <a:srgbClr val="29A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pt-PT" sz="2400" b="1" i="1" smtClean="0">
                            <a:solidFill>
                              <a:srgbClr val="29A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e>
                    </m:d>
                    <m:r>
                      <a:rPr lang="pt-PT" sz="24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solidFill>
                      <a:srgbClr val="0C2B8E"/>
                    </a:solidFill>
                  </a:rPr>
                  <a:t> </a:t>
                </a:r>
                <a:endParaRPr lang="en-GB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F1006994-5A06-41A4-8B2D-249968DFA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4869" y="3999140"/>
                <a:ext cx="3066993" cy="461665"/>
              </a:xfrm>
              <a:prstGeom prst="rect">
                <a:avLst/>
              </a:prstGeom>
              <a:blipFill>
                <a:blip r:embed="rId14"/>
                <a:stretch>
                  <a:fillRect l="-3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uadroTexto 17">
                <a:extLst>
                  <a:ext uri="{FF2B5EF4-FFF2-40B4-BE49-F238E27FC236}">
                    <a16:creationId xmlns:a16="http://schemas.microsoft.com/office/drawing/2014/main" id="{D61FCE06-0D85-4B38-AAC4-ECFB6052DFF2}"/>
                  </a:ext>
                </a:extLst>
              </p:cNvPr>
              <p:cNvSpPr txBox="1"/>
              <p:nvPr/>
            </p:nvSpPr>
            <p:spPr>
              <a:xfrm>
                <a:off x="2427155" y="4445335"/>
                <a:ext cx="76644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29A6FF"/>
                  </a:buClr>
                  <a:buSzPct val="120000"/>
                </a:pPr>
                <a:r>
                  <a:rPr lang="en-US" sz="2000" dirty="0">
                    <a:solidFill>
                      <a:srgbClr val="0C2B8E"/>
                    </a:solidFill>
                  </a:rPr>
                  <a:t>and we may conclude that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0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2,−2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rgbClr val="0C2B8E"/>
                    </a:solidFill>
                  </a:rPr>
                  <a:t> </a:t>
                </a:r>
                <a:r>
                  <a:rPr lang="en-US" sz="2000" b="1" dirty="0">
                    <a:solidFill>
                      <a:srgbClr val="0C2B8E"/>
                    </a:solidFill>
                  </a:rPr>
                  <a:t>is a solution </a:t>
                </a:r>
                <a:r>
                  <a:rPr lang="en-US" sz="2000" dirty="0">
                    <a:solidFill>
                      <a:srgbClr val="0C2B8E"/>
                    </a:solidFill>
                  </a:rPr>
                  <a:t>of the given equation. </a:t>
                </a:r>
              </a:p>
            </p:txBody>
          </p:sp>
        </mc:Choice>
        <mc:Fallback xmlns="">
          <p:sp>
            <p:nvSpPr>
              <p:cNvPr id="42" name="CuadroTexto 17">
                <a:extLst>
                  <a:ext uri="{FF2B5EF4-FFF2-40B4-BE49-F238E27FC236}">
                    <a16:creationId xmlns:a16="http://schemas.microsoft.com/office/drawing/2014/main" id="{D61FCE06-0D85-4B38-AAC4-ECFB6052D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7155" y="4445335"/>
                <a:ext cx="7664409" cy="400110"/>
              </a:xfrm>
              <a:prstGeom prst="rect">
                <a:avLst/>
              </a:prstGeom>
              <a:blipFill>
                <a:blip r:embed="rId15"/>
                <a:stretch>
                  <a:fillRect l="-796"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CuadroTexto 17">
            <a:extLst>
              <a:ext uri="{FF2B5EF4-FFF2-40B4-BE49-F238E27FC236}">
                <a16:creationId xmlns:a16="http://schemas.microsoft.com/office/drawing/2014/main" id="{082E8188-7005-4020-B301-0E18B264B868}"/>
              </a:ext>
            </a:extLst>
          </p:cNvPr>
          <p:cNvSpPr txBox="1"/>
          <p:nvPr/>
        </p:nvSpPr>
        <p:spPr>
          <a:xfrm>
            <a:off x="2427157" y="5423694"/>
            <a:ext cx="5121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9A6FF"/>
              </a:buClr>
              <a:buSzPct val="120000"/>
            </a:pPr>
            <a:r>
              <a:rPr lang="en-US" sz="2000" dirty="0">
                <a:solidFill>
                  <a:srgbClr val="0C2B8E"/>
                </a:solidFill>
              </a:rPr>
              <a:t>Replacing, in the given equation</a:t>
            </a:r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19541171-BD31-46A6-8CBF-BCDA1EFD33A8}"/>
              </a:ext>
            </a:extLst>
          </p:cNvPr>
          <p:cNvSpPr/>
          <p:nvPr/>
        </p:nvSpPr>
        <p:spPr>
          <a:xfrm>
            <a:off x="2427157" y="5821485"/>
            <a:ext cx="33068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C2B8E"/>
                </a:solidFill>
              </a:rPr>
              <a:t>by their corresponding values</a:t>
            </a:r>
            <a:endParaRPr lang="en-GB" sz="2000" dirty="0">
              <a:solidFill>
                <a:srgbClr val="0C2B8E"/>
              </a:solidFill>
            </a:endParaRPr>
          </a:p>
        </p:txBody>
      </p:sp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88DCA423-A8E1-49B3-84E5-DF15223F8B97}"/>
              </a:ext>
            </a:extLst>
          </p:cNvPr>
          <p:cNvSpPr/>
          <p:nvPr/>
        </p:nvSpPr>
        <p:spPr>
          <a:xfrm>
            <a:off x="9063554" y="4854562"/>
            <a:ext cx="1397198" cy="505697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tângulo 55">
                <a:extLst>
                  <a:ext uri="{FF2B5EF4-FFF2-40B4-BE49-F238E27FC236}">
                    <a16:creationId xmlns:a16="http://schemas.microsoft.com/office/drawing/2014/main" id="{CBEA9C9B-0FA8-43BD-A344-95E20079846F}"/>
                  </a:ext>
                </a:extLst>
              </p:cNvPr>
              <p:cNvSpPr/>
              <p:nvPr/>
            </p:nvSpPr>
            <p:spPr>
              <a:xfrm>
                <a:off x="8839092" y="5348163"/>
                <a:ext cx="16450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__</m:t>
                    </m:r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__</m:t>
                    </m:r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rgbClr val="002060"/>
                    </a:solidFill>
                  </a:rPr>
                  <a:t> </a:t>
                </a:r>
                <a:endParaRPr lang="en-GB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56" name="Retângulo 55">
                <a:extLst>
                  <a:ext uri="{FF2B5EF4-FFF2-40B4-BE49-F238E27FC236}">
                    <a16:creationId xmlns:a16="http://schemas.microsoft.com/office/drawing/2014/main" id="{CBEA9C9B-0FA8-43BD-A344-95E2007984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9092" y="5348163"/>
                <a:ext cx="1645002" cy="4616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CuadroTexto 17">
            <a:extLst>
              <a:ext uri="{FF2B5EF4-FFF2-40B4-BE49-F238E27FC236}">
                <a16:creationId xmlns:a16="http://schemas.microsoft.com/office/drawing/2014/main" id="{1898BFA4-B0A5-4499-B16B-51024BF074F8}"/>
              </a:ext>
            </a:extLst>
          </p:cNvPr>
          <p:cNvSpPr txBox="1"/>
          <p:nvPr/>
        </p:nvSpPr>
        <p:spPr>
          <a:xfrm>
            <a:off x="5733988" y="5421552"/>
            <a:ext cx="187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9A6FF"/>
              </a:buClr>
              <a:buSzPct val="120000"/>
            </a:pPr>
            <a:r>
              <a:rPr lang="en-US" sz="2000" dirty="0">
                <a:solidFill>
                  <a:srgbClr val="002060"/>
                </a:solidFill>
              </a:rPr>
              <a:t>, the unknowns </a:t>
            </a:r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4AAB7764-E985-4070-ABAC-D19F6318A901}"/>
              </a:ext>
            </a:extLst>
          </p:cNvPr>
          <p:cNvSpPr/>
          <p:nvPr/>
        </p:nvSpPr>
        <p:spPr>
          <a:xfrm>
            <a:off x="5495048" y="5803270"/>
            <a:ext cx="36286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C2B8E"/>
                </a:solidFill>
              </a:rPr>
              <a:t>, we get a </a:t>
            </a:r>
            <a:r>
              <a:rPr lang="en-US" sz="2000" b="1" dirty="0">
                <a:solidFill>
                  <a:srgbClr val="C00000"/>
                </a:solidFill>
              </a:rPr>
              <a:t>FALSE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rgbClr val="0C2B8E"/>
                </a:solidFill>
              </a:rPr>
              <a:t>proposition:</a:t>
            </a:r>
            <a:endParaRPr lang="en-GB" sz="2000" dirty="0">
              <a:solidFill>
                <a:srgbClr val="0C2B8E"/>
              </a:solidFill>
            </a:endParaRPr>
          </a:p>
        </p:txBody>
      </p:sp>
      <p:sp>
        <p:nvSpPr>
          <p:cNvPr id="59" name="Retângulo: Cantos Arredondados 58">
            <a:extLst>
              <a:ext uri="{FF2B5EF4-FFF2-40B4-BE49-F238E27FC236}">
                <a16:creationId xmlns:a16="http://schemas.microsoft.com/office/drawing/2014/main" id="{0017D4DC-47E2-4526-8614-80DFF574373E}"/>
              </a:ext>
            </a:extLst>
          </p:cNvPr>
          <p:cNvSpPr/>
          <p:nvPr/>
        </p:nvSpPr>
        <p:spPr>
          <a:xfrm>
            <a:off x="3253578" y="4911440"/>
            <a:ext cx="753819" cy="379610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tângulo: Cantos Arredondados 59">
            <a:extLst>
              <a:ext uri="{FF2B5EF4-FFF2-40B4-BE49-F238E27FC236}">
                <a16:creationId xmlns:a16="http://schemas.microsoft.com/office/drawing/2014/main" id="{1080C2DC-C36D-4C9F-B703-E1D2C06CDB13}"/>
              </a:ext>
            </a:extLst>
          </p:cNvPr>
          <p:cNvSpPr/>
          <p:nvPr/>
        </p:nvSpPr>
        <p:spPr>
          <a:xfrm>
            <a:off x="4080572" y="4909431"/>
            <a:ext cx="753818" cy="392465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1" name="Conexão reta unidirecional 60">
            <a:extLst>
              <a:ext uri="{FF2B5EF4-FFF2-40B4-BE49-F238E27FC236}">
                <a16:creationId xmlns:a16="http://schemas.microsoft.com/office/drawing/2014/main" id="{B13007CC-F776-47B8-AA83-9E487E096D43}"/>
              </a:ext>
            </a:extLst>
          </p:cNvPr>
          <p:cNvCxnSpPr>
            <a:cxnSpLocks/>
          </p:cNvCxnSpPr>
          <p:nvPr/>
        </p:nvCxnSpPr>
        <p:spPr>
          <a:xfrm>
            <a:off x="3557049" y="5327434"/>
            <a:ext cx="5467820" cy="246660"/>
          </a:xfrm>
          <a:prstGeom prst="straightConnector1">
            <a:avLst/>
          </a:prstGeom>
          <a:ln w="1270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xão reta unidirecional 61">
            <a:extLst>
              <a:ext uri="{FF2B5EF4-FFF2-40B4-BE49-F238E27FC236}">
                <a16:creationId xmlns:a16="http://schemas.microsoft.com/office/drawing/2014/main" id="{6E7DF041-D397-4BE2-AD27-06DE2913A74D}"/>
              </a:ext>
            </a:extLst>
          </p:cNvPr>
          <p:cNvCxnSpPr>
            <a:cxnSpLocks/>
          </p:cNvCxnSpPr>
          <p:nvPr/>
        </p:nvCxnSpPr>
        <p:spPr>
          <a:xfrm>
            <a:off x="4663440" y="5181200"/>
            <a:ext cx="4897120" cy="375543"/>
          </a:xfrm>
          <a:prstGeom prst="straightConnector1">
            <a:avLst/>
          </a:prstGeom>
          <a:ln w="1270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tângulo 62">
                <a:extLst>
                  <a:ext uri="{FF2B5EF4-FFF2-40B4-BE49-F238E27FC236}">
                    <a16:creationId xmlns:a16="http://schemas.microsoft.com/office/drawing/2014/main" id="{2986EE87-E7E1-4D80-93C6-0997E639D17B}"/>
                  </a:ext>
                </a:extLst>
              </p:cNvPr>
              <p:cNvSpPr/>
              <p:nvPr/>
            </p:nvSpPr>
            <p:spPr>
              <a:xfrm>
                <a:off x="8482128" y="5757508"/>
                <a:ext cx="320241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pt-PT" sz="24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1" i="1" smtClean="0">
                            <a:solidFill>
                              <a:srgbClr val="29A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pt-PT" sz="2400" b="1" i="1" smtClean="0">
                            <a:solidFill>
                              <a:srgbClr val="29A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pt-PT" sz="2400" b="1" i="1" smtClean="0">
                            <a:solidFill>
                              <a:srgbClr val="29A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</m:d>
                    <m:r>
                      <a:rPr lang="pt-PT" sz="24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pt-PT" sz="2400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1" i="1" smtClean="0">
                            <a:solidFill>
                              <a:srgbClr val="29A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pt-PT" sz="2400" b="1" i="1" smtClean="0">
                            <a:solidFill>
                              <a:srgbClr val="29A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pt-PT" sz="2400" b="1" i="1" smtClean="0">
                            <a:solidFill>
                              <a:srgbClr val="29A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</m:d>
                    <m:r>
                      <a:rPr lang="pt-PT" sz="24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rgbClr val="0C2B8E"/>
                    </a:solidFill>
                  </a:rPr>
                  <a:t> </a:t>
                </a:r>
                <a:endParaRPr lang="en-GB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3" name="Retângulo 62">
                <a:extLst>
                  <a:ext uri="{FF2B5EF4-FFF2-40B4-BE49-F238E27FC236}">
                    <a16:creationId xmlns:a16="http://schemas.microsoft.com/office/drawing/2014/main" id="{2986EE87-E7E1-4D80-93C6-0997E639D1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2128" y="5757508"/>
                <a:ext cx="3202415" cy="46166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uadroTexto 17">
                <a:extLst>
                  <a:ext uri="{FF2B5EF4-FFF2-40B4-BE49-F238E27FC236}">
                    <a16:creationId xmlns:a16="http://schemas.microsoft.com/office/drawing/2014/main" id="{6FBF5799-B030-4683-A80F-B12B534D6D0B}"/>
                  </a:ext>
                </a:extLst>
              </p:cNvPr>
              <p:cNvSpPr txBox="1"/>
              <p:nvPr/>
            </p:nvSpPr>
            <p:spPr>
              <a:xfrm>
                <a:off x="2427154" y="6182191"/>
                <a:ext cx="890498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29A6FF"/>
                  </a:buClr>
                  <a:buSzPct val="120000"/>
                </a:pPr>
                <a:r>
                  <a:rPr lang="en-US" sz="2000" dirty="0">
                    <a:solidFill>
                      <a:srgbClr val="0C2B8E"/>
                    </a:solidFill>
                  </a:rPr>
                  <a:t>and we may conclude that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0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pt-PT" sz="20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pt-PT" sz="20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rgbClr val="0C2B8E"/>
                    </a:solidFill>
                  </a:rPr>
                  <a:t> </a:t>
                </a:r>
                <a:r>
                  <a:rPr lang="en-US" sz="2000" b="1" dirty="0">
                    <a:solidFill>
                      <a:srgbClr val="0C2B8E"/>
                    </a:solidFill>
                  </a:rPr>
                  <a:t>is a NOT solution </a:t>
                </a:r>
                <a:r>
                  <a:rPr lang="en-US" sz="2000" dirty="0">
                    <a:solidFill>
                      <a:srgbClr val="0C2B8E"/>
                    </a:solidFill>
                  </a:rPr>
                  <a:t>of the given equation. </a:t>
                </a:r>
              </a:p>
            </p:txBody>
          </p:sp>
        </mc:Choice>
        <mc:Fallback xmlns="">
          <p:sp>
            <p:nvSpPr>
              <p:cNvPr id="64" name="CuadroTexto 17">
                <a:extLst>
                  <a:ext uri="{FF2B5EF4-FFF2-40B4-BE49-F238E27FC236}">
                    <a16:creationId xmlns:a16="http://schemas.microsoft.com/office/drawing/2014/main" id="{6FBF5799-B030-4683-A80F-B12B534D6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7154" y="6182191"/>
                <a:ext cx="8904981" cy="400110"/>
              </a:xfrm>
              <a:prstGeom prst="rect">
                <a:avLst/>
              </a:prstGeom>
              <a:blipFill>
                <a:blip r:embed="rId18"/>
                <a:stretch>
                  <a:fillRect l="-684"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tângulo: Cantos Arredondados 43">
            <a:hlinkClick r:id="rId19" action="ppaction://hlinksldjump"/>
            <a:extLst>
              <a:ext uri="{FF2B5EF4-FFF2-40B4-BE49-F238E27FC236}">
                <a16:creationId xmlns:a16="http://schemas.microsoft.com/office/drawing/2014/main" id="{878993D7-A1DA-4707-9814-42C3155F794F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45" name="Retângulo: Cantos Arredondados 44">
            <a:hlinkClick r:id="rId20" action="ppaction://hlinksldjump"/>
            <a:extLst>
              <a:ext uri="{FF2B5EF4-FFF2-40B4-BE49-F238E27FC236}">
                <a16:creationId xmlns:a16="http://schemas.microsoft.com/office/drawing/2014/main" id="{B3F9E943-2630-42BA-A40B-C7D4708E2F06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46" name="Retângulo: Cantos Arredondados 45">
            <a:hlinkClick r:id="rId21" action="ppaction://hlinksldjump"/>
            <a:extLst>
              <a:ext uri="{FF2B5EF4-FFF2-40B4-BE49-F238E27FC236}">
                <a16:creationId xmlns:a16="http://schemas.microsoft.com/office/drawing/2014/main" id="{FB5A95C2-CF54-45C4-B2F7-34CF8C8B1DEC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7" name="Retângulo: Cantos Arredondados 46">
            <a:hlinkClick r:id="rId22" action="ppaction://hlinksldjump"/>
            <a:extLst>
              <a:ext uri="{FF2B5EF4-FFF2-40B4-BE49-F238E27FC236}">
                <a16:creationId xmlns:a16="http://schemas.microsoft.com/office/drawing/2014/main" id="{7BDFA4D9-86B0-4812-9DEF-FFE71949FC28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48" name="Retângulo: Cantos Arredondados 47">
            <a:hlinkClick r:id="rId23" action="ppaction://hlinksldjump"/>
            <a:extLst>
              <a:ext uri="{FF2B5EF4-FFF2-40B4-BE49-F238E27FC236}">
                <a16:creationId xmlns:a16="http://schemas.microsoft.com/office/drawing/2014/main" id="{CA860D2C-241C-401C-954B-64A4924D54EA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49" name="Retângulo: Cantos Arredondados 48">
            <a:hlinkClick r:id="rId24" action="ppaction://hlinksldjump"/>
            <a:extLst>
              <a:ext uri="{FF2B5EF4-FFF2-40B4-BE49-F238E27FC236}">
                <a16:creationId xmlns:a16="http://schemas.microsoft.com/office/drawing/2014/main" id="{4D4A72F2-523B-411D-8FF7-B88815DBF36E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121372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5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"/>
                            </p:stCondLst>
                            <p:childTnLst>
                              <p:par>
                                <p:cTn id="1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" grpId="0"/>
      <p:bldP spid="18" grpId="0"/>
      <p:bldP spid="19" grpId="0"/>
      <p:bldP spid="20" grpId="0"/>
      <p:bldP spid="29" grpId="0"/>
      <p:bldP spid="30" grpId="0"/>
      <p:bldP spid="7" grpId="0"/>
      <p:bldP spid="32" grpId="0" animBg="1"/>
      <p:bldP spid="32" grpId="1" animBg="1"/>
      <p:bldP spid="8" grpId="0"/>
      <p:bldP spid="8" grpId="1"/>
      <p:bldP spid="33" grpId="0"/>
      <p:bldP spid="33" grpId="1"/>
      <p:bldP spid="34" grpId="0"/>
      <p:bldP spid="35" grpId="0" animBg="1"/>
      <p:bldP spid="35" grpId="1" animBg="1"/>
      <p:bldP spid="36" grpId="0" animBg="1"/>
      <p:bldP spid="36" grpId="1" animBg="1"/>
      <p:bldP spid="41" grpId="0"/>
      <p:bldP spid="42" grpId="0"/>
      <p:bldP spid="53" grpId="0"/>
      <p:bldP spid="54" grpId="0"/>
      <p:bldP spid="55" grpId="0" animBg="1"/>
      <p:bldP spid="56" grpId="0"/>
      <p:bldP spid="57" grpId="0"/>
      <p:bldP spid="58" grpId="0"/>
      <p:bldP spid="59" grpId="0" animBg="1"/>
      <p:bldP spid="60" grpId="0" animBg="1"/>
      <p:bldP spid="63" grpId="0"/>
      <p:bldP spid="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redondeado 12">
            <a:extLst>
              <a:ext uri="{FF2B5EF4-FFF2-40B4-BE49-F238E27FC236}">
                <a16:creationId xmlns:a16="http://schemas.microsoft.com/office/drawing/2014/main" id="{2B7B0A97-A534-4520-9C51-9AABDDE2418C}"/>
              </a:ext>
            </a:extLst>
          </p:cNvPr>
          <p:cNvSpPr/>
          <p:nvPr/>
        </p:nvSpPr>
        <p:spPr>
          <a:xfrm>
            <a:off x="2100435" y="2783840"/>
            <a:ext cx="9914021" cy="3945089"/>
          </a:xfrm>
          <a:prstGeom prst="roundRect">
            <a:avLst>
              <a:gd name="adj" fmla="val 3427"/>
            </a:avLst>
          </a:prstGeom>
          <a:solidFill>
            <a:schemeClr val="bg1"/>
          </a:solidFill>
          <a:ln cmpd="thickThin">
            <a:solidFill>
              <a:srgbClr val="29A6F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US" sz="2400" b="1" u="sng" dirty="0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</p:txBody>
      </p:sp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3" name="Rectángulo redondeado 12"/>
          <p:cNvSpPr/>
          <p:nvPr/>
        </p:nvSpPr>
        <p:spPr>
          <a:xfrm>
            <a:off x="2088682" y="276993"/>
            <a:ext cx="9914021" cy="1620601"/>
          </a:xfrm>
          <a:prstGeom prst="roundRect">
            <a:avLst>
              <a:gd name="adj" fmla="val 5355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US" sz="2400" b="1" u="sng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8D7436-F47A-4589-90F4-ED82E492C31C}"/>
              </a:ext>
            </a:extLst>
          </p:cNvPr>
          <p:cNvSpPr txBox="1"/>
          <p:nvPr/>
        </p:nvSpPr>
        <p:spPr>
          <a:xfrm>
            <a:off x="2446317" y="424190"/>
            <a:ext cx="9096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25E4F"/>
                </a:solidFill>
              </a:rPr>
              <a:t>Parametric Representation of a Solution Set of a Linear Equation</a:t>
            </a:r>
            <a:r>
              <a:rPr lang="en-US" sz="2400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756386A-0708-4617-B102-A9F986A7F14E}"/>
              </a:ext>
            </a:extLst>
          </p:cNvPr>
          <p:cNvSpPr txBox="1"/>
          <p:nvPr/>
        </p:nvSpPr>
        <p:spPr>
          <a:xfrm>
            <a:off x="2250596" y="2865167"/>
            <a:ext cx="150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29A6FF"/>
                </a:solidFill>
              </a:rPr>
              <a:t>Examples</a:t>
            </a:r>
            <a:endParaRPr lang="en-US" sz="2400" b="1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D2EB29A8-ADD4-4068-BDF6-7DB65ABA830B}"/>
                  </a:ext>
                </a:extLst>
              </p:cNvPr>
              <p:cNvSpPr txBox="1"/>
              <p:nvPr/>
            </p:nvSpPr>
            <p:spPr>
              <a:xfrm>
                <a:off x="2446317" y="945828"/>
                <a:ext cx="922225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A </a:t>
                </a:r>
                <a:r>
                  <a:rPr lang="en-US" sz="2400" b="1" dirty="0"/>
                  <a:t>solution set of a linear equation  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…+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2400" dirty="0"/>
              </a:p>
              <a:p>
                <a:pPr algn="just"/>
                <a:r>
                  <a:rPr lang="en-US" sz="2400" dirty="0"/>
                  <a:t>is a </a:t>
                </a:r>
                <a:r>
                  <a:rPr lang="en-US" sz="2400" b="1" dirty="0"/>
                  <a:t>set that contains all its solutions</a:t>
                </a:r>
                <a:r>
                  <a:rPr lang="en-US" sz="2400" dirty="0"/>
                  <a:t>. </a:t>
                </a: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D2EB29A8-ADD4-4068-BDF6-7DB65ABA8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6317" y="945828"/>
                <a:ext cx="9222258" cy="830997"/>
              </a:xfrm>
              <a:prstGeom prst="rect">
                <a:avLst/>
              </a:prstGeom>
              <a:blipFill>
                <a:blip r:embed="rId5"/>
                <a:stretch>
                  <a:fillRect l="-991" t="-5882" b="-161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agem 6">
            <a:extLst>
              <a:ext uri="{FF2B5EF4-FFF2-40B4-BE49-F238E27FC236}">
                <a16:creationId xmlns:a16="http://schemas.microsoft.com/office/drawing/2014/main" id="{84904AED-AB0B-405F-9709-D9BDFCBC63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43" name="Retângulo 42">
            <a:extLst>
              <a:ext uri="{FF2B5EF4-FFF2-40B4-BE49-F238E27FC236}">
                <a16:creationId xmlns:a16="http://schemas.microsoft.com/office/drawing/2014/main" id="{7823C637-32B0-4941-B791-CF97487B73A9}"/>
              </a:ext>
            </a:extLst>
          </p:cNvPr>
          <p:cNvSpPr/>
          <p:nvPr/>
        </p:nvSpPr>
        <p:spPr>
          <a:xfrm>
            <a:off x="2100435" y="2044792"/>
            <a:ext cx="9914021" cy="6099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b="1" dirty="0">
                <a:solidFill>
                  <a:srgbClr val="F25E4F"/>
                </a:solidFill>
              </a:rPr>
              <a:t>Remark </a:t>
            </a:r>
            <a:r>
              <a:rPr lang="en-GB" dirty="0"/>
              <a:t>- In our opinion, this concept can be more easily understood through small examples, since its generalization can be confusing and seems unnecessary at this point.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uadroTexto 17">
                <a:extLst>
                  <a:ext uri="{FF2B5EF4-FFF2-40B4-BE49-F238E27FC236}">
                    <a16:creationId xmlns:a16="http://schemas.microsoft.com/office/drawing/2014/main" id="{E85D5545-8918-4661-9BB5-D09B80876E55}"/>
                  </a:ext>
                </a:extLst>
              </p:cNvPr>
              <p:cNvSpPr txBox="1"/>
              <p:nvPr/>
            </p:nvSpPr>
            <p:spPr>
              <a:xfrm>
                <a:off x="2250596" y="3312499"/>
                <a:ext cx="80913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Clr>
                    <a:srgbClr val="29A6FF"/>
                  </a:buClr>
                  <a:buSzPct val="100000"/>
                  <a:buFont typeface="+mj-lt"/>
                  <a:buAutoNum type="arabicPeriod"/>
                </a:pPr>
                <a:r>
                  <a:rPr lang="pt-PT" sz="2000" dirty="0"/>
                  <a:t>Solve the </a:t>
                </a:r>
                <a:r>
                  <a:rPr lang="en-US" sz="2000" dirty="0"/>
                  <a:t>linear equation: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45" name="CuadroTexto 17">
                <a:extLst>
                  <a:ext uri="{FF2B5EF4-FFF2-40B4-BE49-F238E27FC236}">
                    <a16:creationId xmlns:a16="http://schemas.microsoft.com/office/drawing/2014/main" id="{E85D5545-8918-4661-9BB5-D09B80876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6" y="3312499"/>
                <a:ext cx="8091319" cy="400110"/>
              </a:xfrm>
              <a:prstGeom prst="rect">
                <a:avLst/>
              </a:prstGeom>
              <a:blipFill>
                <a:blip r:embed="rId12"/>
                <a:stretch>
                  <a:fillRect l="-828" t="-9091" b="-272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uadroTexto 17">
                <a:extLst>
                  <a:ext uri="{FF2B5EF4-FFF2-40B4-BE49-F238E27FC236}">
                    <a16:creationId xmlns:a16="http://schemas.microsoft.com/office/drawing/2014/main" id="{E670FDE4-4AD9-4C80-B563-7B7445DA2973}"/>
                  </a:ext>
                </a:extLst>
              </p:cNvPr>
              <p:cNvSpPr txBox="1"/>
              <p:nvPr/>
            </p:nvSpPr>
            <p:spPr>
              <a:xfrm>
                <a:off x="2250595" y="3689648"/>
                <a:ext cx="30529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29A6FF"/>
                  </a:buClr>
                  <a:buSzPct val="120000"/>
                </a:pPr>
                <a:r>
                  <a:rPr lang="en-GB" sz="2000" b="1" dirty="0">
                    <a:solidFill>
                      <a:srgbClr val="0C2B8E"/>
                    </a:solidFill>
                  </a:rPr>
                  <a:t>Solution</a:t>
                </a:r>
                <a:r>
                  <a:rPr lang="pt-PT" sz="2000" dirty="0">
                    <a:solidFill>
                      <a:srgbClr val="0C2B8E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=1−2</m:t>
                    </m:r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sz="20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6" name="CuadroTexto 17">
                <a:extLst>
                  <a:ext uri="{FF2B5EF4-FFF2-40B4-BE49-F238E27FC236}">
                    <a16:creationId xmlns:a16="http://schemas.microsoft.com/office/drawing/2014/main" id="{E670FDE4-4AD9-4C80-B563-7B7445DA29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5" y="3689648"/>
                <a:ext cx="3052925" cy="400110"/>
              </a:xfrm>
              <a:prstGeom prst="rect">
                <a:avLst/>
              </a:prstGeom>
              <a:blipFill>
                <a:blip r:embed="rId13"/>
                <a:stretch>
                  <a:fillRect l="-1996"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CuadroTexto 17">
            <a:extLst>
              <a:ext uri="{FF2B5EF4-FFF2-40B4-BE49-F238E27FC236}">
                <a16:creationId xmlns:a16="http://schemas.microsoft.com/office/drawing/2014/main" id="{0F7A1111-EC29-484F-B5DE-0ED083544BBD}"/>
              </a:ext>
            </a:extLst>
          </p:cNvPr>
          <p:cNvSpPr txBox="1"/>
          <p:nvPr/>
        </p:nvSpPr>
        <p:spPr>
          <a:xfrm>
            <a:off x="2250594" y="4063117"/>
            <a:ext cx="8091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9A6FF"/>
              </a:buClr>
              <a:buSzPct val="120000"/>
            </a:pPr>
            <a:r>
              <a:rPr lang="en-GB" sz="2000" dirty="0">
                <a:solidFill>
                  <a:srgbClr val="0C2B8E"/>
                </a:solidFill>
              </a:rPr>
              <a:t>At this point, we have made some “choices”: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uadroTexto 17">
                <a:extLst>
                  <a:ext uri="{FF2B5EF4-FFF2-40B4-BE49-F238E27FC236}">
                    <a16:creationId xmlns:a16="http://schemas.microsoft.com/office/drawing/2014/main" id="{BDE1D390-8E03-41DD-B9F9-E964E4117865}"/>
                  </a:ext>
                </a:extLst>
              </p:cNvPr>
              <p:cNvSpPr txBox="1"/>
              <p:nvPr/>
            </p:nvSpPr>
            <p:spPr>
              <a:xfrm>
                <a:off x="2250594" y="4436586"/>
                <a:ext cx="80913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F25E4F"/>
                    </a:solidFill>
                  </a:rPr>
                  <a:t>Free Variable </a:t>
                </a:r>
                <a:r>
                  <a:rPr lang="en-GB" sz="2000" dirty="0">
                    <a:solidFill>
                      <a:srgbClr val="0C2B8E"/>
                    </a:solidFill>
                  </a:rPr>
                  <a:t>– </a:t>
                </a:r>
                <a14:m>
                  <m:oMath xmlns:m="http://schemas.openxmlformats.org/officeDocument/2006/math"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 – it can assume </a:t>
                </a:r>
                <a:r>
                  <a:rPr lang="en-GB" sz="2000" b="1" i="1" dirty="0">
                    <a:solidFill>
                      <a:srgbClr val="0C2B8E"/>
                    </a:solidFill>
                  </a:rPr>
                  <a:t>any real value</a:t>
                </a:r>
                <a:endParaRPr lang="en-GB" sz="200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8" name="CuadroTexto 17">
                <a:extLst>
                  <a:ext uri="{FF2B5EF4-FFF2-40B4-BE49-F238E27FC236}">
                    <a16:creationId xmlns:a16="http://schemas.microsoft.com/office/drawing/2014/main" id="{BDE1D390-8E03-41DD-B9F9-E964E4117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4" y="4436586"/>
                <a:ext cx="8091319" cy="400110"/>
              </a:xfrm>
              <a:prstGeom prst="rect">
                <a:avLst/>
              </a:prstGeom>
              <a:blipFill>
                <a:blip r:embed="rId14"/>
                <a:stretch>
                  <a:fillRect l="-979" t="-20000" b="-323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uadroTexto 17">
                <a:extLst>
                  <a:ext uri="{FF2B5EF4-FFF2-40B4-BE49-F238E27FC236}">
                    <a16:creationId xmlns:a16="http://schemas.microsoft.com/office/drawing/2014/main" id="{1CDF7A05-2E51-4AD5-81D8-809B2223A03E}"/>
                  </a:ext>
                </a:extLst>
              </p:cNvPr>
              <p:cNvSpPr txBox="1"/>
              <p:nvPr/>
            </p:nvSpPr>
            <p:spPr>
              <a:xfrm>
                <a:off x="2250594" y="4847078"/>
                <a:ext cx="99054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F25E4F"/>
                    </a:solidFill>
                  </a:rPr>
                  <a:t>Not Free</a:t>
                </a:r>
                <a:r>
                  <a:rPr lang="en-GB" sz="2000" dirty="0">
                    <a:solidFill>
                      <a:srgbClr val="002060"/>
                    </a:solidFill>
                  </a:rPr>
                  <a:t> or </a:t>
                </a:r>
                <a:r>
                  <a:rPr lang="en-GB" sz="2000" b="1" dirty="0">
                    <a:solidFill>
                      <a:srgbClr val="F25E4F"/>
                    </a:solidFill>
                  </a:rPr>
                  <a:t>Dependent Variable </a:t>
                </a:r>
                <a:r>
                  <a:rPr lang="en-GB" sz="2000" dirty="0">
                    <a:solidFill>
                      <a:srgbClr val="0C2B8E"/>
                    </a:solidFill>
                  </a:rPr>
                  <a:t>– </a:t>
                </a:r>
                <a14:m>
                  <m:oMath xmlns:m="http://schemas.openxmlformats.org/officeDocument/2006/math"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 – its value </a:t>
                </a:r>
                <a:r>
                  <a:rPr lang="en-GB" sz="2000" b="1" i="1" dirty="0">
                    <a:solidFill>
                      <a:srgbClr val="0C2B8E"/>
                    </a:solidFill>
                  </a:rPr>
                  <a:t>depends on the value of 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.</a:t>
                </a:r>
                <a:endParaRPr lang="en-GB" sz="200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9" name="CuadroTexto 17">
                <a:extLst>
                  <a:ext uri="{FF2B5EF4-FFF2-40B4-BE49-F238E27FC236}">
                    <a16:creationId xmlns:a16="http://schemas.microsoft.com/office/drawing/2014/main" id="{1CDF7A05-2E51-4AD5-81D8-809B2223A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4" y="4847078"/>
                <a:ext cx="9905406" cy="400110"/>
              </a:xfrm>
              <a:prstGeom prst="rect">
                <a:avLst/>
              </a:prstGeom>
              <a:blipFill>
                <a:blip r:embed="rId15"/>
                <a:stretch>
                  <a:fillRect l="-800" t="-19697" b="-303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uadroTexto 17">
                <a:extLst>
                  <a:ext uri="{FF2B5EF4-FFF2-40B4-BE49-F238E27FC236}">
                    <a16:creationId xmlns:a16="http://schemas.microsoft.com/office/drawing/2014/main" id="{DF7AF339-474F-4A16-A55F-EEF2ACB228B2}"/>
                  </a:ext>
                </a:extLst>
              </p:cNvPr>
              <p:cNvSpPr txBox="1"/>
              <p:nvPr/>
            </p:nvSpPr>
            <p:spPr>
              <a:xfrm>
                <a:off x="2271881" y="5246841"/>
                <a:ext cx="937149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29A6FF"/>
                  </a:buClr>
                  <a:buSzPct val="120000"/>
                </a:pPr>
                <a:r>
                  <a:rPr lang="en-GB" sz="2000" dirty="0">
                    <a:solidFill>
                      <a:srgbClr val="0C2B8E"/>
                    </a:solidFill>
                  </a:rPr>
                  <a:t>By setting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 (a “third variable” – </a:t>
                </a:r>
                <a:r>
                  <a:rPr lang="en-GB" sz="2000" b="1" i="1" dirty="0">
                    <a:solidFill>
                      <a:srgbClr val="0C2B8E"/>
                    </a:solidFill>
                  </a:rPr>
                  <a:t>parameter</a:t>
                </a:r>
                <a:r>
                  <a:rPr lang="en-GB" sz="2000" dirty="0">
                    <a:solidFill>
                      <a:srgbClr val="0C2B8E"/>
                    </a:solidFill>
                  </a:rPr>
                  <a:t>), we can represent the solution set as: </a:t>
                </a:r>
              </a:p>
            </p:txBody>
          </p:sp>
        </mc:Choice>
        <mc:Fallback xmlns="">
          <p:sp>
            <p:nvSpPr>
              <p:cNvPr id="50" name="CuadroTexto 17">
                <a:extLst>
                  <a:ext uri="{FF2B5EF4-FFF2-40B4-BE49-F238E27FC236}">
                    <a16:creationId xmlns:a16="http://schemas.microsoft.com/office/drawing/2014/main" id="{DF7AF339-474F-4A16-A55F-EEF2ACB22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1881" y="5246841"/>
                <a:ext cx="9371494" cy="400110"/>
              </a:xfrm>
              <a:prstGeom prst="rect">
                <a:avLst/>
              </a:prstGeom>
              <a:blipFill>
                <a:blip r:embed="rId16"/>
                <a:stretch>
                  <a:fillRect l="-716" t="-9231" b="-2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9CE7D8B6-6706-47A9-BEE9-2A725186B3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2306026"/>
              </p:ext>
            </p:extLst>
          </p:nvPr>
        </p:nvGraphicFramePr>
        <p:xfrm>
          <a:off x="3821113" y="5646738"/>
          <a:ext cx="2257425" cy="93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4" name="Equation" r:id="rId17" imgW="1104840" imgH="457200" progId="Equation.DSMT4">
                  <p:embed/>
                </p:oleObj>
              </mc:Choice>
              <mc:Fallback>
                <p:oleObj name="Equation" r:id="rId17" imgW="110484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821113" y="5646738"/>
                        <a:ext cx="2257425" cy="935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tângulo 9">
            <a:extLst>
              <a:ext uri="{FF2B5EF4-FFF2-40B4-BE49-F238E27FC236}">
                <a16:creationId xmlns:a16="http://schemas.microsoft.com/office/drawing/2014/main" id="{DC0314E8-B4E2-46DD-9C73-69BF0AFF7BE7}"/>
              </a:ext>
            </a:extLst>
          </p:cNvPr>
          <p:cNvSpPr/>
          <p:nvPr/>
        </p:nvSpPr>
        <p:spPr>
          <a:xfrm>
            <a:off x="6584687" y="5899890"/>
            <a:ext cx="4090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0C2B8E"/>
                </a:solidFill>
              </a:rPr>
              <a:t>or</a:t>
            </a:r>
          </a:p>
        </p:txBody>
      </p:sp>
      <p:graphicFrame>
        <p:nvGraphicFramePr>
          <p:cNvPr id="65" name="Objeto 64">
            <a:extLst>
              <a:ext uri="{FF2B5EF4-FFF2-40B4-BE49-F238E27FC236}">
                <a16:creationId xmlns:a16="http://schemas.microsoft.com/office/drawing/2014/main" id="{9A290465-7767-4C88-B1C9-FE22CD4D5A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7234161"/>
              </p:ext>
            </p:extLst>
          </p:nvPr>
        </p:nvGraphicFramePr>
        <p:xfrm>
          <a:off x="7443788" y="5827713"/>
          <a:ext cx="2387600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5" name="Equation" r:id="rId19" imgW="1168200" imgH="241200" progId="Equation.DSMT4">
                  <p:embed/>
                </p:oleObj>
              </mc:Choice>
              <mc:Fallback>
                <p:oleObj name="Equation" r:id="rId19" imgW="1168200" imgH="241200" progId="Equation.DSMT4">
                  <p:embed/>
                  <p:pic>
                    <p:nvPicPr>
                      <p:cNvPr id="9" name="Objeto 8">
                        <a:extLst>
                          <a:ext uri="{FF2B5EF4-FFF2-40B4-BE49-F238E27FC236}">
                            <a16:creationId xmlns:a16="http://schemas.microsoft.com/office/drawing/2014/main" id="{9CE7D8B6-6706-47A9-BEE9-2A725186B3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443788" y="5827713"/>
                        <a:ext cx="2387600" cy="493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Retângulo: Cantos Arredondados 65">
            <a:extLst>
              <a:ext uri="{FF2B5EF4-FFF2-40B4-BE49-F238E27FC236}">
                <a16:creationId xmlns:a16="http://schemas.microsoft.com/office/drawing/2014/main" id="{170CEC5A-690A-4DFC-800E-DD25C79ED982}"/>
              </a:ext>
            </a:extLst>
          </p:cNvPr>
          <p:cNvSpPr/>
          <p:nvPr/>
        </p:nvSpPr>
        <p:spPr>
          <a:xfrm>
            <a:off x="3685592" y="5621320"/>
            <a:ext cx="2528014" cy="972520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tângulo: Cantos Arredondados 66">
            <a:extLst>
              <a:ext uri="{FF2B5EF4-FFF2-40B4-BE49-F238E27FC236}">
                <a16:creationId xmlns:a16="http://schemas.microsoft.com/office/drawing/2014/main" id="{C6BDD18C-E039-4CC6-829A-D1320FEA2C0C}"/>
              </a:ext>
            </a:extLst>
          </p:cNvPr>
          <p:cNvSpPr/>
          <p:nvPr/>
        </p:nvSpPr>
        <p:spPr>
          <a:xfrm>
            <a:off x="7119707" y="5762640"/>
            <a:ext cx="2977778" cy="619699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8" name="Conexão reta unidirecional 67">
            <a:extLst>
              <a:ext uri="{FF2B5EF4-FFF2-40B4-BE49-F238E27FC236}">
                <a16:creationId xmlns:a16="http://schemas.microsoft.com/office/drawing/2014/main" id="{752A921A-0AD2-4BF9-A55A-79ED1A179EBD}"/>
              </a:ext>
            </a:extLst>
          </p:cNvPr>
          <p:cNvCxnSpPr>
            <a:cxnSpLocks/>
          </p:cNvCxnSpPr>
          <p:nvPr/>
        </p:nvCxnSpPr>
        <p:spPr>
          <a:xfrm flipV="1">
            <a:off x="6443160" y="4280874"/>
            <a:ext cx="1728835" cy="152176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tângulo: Cantos Arredondados 68">
            <a:extLst>
              <a:ext uri="{FF2B5EF4-FFF2-40B4-BE49-F238E27FC236}">
                <a16:creationId xmlns:a16="http://schemas.microsoft.com/office/drawing/2014/main" id="{65625FA1-32F9-4D85-AED9-B5AE02DFA99B}"/>
              </a:ext>
            </a:extLst>
          </p:cNvPr>
          <p:cNvSpPr/>
          <p:nvPr/>
        </p:nvSpPr>
        <p:spPr>
          <a:xfrm>
            <a:off x="8280399" y="3176871"/>
            <a:ext cx="3362975" cy="110402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CuadroTexto 17">
            <a:extLst>
              <a:ext uri="{FF2B5EF4-FFF2-40B4-BE49-F238E27FC236}">
                <a16:creationId xmlns:a16="http://schemas.microsoft.com/office/drawing/2014/main" id="{7A819440-8EE8-4C0A-A98F-41F3149617B4}"/>
              </a:ext>
            </a:extLst>
          </p:cNvPr>
          <p:cNvSpPr txBox="1"/>
          <p:nvPr/>
        </p:nvSpPr>
        <p:spPr>
          <a:xfrm>
            <a:off x="8171995" y="3221041"/>
            <a:ext cx="3496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29A6FF"/>
              </a:buClr>
              <a:buSzPct val="120000"/>
            </a:pPr>
            <a:r>
              <a:rPr lang="en-GB" sz="2000" b="1" dirty="0">
                <a:solidFill>
                  <a:srgbClr val="C00000"/>
                </a:solidFill>
              </a:rPr>
              <a:t>A linear equation</a:t>
            </a:r>
            <a:r>
              <a:rPr lang="en-GB" sz="2000" dirty="0">
                <a:solidFill>
                  <a:srgbClr val="C00000"/>
                </a:solidFill>
              </a:rPr>
              <a:t>, with more than one variable, has an</a:t>
            </a:r>
            <a:r>
              <a:rPr lang="en-GB" sz="2000" b="1" dirty="0">
                <a:solidFill>
                  <a:srgbClr val="C00000"/>
                </a:solidFill>
              </a:rPr>
              <a:t> Infinite number of Solutions</a:t>
            </a:r>
            <a:endParaRPr lang="en-US" sz="2000" dirty="0">
              <a:solidFill>
                <a:srgbClr val="C00000"/>
              </a:solidFill>
            </a:endParaRPr>
          </a:p>
        </p:txBody>
      </p:sp>
      <p:cxnSp>
        <p:nvCxnSpPr>
          <p:cNvPr id="71" name="Conexão reta unidirecional 70">
            <a:extLst>
              <a:ext uri="{FF2B5EF4-FFF2-40B4-BE49-F238E27FC236}">
                <a16:creationId xmlns:a16="http://schemas.microsoft.com/office/drawing/2014/main" id="{8A348911-3B99-4C33-8AC4-95F30F5D4C0A}"/>
              </a:ext>
            </a:extLst>
          </p:cNvPr>
          <p:cNvCxnSpPr>
            <a:cxnSpLocks/>
          </p:cNvCxnSpPr>
          <p:nvPr/>
        </p:nvCxnSpPr>
        <p:spPr>
          <a:xfrm>
            <a:off x="6443160" y="1776825"/>
            <a:ext cx="1654360" cy="152529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ângulo: Cantos Arredondados 33">
            <a:hlinkClick r:id="rId21" action="ppaction://hlinksldjump"/>
            <a:extLst>
              <a:ext uri="{FF2B5EF4-FFF2-40B4-BE49-F238E27FC236}">
                <a16:creationId xmlns:a16="http://schemas.microsoft.com/office/drawing/2014/main" id="{B8F596E3-11CF-46C1-B846-57627CDA273E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35" name="Retângulo: Cantos Arredondados 34">
            <a:hlinkClick r:id="rId22" action="ppaction://hlinksldjump"/>
            <a:extLst>
              <a:ext uri="{FF2B5EF4-FFF2-40B4-BE49-F238E27FC236}">
                <a16:creationId xmlns:a16="http://schemas.microsoft.com/office/drawing/2014/main" id="{623346F9-C553-4DAF-BF2C-5EA81532FB9C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36" name="Retângulo: Cantos Arredondados 35">
            <a:hlinkClick r:id="rId23" action="ppaction://hlinksldjump"/>
            <a:extLst>
              <a:ext uri="{FF2B5EF4-FFF2-40B4-BE49-F238E27FC236}">
                <a16:creationId xmlns:a16="http://schemas.microsoft.com/office/drawing/2014/main" id="{27AB4F32-A268-4546-8D91-220F3885F4DF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7" name="Retângulo: Cantos Arredondados 36">
            <a:hlinkClick r:id="rId24" action="ppaction://hlinksldjump"/>
            <a:extLst>
              <a:ext uri="{FF2B5EF4-FFF2-40B4-BE49-F238E27FC236}">
                <a16:creationId xmlns:a16="http://schemas.microsoft.com/office/drawing/2014/main" id="{73EAA401-D113-4246-91F4-8BEB9E977072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38" name="Retângulo: Cantos Arredondados 37">
            <a:hlinkClick r:id="rId25" action="ppaction://hlinksldjump"/>
            <a:extLst>
              <a:ext uri="{FF2B5EF4-FFF2-40B4-BE49-F238E27FC236}">
                <a16:creationId xmlns:a16="http://schemas.microsoft.com/office/drawing/2014/main" id="{028A5F9A-BB01-4E60-A864-B14B87824C9B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39" name="Retângulo: Cantos Arredondados 38">
            <a:hlinkClick r:id="rId26" action="ppaction://hlinksldjump"/>
            <a:extLst>
              <a:ext uri="{FF2B5EF4-FFF2-40B4-BE49-F238E27FC236}">
                <a16:creationId xmlns:a16="http://schemas.microsoft.com/office/drawing/2014/main" id="{9916F878-A299-4C81-BD00-90F844A576DE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111193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"/>
                            </p:stCondLst>
                            <p:childTnLst>
                              <p:par>
                                <p:cTn id="7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" grpId="0"/>
      <p:bldP spid="18" grpId="0"/>
      <p:bldP spid="20" grpId="0"/>
      <p:bldP spid="43" grpId="0" animBg="1"/>
      <p:bldP spid="45" grpId="0"/>
      <p:bldP spid="46" grpId="0"/>
      <p:bldP spid="47" grpId="0"/>
      <p:bldP spid="48" grpId="0"/>
      <p:bldP spid="49" grpId="0"/>
      <p:bldP spid="50" grpId="0"/>
      <p:bldP spid="10" grpId="0"/>
      <p:bldP spid="66" grpId="0" animBg="1"/>
      <p:bldP spid="67" grpId="0" animBg="1"/>
      <p:bldP spid="69" grpId="0" animBg="1"/>
      <p:bldP spid="7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redondeado 12">
            <a:extLst>
              <a:ext uri="{FF2B5EF4-FFF2-40B4-BE49-F238E27FC236}">
                <a16:creationId xmlns:a16="http://schemas.microsoft.com/office/drawing/2014/main" id="{2B7B0A97-A534-4520-9C51-9AABDDE2418C}"/>
              </a:ext>
            </a:extLst>
          </p:cNvPr>
          <p:cNvSpPr/>
          <p:nvPr/>
        </p:nvSpPr>
        <p:spPr>
          <a:xfrm>
            <a:off x="2100435" y="2783840"/>
            <a:ext cx="9914021" cy="3945089"/>
          </a:xfrm>
          <a:prstGeom prst="roundRect">
            <a:avLst>
              <a:gd name="adj" fmla="val 3427"/>
            </a:avLst>
          </a:prstGeom>
          <a:solidFill>
            <a:schemeClr val="bg1"/>
          </a:solidFill>
          <a:ln cmpd="thickThin">
            <a:solidFill>
              <a:srgbClr val="29A6F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US" sz="2400" b="1" u="sng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</p:txBody>
      </p:sp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3" name="Rectángulo redondeado 12"/>
          <p:cNvSpPr/>
          <p:nvPr/>
        </p:nvSpPr>
        <p:spPr>
          <a:xfrm>
            <a:off x="2088682" y="276993"/>
            <a:ext cx="9914021" cy="1620601"/>
          </a:xfrm>
          <a:prstGeom prst="roundRect">
            <a:avLst>
              <a:gd name="adj" fmla="val 5355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US" sz="2400" b="1" u="sng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8D7436-F47A-4589-90F4-ED82E492C31C}"/>
              </a:ext>
            </a:extLst>
          </p:cNvPr>
          <p:cNvSpPr txBox="1"/>
          <p:nvPr/>
        </p:nvSpPr>
        <p:spPr>
          <a:xfrm>
            <a:off x="2446317" y="424190"/>
            <a:ext cx="9096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25E4F"/>
                </a:solidFill>
              </a:rPr>
              <a:t>Parametric Representation of a Solution Set of a Linear Equation</a:t>
            </a:r>
            <a:r>
              <a:rPr lang="en-US" sz="2400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756386A-0708-4617-B102-A9F986A7F14E}"/>
              </a:ext>
            </a:extLst>
          </p:cNvPr>
          <p:cNvSpPr txBox="1"/>
          <p:nvPr/>
        </p:nvSpPr>
        <p:spPr>
          <a:xfrm>
            <a:off x="2250596" y="2865167"/>
            <a:ext cx="150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29A6FF"/>
                </a:solidFill>
              </a:rPr>
              <a:t>Examples</a:t>
            </a:r>
            <a:endParaRPr lang="en-US" sz="2400" b="1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D2EB29A8-ADD4-4068-BDF6-7DB65ABA830B}"/>
                  </a:ext>
                </a:extLst>
              </p:cNvPr>
              <p:cNvSpPr txBox="1"/>
              <p:nvPr/>
            </p:nvSpPr>
            <p:spPr>
              <a:xfrm>
                <a:off x="2446317" y="945828"/>
                <a:ext cx="922225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A </a:t>
                </a:r>
                <a:r>
                  <a:rPr lang="en-US" sz="2400" b="1" dirty="0"/>
                  <a:t>solution set of a linear equation  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…+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2400" dirty="0"/>
              </a:p>
              <a:p>
                <a:pPr algn="just"/>
                <a:r>
                  <a:rPr lang="en-US" sz="2400" dirty="0"/>
                  <a:t>is a </a:t>
                </a:r>
                <a:r>
                  <a:rPr lang="en-US" sz="2400" b="1" dirty="0"/>
                  <a:t>set that contains all its solutions</a:t>
                </a:r>
                <a:r>
                  <a:rPr lang="en-US" sz="2400" dirty="0"/>
                  <a:t>. </a:t>
                </a: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D2EB29A8-ADD4-4068-BDF6-7DB65ABA8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6317" y="945828"/>
                <a:ext cx="9222258" cy="830997"/>
              </a:xfrm>
              <a:prstGeom prst="rect">
                <a:avLst/>
              </a:prstGeom>
              <a:blipFill>
                <a:blip r:embed="rId5"/>
                <a:stretch>
                  <a:fillRect l="-991" t="-5882" b="-161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agem 6">
            <a:extLst>
              <a:ext uri="{FF2B5EF4-FFF2-40B4-BE49-F238E27FC236}">
                <a16:creationId xmlns:a16="http://schemas.microsoft.com/office/drawing/2014/main" id="{84904AED-AB0B-405F-9709-D9BDFCBC63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43" name="Retângulo 42">
            <a:extLst>
              <a:ext uri="{FF2B5EF4-FFF2-40B4-BE49-F238E27FC236}">
                <a16:creationId xmlns:a16="http://schemas.microsoft.com/office/drawing/2014/main" id="{7823C637-32B0-4941-B791-CF97487B73A9}"/>
              </a:ext>
            </a:extLst>
          </p:cNvPr>
          <p:cNvSpPr/>
          <p:nvPr/>
        </p:nvSpPr>
        <p:spPr>
          <a:xfrm>
            <a:off x="2100435" y="2044792"/>
            <a:ext cx="9914021" cy="6099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b="1" dirty="0">
                <a:solidFill>
                  <a:srgbClr val="F25E4F"/>
                </a:solidFill>
              </a:rPr>
              <a:t>Notice that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uadroTexto 17">
                <a:extLst>
                  <a:ext uri="{FF2B5EF4-FFF2-40B4-BE49-F238E27FC236}">
                    <a16:creationId xmlns:a16="http://schemas.microsoft.com/office/drawing/2014/main" id="{E85D5545-8918-4661-9BB5-D09B80876E55}"/>
                  </a:ext>
                </a:extLst>
              </p:cNvPr>
              <p:cNvSpPr txBox="1"/>
              <p:nvPr/>
            </p:nvSpPr>
            <p:spPr>
              <a:xfrm>
                <a:off x="2250596" y="3312499"/>
                <a:ext cx="80913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Clr>
                    <a:srgbClr val="29A6FF"/>
                  </a:buClr>
                  <a:buSzPct val="100000"/>
                  <a:buFont typeface="+mj-lt"/>
                  <a:buAutoNum type="arabicPeriod"/>
                </a:pPr>
                <a:r>
                  <a:rPr lang="pt-PT" sz="2000" dirty="0"/>
                  <a:t>Solve the </a:t>
                </a:r>
                <a:r>
                  <a:rPr lang="en-US" sz="2000" dirty="0"/>
                  <a:t>linear equation: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45" name="CuadroTexto 17">
                <a:extLst>
                  <a:ext uri="{FF2B5EF4-FFF2-40B4-BE49-F238E27FC236}">
                    <a16:creationId xmlns:a16="http://schemas.microsoft.com/office/drawing/2014/main" id="{E85D5545-8918-4661-9BB5-D09B80876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6" y="3312499"/>
                <a:ext cx="8091319" cy="400110"/>
              </a:xfrm>
              <a:prstGeom prst="rect">
                <a:avLst/>
              </a:prstGeom>
              <a:blipFill>
                <a:blip r:embed="rId12"/>
                <a:stretch>
                  <a:fillRect l="-828" t="-9091" b="-272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uadroTexto 17">
                <a:extLst>
                  <a:ext uri="{FF2B5EF4-FFF2-40B4-BE49-F238E27FC236}">
                    <a16:creationId xmlns:a16="http://schemas.microsoft.com/office/drawing/2014/main" id="{E670FDE4-4AD9-4C80-B563-7B7445DA2973}"/>
                  </a:ext>
                </a:extLst>
              </p:cNvPr>
              <p:cNvSpPr txBox="1"/>
              <p:nvPr/>
            </p:nvSpPr>
            <p:spPr>
              <a:xfrm>
                <a:off x="2250595" y="3689648"/>
                <a:ext cx="80913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29A6FF"/>
                  </a:buClr>
                  <a:buSzPct val="120000"/>
                </a:pPr>
                <a:r>
                  <a:rPr lang="en-GB" sz="2000" b="1" dirty="0">
                    <a:solidFill>
                      <a:srgbClr val="0C2B8E"/>
                    </a:solidFill>
                  </a:rPr>
                  <a:t>Solution</a:t>
                </a:r>
                <a:r>
                  <a:rPr lang="pt-PT" sz="2000" dirty="0">
                    <a:solidFill>
                      <a:srgbClr val="0C2B8E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=1−2</m:t>
                    </m:r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sz="20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6" name="CuadroTexto 17">
                <a:extLst>
                  <a:ext uri="{FF2B5EF4-FFF2-40B4-BE49-F238E27FC236}">
                    <a16:creationId xmlns:a16="http://schemas.microsoft.com/office/drawing/2014/main" id="{E670FDE4-4AD9-4C80-B563-7B7445DA29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5" y="3689648"/>
                <a:ext cx="8091319" cy="400110"/>
              </a:xfrm>
              <a:prstGeom prst="rect">
                <a:avLst/>
              </a:prstGeom>
              <a:blipFill>
                <a:blip r:embed="rId13"/>
                <a:stretch>
                  <a:fillRect l="-753"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CuadroTexto 17">
            <a:extLst>
              <a:ext uri="{FF2B5EF4-FFF2-40B4-BE49-F238E27FC236}">
                <a16:creationId xmlns:a16="http://schemas.microsoft.com/office/drawing/2014/main" id="{0F7A1111-EC29-484F-B5DE-0ED083544BBD}"/>
              </a:ext>
            </a:extLst>
          </p:cNvPr>
          <p:cNvSpPr txBox="1"/>
          <p:nvPr/>
        </p:nvSpPr>
        <p:spPr>
          <a:xfrm>
            <a:off x="2250594" y="4063117"/>
            <a:ext cx="8091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9A6FF"/>
              </a:buClr>
              <a:buSzPct val="120000"/>
            </a:pPr>
            <a:r>
              <a:rPr lang="en-GB" sz="2000" dirty="0">
                <a:solidFill>
                  <a:srgbClr val="0C2B8E"/>
                </a:solidFill>
              </a:rPr>
              <a:t>At this point, we have made some “choices”: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uadroTexto 17">
                <a:extLst>
                  <a:ext uri="{FF2B5EF4-FFF2-40B4-BE49-F238E27FC236}">
                    <a16:creationId xmlns:a16="http://schemas.microsoft.com/office/drawing/2014/main" id="{BDE1D390-8E03-41DD-B9F9-E964E4117865}"/>
                  </a:ext>
                </a:extLst>
              </p:cNvPr>
              <p:cNvSpPr txBox="1"/>
              <p:nvPr/>
            </p:nvSpPr>
            <p:spPr>
              <a:xfrm>
                <a:off x="2250594" y="4436586"/>
                <a:ext cx="80913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F25E4F"/>
                    </a:solidFill>
                  </a:rPr>
                  <a:t>Free Variable </a:t>
                </a:r>
                <a:r>
                  <a:rPr lang="en-GB" sz="2000" dirty="0">
                    <a:solidFill>
                      <a:srgbClr val="0C2B8E"/>
                    </a:solidFill>
                  </a:rPr>
                  <a:t>– </a:t>
                </a:r>
                <a14:m>
                  <m:oMath xmlns:m="http://schemas.openxmlformats.org/officeDocument/2006/math"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 – it can assume </a:t>
                </a:r>
                <a:r>
                  <a:rPr lang="en-GB" sz="2000" b="1" i="1" dirty="0">
                    <a:solidFill>
                      <a:srgbClr val="0C2B8E"/>
                    </a:solidFill>
                  </a:rPr>
                  <a:t>any real value</a:t>
                </a:r>
                <a:endParaRPr lang="en-GB" sz="200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8" name="CuadroTexto 17">
                <a:extLst>
                  <a:ext uri="{FF2B5EF4-FFF2-40B4-BE49-F238E27FC236}">
                    <a16:creationId xmlns:a16="http://schemas.microsoft.com/office/drawing/2014/main" id="{BDE1D390-8E03-41DD-B9F9-E964E4117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4" y="4436586"/>
                <a:ext cx="8091319" cy="400110"/>
              </a:xfrm>
              <a:prstGeom prst="rect">
                <a:avLst/>
              </a:prstGeom>
              <a:blipFill>
                <a:blip r:embed="rId14"/>
                <a:stretch>
                  <a:fillRect l="-979" t="-20000" b="-323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uadroTexto 17">
                <a:extLst>
                  <a:ext uri="{FF2B5EF4-FFF2-40B4-BE49-F238E27FC236}">
                    <a16:creationId xmlns:a16="http://schemas.microsoft.com/office/drawing/2014/main" id="{1CDF7A05-2E51-4AD5-81D8-809B2223A03E}"/>
                  </a:ext>
                </a:extLst>
              </p:cNvPr>
              <p:cNvSpPr txBox="1"/>
              <p:nvPr/>
            </p:nvSpPr>
            <p:spPr>
              <a:xfrm>
                <a:off x="2250594" y="4847078"/>
                <a:ext cx="99054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F25E4F"/>
                    </a:solidFill>
                  </a:rPr>
                  <a:t>Not Free</a:t>
                </a:r>
                <a:r>
                  <a:rPr lang="en-GB" sz="2000" dirty="0">
                    <a:solidFill>
                      <a:srgbClr val="002060"/>
                    </a:solidFill>
                  </a:rPr>
                  <a:t> or </a:t>
                </a:r>
                <a:r>
                  <a:rPr lang="en-GB" sz="2000" b="1" dirty="0">
                    <a:solidFill>
                      <a:srgbClr val="F25E4F"/>
                    </a:solidFill>
                  </a:rPr>
                  <a:t>Dependent Variable </a:t>
                </a:r>
                <a:r>
                  <a:rPr lang="en-GB" sz="2000" dirty="0">
                    <a:solidFill>
                      <a:srgbClr val="0C2B8E"/>
                    </a:solidFill>
                  </a:rPr>
                  <a:t>– </a:t>
                </a:r>
                <a14:m>
                  <m:oMath xmlns:m="http://schemas.openxmlformats.org/officeDocument/2006/math"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 – its value </a:t>
                </a:r>
                <a:r>
                  <a:rPr lang="en-GB" sz="2000" b="1" i="1" dirty="0">
                    <a:solidFill>
                      <a:srgbClr val="0C2B8E"/>
                    </a:solidFill>
                  </a:rPr>
                  <a:t>depends on the value of 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.</a:t>
                </a:r>
                <a:endParaRPr lang="en-GB" sz="200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9" name="CuadroTexto 17">
                <a:extLst>
                  <a:ext uri="{FF2B5EF4-FFF2-40B4-BE49-F238E27FC236}">
                    <a16:creationId xmlns:a16="http://schemas.microsoft.com/office/drawing/2014/main" id="{1CDF7A05-2E51-4AD5-81D8-809B2223A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4" y="4847078"/>
                <a:ext cx="9905406" cy="400110"/>
              </a:xfrm>
              <a:prstGeom prst="rect">
                <a:avLst/>
              </a:prstGeom>
              <a:blipFill>
                <a:blip r:embed="rId15"/>
                <a:stretch>
                  <a:fillRect l="-800" t="-19697" b="-303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uadroTexto 17">
                <a:extLst>
                  <a:ext uri="{FF2B5EF4-FFF2-40B4-BE49-F238E27FC236}">
                    <a16:creationId xmlns:a16="http://schemas.microsoft.com/office/drawing/2014/main" id="{DF7AF339-474F-4A16-A55F-EEF2ACB228B2}"/>
                  </a:ext>
                </a:extLst>
              </p:cNvPr>
              <p:cNvSpPr txBox="1"/>
              <p:nvPr/>
            </p:nvSpPr>
            <p:spPr>
              <a:xfrm>
                <a:off x="2271881" y="5246841"/>
                <a:ext cx="937149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29A6FF"/>
                  </a:buClr>
                  <a:buSzPct val="120000"/>
                </a:pPr>
                <a:r>
                  <a:rPr lang="en-GB" sz="2000" dirty="0">
                    <a:solidFill>
                      <a:srgbClr val="0C2B8E"/>
                    </a:solidFill>
                  </a:rPr>
                  <a:t>By setting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 (a “third variable” – </a:t>
                </a:r>
                <a:r>
                  <a:rPr lang="en-GB" sz="2000" b="1" i="1" dirty="0">
                    <a:solidFill>
                      <a:srgbClr val="0C2B8E"/>
                    </a:solidFill>
                  </a:rPr>
                  <a:t>parameter</a:t>
                </a:r>
                <a:r>
                  <a:rPr lang="en-GB" sz="2000" dirty="0">
                    <a:solidFill>
                      <a:srgbClr val="0C2B8E"/>
                    </a:solidFill>
                  </a:rPr>
                  <a:t>), we can represent the solution set as: </a:t>
                </a:r>
              </a:p>
            </p:txBody>
          </p:sp>
        </mc:Choice>
        <mc:Fallback xmlns="">
          <p:sp>
            <p:nvSpPr>
              <p:cNvPr id="50" name="CuadroTexto 17">
                <a:extLst>
                  <a:ext uri="{FF2B5EF4-FFF2-40B4-BE49-F238E27FC236}">
                    <a16:creationId xmlns:a16="http://schemas.microsoft.com/office/drawing/2014/main" id="{DF7AF339-474F-4A16-A55F-EEF2ACB22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1881" y="5246841"/>
                <a:ext cx="9371494" cy="400110"/>
              </a:xfrm>
              <a:prstGeom prst="rect">
                <a:avLst/>
              </a:prstGeom>
              <a:blipFill>
                <a:blip r:embed="rId16"/>
                <a:stretch>
                  <a:fillRect l="-716" t="-9231" b="-2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tângulo 9">
            <a:extLst>
              <a:ext uri="{FF2B5EF4-FFF2-40B4-BE49-F238E27FC236}">
                <a16:creationId xmlns:a16="http://schemas.microsoft.com/office/drawing/2014/main" id="{DC0314E8-B4E2-46DD-9C73-69BF0AFF7BE7}"/>
              </a:ext>
            </a:extLst>
          </p:cNvPr>
          <p:cNvSpPr/>
          <p:nvPr/>
        </p:nvSpPr>
        <p:spPr>
          <a:xfrm>
            <a:off x="6584687" y="5899890"/>
            <a:ext cx="4090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0C2B8E"/>
                </a:solidFill>
              </a:rPr>
              <a:t>or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9035188-FD8D-4A3D-B39C-4EBA6E5F0EF0}"/>
              </a:ext>
            </a:extLst>
          </p:cNvPr>
          <p:cNvSpPr/>
          <p:nvPr/>
        </p:nvSpPr>
        <p:spPr>
          <a:xfrm>
            <a:off x="3290252" y="2050746"/>
            <a:ext cx="86274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this parametric set </a:t>
            </a:r>
            <a:r>
              <a:rPr lang="en-GB" b="1" dirty="0"/>
              <a:t>representation</a:t>
            </a:r>
            <a:r>
              <a:rPr lang="en-GB" dirty="0"/>
              <a:t> is </a:t>
            </a:r>
            <a:r>
              <a:rPr lang="en-GB" b="1" dirty="0"/>
              <a:t>not unique</a:t>
            </a:r>
            <a:r>
              <a:rPr lang="en-GB" dirty="0"/>
              <a:t> since it depends upon the </a:t>
            </a:r>
            <a:r>
              <a:rPr lang="en-GB" b="1" dirty="0"/>
              <a:t>choices</a:t>
            </a:r>
            <a:r>
              <a:rPr lang="en-GB" dirty="0"/>
              <a:t> for </a:t>
            </a:r>
            <a:r>
              <a:rPr lang="en-GB" b="1" dirty="0"/>
              <a:t>free </a:t>
            </a:r>
            <a:r>
              <a:rPr lang="en-GB" dirty="0"/>
              <a:t>and </a:t>
            </a:r>
            <a:r>
              <a:rPr lang="en-GB" b="1" dirty="0"/>
              <a:t>not free variables</a:t>
            </a:r>
            <a:r>
              <a:rPr lang="en-GB" dirty="0"/>
              <a:t>. All the solution sets have the same elements!</a:t>
            </a:r>
          </a:p>
        </p:txBody>
      </p:sp>
      <p:cxnSp>
        <p:nvCxnSpPr>
          <p:cNvPr id="32" name="Conexão reta unidirecional 31">
            <a:extLst>
              <a:ext uri="{FF2B5EF4-FFF2-40B4-BE49-F238E27FC236}">
                <a16:creationId xmlns:a16="http://schemas.microsoft.com/office/drawing/2014/main" id="{9D21B81D-93FF-42F6-8141-7712213AD3ED}"/>
              </a:ext>
            </a:extLst>
          </p:cNvPr>
          <p:cNvCxnSpPr>
            <a:cxnSpLocks/>
          </p:cNvCxnSpPr>
          <p:nvPr/>
        </p:nvCxnSpPr>
        <p:spPr>
          <a:xfrm>
            <a:off x="4714240" y="3891280"/>
            <a:ext cx="2279533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39D3CF40-F95C-4030-933F-0421A8F1A7D6}"/>
                  </a:ext>
                </a:extLst>
              </p:cNvPr>
              <p:cNvSpPr/>
              <p:nvPr/>
            </p:nvSpPr>
            <p:spPr>
              <a:xfrm>
                <a:off x="7057445" y="3549005"/>
                <a:ext cx="1578555" cy="6685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i="1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39D3CF40-F95C-4030-933F-0421A8F1A7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7445" y="3549005"/>
                <a:ext cx="1578555" cy="668516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8" name="Objeto 37">
            <a:extLst>
              <a:ext uri="{FF2B5EF4-FFF2-40B4-BE49-F238E27FC236}">
                <a16:creationId xmlns:a16="http://schemas.microsoft.com/office/drawing/2014/main" id="{18E28A18-5E87-468A-A38B-E499BA8EA9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980645"/>
              </p:ext>
            </p:extLst>
          </p:nvPr>
        </p:nvGraphicFramePr>
        <p:xfrm>
          <a:off x="8893175" y="2906713"/>
          <a:ext cx="1995488" cy="998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36" name="Equation" r:id="rId22" imgW="1117440" imgH="558720" progId="Equation.DSMT4">
                  <p:embed/>
                </p:oleObj>
              </mc:Choice>
              <mc:Fallback>
                <p:oleObj name="Equation" r:id="rId22" imgW="1117440" imgH="558720" progId="Equation.DSMT4">
                  <p:embed/>
                  <p:pic>
                    <p:nvPicPr>
                      <p:cNvPr id="9" name="Objeto 8">
                        <a:extLst>
                          <a:ext uri="{FF2B5EF4-FFF2-40B4-BE49-F238E27FC236}">
                            <a16:creationId xmlns:a16="http://schemas.microsoft.com/office/drawing/2014/main" id="{9CE7D8B6-6706-47A9-BEE9-2A725186B3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8893175" y="2906713"/>
                        <a:ext cx="1995488" cy="998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tângulo 38">
            <a:extLst>
              <a:ext uri="{FF2B5EF4-FFF2-40B4-BE49-F238E27FC236}">
                <a16:creationId xmlns:a16="http://schemas.microsoft.com/office/drawing/2014/main" id="{2FA544D0-3CCB-4798-BCC6-D42AE49AE4F0}"/>
              </a:ext>
            </a:extLst>
          </p:cNvPr>
          <p:cNvSpPr/>
          <p:nvPr/>
        </p:nvSpPr>
        <p:spPr>
          <a:xfrm>
            <a:off x="9616541" y="3797397"/>
            <a:ext cx="409086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0C2B8E"/>
                </a:solidFill>
              </a:rPr>
              <a:t>or</a:t>
            </a:r>
          </a:p>
        </p:txBody>
      </p:sp>
      <p:graphicFrame>
        <p:nvGraphicFramePr>
          <p:cNvPr id="40" name="Objeto 39">
            <a:extLst>
              <a:ext uri="{FF2B5EF4-FFF2-40B4-BE49-F238E27FC236}">
                <a16:creationId xmlns:a16="http://schemas.microsoft.com/office/drawing/2014/main" id="{7FAE4BE8-8701-423A-BA89-EBF4AB2611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0806143"/>
              </p:ext>
            </p:extLst>
          </p:nvPr>
        </p:nvGraphicFramePr>
        <p:xfrm>
          <a:off x="8940800" y="4164013"/>
          <a:ext cx="1944688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37" name="Equation" r:id="rId24" imgW="1054080" imgH="355320" progId="Equation.DSMT4">
                  <p:embed/>
                </p:oleObj>
              </mc:Choice>
              <mc:Fallback>
                <p:oleObj name="Equation" r:id="rId24" imgW="1054080" imgH="355320" progId="Equation.DSMT4">
                  <p:embed/>
                  <p:pic>
                    <p:nvPicPr>
                      <p:cNvPr id="65" name="Objeto 64">
                        <a:extLst>
                          <a:ext uri="{FF2B5EF4-FFF2-40B4-BE49-F238E27FC236}">
                            <a16:creationId xmlns:a16="http://schemas.microsoft.com/office/drawing/2014/main" id="{9A290465-7767-4C88-B1C9-FE22CD4D5A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8940800" y="4164013"/>
                        <a:ext cx="1944688" cy="657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64E7BAE5-9056-46D9-87A6-B59B8D5538ED}"/>
              </a:ext>
            </a:extLst>
          </p:cNvPr>
          <p:cNvSpPr/>
          <p:nvPr/>
        </p:nvSpPr>
        <p:spPr>
          <a:xfrm>
            <a:off x="8699672" y="2857126"/>
            <a:ext cx="2313768" cy="1014488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2B78693F-75C4-4DF1-B847-9D0E93E9B912}"/>
              </a:ext>
            </a:extLst>
          </p:cNvPr>
          <p:cNvSpPr/>
          <p:nvPr/>
        </p:nvSpPr>
        <p:spPr>
          <a:xfrm>
            <a:off x="8699672" y="4143007"/>
            <a:ext cx="2313768" cy="619699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4" name="Objeto 43">
            <a:extLst>
              <a:ext uri="{FF2B5EF4-FFF2-40B4-BE49-F238E27FC236}">
                <a16:creationId xmlns:a16="http://schemas.microsoft.com/office/drawing/2014/main" id="{9D7E7DB2-F62F-4F67-917F-521C1C84DE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4033797"/>
              </p:ext>
            </p:extLst>
          </p:nvPr>
        </p:nvGraphicFramePr>
        <p:xfrm>
          <a:off x="3821113" y="5646738"/>
          <a:ext cx="2257425" cy="93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38" name="Equation" r:id="rId26" imgW="1104840" imgH="457200" progId="Equation.DSMT4">
                  <p:embed/>
                </p:oleObj>
              </mc:Choice>
              <mc:Fallback>
                <p:oleObj name="Equation" r:id="rId26" imgW="1104840" imgH="457200" progId="Equation.DSMT4">
                  <p:embed/>
                  <p:pic>
                    <p:nvPicPr>
                      <p:cNvPr id="9" name="Objeto 8">
                        <a:extLst>
                          <a:ext uri="{FF2B5EF4-FFF2-40B4-BE49-F238E27FC236}">
                            <a16:creationId xmlns:a16="http://schemas.microsoft.com/office/drawing/2014/main" id="{9CE7D8B6-6706-47A9-BEE9-2A725186B3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3821113" y="5646738"/>
                        <a:ext cx="2257425" cy="935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to 50">
            <a:extLst>
              <a:ext uri="{FF2B5EF4-FFF2-40B4-BE49-F238E27FC236}">
                <a16:creationId xmlns:a16="http://schemas.microsoft.com/office/drawing/2014/main" id="{5D1610C6-4A52-458E-BC2D-15B104F744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9565677"/>
              </p:ext>
            </p:extLst>
          </p:nvPr>
        </p:nvGraphicFramePr>
        <p:xfrm>
          <a:off x="7443788" y="5827713"/>
          <a:ext cx="2387600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39" name="Equation" r:id="rId28" imgW="1168200" imgH="241200" progId="Equation.DSMT4">
                  <p:embed/>
                </p:oleObj>
              </mc:Choice>
              <mc:Fallback>
                <p:oleObj name="Equation" r:id="rId28" imgW="1168200" imgH="241200" progId="Equation.DSMT4">
                  <p:embed/>
                  <p:pic>
                    <p:nvPicPr>
                      <p:cNvPr id="65" name="Objeto 64">
                        <a:extLst>
                          <a:ext uri="{FF2B5EF4-FFF2-40B4-BE49-F238E27FC236}">
                            <a16:creationId xmlns:a16="http://schemas.microsoft.com/office/drawing/2014/main" id="{9A290465-7767-4C88-B1C9-FE22CD4D5A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7443788" y="5827713"/>
                        <a:ext cx="2387600" cy="493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id="{5B0BD1D1-DABB-4AD5-96F8-BA22D8A75FE6}"/>
              </a:ext>
            </a:extLst>
          </p:cNvPr>
          <p:cNvSpPr/>
          <p:nvPr/>
        </p:nvSpPr>
        <p:spPr>
          <a:xfrm>
            <a:off x="3685592" y="5621320"/>
            <a:ext cx="2528014" cy="972520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tângulo: Cantos Arredondados 52">
            <a:extLst>
              <a:ext uri="{FF2B5EF4-FFF2-40B4-BE49-F238E27FC236}">
                <a16:creationId xmlns:a16="http://schemas.microsoft.com/office/drawing/2014/main" id="{125B6205-FF0D-483B-A329-CE1D84B87E44}"/>
              </a:ext>
            </a:extLst>
          </p:cNvPr>
          <p:cNvSpPr/>
          <p:nvPr/>
        </p:nvSpPr>
        <p:spPr>
          <a:xfrm>
            <a:off x="7119707" y="5762640"/>
            <a:ext cx="2977778" cy="619699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tângulo: Cantos Arredondados 53">
            <a:hlinkClick r:id="rId30" action="ppaction://hlinksldjump"/>
            <a:extLst>
              <a:ext uri="{FF2B5EF4-FFF2-40B4-BE49-F238E27FC236}">
                <a16:creationId xmlns:a16="http://schemas.microsoft.com/office/drawing/2014/main" id="{E0BC5BF3-09FC-4D05-975E-CBC4C0C50CC6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55" name="Retângulo: Cantos Arredondados 54">
            <a:hlinkClick r:id="rId31" action="ppaction://hlinksldjump"/>
            <a:extLst>
              <a:ext uri="{FF2B5EF4-FFF2-40B4-BE49-F238E27FC236}">
                <a16:creationId xmlns:a16="http://schemas.microsoft.com/office/drawing/2014/main" id="{D9CE9FF9-4CB0-4FD5-A1B1-6CE07837CFEE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56" name="Retângulo: Cantos Arredondados 55">
            <a:hlinkClick r:id="rId32" action="ppaction://hlinksldjump"/>
            <a:extLst>
              <a:ext uri="{FF2B5EF4-FFF2-40B4-BE49-F238E27FC236}">
                <a16:creationId xmlns:a16="http://schemas.microsoft.com/office/drawing/2014/main" id="{1E24A130-7FD5-401C-BD73-2C0A2EDDD7BF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7" name="Retângulo: Cantos Arredondados 56">
            <a:hlinkClick r:id="rId33" action="ppaction://hlinksldjump"/>
            <a:extLst>
              <a:ext uri="{FF2B5EF4-FFF2-40B4-BE49-F238E27FC236}">
                <a16:creationId xmlns:a16="http://schemas.microsoft.com/office/drawing/2014/main" id="{4E75B7B6-19E3-4DB7-BB94-65087A55C6E5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58" name="Retângulo: Cantos Arredondados 57">
            <a:hlinkClick r:id="rId34" action="ppaction://hlinksldjump"/>
            <a:extLst>
              <a:ext uri="{FF2B5EF4-FFF2-40B4-BE49-F238E27FC236}">
                <a16:creationId xmlns:a16="http://schemas.microsoft.com/office/drawing/2014/main" id="{F43DA563-6039-49F7-B68D-E0A50412725D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59" name="Retângulo: Cantos Arredondados 58">
            <a:hlinkClick r:id="rId35" action="ppaction://hlinksldjump"/>
            <a:extLst>
              <a:ext uri="{FF2B5EF4-FFF2-40B4-BE49-F238E27FC236}">
                <a16:creationId xmlns:a16="http://schemas.microsoft.com/office/drawing/2014/main" id="{387E2461-286F-4B78-A73C-CF730A945774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38247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7" grpId="0"/>
      <p:bldP spid="17" grpId="0"/>
      <p:bldP spid="39" grpId="0"/>
      <p:bldP spid="41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redondeado 12">
            <a:extLst>
              <a:ext uri="{FF2B5EF4-FFF2-40B4-BE49-F238E27FC236}">
                <a16:creationId xmlns:a16="http://schemas.microsoft.com/office/drawing/2014/main" id="{2B7B0A97-A534-4520-9C51-9AABDDE2418C}"/>
              </a:ext>
            </a:extLst>
          </p:cNvPr>
          <p:cNvSpPr/>
          <p:nvPr/>
        </p:nvSpPr>
        <p:spPr>
          <a:xfrm>
            <a:off x="2100435" y="2080030"/>
            <a:ext cx="9914021" cy="4648900"/>
          </a:xfrm>
          <a:prstGeom prst="roundRect">
            <a:avLst>
              <a:gd name="adj" fmla="val 3427"/>
            </a:avLst>
          </a:prstGeom>
          <a:solidFill>
            <a:schemeClr val="bg1"/>
          </a:solidFill>
          <a:ln cmpd="thickThin">
            <a:solidFill>
              <a:srgbClr val="29A6F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US" sz="2400" b="1" u="sng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</p:txBody>
      </p:sp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3" name="Rectángulo redondeado 12"/>
          <p:cNvSpPr/>
          <p:nvPr/>
        </p:nvSpPr>
        <p:spPr>
          <a:xfrm>
            <a:off x="2088682" y="276993"/>
            <a:ext cx="9914021" cy="1620601"/>
          </a:xfrm>
          <a:prstGeom prst="roundRect">
            <a:avLst>
              <a:gd name="adj" fmla="val 5355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US" sz="2400" b="1" u="sng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8D7436-F47A-4589-90F4-ED82E492C31C}"/>
              </a:ext>
            </a:extLst>
          </p:cNvPr>
          <p:cNvSpPr txBox="1"/>
          <p:nvPr/>
        </p:nvSpPr>
        <p:spPr>
          <a:xfrm>
            <a:off x="2446317" y="424190"/>
            <a:ext cx="9096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25E4F"/>
                </a:solidFill>
              </a:rPr>
              <a:t>Parametric Representation of a Solution Set of a Linear Equation</a:t>
            </a:r>
            <a:r>
              <a:rPr lang="en-US" sz="2400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756386A-0708-4617-B102-A9F986A7F14E}"/>
              </a:ext>
            </a:extLst>
          </p:cNvPr>
          <p:cNvSpPr txBox="1"/>
          <p:nvPr/>
        </p:nvSpPr>
        <p:spPr>
          <a:xfrm>
            <a:off x="2250596" y="2264640"/>
            <a:ext cx="150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29A6FF"/>
                </a:solidFill>
              </a:rPr>
              <a:t>Examples</a:t>
            </a:r>
            <a:endParaRPr lang="en-US" sz="2400" b="1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D2EB29A8-ADD4-4068-BDF6-7DB65ABA830B}"/>
                  </a:ext>
                </a:extLst>
              </p:cNvPr>
              <p:cNvSpPr txBox="1"/>
              <p:nvPr/>
            </p:nvSpPr>
            <p:spPr>
              <a:xfrm>
                <a:off x="2446317" y="945828"/>
                <a:ext cx="922225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A </a:t>
                </a:r>
                <a:r>
                  <a:rPr lang="en-US" sz="2400" b="1" dirty="0"/>
                  <a:t>solution set of a linear equation  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…+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2400" dirty="0"/>
              </a:p>
              <a:p>
                <a:pPr algn="just"/>
                <a:r>
                  <a:rPr lang="en-US" sz="2400" dirty="0"/>
                  <a:t>is a </a:t>
                </a:r>
                <a:r>
                  <a:rPr lang="en-US" sz="2400" b="1" dirty="0"/>
                  <a:t>set that contains all its solutions</a:t>
                </a:r>
                <a:r>
                  <a:rPr lang="en-US" sz="2400" dirty="0"/>
                  <a:t>. </a:t>
                </a: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D2EB29A8-ADD4-4068-BDF6-7DB65ABA8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6317" y="945828"/>
                <a:ext cx="9222258" cy="830997"/>
              </a:xfrm>
              <a:prstGeom prst="rect">
                <a:avLst/>
              </a:prstGeom>
              <a:blipFill>
                <a:blip r:embed="rId5"/>
                <a:stretch>
                  <a:fillRect l="-991" t="-5882" b="-161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agem 6">
            <a:extLst>
              <a:ext uri="{FF2B5EF4-FFF2-40B4-BE49-F238E27FC236}">
                <a16:creationId xmlns:a16="http://schemas.microsoft.com/office/drawing/2014/main" id="{84904AED-AB0B-405F-9709-D9BDFCBC63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CuadroTexto 17">
                <a:extLst>
                  <a:ext uri="{FF2B5EF4-FFF2-40B4-BE49-F238E27FC236}">
                    <a16:creationId xmlns:a16="http://schemas.microsoft.com/office/drawing/2014/main" id="{1681D686-60C1-494E-BF2C-7400A87EEF70}"/>
                  </a:ext>
                </a:extLst>
              </p:cNvPr>
              <p:cNvSpPr txBox="1"/>
              <p:nvPr/>
            </p:nvSpPr>
            <p:spPr>
              <a:xfrm>
                <a:off x="2250596" y="2749890"/>
                <a:ext cx="80913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Clr>
                    <a:srgbClr val="29A6FF"/>
                  </a:buClr>
                  <a:buSzPct val="100000"/>
                  <a:buFont typeface="+mj-lt"/>
                  <a:buAutoNum type="arabicPeriod" startAt="2"/>
                </a:pPr>
                <a:r>
                  <a:rPr lang="pt-PT" sz="2000" dirty="0"/>
                  <a:t>Solve the </a:t>
                </a:r>
                <a:r>
                  <a:rPr lang="en-US" sz="2000" dirty="0"/>
                  <a:t>linear equation: </a:t>
                </a:r>
                <a14:m>
                  <m:oMath xmlns:m="http://schemas.openxmlformats.org/officeDocument/2006/math">
                    <m:r>
                      <a:rPr lang="pt-PT" sz="2000" b="0" i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0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000" b="0" i="1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0" name="CuadroTexto 17">
                <a:extLst>
                  <a:ext uri="{FF2B5EF4-FFF2-40B4-BE49-F238E27FC236}">
                    <a16:creationId xmlns:a16="http://schemas.microsoft.com/office/drawing/2014/main" id="{1681D686-60C1-494E-BF2C-7400A87EEF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6" y="2749890"/>
                <a:ext cx="8091319" cy="400110"/>
              </a:xfrm>
              <a:prstGeom prst="rect">
                <a:avLst/>
              </a:prstGeom>
              <a:blipFill>
                <a:blip r:embed="rId12"/>
                <a:stretch>
                  <a:fillRect l="-828" t="-10606" b="-272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CuadroTexto 17">
                <a:extLst>
                  <a:ext uri="{FF2B5EF4-FFF2-40B4-BE49-F238E27FC236}">
                    <a16:creationId xmlns:a16="http://schemas.microsoft.com/office/drawing/2014/main" id="{8D089F3D-D60A-41CE-987A-0728CC091941}"/>
                  </a:ext>
                </a:extLst>
              </p:cNvPr>
              <p:cNvSpPr txBox="1"/>
              <p:nvPr/>
            </p:nvSpPr>
            <p:spPr>
              <a:xfrm>
                <a:off x="2250594" y="3169838"/>
                <a:ext cx="5173539" cy="527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29A6FF"/>
                  </a:buClr>
                  <a:buSzPct val="120000"/>
                </a:pPr>
                <a:r>
                  <a:rPr lang="en-GB" sz="2000" b="1" dirty="0">
                    <a:solidFill>
                      <a:srgbClr val="0C2B8E"/>
                    </a:solidFill>
                  </a:rPr>
                  <a:t>Solution</a:t>
                </a:r>
                <a:r>
                  <a:rPr lang="pt-PT" sz="2000" dirty="0">
                    <a:solidFill>
                      <a:srgbClr val="0C2B8E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=2+</m:t>
                    </m:r>
                    <m:f>
                      <m:fPr>
                        <m:ctrlPr>
                          <a:rPr lang="en-US" sz="200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0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1" name="CuadroTexto 17">
                <a:extLst>
                  <a:ext uri="{FF2B5EF4-FFF2-40B4-BE49-F238E27FC236}">
                    <a16:creationId xmlns:a16="http://schemas.microsoft.com/office/drawing/2014/main" id="{8D089F3D-D60A-41CE-987A-0728CC091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4" y="3169838"/>
                <a:ext cx="5173539" cy="527580"/>
              </a:xfrm>
              <a:prstGeom prst="rect">
                <a:avLst/>
              </a:prstGeom>
              <a:blipFill>
                <a:blip r:embed="rId13"/>
                <a:stretch>
                  <a:fillRect l="-1178" b="-80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CuadroTexto 17">
            <a:extLst>
              <a:ext uri="{FF2B5EF4-FFF2-40B4-BE49-F238E27FC236}">
                <a16:creationId xmlns:a16="http://schemas.microsoft.com/office/drawing/2014/main" id="{AFFEDB8E-5654-4F45-A8AF-6AFBCDB2A5EC}"/>
              </a:ext>
            </a:extLst>
          </p:cNvPr>
          <p:cNvSpPr txBox="1"/>
          <p:nvPr/>
        </p:nvSpPr>
        <p:spPr>
          <a:xfrm>
            <a:off x="2250594" y="3628254"/>
            <a:ext cx="8091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9A6FF"/>
              </a:buClr>
              <a:buSzPct val="120000"/>
            </a:pPr>
            <a:r>
              <a:rPr lang="en-GB" sz="2000" dirty="0">
                <a:solidFill>
                  <a:srgbClr val="0C2B8E"/>
                </a:solidFill>
              </a:rPr>
              <a:t>In this case the “choices” are: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uadroTexto 17">
                <a:extLst>
                  <a:ext uri="{FF2B5EF4-FFF2-40B4-BE49-F238E27FC236}">
                    <a16:creationId xmlns:a16="http://schemas.microsoft.com/office/drawing/2014/main" id="{5D5A82A2-C357-4152-8F1C-954C46393C34}"/>
                  </a:ext>
                </a:extLst>
              </p:cNvPr>
              <p:cNvSpPr txBox="1"/>
              <p:nvPr/>
            </p:nvSpPr>
            <p:spPr>
              <a:xfrm>
                <a:off x="2245139" y="4012323"/>
                <a:ext cx="80913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F25E4F"/>
                    </a:solidFill>
                  </a:rPr>
                  <a:t>Free Variables </a:t>
                </a:r>
                <a:r>
                  <a:rPr lang="en-GB" sz="2000" dirty="0">
                    <a:solidFill>
                      <a:srgbClr val="0C2B8E"/>
                    </a:solidFill>
                  </a:rPr>
                  <a:t>– </a:t>
                </a:r>
                <a14:m>
                  <m:oMath xmlns:m="http://schemas.openxmlformats.org/officeDocument/2006/math"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 – it can assume </a:t>
                </a:r>
                <a:r>
                  <a:rPr lang="en-GB" sz="2000" b="1" i="1" dirty="0">
                    <a:solidFill>
                      <a:srgbClr val="0C2B8E"/>
                    </a:solidFill>
                  </a:rPr>
                  <a:t>any real value</a:t>
                </a:r>
                <a:endParaRPr lang="en-GB" sz="200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3" name="CuadroTexto 17">
                <a:extLst>
                  <a:ext uri="{FF2B5EF4-FFF2-40B4-BE49-F238E27FC236}">
                    <a16:creationId xmlns:a16="http://schemas.microsoft.com/office/drawing/2014/main" id="{5D5A82A2-C357-4152-8F1C-954C46393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5139" y="4012323"/>
                <a:ext cx="8091319" cy="400110"/>
              </a:xfrm>
              <a:prstGeom prst="rect">
                <a:avLst/>
              </a:prstGeom>
              <a:blipFill>
                <a:blip r:embed="rId14"/>
                <a:stretch>
                  <a:fillRect l="-979" t="-19697" b="-303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uadroTexto 17">
                <a:extLst>
                  <a:ext uri="{FF2B5EF4-FFF2-40B4-BE49-F238E27FC236}">
                    <a16:creationId xmlns:a16="http://schemas.microsoft.com/office/drawing/2014/main" id="{ACE28BF6-6BDF-4825-A38E-2DFD8DC69DC6}"/>
                  </a:ext>
                </a:extLst>
              </p:cNvPr>
              <p:cNvSpPr txBox="1"/>
              <p:nvPr/>
            </p:nvSpPr>
            <p:spPr>
              <a:xfrm>
                <a:off x="2250594" y="4398744"/>
                <a:ext cx="99054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F25E4F"/>
                    </a:solidFill>
                  </a:rPr>
                  <a:t>Not Free</a:t>
                </a:r>
                <a:r>
                  <a:rPr lang="en-GB" sz="2000" dirty="0">
                    <a:solidFill>
                      <a:srgbClr val="002060"/>
                    </a:solidFill>
                  </a:rPr>
                  <a:t> or </a:t>
                </a:r>
                <a:r>
                  <a:rPr lang="en-GB" sz="2000" b="1" dirty="0">
                    <a:solidFill>
                      <a:srgbClr val="F25E4F"/>
                    </a:solidFill>
                  </a:rPr>
                  <a:t>Dependent Variable </a:t>
                </a:r>
                <a:r>
                  <a:rPr lang="en-GB" sz="2000" dirty="0">
                    <a:solidFill>
                      <a:srgbClr val="0C2B8E"/>
                    </a:solidFill>
                  </a:rPr>
                  <a:t>– </a:t>
                </a:r>
                <a14:m>
                  <m:oMath xmlns:m="http://schemas.openxmlformats.org/officeDocument/2006/math"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 – its value </a:t>
                </a:r>
                <a:r>
                  <a:rPr lang="en-GB" sz="2000" b="1" i="1" dirty="0">
                    <a:solidFill>
                      <a:srgbClr val="0C2B8E"/>
                    </a:solidFill>
                  </a:rPr>
                  <a:t>depends on the values of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 .</a:t>
                </a:r>
                <a:endParaRPr lang="en-GB" sz="200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4" name="CuadroTexto 17">
                <a:extLst>
                  <a:ext uri="{FF2B5EF4-FFF2-40B4-BE49-F238E27FC236}">
                    <a16:creationId xmlns:a16="http://schemas.microsoft.com/office/drawing/2014/main" id="{ACE28BF6-6BDF-4825-A38E-2DFD8DC69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4" y="4398744"/>
                <a:ext cx="9905406" cy="400110"/>
              </a:xfrm>
              <a:prstGeom prst="rect">
                <a:avLst/>
              </a:prstGeom>
              <a:blipFill>
                <a:blip r:embed="rId15"/>
                <a:stretch>
                  <a:fillRect l="-800" t="-20000" b="-323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uadroTexto 17">
                <a:extLst>
                  <a:ext uri="{FF2B5EF4-FFF2-40B4-BE49-F238E27FC236}">
                    <a16:creationId xmlns:a16="http://schemas.microsoft.com/office/drawing/2014/main" id="{1354846C-3B6B-4E2B-87C6-6E625B2C16F3}"/>
                  </a:ext>
                </a:extLst>
              </p:cNvPr>
              <p:cNvSpPr txBox="1"/>
              <p:nvPr/>
            </p:nvSpPr>
            <p:spPr>
              <a:xfrm>
                <a:off x="2245139" y="4816947"/>
                <a:ext cx="937149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29A6FF"/>
                  </a:buClr>
                  <a:buSzPct val="120000"/>
                </a:pPr>
                <a:r>
                  <a:rPr lang="en-GB" sz="2000" dirty="0">
                    <a:solidFill>
                      <a:srgbClr val="0C2B8E"/>
                    </a:solidFill>
                  </a:rPr>
                  <a:t>By setting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PT" sz="20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0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, we obtain the following parametric representation: </a:t>
                </a:r>
              </a:p>
            </p:txBody>
          </p:sp>
        </mc:Choice>
        <mc:Fallback xmlns="">
          <p:sp>
            <p:nvSpPr>
              <p:cNvPr id="68" name="CuadroTexto 17">
                <a:extLst>
                  <a:ext uri="{FF2B5EF4-FFF2-40B4-BE49-F238E27FC236}">
                    <a16:creationId xmlns:a16="http://schemas.microsoft.com/office/drawing/2014/main" id="{1354846C-3B6B-4E2B-87C6-6E625B2C1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5139" y="4816947"/>
                <a:ext cx="9371494" cy="400110"/>
              </a:xfrm>
              <a:prstGeom prst="rect">
                <a:avLst/>
              </a:prstGeom>
              <a:blipFill>
                <a:blip r:embed="rId16"/>
                <a:stretch>
                  <a:fillRect l="-650"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9" name="Objeto 68">
            <a:extLst>
              <a:ext uri="{FF2B5EF4-FFF2-40B4-BE49-F238E27FC236}">
                <a16:creationId xmlns:a16="http://schemas.microsoft.com/office/drawing/2014/main" id="{94BAE570-BE6D-449C-857C-34EFF8BF87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7930974"/>
              </p:ext>
            </p:extLst>
          </p:nvPr>
        </p:nvGraphicFramePr>
        <p:xfrm>
          <a:off x="3124200" y="5245100"/>
          <a:ext cx="3302000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89" name="Equation" r:id="rId17" imgW="1739880" imgH="825480" progId="Equation.DSMT4">
                  <p:embed/>
                </p:oleObj>
              </mc:Choice>
              <mc:Fallback>
                <p:oleObj name="Equation" r:id="rId17" imgW="1739880" imgH="825480" progId="Equation.DSMT4">
                  <p:embed/>
                  <p:pic>
                    <p:nvPicPr>
                      <p:cNvPr id="9" name="Objeto 8">
                        <a:extLst>
                          <a:ext uri="{FF2B5EF4-FFF2-40B4-BE49-F238E27FC236}">
                            <a16:creationId xmlns:a16="http://schemas.microsoft.com/office/drawing/2014/main" id="{9CE7D8B6-6706-47A9-BEE9-2A725186B3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124200" y="5245100"/>
                        <a:ext cx="3302000" cy="140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Retângulo 69">
            <a:extLst>
              <a:ext uri="{FF2B5EF4-FFF2-40B4-BE49-F238E27FC236}">
                <a16:creationId xmlns:a16="http://schemas.microsoft.com/office/drawing/2014/main" id="{07103B8B-791A-4295-83C2-E28EC60A6250}"/>
              </a:ext>
            </a:extLst>
          </p:cNvPr>
          <p:cNvSpPr/>
          <p:nvPr/>
        </p:nvSpPr>
        <p:spPr>
          <a:xfrm>
            <a:off x="6803178" y="5808556"/>
            <a:ext cx="4090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0C2B8E"/>
                </a:solidFill>
              </a:rPr>
              <a:t>or</a:t>
            </a:r>
          </a:p>
        </p:txBody>
      </p:sp>
      <p:graphicFrame>
        <p:nvGraphicFramePr>
          <p:cNvPr id="71" name="Objeto 70">
            <a:extLst>
              <a:ext uri="{FF2B5EF4-FFF2-40B4-BE49-F238E27FC236}">
                <a16:creationId xmlns:a16="http://schemas.microsoft.com/office/drawing/2014/main" id="{14616413-3020-4A89-9FA4-9452B69C0B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5070071"/>
              </p:ext>
            </p:extLst>
          </p:nvPr>
        </p:nvGraphicFramePr>
        <p:xfrm>
          <a:off x="7646988" y="5643563"/>
          <a:ext cx="3468687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90" name="Equation" r:id="rId19" imgW="1968480" imgH="380880" progId="Equation.DSMT4">
                  <p:embed/>
                </p:oleObj>
              </mc:Choice>
              <mc:Fallback>
                <p:oleObj name="Equation" r:id="rId19" imgW="1968480" imgH="380880" progId="Equation.DSMT4">
                  <p:embed/>
                  <p:pic>
                    <p:nvPicPr>
                      <p:cNvPr id="65" name="Objeto 64">
                        <a:extLst>
                          <a:ext uri="{FF2B5EF4-FFF2-40B4-BE49-F238E27FC236}">
                            <a16:creationId xmlns:a16="http://schemas.microsoft.com/office/drawing/2014/main" id="{9A290465-7767-4C88-B1C9-FE22CD4D5A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646988" y="5643563"/>
                        <a:ext cx="3468687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Retângulo: Cantos Arredondados 71">
            <a:extLst>
              <a:ext uri="{FF2B5EF4-FFF2-40B4-BE49-F238E27FC236}">
                <a16:creationId xmlns:a16="http://schemas.microsoft.com/office/drawing/2014/main" id="{4B3E724E-BB84-4F42-A956-D362447BB0F0}"/>
              </a:ext>
            </a:extLst>
          </p:cNvPr>
          <p:cNvSpPr/>
          <p:nvPr/>
        </p:nvSpPr>
        <p:spPr>
          <a:xfrm>
            <a:off x="2963221" y="5254121"/>
            <a:ext cx="3569632" cy="1437744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tângulo: Cantos Arredondados 72">
            <a:extLst>
              <a:ext uri="{FF2B5EF4-FFF2-40B4-BE49-F238E27FC236}">
                <a16:creationId xmlns:a16="http://schemas.microsoft.com/office/drawing/2014/main" id="{FFCE61E5-461D-4049-AAC2-1243EDC9DD37}"/>
              </a:ext>
            </a:extLst>
          </p:cNvPr>
          <p:cNvSpPr/>
          <p:nvPr/>
        </p:nvSpPr>
        <p:spPr>
          <a:xfrm>
            <a:off x="7485451" y="5577686"/>
            <a:ext cx="3721029" cy="774109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4" name="Conexão reta unidirecional 73">
            <a:extLst>
              <a:ext uri="{FF2B5EF4-FFF2-40B4-BE49-F238E27FC236}">
                <a16:creationId xmlns:a16="http://schemas.microsoft.com/office/drawing/2014/main" id="{D45F5B02-631D-4A2D-8B3D-53DDAA0769A7}"/>
              </a:ext>
            </a:extLst>
          </p:cNvPr>
          <p:cNvCxnSpPr>
            <a:cxnSpLocks/>
            <a:endCxn id="75" idx="1"/>
          </p:cNvCxnSpPr>
          <p:nvPr/>
        </p:nvCxnSpPr>
        <p:spPr>
          <a:xfrm flipV="1">
            <a:off x="4932731" y="2518974"/>
            <a:ext cx="3502306" cy="91002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uadroTexto 17">
            <a:extLst>
              <a:ext uri="{FF2B5EF4-FFF2-40B4-BE49-F238E27FC236}">
                <a16:creationId xmlns:a16="http://schemas.microsoft.com/office/drawing/2014/main" id="{AC69C18D-704C-4C9A-9B10-EBC6047E9854}"/>
              </a:ext>
            </a:extLst>
          </p:cNvPr>
          <p:cNvSpPr txBox="1"/>
          <p:nvPr/>
        </p:nvSpPr>
        <p:spPr>
          <a:xfrm>
            <a:off x="8435037" y="2165031"/>
            <a:ext cx="3480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9A6FF"/>
              </a:buClr>
              <a:buSzPct val="120000"/>
            </a:pP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A more “obvious” choice for a solution would be… (?)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1E8AE124-FF7D-4FD5-81DE-9DB524DF0F36}"/>
                  </a:ext>
                </a:extLst>
              </p:cNvPr>
              <p:cNvSpPr/>
              <p:nvPr/>
            </p:nvSpPr>
            <p:spPr>
              <a:xfrm>
                <a:off x="8635069" y="2817519"/>
                <a:ext cx="208602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Clr>
                    <a:srgbClr val="29A6FF"/>
                  </a:buClr>
                  <a:buSzPct val="12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000" b="1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pt-PT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pt-PT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PT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pt-PT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pt-PT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PT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en-US" sz="20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1E8AE124-FF7D-4FD5-81DE-9DB524DF0F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5069" y="2817519"/>
                <a:ext cx="2086020" cy="400110"/>
              </a:xfrm>
              <a:prstGeom prst="rect">
                <a:avLst/>
              </a:prstGeom>
              <a:blipFill>
                <a:blip r:embed="rId21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8" name="Objeto 77">
            <a:extLst>
              <a:ext uri="{FF2B5EF4-FFF2-40B4-BE49-F238E27FC236}">
                <a16:creationId xmlns:a16="http://schemas.microsoft.com/office/drawing/2014/main" id="{7E1D6318-6CC4-479B-9A18-FB7125C3C2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3947023"/>
              </p:ext>
            </p:extLst>
          </p:nvPr>
        </p:nvGraphicFramePr>
        <p:xfrm>
          <a:off x="8894763" y="3187700"/>
          <a:ext cx="2601912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91" name="Equation" r:id="rId22" imgW="1917360" imgH="711000" progId="Equation.DSMT4">
                  <p:embed/>
                </p:oleObj>
              </mc:Choice>
              <mc:Fallback>
                <p:oleObj name="Equation" r:id="rId22" imgW="1917360" imgH="711000" progId="Equation.DSMT4">
                  <p:embed/>
                  <p:pic>
                    <p:nvPicPr>
                      <p:cNvPr id="69" name="Objeto 68">
                        <a:extLst>
                          <a:ext uri="{FF2B5EF4-FFF2-40B4-BE49-F238E27FC236}">
                            <a16:creationId xmlns:a16="http://schemas.microsoft.com/office/drawing/2014/main" id="{94BAE570-BE6D-449C-857C-34EFF8BF87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8894763" y="3187700"/>
                        <a:ext cx="2601912" cy="1214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" name="Retângulo: Cantos Arredondados 78">
            <a:extLst>
              <a:ext uri="{FF2B5EF4-FFF2-40B4-BE49-F238E27FC236}">
                <a16:creationId xmlns:a16="http://schemas.microsoft.com/office/drawing/2014/main" id="{4A0FA4E5-773F-435D-9983-4323B51BD0F1}"/>
              </a:ext>
            </a:extLst>
          </p:cNvPr>
          <p:cNvSpPr/>
          <p:nvPr/>
        </p:nvSpPr>
        <p:spPr>
          <a:xfrm>
            <a:off x="8778239" y="3187064"/>
            <a:ext cx="2870043" cy="1242043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Retângulo: Cantos Arredondados 33">
            <a:hlinkClick r:id="rId24" action="ppaction://hlinksldjump"/>
            <a:extLst>
              <a:ext uri="{FF2B5EF4-FFF2-40B4-BE49-F238E27FC236}">
                <a16:creationId xmlns:a16="http://schemas.microsoft.com/office/drawing/2014/main" id="{57663B74-0ABC-4D59-B86B-BD34D7A14B8A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35" name="Retângulo: Cantos Arredondados 34">
            <a:hlinkClick r:id="rId25" action="ppaction://hlinksldjump"/>
            <a:extLst>
              <a:ext uri="{FF2B5EF4-FFF2-40B4-BE49-F238E27FC236}">
                <a16:creationId xmlns:a16="http://schemas.microsoft.com/office/drawing/2014/main" id="{3ABE4429-36A3-4B69-85EE-599FCF5E5292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36" name="Retângulo: Cantos Arredondados 35">
            <a:hlinkClick r:id="rId26" action="ppaction://hlinksldjump"/>
            <a:extLst>
              <a:ext uri="{FF2B5EF4-FFF2-40B4-BE49-F238E27FC236}">
                <a16:creationId xmlns:a16="http://schemas.microsoft.com/office/drawing/2014/main" id="{FE88046A-F9DD-4C2C-AF9D-3FC1B6297E1D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7" name="Retângulo: Cantos Arredondados 36">
            <a:hlinkClick r:id="rId27" action="ppaction://hlinksldjump"/>
            <a:extLst>
              <a:ext uri="{FF2B5EF4-FFF2-40B4-BE49-F238E27FC236}">
                <a16:creationId xmlns:a16="http://schemas.microsoft.com/office/drawing/2014/main" id="{90706BDD-07B3-4089-8BC2-83AFA216652C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38" name="Retângulo: Cantos Arredondados 37">
            <a:hlinkClick r:id="rId28" action="ppaction://hlinksldjump"/>
            <a:extLst>
              <a:ext uri="{FF2B5EF4-FFF2-40B4-BE49-F238E27FC236}">
                <a16:creationId xmlns:a16="http://schemas.microsoft.com/office/drawing/2014/main" id="{02A8FCB3-A25F-4A6D-B9A9-AB28AACCC4DE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39" name="Retângulo: Cantos Arredondados 38">
            <a:hlinkClick r:id="rId29" action="ppaction://hlinksldjump"/>
            <a:extLst>
              <a:ext uri="{FF2B5EF4-FFF2-40B4-BE49-F238E27FC236}">
                <a16:creationId xmlns:a16="http://schemas.microsoft.com/office/drawing/2014/main" id="{78A498E9-72D2-4545-9038-DDADF4F3783B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387483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8" grpId="0"/>
      <p:bldP spid="60" grpId="0"/>
      <p:bldP spid="61" grpId="0"/>
      <p:bldP spid="62" grpId="0"/>
      <p:bldP spid="63" grpId="0"/>
      <p:bldP spid="64" grpId="0"/>
      <p:bldP spid="68" grpId="0"/>
      <p:bldP spid="70" grpId="0"/>
      <p:bldP spid="72" grpId="0" animBg="1"/>
      <p:bldP spid="73" grpId="0" animBg="1"/>
      <p:bldP spid="75" grpId="0"/>
      <p:bldP spid="8" grpId="0"/>
      <p:bldP spid="7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22" name="Imagem 6">
            <a:extLst>
              <a:ext uri="{FF2B5EF4-FFF2-40B4-BE49-F238E27FC236}">
                <a16:creationId xmlns:a16="http://schemas.microsoft.com/office/drawing/2014/main" id="{84904AED-AB0B-405F-9709-D9BDFCBC63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7" name="Retângulo: Cantos Arredondados 16">
            <a:hlinkClick r:id="rId6" action="ppaction://hlinksldjump"/>
            <a:extLst>
              <a:ext uri="{FF2B5EF4-FFF2-40B4-BE49-F238E27FC236}">
                <a16:creationId xmlns:a16="http://schemas.microsoft.com/office/drawing/2014/main" id="{0D842B5A-AB3A-45B3-86FD-3B04F184AF38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18" name="Retângulo: Cantos Arredondados 17">
            <a:hlinkClick r:id="rId7" action="ppaction://hlinksldjump"/>
            <a:extLst>
              <a:ext uri="{FF2B5EF4-FFF2-40B4-BE49-F238E27FC236}">
                <a16:creationId xmlns:a16="http://schemas.microsoft.com/office/drawing/2014/main" id="{48E1C60B-3A2D-4DC8-A5C6-EE7D706B2FEB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19" name="Retângulo: Cantos Arredondados 18">
            <a:hlinkClick r:id="rId8" action="ppaction://hlinksldjump"/>
            <a:extLst>
              <a:ext uri="{FF2B5EF4-FFF2-40B4-BE49-F238E27FC236}">
                <a16:creationId xmlns:a16="http://schemas.microsoft.com/office/drawing/2014/main" id="{54AAE607-4CA8-4FCB-8C66-EE50C703E95E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tângulo: Cantos Arredondados 19">
            <a:hlinkClick r:id="rId9" action="ppaction://hlinksldjump"/>
            <a:extLst>
              <a:ext uri="{FF2B5EF4-FFF2-40B4-BE49-F238E27FC236}">
                <a16:creationId xmlns:a16="http://schemas.microsoft.com/office/drawing/2014/main" id="{3BD6685E-81FC-4D06-8135-C6FA6D3F370B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21" name="Retângulo: Cantos Arredondados 20">
            <a:hlinkClick r:id="rId10" action="ppaction://hlinksldjump"/>
            <a:extLst>
              <a:ext uri="{FF2B5EF4-FFF2-40B4-BE49-F238E27FC236}">
                <a16:creationId xmlns:a16="http://schemas.microsoft.com/office/drawing/2014/main" id="{2CDCE022-CE9B-4F49-ACBE-2CA0F56F82E4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28" name="Retângulo: Cantos Arredondados 27">
            <a:hlinkClick r:id="rId11" action="ppaction://hlinksldjump"/>
            <a:extLst>
              <a:ext uri="{FF2B5EF4-FFF2-40B4-BE49-F238E27FC236}">
                <a16:creationId xmlns:a16="http://schemas.microsoft.com/office/drawing/2014/main" id="{663200F3-E161-41A9-9D82-BD1809A8CE8B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  <p:sp>
        <p:nvSpPr>
          <p:cNvPr id="5" name="ISPRING_QUIZ_SHAPE0">
            <a:extLst>
              <a:ext uri="{FF2B5EF4-FFF2-40B4-BE49-F238E27FC236}">
                <a16:creationId xmlns:a16="http://schemas.microsoft.com/office/drawing/2014/main" id="{27BD8BE1-05F8-4BA5-BA2D-194B333A01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ISPRING_QUIZ_SHAPE1">
            <a:extLst>
              <a:ext uri="{FF2B5EF4-FFF2-40B4-BE49-F238E27FC236}">
                <a16:creationId xmlns:a16="http://schemas.microsoft.com/office/drawing/2014/main" id="{7BE3FAA5-2BE1-43C3-A366-017F05F595F9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0" name="ISPRING_QUIZ_SHAPE2">
            <a:extLst>
              <a:ext uri="{FF2B5EF4-FFF2-40B4-BE49-F238E27FC236}">
                <a16:creationId xmlns:a16="http://schemas.microsoft.com/office/drawing/2014/main" id="{F9EC08CA-F4F5-4A37-B7E3-949437B55A38}"/>
              </a:ext>
            </a:extLst>
          </p:cNvPr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GB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14" name="ISPRING_QUIZ_SHAPE3">
            <a:extLst>
              <a:ext uri="{FF2B5EF4-FFF2-40B4-BE49-F238E27FC236}">
                <a16:creationId xmlns:a16="http://schemas.microsoft.com/office/drawing/2014/main" id="{30695EA4-69C4-43CA-AE5C-56BE28F9D098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5" name="ISPRING_QUIZ_SHAPE4">
            <a:extLst>
              <a:ext uri="{FF2B5EF4-FFF2-40B4-BE49-F238E27FC236}">
                <a16:creationId xmlns:a16="http://schemas.microsoft.com/office/drawing/2014/main" id="{89105264-FD41-430D-84C6-C5C0AA5B7B9A}"/>
              </a:ext>
            </a:extLst>
          </p:cNvPr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GB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GB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GB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7187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56934" y="231009"/>
            <a:ext cx="9945770" cy="3904112"/>
          </a:xfrm>
          <a:prstGeom prst="roundRect">
            <a:avLst>
              <a:gd name="adj" fmla="val 3772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r>
              <a:rPr lang="es-ES" sz="2400" b="1" u="sng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5CF405-7257-4DA0-960E-3C2E7ACD52A5}"/>
              </a:ext>
            </a:extLst>
          </p:cNvPr>
          <p:cNvSpPr txBox="1"/>
          <p:nvPr/>
        </p:nvSpPr>
        <p:spPr>
          <a:xfrm>
            <a:off x="2382424" y="42866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25E4F"/>
                </a:solidFill>
              </a:rPr>
              <a:t>System of linear equations</a:t>
            </a:r>
            <a:endParaRPr lang="en-US" sz="2400" b="1" dirty="0">
              <a:solidFill>
                <a:srgbClr val="F25E4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17A0D9F-DCE2-432B-813B-BF7D636A3DB0}"/>
                  </a:ext>
                </a:extLst>
              </p:cNvPr>
              <p:cNvSpPr txBox="1"/>
              <p:nvPr/>
            </p:nvSpPr>
            <p:spPr>
              <a:xfrm>
                <a:off x="2408711" y="990000"/>
                <a:ext cx="914399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A system of  </a:t>
                </a:r>
                <a14:m>
                  <m:oMath xmlns:m="http://schemas.openxmlformats.org/officeDocument/2006/math">
                    <m:r>
                      <a:rPr lang="pt-PT" sz="2400" b="1" i="1" smtClean="0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b="1" dirty="0"/>
                  <a:t>linear equations in </a:t>
                </a:r>
                <a14:m>
                  <m:oMath xmlns:m="http://schemas.openxmlformats.org/officeDocument/2006/math">
                    <m:r>
                      <a:rPr lang="pt-PT" sz="2400" b="1" i="1" smtClean="0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sz="2400" b="1" dirty="0"/>
                  <a:t> variables </a:t>
                </a:r>
                <a:r>
                  <a:rPr lang="en-US" sz="2400" dirty="0"/>
                  <a:t>is a collection of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𝒎</m:t>
                    </m:r>
                    <m:r>
                      <a:rPr lang="pt-PT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 equations, </a:t>
                </a:r>
                <a:r>
                  <a:rPr lang="en-GB" sz="2400" dirty="0"/>
                  <a:t>each of which is linear in the </a:t>
                </a:r>
                <a:r>
                  <a:rPr lang="en-US" sz="2400" dirty="0"/>
                  <a:t>same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variables. </a:t>
                </a:r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17A0D9F-DCE2-432B-813B-BF7D636A3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11" y="990000"/>
                <a:ext cx="9143999" cy="830997"/>
              </a:xfrm>
              <a:prstGeom prst="rect">
                <a:avLst/>
              </a:prstGeom>
              <a:blipFill>
                <a:blip r:embed="rId4"/>
                <a:stretch>
                  <a:fillRect l="-1000" t="-5839" b="-153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agem 6">
            <a:extLst>
              <a:ext uri="{FF2B5EF4-FFF2-40B4-BE49-F238E27FC236}">
                <a16:creationId xmlns:a16="http://schemas.microsoft.com/office/drawing/2014/main" id="{C0D8F441-D25E-4D7D-94D6-FC462ACC4A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200569C9-63D3-4A0F-BC36-9880397538A2}"/>
                  </a:ext>
                </a:extLst>
              </p:cNvPr>
              <p:cNvSpPr txBox="1"/>
              <p:nvPr/>
            </p:nvSpPr>
            <p:spPr>
              <a:xfrm>
                <a:off x="2408711" y="1820997"/>
                <a:ext cx="914399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The general form of a system of this kind, in the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s-ES" sz="2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,…,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S" sz="240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is given by:</a:t>
                </a:r>
              </a:p>
            </p:txBody>
          </p:sp>
        </mc:Choice>
        <mc:Fallback xmlns="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200569C9-63D3-4A0F-BC36-988039753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11" y="1820997"/>
                <a:ext cx="9143999" cy="830997"/>
              </a:xfrm>
              <a:prstGeom prst="rect">
                <a:avLst/>
              </a:prstGeom>
              <a:blipFill>
                <a:blip r:embed="rId6"/>
                <a:stretch>
                  <a:fillRect l="-1000" t="-5882" r="-667" b="-161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16">
                <a:extLst>
                  <a:ext uri="{FF2B5EF4-FFF2-40B4-BE49-F238E27FC236}">
                    <a16:creationId xmlns:a16="http://schemas.microsoft.com/office/drawing/2014/main" id="{26FD57E2-4BEA-48CF-95F3-09441533C500}"/>
                  </a:ext>
                </a:extLst>
              </p:cNvPr>
              <p:cNvSpPr txBox="1"/>
              <p:nvPr/>
            </p:nvSpPr>
            <p:spPr>
              <a:xfrm>
                <a:off x="2408711" y="2407822"/>
                <a:ext cx="9143999" cy="1545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 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PT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sz="2400" b="0" i="1" smtClean="0">
                                        <a:latin typeface="Cambria Math" panose="02040503050406030204" pitchFamily="18" charset="0"/>
                                      </a:rPr>
                                      <m:t> 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PT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CuadroTexto 16">
                <a:extLst>
                  <a:ext uri="{FF2B5EF4-FFF2-40B4-BE49-F238E27FC236}">
                    <a16:creationId xmlns:a16="http://schemas.microsoft.com/office/drawing/2014/main" id="{26FD57E2-4BEA-48CF-95F3-09441533C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11" y="2407822"/>
                <a:ext cx="9143999" cy="154568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tângulo 22">
            <a:extLst>
              <a:ext uri="{FF2B5EF4-FFF2-40B4-BE49-F238E27FC236}">
                <a16:creationId xmlns:a16="http://schemas.microsoft.com/office/drawing/2014/main" id="{C85465CC-1B99-499A-90D3-89DD86C5A870}"/>
              </a:ext>
            </a:extLst>
          </p:cNvPr>
          <p:cNvSpPr/>
          <p:nvPr/>
        </p:nvSpPr>
        <p:spPr>
          <a:xfrm>
            <a:off x="2056933" y="4345482"/>
            <a:ext cx="9914021" cy="2041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400" b="1" dirty="0">
                <a:solidFill>
                  <a:srgbClr val="F25E4F"/>
                </a:solidFill>
              </a:rPr>
              <a:t>Notice that:</a:t>
            </a:r>
            <a:endParaRPr lang="en-GB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0F0A7B83-80DE-4160-A20C-F47C3D87600C}"/>
                  </a:ext>
                </a:extLst>
              </p:cNvPr>
              <p:cNvSpPr/>
              <p:nvPr/>
            </p:nvSpPr>
            <p:spPr>
              <a:xfrm>
                <a:off x="2281005" y="4743000"/>
                <a:ext cx="9404121" cy="13376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600"/>
                  </a:spcAft>
                </a:pPr>
                <a:r>
                  <a:rPr lang="en-US" sz="2400" dirty="0"/>
                  <a:t>The coefficient </a:t>
                </a:r>
                <a:r>
                  <a:rPr lang="en-US" sz="2400" b="1" dirty="0"/>
                  <a:t>indexes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pt-PT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pt-PT" sz="28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sz="2800" b="1" dirty="0"/>
                  <a:t> </a:t>
                </a:r>
                <a:r>
                  <a:rPr lang="en-US" sz="2400" dirty="0"/>
                  <a:t>indicate, respectively, the </a:t>
                </a:r>
                <a:r>
                  <a:rPr lang="en-US" sz="2400" b="1" dirty="0"/>
                  <a:t>equation number </a:t>
                </a:r>
                <a:r>
                  <a:rPr lang="en-US" sz="2400" dirty="0"/>
                  <a:t>where this located (</a:t>
                </a:r>
                <a:r>
                  <a:rPr lang="en-US" sz="24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400" dirty="0"/>
                  <a:t>) – the  “</a:t>
                </a:r>
                <a:r>
                  <a:rPr lang="en-US" sz="24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4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aseline="30000" dirty="0" err="1"/>
                  <a:t>th</a:t>
                </a:r>
                <a:r>
                  <a:rPr lang="en-US" sz="2400" dirty="0"/>
                  <a:t>” equation, and </a:t>
                </a:r>
                <a:r>
                  <a:rPr lang="en-US" sz="2400" b="1" dirty="0"/>
                  <a:t>the variable </a:t>
                </a:r>
                <a:r>
                  <a:rPr lang="en-US" sz="2400" dirty="0"/>
                  <a:t>to which it is associated (</a:t>
                </a:r>
                <a:r>
                  <a:rPr lang="en-US" sz="2400" b="1" i="1" dirty="0">
                    <a:solidFill>
                      <a:schemeClr val="accent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r>
                  <a:rPr lang="en-US" sz="2400" dirty="0"/>
                  <a:t>) –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sz="2400" b="1" i="1" dirty="0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sz="2400" dirty="0"/>
                  <a:t> . </a:t>
                </a:r>
                <a:endParaRPr lang="en-GB" sz="2400" dirty="0"/>
              </a:p>
            </p:txBody>
          </p:sp>
        </mc:Choice>
        <mc:Fallback xmlns="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0F0A7B83-80DE-4160-A20C-F47C3D8760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1005" y="4743000"/>
                <a:ext cx="9404121" cy="1337674"/>
              </a:xfrm>
              <a:prstGeom prst="rect">
                <a:avLst/>
              </a:prstGeom>
              <a:blipFill>
                <a:blip r:embed="rId8"/>
                <a:stretch>
                  <a:fillRect l="-972" r="-1037" b="-73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tângulo: Cantos Arredondados 33">
            <a:hlinkClick r:id="rId9" action="ppaction://hlinksldjump"/>
            <a:extLst>
              <a:ext uri="{FF2B5EF4-FFF2-40B4-BE49-F238E27FC236}">
                <a16:creationId xmlns:a16="http://schemas.microsoft.com/office/drawing/2014/main" id="{095F7B97-9B84-4A4D-8C4A-6BBE4964E788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35" name="Retângulo: Cantos Arredondados 34">
            <a:hlinkClick r:id="rId10" action="ppaction://hlinksldjump"/>
            <a:extLst>
              <a:ext uri="{FF2B5EF4-FFF2-40B4-BE49-F238E27FC236}">
                <a16:creationId xmlns:a16="http://schemas.microsoft.com/office/drawing/2014/main" id="{3C7F1DCA-2EC9-4FF3-A874-1F1E0561CF3C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36" name="Retângulo: Cantos Arredondados 35">
            <a:hlinkClick r:id="rId11" action="ppaction://hlinksldjump"/>
            <a:extLst>
              <a:ext uri="{FF2B5EF4-FFF2-40B4-BE49-F238E27FC236}">
                <a16:creationId xmlns:a16="http://schemas.microsoft.com/office/drawing/2014/main" id="{1A709B67-0120-4102-AAA4-559EC2ED9CE1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7" name="Retângulo: Cantos Arredondados 36">
            <a:hlinkClick r:id="rId12" action="ppaction://hlinksldjump"/>
            <a:extLst>
              <a:ext uri="{FF2B5EF4-FFF2-40B4-BE49-F238E27FC236}">
                <a16:creationId xmlns:a16="http://schemas.microsoft.com/office/drawing/2014/main" id="{2ECF47BE-2A7F-4B48-B983-822AA7E6A01C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38" name="Retângulo: Cantos Arredondados 37">
            <a:hlinkClick r:id="rId13" action="ppaction://hlinksldjump"/>
            <a:extLst>
              <a:ext uri="{FF2B5EF4-FFF2-40B4-BE49-F238E27FC236}">
                <a16:creationId xmlns:a16="http://schemas.microsoft.com/office/drawing/2014/main" id="{10B07062-BED3-46C8-AE82-C86AE47530D2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39" name="Retângulo: Cantos Arredondados 38">
            <a:hlinkClick r:id="rId14" action="ppaction://hlinksldjump"/>
            <a:extLst>
              <a:ext uri="{FF2B5EF4-FFF2-40B4-BE49-F238E27FC236}">
                <a16:creationId xmlns:a16="http://schemas.microsoft.com/office/drawing/2014/main" id="{2E3B309D-D5AC-4F11-82D8-2D117432D1CC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356255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20" grpId="0"/>
      <p:bldP spid="22" grpId="0"/>
      <p:bldP spid="23" grpId="0" animBg="1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56934" y="231009"/>
            <a:ext cx="9945770" cy="3904112"/>
          </a:xfrm>
          <a:prstGeom prst="roundRect">
            <a:avLst>
              <a:gd name="adj" fmla="val 3772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r>
              <a:rPr lang="es-ES" sz="2400" b="1" u="sng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5CF405-7257-4DA0-960E-3C2E7ACD52A5}"/>
              </a:ext>
            </a:extLst>
          </p:cNvPr>
          <p:cNvSpPr txBox="1"/>
          <p:nvPr/>
        </p:nvSpPr>
        <p:spPr>
          <a:xfrm>
            <a:off x="2382424" y="42866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25E4F"/>
                </a:solidFill>
              </a:rPr>
              <a:t>System of linear equations</a:t>
            </a:r>
            <a:endParaRPr lang="en-US" sz="2400" b="1" dirty="0">
              <a:solidFill>
                <a:srgbClr val="F25E4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17A0D9F-DCE2-432B-813B-BF7D636A3DB0}"/>
                  </a:ext>
                </a:extLst>
              </p:cNvPr>
              <p:cNvSpPr txBox="1"/>
              <p:nvPr/>
            </p:nvSpPr>
            <p:spPr>
              <a:xfrm>
                <a:off x="2408711" y="990000"/>
                <a:ext cx="914399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A system of  </a:t>
                </a:r>
                <a14:m>
                  <m:oMath xmlns:m="http://schemas.openxmlformats.org/officeDocument/2006/math">
                    <m:r>
                      <a:rPr lang="pt-PT" sz="2400" b="1" i="1" smtClean="0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b="1" dirty="0"/>
                  <a:t>linear equations in </a:t>
                </a:r>
                <a14:m>
                  <m:oMath xmlns:m="http://schemas.openxmlformats.org/officeDocument/2006/math">
                    <m:r>
                      <a:rPr lang="pt-PT" sz="2400" b="1" i="1" smtClean="0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sz="2400" b="1" dirty="0"/>
                  <a:t> variables </a:t>
                </a:r>
                <a:r>
                  <a:rPr lang="en-US" sz="2400" dirty="0"/>
                  <a:t>is a collection of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𝒎</m:t>
                    </m:r>
                    <m:r>
                      <a:rPr lang="pt-PT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 equations, </a:t>
                </a:r>
                <a:r>
                  <a:rPr lang="en-GB" sz="2400" dirty="0"/>
                  <a:t>each of which is linear in the </a:t>
                </a:r>
                <a:r>
                  <a:rPr lang="en-US" sz="2400" dirty="0"/>
                  <a:t>same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variables. </a:t>
                </a:r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17A0D9F-DCE2-432B-813B-BF7D636A3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11" y="990000"/>
                <a:ext cx="9143999" cy="830997"/>
              </a:xfrm>
              <a:prstGeom prst="rect">
                <a:avLst/>
              </a:prstGeom>
              <a:blipFill>
                <a:blip r:embed="rId4"/>
                <a:stretch>
                  <a:fillRect l="-1000" t="-5839" b="-153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agem 6">
            <a:extLst>
              <a:ext uri="{FF2B5EF4-FFF2-40B4-BE49-F238E27FC236}">
                <a16:creationId xmlns:a16="http://schemas.microsoft.com/office/drawing/2014/main" id="{C0D8F441-D25E-4D7D-94D6-FC462ACC4A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200569C9-63D3-4A0F-BC36-9880397538A2}"/>
                  </a:ext>
                </a:extLst>
              </p:cNvPr>
              <p:cNvSpPr txBox="1"/>
              <p:nvPr/>
            </p:nvSpPr>
            <p:spPr>
              <a:xfrm>
                <a:off x="2408711" y="1820997"/>
                <a:ext cx="914399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The general form of a system of this kind, in the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s-ES" sz="2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,…,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S" sz="240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is given by:</a:t>
                </a:r>
              </a:p>
            </p:txBody>
          </p:sp>
        </mc:Choice>
        <mc:Fallback xmlns="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200569C9-63D3-4A0F-BC36-988039753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11" y="1820997"/>
                <a:ext cx="9143999" cy="830997"/>
              </a:xfrm>
              <a:prstGeom prst="rect">
                <a:avLst/>
              </a:prstGeom>
              <a:blipFill>
                <a:blip r:embed="rId6"/>
                <a:stretch>
                  <a:fillRect l="-1000" t="-5882" r="-667" b="-161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16">
                <a:extLst>
                  <a:ext uri="{FF2B5EF4-FFF2-40B4-BE49-F238E27FC236}">
                    <a16:creationId xmlns:a16="http://schemas.microsoft.com/office/drawing/2014/main" id="{26FD57E2-4BEA-48CF-95F3-09441533C500}"/>
                  </a:ext>
                </a:extLst>
              </p:cNvPr>
              <p:cNvSpPr txBox="1"/>
              <p:nvPr/>
            </p:nvSpPr>
            <p:spPr>
              <a:xfrm>
                <a:off x="2408711" y="2407822"/>
                <a:ext cx="9143999" cy="1545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 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PT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sz="2400" b="0" i="1" smtClean="0">
                                        <a:latin typeface="Cambria Math" panose="02040503050406030204" pitchFamily="18" charset="0"/>
                                      </a:rPr>
                                      <m:t> 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PT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CuadroTexto 16">
                <a:extLst>
                  <a:ext uri="{FF2B5EF4-FFF2-40B4-BE49-F238E27FC236}">
                    <a16:creationId xmlns:a16="http://schemas.microsoft.com/office/drawing/2014/main" id="{26FD57E2-4BEA-48CF-95F3-09441533C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11" y="2407822"/>
                <a:ext cx="9143999" cy="154568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tângulo 22">
            <a:extLst>
              <a:ext uri="{FF2B5EF4-FFF2-40B4-BE49-F238E27FC236}">
                <a16:creationId xmlns:a16="http://schemas.microsoft.com/office/drawing/2014/main" id="{C85465CC-1B99-499A-90D3-89DD86C5A870}"/>
              </a:ext>
            </a:extLst>
          </p:cNvPr>
          <p:cNvSpPr/>
          <p:nvPr/>
        </p:nvSpPr>
        <p:spPr>
          <a:xfrm>
            <a:off x="2056933" y="4345482"/>
            <a:ext cx="9914021" cy="2041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400" b="1" dirty="0">
                <a:solidFill>
                  <a:srgbClr val="F25E4F"/>
                </a:solidFill>
              </a:rPr>
              <a:t>Notice that:</a:t>
            </a:r>
            <a:endParaRPr lang="en-GB" sz="2400" b="1" dirty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6C4011B-F54C-4D5F-811A-D3F6FDCA496A}"/>
              </a:ext>
            </a:extLst>
          </p:cNvPr>
          <p:cNvSpPr/>
          <p:nvPr/>
        </p:nvSpPr>
        <p:spPr>
          <a:xfrm>
            <a:off x="3826554" y="4341488"/>
            <a:ext cx="51804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dirty="0"/>
              <a:t>The </a:t>
            </a:r>
            <a:r>
              <a:rPr lang="en-GB" sz="2400" b="1" dirty="0"/>
              <a:t>number of equations </a:t>
            </a:r>
            <a:r>
              <a:rPr lang="en-GB" sz="2400" dirty="0"/>
              <a:t>may be </a:t>
            </a:r>
          </a:p>
          <a:p>
            <a:pPr marL="342900" indent="-342900" algn="just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C00000"/>
                </a:solidFill>
              </a:rPr>
              <a:t>Greater</a:t>
            </a:r>
            <a:r>
              <a:rPr lang="en-GB" sz="2400" dirty="0"/>
              <a:t>,</a:t>
            </a:r>
          </a:p>
          <a:p>
            <a:pPr marL="342900" indent="-342900" algn="just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C00000"/>
                </a:solidFill>
              </a:rPr>
              <a:t>Smaller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dirty="0"/>
              <a:t>or</a:t>
            </a:r>
            <a:r>
              <a:rPr lang="en-GB" sz="2400" b="1" dirty="0"/>
              <a:t> </a:t>
            </a:r>
          </a:p>
          <a:p>
            <a:pPr marL="342900" indent="-342900" algn="just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C00000"/>
                </a:solidFill>
              </a:rPr>
              <a:t>Equal</a:t>
            </a:r>
            <a:r>
              <a:rPr lang="en-GB" sz="2400" b="1" dirty="0"/>
              <a:t> </a:t>
            </a:r>
          </a:p>
          <a:p>
            <a:pPr algn="just">
              <a:buClr>
                <a:schemeClr val="tx1"/>
              </a:buClr>
            </a:pPr>
            <a:r>
              <a:rPr lang="en-GB" sz="2400" dirty="0"/>
              <a:t>to the </a:t>
            </a:r>
            <a:r>
              <a:rPr lang="en-GB" sz="2400" b="1" dirty="0"/>
              <a:t>number of variables</a:t>
            </a:r>
            <a:endParaRPr lang="en-GB" sz="2400" dirty="0"/>
          </a:p>
        </p:txBody>
      </p:sp>
      <p:sp>
        <p:nvSpPr>
          <p:cNvPr id="24" name="Retângulo: Cantos Arredondados 23">
            <a:hlinkClick r:id="rId8" action="ppaction://hlinksldjump"/>
            <a:extLst>
              <a:ext uri="{FF2B5EF4-FFF2-40B4-BE49-F238E27FC236}">
                <a16:creationId xmlns:a16="http://schemas.microsoft.com/office/drawing/2014/main" id="{059447D3-CD0D-49B0-9804-C8C3A6F427B3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25" name="Retângulo: Cantos Arredondados 24">
            <a:hlinkClick r:id="rId9" action="ppaction://hlinksldjump"/>
            <a:extLst>
              <a:ext uri="{FF2B5EF4-FFF2-40B4-BE49-F238E27FC236}">
                <a16:creationId xmlns:a16="http://schemas.microsoft.com/office/drawing/2014/main" id="{11783B86-B50B-493F-BBE6-D25BD90BB01E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30" name="Retângulo: Cantos Arredondados 29">
            <a:hlinkClick r:id="rId10" action="ppaction://hlinksldjump"/>
            <a:extLst>
              <a:ext uri="{FF2B5EF4-FFF2-40B4-BE49-F238E27FC236}">
                <a16:creationId xmlns:a16="http://schemas.microsoft.com/office/drawing/2014/main" id="{6E6BC62F-F861-4E54-9252-8DE8D097D1F4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1" name="Retângulo: Cantos Arredondados 30">
            <a:hlinkClick r:id="rId11" action="ppaction://hlinksldjump"/>
            <a:extLst>
              <a:ext uri="{FF2B5EF4-FFF2-40B4-BE49-F238E27FC236}">
                <a16:creationId xmlns:a16="http://schemas.microsoft.com/office/drawing/2014/main" id="{BE0DD264-1B8D-408A-A307-1DEA6B81A561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32" name="Retângulo: Cantos Arredondados 31">
            <a:hlinkClick r:id="rId12" action="ppaction://hlinksldjump"/>
            <a:extLst>
              <a:ext uri="{FF2B5EF4-FFF2-40B4-BE49-F238E27FC236}">
                <a16:creationId xmlns:a16="http://schemas.microsoft.com/office/drawing/2014/main" id="{58CAD036-5BFB-495D-8701-1DC7A6B805F4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33" name="Retângulo: Cantos Arredondados 32">
            <a:hlinkClick r:id="rId13" action="ppaction://hlinksldjump"/>
            <a:extLst>
              <a:ext uri="{FF2B5EF4-FFF2-40B4-BE49-F238E27FC236}">
                <a16:creationId xmlns:a16="http://schemas.microsoft.com/office/drawing/2014/main" id="{76ED633D-2FE4-40DF-ABDD-29FCB117C88A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237769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56933" y="423408"/>
            <a:ext cx="9914021" cy="4185920"/>
          </a:xfrm>
          <a:prstGeom prst="roundRect">
            <a:avLst>
              <a:gd name="adj" fmla="val 5355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b="1" u="sng" dirty="0">
              <a:solidFill>
                <a:srgbClr val="F25E4F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682C3DD-6AD4-4D2B-8BFC-CFFA3CE72A8B}"/>
              </a:ext>
            </a:extLst>
          </p:cNvPr>
          <p:cNvSpPr/>
          <p:nvPr/>
        </p:nvSpPr>
        <p:spPr>
          <a:xfrm>
            <a:off x="2373077" y="584176"/>
            <a:ext cx="88073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F25E4F"/>
                </a:solidFill>
              </a:rPr>
              <a:t>What is a linear equation?...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9109935-D29A-40A5-B94C-CDBDA29A4C57}"/>
              </a:ext>
            </a:extLst>
          </p:cNvPr>
          <p:cNvSpPr/>
          <p:nvPr/>
        </p:nvSpPr>
        <p:spPr>
          <a:xfrm>
            <a:off x="2330919" y="2343639"/>
            <a:ext cx="33586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2400" dirty="0"/>
              <a:t>where we can identify:</a:t>
            </a:r>
          </a:p>
        </p:txBody>
      </p:sp>
      <p:pic>
        <p:nvPicPr>
          <p:cNvPr id="17" name="Imagem 6">
            <a:extLst>
              <a:ext uri="{FF2B5EF4-FFF2-40B4-BE49-F238E27FC236}">
                <a16:creationId xmlns:a16="http://schemas.microsoft.com/office/drawing/2014/main" id="{538603B1-2B81-4AD1-A8A4-07B5945D81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ángulo 6">
                <a:extLst>
                  <a:ext uri="{FF2B5EF4-FFF2-40B4-BE49-F238E27FC236}">
                    <a16:creationId xmlns:a16="http://schemas.microsoft.com/office/drawing/2014/main" id="{E4ED097E-8630-45CC-A53D-1410389063EE}"/>
                  </a:ext>
                </a:extLst>
              </p:cNvPr>
              <p:cNvSpPr/>
              <p:nvPr/>
            </p:nvSpPr>
            <p:spPr>
              <a:xfrm>
                <a:off x="2330919" y="1124901"/>
                <a:ext cx="933765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400" dirty="0"/>
                  <a:t>A linear equation of  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sz="2400" dirty="0"/>
                  <a:t>  variables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/>
                  <a:t>  is an equation that can be written in the form:</a:t>
                </a:r>
              </a:p>
            </p:txBody>
          </p:sp>
        </mc:Choice>
        <mc:Fallback xmlns="">
          <p:sp>
            <p:nvSpPr>
              <p:cNvPr id="18" name="Rectángulo 6">
                <a:extLst>
                  <a:ext uri="{FF2B5EF4-FFF2-40B4-BE49-F238E27FC236}">
                    <a16:creationId xmlns:a16="http://schemas.microsoft.com/office/drawing/2014/main" id="{E4ED097E-8630-45CC-A53D-1410389063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0919" y="1124901"/>
                <a:ext cx="9337656" cy="830997"/>
              </a:xfrm>
              <a:prstGeom prst="rect">
                <a:avLst/>
              </a:prstGeom>
              <a:blipFill>
                <a:blip r:embed="rId5"/>
                <a:stretch>
                  <a:fillRect l="-979" t="-6618" r="-1044" b="-161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ángulo 6">
                <a:extLst>
                  <a:ext uri="{FF2B5EF4-FFF2-40B4-BE49-F238E27FC236}">
                    <a16:creationId xmlns:a16="http://schemas.microsoft.com/office/drawing/2014/main" id="{D59A9BB2-09F4-40F3-9902-4FA77FC921FA}"/>
                  </a:ext>
                </a:extLst>
              </p:cNvPr>
              <p:cNvSpPr/>
              <p:nvPr/>
            </p:nvSpPr>
            <p:spPr>
              <a:xfrm>
                <a:off x="2516372" y="2001047"/>
                <a:ext cx="880730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…+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Rectángulo 6">
                <a:extLst>
                  <a:ext uri="{FF2B5EF4-FFF2-40B4-BE49-F238E27FC236}">
                    <a16:creationId xmlns:a16="http://schemas.microsoft.com/office/drawing/2014/main" id="{D59A9BB2-09F4-40F3-9902-4FA77FC921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6372" y="2001047"/>
                <a:ext cx="8807302" cy="461665"/>
              </a:xfrm>
              <a:prstGeom prst="rect">
                <a:avLst/>
              </a:prstGeom>
              <a:blipFill>
                <a:blip r:embed="rId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ángulo 7">
                <a:extLst>
                  <a:ext uri="{FF2B5EF4-FFF2-40B4-BE49-F238E27FC236}">
                    <a16:creationId xmlns:a16="http://schemas.microsoft.com/office/drawing/2014/main" id="{44D8AC3E-3752-44F2-A4D0-5E391F7BCC28}"/>
                  </a:ext>
                </a:extLst>
              </p:cNvPr>
              <p:cNvSpPr/>
              <p:nvPr/>
            </p:nvSpPr>
            <p:spPr>
              <a:xfrm>
                <a:off x="2369651" y="3082303"/>
                <a:ext cx="873287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rgbClr val="F25E4F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2400" b="1" i="1" dirty="0">
                    <a:solidFill>
                      <a:srgbClr val="F25E4F"/>
                    </a:solidFill>
                  </a:rPr>
                  <a:t>coefficients</a:t>
                </a:r>
                <a:r>
                  <a:rPr lang="en-US" sz="2400" dirty="0"/>
                  <a:t>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pt-PT" sz="2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PT" sz="2400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20" name="Rectángulo 7">
                <a:extLst>
                  <a:ext uri="{FF2B5EF4-FFF2-40B4-BE49-F238E27FC236}">
                    <a16:creationId xmlns:a16="http://schemas.microsoft.com/office/drawing/2014/main" id="{44D8AC3E-3752-44F2-A4D0-5E391F7BCC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9651" y="3082303"/>
                <a:ext cx="8732874" cy="461665"/>
              </a:xfrm>
              <a:prstGeom prst="rect">
                <a:avLst/>
              </a:prstGeom>
              <a:blipFill>
                <a:blip r:embed="rId7"/>
                <a:stretch>
                  <a:fillRect l="-1327" t="-22667" b="-34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ángulo 7">
                <a:extLst>
                  <a:ext uri="{FF2B5EF4-FFF2-40B4-BE49-F238E27FC236}">
                    <a16:creationId xmlns:a16="http://schemas.microsoft.com/office/drawing/2014/main" id="{E87B5CD8-B06C-477D-8438-CB0961E5A747}"/>
                  </a:ext>
                </a:extLst>
              </p:cNvPr>
              <p:cNvSpPr/>
              <p:nvPr/>
            </p:nvSpPr>
            <p:spPr>
              <a:xfrm>
                <a:off x="6238240" y="3082303"/>
                <a:ext cx="433885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rgbClr val="F25E4F"/>
                  </a:buClr>
                  <a:buSzPct val="120000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/>
                  <a:t>  Real numbers (or Complex) </a:t>
                </a:r>
              </a:p>
            </p:txBody>
          </p:sp>
        </mc:Choice>
        <mc:Fallback xmlns="">
          <p:sp>
            <p:nvSpPr>
              <p:cNvPr id="22" name="Rectángulo 7">
                <a:extLst>
                  <a:ext uri="{FF2B5EF4-FFF2-40B4-BE49-F238E27FC236}">
                    <a16:creationId xmlns:a16="http://schemas.microsoft.com/office/drawing/2014/main" id="{E87B5CD8-B06C-477D-8438-CB0961E5A7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240" y="3082303"/>
                <a:ext cx="4338859" cy="461665"/>
              </a:xfrm>
              <a:prstGeom prst="rect">
                <a:avLst/>
              </a:prstGeom>
              <a:blipFill>
                <a:blip r:embed="rId8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ángulo 7">
                <a:extLst>
                  <a:ext uri="{FF2B5EF4-FFF2-40B4-BE49-F238E27FC236}">
                    <a16:creationId xmlns:a16="http://schemas.microsoft.com/office/drawing/2014/main" id="{71082035-1F7C-4ED0-A7F8-24AB1AE733BE}"/>
                  </a:ext>
                </a:extLst>
              </p:cNvPr>
              <p:cNvSpPr/>
              <p:nvPr/>
            </p:nvSpPr>
            <p:spPr>
              <a:xfrm>
                <a:off x="2369651" y="3543968"/>
                <a:ext cx="388000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rgbClr val="F25E4F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2400" b="1" i="1" dirty="0">
                    <a:solidFill>
                      <a:srgbClr val="F25E4F"/>
                    </a:solidFill>
                  </a:rPr>
                  <a:t>variables</a:t>
                </a:r>
                <a:r>
                  <a:rPr lang="en-US" sz="2400" dirty="0"/>
                  <a:t>    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 . . . ,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sz="2400" b="1" i="1" dirty="0">
                  <a:solidFill>
                    <a:srgbClr val="F25E4F"/>
                  </a:solidFill>
                </a:endParaRPr>
              </a:p>
            </p:txBody>
          </p:sp>
        </mc:Choice>
        <mc:Fallback xmlns="">
          <p:sp>
            <p:nvSpPr>
              <p:cNvPr id="23" name="Rectángulo 7">
                <a:extLst>
                  <a:ext uri="{FF2B5EF4-FFF2-40B4-BE49-F238E27FC236}">
                    <a16:creationId xmlns:a16="http://schemas.microsoft.com/office/drawing/2014/main" id="{71082035-1F7C-4ED0-A7F8-24AB1AE733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9651" y="3543968"/>
                <a:ext cx="3880006" cy="461665"/>
              </a:xfrm>
              <a:prstGeom prst="rect">
                <a:avLst/>
              </a:prstGeom>
              <a:blipFill>
                <a:blip r:embed="rId9"/>
                <a:stretch>
                  <a:fillRect l="-2987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ángulo 7">
                <a:extLst>
                  <a:ext uri="{FF2B5EF4-FFF2-40B4-BE49-F238E27FC236}">
                    <a16:creationId xmlns:a16="http://schemas.microsoft.com/office/drawing/2014/main" id="{2A007747-032A-4078-A4F8-83680085D6D3}"/>
                  </a:ext>
                </a:extLst>
              </p:cNvPr>
              <p:cNvSpPr/>
              <p:nvPr/>
            </p:nvSpPr>
            <p:spPr>
              <a:xfrm>
                <a:off x="2369651" y="4024001"/>
                <a:ext cx="293386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rgbClr val="F25E4F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2400" b="1" i="1" dirty="0">
                    <a:solidFill>
                      <a:srgbClr val="F25E4F"/>
                    </a:solidFill>
                  </a:rPr>
                  <a:t>constant term </a:t>
                </a:r>
                <a:r>
                  <a:rPr lang="en-US" sz="2400" dirty="0"/>
                  <a:t> -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2400" b="1" i="1" dirty="0">
                  <a:solidFill>
                    <a:srgbClr val="F25E4F"/>
                  </a:solidFill>
                </a:endParaRPr>
              </a:p>
            </p:txBody>
          </p:sp>
        </mc:Choice>
        <mc:Fallback xmlns="">
          <p:sp>
            <p:nvSpPr>
              <p:cNvPr id="24" name="Rectángulo 7">
                <a:extLst>
                  <a:ext uri="{FF2B5EF4-FFF2-40B4-BE49-F238E27FC236}">
                    <a16:creationId xmlns:a16="http://schemas.microsoft.com/office/drawing/2014/main" id="{2A007747-032A-4078-A4F8-83680085D6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9651" y="4024001"/>
                <a:ext cx="2933869" cy="461665"/>
              </a:xfrm>
              <a:prstGeom prst="rect">
                <a:avLst/>
              </a:prstGeom>
              <a:blipFill>
                <a:blip r:embed="rId10"/>
                <a:stretch>
                  <a:fillRect l="-3950" t="-22368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ángulo 7">
                <a:extLst>
                  <a:ext uri="{FF2B5EF4-FFF2-40B4-BE49-F238E27FC236}">
                    <a16:creationId xmlns:a16="http://schemas.microsoft.com/office/drawing/2014/main" id="{52BC54AC-8006-4B9A-A300-10B26CA187B5}"/>
                  </a:ext>
                </a:extLst>
              </p:cNvPr>
              <p:cNvSpPr/>
              <p:nvPr/>
            </p:nvSpPr>
            <p:spPr>
              <a:xfrm>
                <a:off x="6238239" y="3553152"/>
                <a:ext cx="543033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rgbClr val="F25E4F"/>
                  </a:buClr>
                  <a:buSzPct val="120000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/>
                  <a:t>  the </a:t>
                </a:r>
                <a:r>
                  <a:rPr lang="en-US" sz="2400" b="1" i="1" dirty="0">
                    <a:solidFill>
                      <a:srgbClr val="F25E4F"/>
                    </a:solidFill>
                  </a:rPr>
                  <a:t>unknowns </a:t>
                </a:r>
                <a:r>
                  <a:rPr lang="en-US" sz="2400" dirty="0"/>
                  <a:t>to be determined </a:t>
                </a:r>
              </a:p>
            </p:txBody>
          </p:sp>
        </mc:Choice>
        <mc:Fallback xmlns="">
          <p:sp>
            <p:nvSpPr>
              <p:cNvPr id="25" name="Rectángulo 7">
                <a:extLst>
                  <a:ext uri="{FF2B5EF4-FFF2-40B4-BE49-F238E27FC236}">
                    <a16:creationId xmlns:a16="http://schemas.microsoft.com/office/drawing/2014/main" id="{52BC54AC-8006-4B9A-A300-10B26CA187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239" y="3553152"/>
                <a:ext cx="5430335" cy="461665"/>
              </a:xfrm>
              <a:prstGeom prst="rect">
                <a:avLst/>
              </a:prstGeom>
              <a:blipFill>
                <a:blip r:embed="rId11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ángulo 7">
                <a:extLst>
                  <a:ext uri="{FF2B5EF4-FFF2-40B4-BE49-F238E27FC236}">
                    <a16:creationId xmlns:a16="http://schemas.microsoft.com/office/drawing/2014/main" id="{9C8288B5-4160-4F79-A5CD-D36DDBD651DA}"/>
                  </a:ext>
                </a:extLst>
              </p:cNvPr>
              <p:cNvSpPr/>
              <p:nvPr/>
            </p:nvSpPr>
            <p:spPr>
              <a:xfrm>
                <a:off x="6249657" y="4028510"/>
                <a:ext cx="433885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rgbClr val="F25E4F"/>
                  </a:buClr>
                  <a:buSzPct val="120000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/>
                  <a:t>  Real number (or Complex) </a:t>
                </a:r>
              </a:p>
            </p:txBody>
          </p:sp>
        </mc:Choice>
        <mc:Fallback xmlns="">
          <p:sp>
            <p:nvSpPr>
              <p:cNvPr id="26" name="Rectángulo 7">
                <a:extLst>
                  <a:ext uri="{FF2B5EF4-FFF2-40B4-BE49-F238E27FC236}">
                    <a16:creationId xmlns:a16="http://schemas.microsoft.com/office/drawing/2014/main" id="{9C8288B5-4160-4F79-A5CD-D36DDBD651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9657" y="4028510"/>
                <a:ext cx="4338859" cy="461665"/>
              </a:xfrm>
              <a:prstGeom prst="rect">
                <a:avLst/>
              </a:prstGeom>
              <a:blipFill>
                <a:blip r:embed="rId12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AB869AFF-209A-41A9-BCC7-B66F8E507F43}"/>
              </a:ext>
            </a:extLst>
          </p:cNvPr>
          <p:cNvSpPr/>
          <p:nvPr/>
        </p:nvSpPr>
        <p:spPr>
          <a:xfrm>
            <a:off x="4677466" y="2104269"/>
            <a:ext cx="373141" cy="352958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EF1E5111-BFDF-433D-A1CF-4DD5F125CEB2}"/>
              </a:ext>
            </a:extLst>
          </p:cNvPr>
          <p:cNvSpPr/>
          <p:nvPr/>
        </p:nvSpPr>
        <p:spPr>
          <a:xfrm>
            <a:off x="5854093" y="2104269"/>
            <a:ext cx="373141" cy="352958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2243B12F-ABA1-4A6B-A3F6-6D4CB57522DC}"/>
              </a:ext>
            </a:extLst>
          </p:cNvPr>
          <p:cNvSpPr/>
          <p:nvPr/>
        </p:nvSpPr>
        <p:spPr>
          <a:xfrm>
            <a:off x="7670187" y="2092440"/>
            <a:ext cx="373141" cy="352958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702B8019-78B2-48CB-9201-8DA97C61F769}"/>
              </a:ext>
            </a:extLst>
          </p:cNvPr>
          <p:cNvSpPr/>
          <p:nvPr/>
        </p:nvSpPr>
        <p:spPr>
          <a:xfrm>
            <a:off x="5195420" y="2104189"/>
            <a:ext cx="373141" cy="352958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3D0F03C0-8448-4BC0-A451-B6CC54F27600}"/>
              </a:ext>
            </a:extLst>
          </p:cNvPr>
          <p:cNvSpPr/>
          <p:nvPr/>
        </p:nvSpPr>
        <p:spPr>
          <a:xfrm>
            <a:off x="6372047" y="2104189"/>
            <a:ext cx="373141" cy="352958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73F3F5F5-B046-4A18-876D-524DE74900BE}"/>
              </a:ext>
            </a:extLst>
          </p:cNvPr>
          <p:cNvSpPr/>
          <p:nvPr/>
        </p:nvSpPr>
        <p:spPr>
          <a:xfrm>
            <a:off x="8188141" y="2092360"/>
            <a:ext cx="373141" cy="352958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id="{32766B73-23EE-4C96-809B-02500E2F2710}"/>
              </a:ext>
            </a:extLst>
          </p:cNvPr>
          <p:cNvSpPr/>
          <p:nvPr/>
        </p:nvSpPr>
        <p:spPr>
          <a:xfrm>
            <a:off x="8891694" y="2060984"/>
            <a:ext cx="373141" cy="352958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FAD1B7A7-65BB-4604-A52D-AD67B8DB7D95}"/>
              </a:ext>
            </a:extLst>
          </p:cNvPr>
          <p:cNvSpPr/>
          <p:nvPr/>
        </p:nvSpPr>
        <p:spPr>
          <a:xfrm>
            <a:off x="2056933" y="4861274"/>
            <a:ext cx="9914021" cy="15733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>
                <a:solidFill>
                  <a:srgbClr val="F25E4F"/>
                </a:solidFill>
              </a:rPr>
              <a:t>Notice that</a:t>
            </a:r>
            <a:endParaRPr lang="en-GB" sz="2000" b="1" dirty="0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962693C4-E9AC-473D-BA69-0DA4D5B3AA18}"/>
              </a:ext>
            </a:extLst>
          </p:cNvPr>
          <p:cNvSpPr/>
          <p:nvPr/>
        </p:nvSpPr>
        <p:spPr>
          <a:xfrm>
            <a:off x="2095849" y="5203986"/>
            <a:ext cx="95942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Linear </a:t>
            </a:r>
            <a:r>
              <a:rPr lang="en-US" sz="2000" dirty="0"/>
              <a:t>equations have </a:t>
            </a:r>
            <a:r>
              <a:rPr lang="en-US" sz="2000" b="1" dirty="0">
                <a:solidFill>
                  <a:srgbClr val="FF0000"/>
                </a:solidFill>
              </a:rPr>
              <a:t>no</a:t>
            </a:r>
            <a:r>
              <a:rPr lang="en-US" sz="2000" dirty="0"/>
              <a:t> </a:t>
            </a:r>
            <a:r>
              <a:rPr lang="en-US" sz="2000" b="1" dirty="0"/>
              <a:t>products </a:t>
            </a:r>
            <a:r>
              <a:rPr lang="en-US" sz="2000" dirty="0"/>
              <a:t>or </a:t>
            </a:r>
            <a:r>
              <a:rPr lang="en-US" sz="2000" b="1" dirty="0"/>
              <a:t>roots</a:t>
            </a:r>
            <a:r>
              <a:rPr lang="en-US" sz="2000" dirty="0"/>
              <a:t> of variables and</a:t>
            </a:r>
            <a:r>
              <a:rPr lang="en-US" sz="2000" b="1" dirty="0">
                <a:solidFill>
                  <a:srgbClr val="FF0000"/>
                </a:solidFill>
              </a:rPr>
              <a:t> no </a:t>
            </a:r>
            <a:r>
              <a:rPr lang="en-US" sz="2000" dirty="0"/>
              <a:t>variables are involved in </a:t>
            </a:r>
            <a:r>
              <a:rPr lang="en-US" sz="2000" b="1" i="1" dirty="0"/>
              <a:t>trigonometric</a:t>
            </a:r>
            <a:r>
              <a:rPr lang="en-US" sz="2000" dirty="0"/>
              <a:t>, </a:t>
            </a:r>
            <a:r>
              <a:rPr lang="en-US" sz="2000" b="1" i="1" dirty="0"/>
              <a:t>exponential</a:t>
            </a:r>
            <a:r>
              <a:rPr lang="en-US" sz="2000" dirty="0"/>
              <a:t> or </a:t>
            </a:r>
            <a:r>
              <a:rPr lang="en-US" sz="2000" b="1" i="1" dirty="0"/>
              <a:t>logarithmic </a:t>
            </a:r>
            <a:r>
              <a:rPr lang="en-US" sz="2000" dirty="0"/>
              <a:t>functions</a:t>
            </a:r>
            <a:r>
              <a:rPr lang="pt-PT" sz="2000" dirty="0"/>
              <a:t>.</a:t>
            </a:r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5ECA9423-D6EC-426D-8BE2-D7ED6F884581}"/>
                  </a:ext>
                </a:extLst>
              </p:cNvPr>
              <p:cNvSpPr/>
              <p:nvPr/>
            </p:nvSpPr>
            <p:spPr>
              <a:xfrm>
                <a:off x="2095849" y="5853900"/>
                <a:ext cx="9791348" cy="4161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/>
                  <a:t>Variables</a:t>
                </a:r>
                <a:r>
                  <a:rPr lang="en-GB" sz="2000" dirty="0"/>
                  <a:t> appear </a:t>
                </a:r>
                <a:r>
                  <a:rPr lang="en-GB" sz="2000" b="1" dirty="0">
                    <a:solidFill>
                      <a:srgbClr val="FF0000"/>
                    </a:solidFill>
                  </a:rPr>
                  <a:t>only </a:t>
                </a:r>
                <a:r>
                  <a:rPr lang="en-GB" sz="2000" dirty="0"/>
                  <a:t>to its </a:t>
                </a:r>
                <a:r>
                  <a:rPr lang="en-GB" sz="2000" b="1" dirty="0"/>
                  <a:t>first power</a:t>
                </a:r>
                <a:r>
                  <a:rPr lang="en-GB" sz="2000" dirty="0"/>
                  <a:t> - </a:t>
                </a:r>
                <a:r>
                  <a:rPr lang="en-US" sz="2000" dirty="0"/>
                  <a:t>the exponent of every unknown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0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sz="200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 dirty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000" dirty="0"/>
                  <a:t>is one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PT" sz="20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sz="2000" dirty="0"/>
                  <a:t>).</a:t>
                </a:r>
                <a:endParaRPr lang="en-GB" sz="2000" dirty="0"/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5ECA9423-D6EC-426D-8BE2-D7ED6F8845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849" y="5853900"/>
                <a:ext cx="9791348" cy="416140"/>
              </a:xfrm>
              <a:prstGeom prst="rect">
                <a:avLst/>
              </a:prstGeom>
              <a:blipFill>
                <a:blip r:embed="rId18"/>
                <a:stretch>
                  <a:fillRect l="-560" t="-2899" b="-246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tângulo: Cantos Arredondados 33">
            <a:hlinkClick r:id="rId19" action="ppaction://hlinksldjump"/>
            <a:extLst>
              <a:ext uri="{FF2B5EF4-FFF2-40B4-BE49-F238E27FC236}">
                <a16:creationId xmlns:a16="http://schemas.microsoft.com/office/drawing/2014/main" id="{E96724D7-666C-4C90-9F2F-B55B2693DA1B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43" name="Retângulo: Cantos Arredondados 42">
            <a:hlinkClick r:id="rId20" action="ppaction://hlinksldjump"/>
            <a:extLst>
              <a:ext uri="{FF2B5EF4-FFF2-40B4-BE49-F238E27FC236}">
                <a16:creationId xmlns:a16="http://schemas.microsoft.com/office/drawing/2014/main" id="{5CAD7D71-3A0D-460B-B157-239272EB961E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44" name="Retângulo: Cantos Arredondados 43">
            <a:hlinkClick r:id="rId21" action="ppaction://hlinksldjump"/>
            <a:extLst>
              <a:ext uri="{FF2B5EF4-FFF2-40B4-BE49-F238E27FC236}">
                <a16:creationId xmlns:a16="http://schemas.microsoft.com/office/drawing/2014/main" id="{FBCDD0A6-15E2-4DF9-8CDE-9DBE25111B0C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5" name="Retângulo: Cantos Arredondados 44">
            <a:hlinkClick r:id="rId22" action="ppaction://hlinksldjump"/>
            <a:extLst>
              <a:ext uri="{FF2B5EF4-FFF2-40B4-BE49-F238E27FC236}">
                <a16:creationId xmlns:a16="http://schemas.microsoft.com/office/drawing/2014/main" id="{17823FF0-0A32-4B7D-AD04-3E1DFB5C8F63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46" name="Retângulo: Cantos Arredondados 45">
            <a:hlinkClick r:id="rId23" action="ppaction://hlinksldjump"/>
            <a:extLst>
              <a:ext uri="{FF2B5EF4-FFF2-40B4-BE49-F238E27FC236}">
                <a16:creationId xmlns:a16="http://schemas.microsoft.com/office/drawing/2014/main" id="{3C408161-5BB5-43C0-95C8-7F5AE531EC38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47" name="Retângulo: Cantos Arredondados 46">
            <a:hlinkClick r:id="rId24" action="ppaction://hlinksldjump"/>
            <a:extLst>
              <a:ext uri="{FF2B5EF4-FFF2-40B4-BE49-F238E27FC236}">
                <a16:creationId xmlns:a16="http://schemas.microsoft.com/office/drawing/2014/main" id="{CD5A48C6-8D64-4D95-8505-7D9349101F45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98817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9" grpId="0" animBg="1"/>
      <p:bldP spid="40" grpId="0"/>
      <p:bldP spid="4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56934" y="231009"/>
            <a:ext cx="9945770" cy="3904112"/>
          </a:xfrm>
          <a:prstGeom prst="roundRect">
            <a:avLst>
              <a:gd name="adj" fmla="val 3772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r>
              <a:rPr lang="es-ES" sz="2400" b="1" u="sng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5CF405-7257-4DA0-960E-3C2E7ACD52A5}"/>
              </a:ext>
            </a:extLst>
          </p:cNvPr>
          <p:cNvSpPr txBox="1"/>
          <p:nvPr/>
        </p:nvSpPr>
        <p:spPr>
          <a:xfrm>
            <a:off x="2382424" y="42866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25E4F"/>
                </a:solidFill>
              </a:rPr>
              <a:t>System of linear equations</a:t>
            </a:r>
            <a:endParaRPr lang="en-US" sz="2400" b="1" dirty="0">
              <a:solidFill>
                <a:srgbClr val="F25E4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17A0D9F-DCE2-432B-813B-BF7D636A3DB0}"/>
                  </a:ext>
                </a:extLst>
              </p:cNvPr>
              <p:cNvSpPr txBox="1"/>
              <p:nvPr/>
            </p:nvSpPr>
            <p:spPr>
              <a:xfrm>
                <a:off x="2408711" y="990000"/>
                <a:ext cx="914399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A system of  </a:t>
                </a:r>
                <a14:m>
                  <m:oMath xmlns:m="http://schemas.openxmlformats.org/officeDocument/2006/math">
                    <m:r>
                      <a:rPr lang="pt-PT" sz="2400" b="1" i="1" smtClean="0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b="1" dirty="0"/>
                  <a:t>linear equations in </a:t>
                </a:r>
                <a14:m>
                  <m:oMath xmlns:m="http://schemas.openxmlformats.org/officeDocument/2006/math">
                    <m:r>
                      <a:rPr lang="pt-PT" sz="2400" b="1" i="1" smtClean="0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sz="2400" b="1" dirty="0"/>
                  <a:t> variables </a:t>
                </a:r>
                <a:r>
                  <a:rPr lang="en-US" sz="2400" dirty="0"/>
                  <a:t>is a collection of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𝒎</m:t>
                    </m:r>
                    <m:r>
                      <a:rPr lang="pt-PT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 equations, </a:t>
                </a:r>
                <a:r>
                  <a:rPr lang="en-GB" sz="2400" dirty="0"/>
                  <a:t>each of which is linear in the </a:t>
                </a:r>
                <a:r>
                  <a:rPr lang="en-US" sz="2400" dirty="0"/>
                  <a:t>same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variables. </a:t>
                </a:r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17A0D9F-DCE2-432B-813B-BF7D636A3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11" y="990000"/>
                <a:ext cx="9143999" cy="830997"/>
              </a:xfrm>
              <a:prstGeom prst="rect">
                <a:avLst/>
              </a:prstGeom>
              <a:blipFill>
                <a:blip r:embed="rId4"/>
                <a:stretch>
                  <a:fillRect l="-1000" t="-5839" b="-153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agem 6">
            <a:extLst>
              <a:ext uri="{FF2B5EF4-FFF2-40B4-BE49-F238E27FC236}">
                <a16:creationId xmlns:a16="http://schemas.microsoft.com/office/drawing/2014/main" id="{C0D8F441-D25E-4D7D-94D6-FC462ACC4A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200569C9-63D3-4A0F-BC36-9880397538A2}"/>
                  </a:ext>
                </a:extLst>
              </p:cNvPr>
              <p:cNvSpPr txBox="1"/>
              <p:nvPr/>
            </p:nvSpPr>
            <p:spPr>
              <a:xfrm>
                <a:off x="2408711" y="1820997"/>
                <a:ext cx="914399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The general form of a system of this kind, in the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s-ES" sz="2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,…,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S" sz="240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is given by:</a:t>
                </a:r>
              </a:p>
            </p:txBody>
          </p:sp>
        </mc:Choice>
        <mc:Fallback xmlns="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200569C9-63D3-4A0F-BC36-988039753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11" y="1820997"/>
                <a:ext cx="9143999" cy="830997"/>
              </a:xfrm>
              <a:prstGeom prst="rect">
                <a:avLst/>
              </a:prstGeom>
              <a:blipFill>
                <a:blip r:embed="rId6"/>
                <a:stretch>
                  <a:fillRect l="-1000" t="-5882" r="-667" b="-161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16">
                <a:extLst>
                  <a:ext uri="{FF2B5EF4-FFF2-40B4-BE49-F238E27FC236}">
                    <a16:creationId xmlns:a16="http://schemas.microsoft.com/office/drawing/2014/main" id="{26FD57E2-4BEA-48CF-95F3-09441533C500}"/>
                  </a:ext>
                </a:extLst>
              </p:cNvPr>
              <p:cNvSpPr txBox="1"/>
              <p:nvPr/>
            </p:nvSpPr>
            <p:spPr>
              <a:xfrm>
                <a:off x="2408711" y="2407822"/>
                <a:ext cx="9143999" cy="1545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 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PT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sz="2400" b="0" i="1" smtClean="0">
                                        <a:latin typeface="Cambria Math" panose="02040503050406030204" pitchFamily="18" charset="0"/>
                                      </a:rPr>
                                      <m:t> 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PT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CuadroTexto 16">
                <a:extLst>
                  <a:ext uri="{FF2B5EF4-FFF2-40B4-BE49-F238E27FC236}">
                    <a16:creationId xmlns:a16="http://schemas.microsoft.com/office/drawing/2014/main" id="{26FD57E2-4BEA-48CF-95F3-09441533C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11" y="2407822"/>
                <a:ext cx="9143999" cy="154568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tângulo 22">
            <a:extLst>
              <a:ext uri="{FF2B5EF4-FFF2-40B4-BE49-F238E27FC236}">
                <a16:creationId xmlns:a16="http://schemas.microsoft.com/office/drawing/2014/main" id="{C85465CC-1B99-499A-90D3-89DD86C5A870}"/>
              </a:ext>
            </a:extLst>
          </p:cNvPr>
          <p:cNvSpPr/>
          <p:nvPr/>
        </p:nvSpPr>
        <p:spPr>
          <a:xfrm>
            <a:off x="2056933" y="4345482"/>
            <a:ext cx="9914021" cy="2041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400" b="1" dirty="0">
                <a:solidFill>
                  <a:srgbClr val="F25E4F"/>
                </a:solidFill>
              </a:rPr>
              <a:t>Notice that:</a:t>
            </a:r>
            <a:endParaRPr lang="en-GB" sz="2400" b="1" dirty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6C4011B-F54C-4D5F-811A-D3F6FDCA496A}"/>
              </a:ext>
            </a:extLst>
          </p:cNvPr>
          <p:cNvSpPr/>
          <p:nvPr/>
        </p:nvSpPr>
        <p:spPr>
          <a:xfrm>
            <a:off x="3686997" y="4366346"/>
            <a:ext cx="5180486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sz="2400" b="1" dirty="0"/>
              <a:t>A system of linear equations </a:t>
            </a:r>
            <a:r>
              <a:rPr lang="en-GB" sz="2400" dirty="0"/>
              <a:t>may have:</a:t>
            </a:r>
          </a:p>
          <a:p>
            <a:pPr marL="342900" indent="-34290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C00000"/>
                </a:solidFill>
              </a:rPr>
              <a:t>Exactly one solution</a:t>
            </a:r>
            <a:r>
              <a:rPr lang="en-GB" sz="2400" dirty="0"/>
              <a:t>,</a:t>
            </a:r>
          </a:p>
          <a:p>
            <a:pPr marL="342900" indent="-34290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C00000"/>
                </a:solidFill>
              </a:rPr>
              <a:t>An infinite number of solutions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dirty="0"/>
              <a:t>or</a:t>
            </a:r>
            <a:r>
              <a:rPr lang="en-GB" sz="2400" b="1" dirty="0"/>
              <a:t> </a:t>
            </a:r>
          </a:p>
          <a:p>
            <a:pPr marL="342900" indent="-34290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C00000"/>
                </a:solidFill>
              </a:rPr>
              <a:t>No solution</a:t>
            </a:r>
            <a:r>
              <a:rPr lang="en-GB" sz="2400" b="1" dirty="0"/>
              <a:t> </a:t>
            </a:r>
          </a:p>
        </p:txBody>
      </p:sp>
      <p:sp>
        <p:nvSpPr>
          <p:cNvPr id="24" name="Retângulo: Cantos Arredondados 23">
            <a:hlinkClick r:id="rId8" action="ppaction://hlinksldjump"/>
            <a:extLst>
              <a:ext uri="{FF2B5EF4-FFF2-40B4-BE49-F238E27FC236}">
                <a16:creationId xmlns:a16="http://schemas.microsoft.com/office/drawing/2014/main" id="{B472B7BB-0B29-455E-B876-9625639B97E0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29" name="Retângulo: Cantos Arredondados 28">
            <a:hlinkClick r:id="rId9" action="ppaction://hlinksldjump"/>
            <a:extLst>
              <a:ext uri="{FF2B5EF4-FFF2-40B4-BE49-F238E27FC236}">
                <a16:creationId xmlns:a16="http://schemas.microsoft.com/office/drawing/2014/main" id="{F29DAA04-2039-4682-B360-B597433AD134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30" name="Retângulo: Cantos Arredondados 29">
            <a:hlinkClick r:id="rId10" action="ppaction://hlinksldjump"/>
            <a:extLst>
              <a:ext uri="{FF2B5EF4-FFF2-40B4-BE49-F238E27FC236}">
                <a16:creationId xmlns:a16="http://schemas.microsoft.com/office/drawing/2014/main" id="{7BFDCE3D-5A13-441D-AAB4-5776A5EDFD86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1" name="Retângulo: Cantos Arredondados 30">
            <a:hlinkClick r:id="rId11" action="ppaction://hlinksldjump"/>
            <a:extLst>
              <a:ext uri="{FF2B5EF4-FFF2-40B4-BE49-F238E27FC236}">
                <a16:creationId xmlns:a16="http://schemas.microsoft.com/office/drawing/2014/main" id="{3B81158C-3492-4760-A23B-D3759474F901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32" name="Retângulo: Cantos Arredondados 31">
            <a:hlinkClick r:id="rId12" action="ppaction://hlinksldjump"/>
            <a:extLst>
              <a:ext uri="{FF2B5EF4-FFF2-40B4-BE49-F238E27FC236}">
                <a16:creationId xmlns:a16="http://schemas.microsoft.com/office/drawing/2014/main" id="{CC2814AC-0CFD-4EC4-9913-B8B9D3B7F65F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33" name="Retângulo: Cantos Arredondados 32">
            <a:hlinkClick r:id="rId13" action="ppaction://hlinksldjump"/>
            <a:extLst>
              <a:ext uri="{FF2B5EF4-FFF2-40B4-BE49-F238E27FC236}">
                <a16:creationId xmlns:a16="http://schemas.microsoft.com/office/drawing/2014/main" id="{C633CD95-ADD6-4E5F-81D5-56483E4A61BB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239207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56934" y="231009"/>
            <a:ext cx="9945770" cy="3904112"/>
          </a:xfrm>
          <a:prstGeom prst="roundRect">
            <a:avLst>
              <a:gd name="adj" fmla="val 3772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r>
              <a:rPr lang="es-ES" sz="2400" b="1" u="sng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5CF405-7257-4DA0-960E-3C2E7ACD52A5}"/>
              </a:ext>
            </a:extLst>
          </p:cNvPr>
          <p:cNvSpPr txBox="1"/>
          <p:nvPr/>
        </p:nvSpPr>
        <p:spPr>
          <a:xfrm>
            <a:off x="2382424" y="42866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25E4F"/>
                </a:solidFill>
              </a:rPr>
              <a:t>System of linear equations</a:t>
            </a:r>
            <a:endParaRPr lang="en-US" sz="2400" b="1" dirty="0">
              <a:solidFill>
                <a:srgbClr val="F25E4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17A0D9F-DCE2-432B-813B-BF7D636A3DB0}"/>
                  </a:ext>
                </a:extLst>
              </p:cNvPr>
              <p:cNvSpPr txBox="1"/>
              <p:nvPr/>
            </p:nvSpPr>
            <p:spPr>
              <a:xfrm>
                <a:off x="2408711" y="990000"/>
                <a:ext cx="914399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A system of  </a:t>
                </a:r>
                <a14:m>
                  <m:oMath xmlns:m="http://schemas.openxmlformats.org/officeDocument/2006/math">
                    <m:r>
                      <a:rPr lang="pt-PT" sz="2400" b="1" i="1" smtClean="0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b="1" dirty="0"/>
                  <a:t>linear equations in </a:t>
                </a:r>
                <a14:m>
                  <m:oMath xmlns:m="http://schemas.openxmlformats.org/officeDocument/2006/math">
                    <m:r>
                      <a:rPr lang="pt-PT" sz="2400" b="1" i="1" smtClean="0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sz="2400" b="1" dirty="0"/>
                  <a:t> variables </a:t>
                </a:r>
                <a:r>
                  <a:rPr lang="en-US" sz="2400" dirty="0"/>
                  <a:t>is a collection of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𝒎</m:t>
                    </m:r>
                    <m:r>
                      <a:rPr lang="pt-PT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 equations, </a:t>
                </a:r>
                <a:r>
                  <a:rPr lang="en-GB" sz="2400" dirty="0"/>
                  <a:t>each of which is linear in the </a:t>
                </a:r>
                <a:r>
                  <a:rPr lang="en-US" sz="2400" dirty="0"/>
                  <a:t>same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variables. </a:t>
                </a:r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17A0D9F-DCE2-432B-813B-BF7D636A3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11" y="990000"/>
                <a:ext cx="9143999" cy="830997"/>
              </a:xfrm>
              <a:prstGeom prst="rect">
                <a:avLst/>
              </a:prstGeom>
              <a:blipFill>
                <a:blip r:embed="rId4"/>
                <a:stretch>
                  <a:fillRect l="-1000" t="-5839" b="-153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agem 6">
            <a:extLst>
              <a:ext uri="{FF2B5EF4-FFF2-40B4-BE49-F238E27FC236}">
                <a16:creationId xmlns:a16="http://schemas.microsoft.com/office/drawing/2014/main" id="{C0D8F441-D25E-4D7D-94D6-FC462ACC4A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200569C9-63D3-4A0F-BC36-9880397538A2}"/>
                  </a:ext>
                </a:extLst>
              </p:cNvPr>
              <p:cNvSpPr txBox="1"/>
              <p:nvPr/>
            </p:nvSpPr>
            <p:spPr>
              <a:xfrm>
                <a:off x="2408711" y="1820997"/>
                <a:ext cx="914399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The general form of a system of this kind, in the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s-ES" sz="2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,…,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S" sz="240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is given by:</a:t>
                </a:r>
              </a:p>
            </p:txBody>
          </p:sp>
        </mc:Choice>
        <mc:Fallback xmlns="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200569C9-63D3-4A0F-BC36-988039753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11" y="1820997"/>
                <a:ext cx="9143999" cy="830997"/>
              </a:xfrm>
              <a:prstGeom prst="rect">
                <a:avLst/>
              </a:prstGeom>
              <a:blipFill>
                <a:blip r:embed="rId6"/>
                <a:stretch>
                  <a:fillRect l="-1000" t="-5882" r="-667" b="-161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16">
                <a:extLst>
                  <a:ext uri="{FF2B5EF4-FFF2-40B4-BE49-F238E27FC236}">
                    <a16:creationId xmlns:a16="http://schemas.microsoft.com/office/drawing/2014/main" id="{26FD57E2-4BEA-48CF-95F3-09441533C500}"/>
                  </a:ext>
                </a:extLst>
              </p:cNvPr>
              <p:cNvSpPr txBox="1"/>
              <p:nvPr/>
            </p:nvSpPr>
            <p:spPr>
              <a:xfrm>
                <a:off x="2408711" y="2407822"/>
                <a:ext cx="9143999" cy="1545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 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PT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sz="2400" b="0" i="1" smtClean="0">
                                        <a:latin typeface="Cambria Math" panose="02040503050406030204" pitchFamily="18" charset="0"/>
                                      </a:rPr>
                                      <m:t> 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PT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CuadroTexto 16">
                <a:extLst>
                  <a:ext uri="{FF2B5EF4-FFF2-40B4-BE49-F238E27FC236}">
                    <a16:creationId xmlns:a16="http://schemas.microsoft.com/office/drawing/2014/main" id="{26FD57E2-4BEA-48CF-95F3-09441533C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11" y="2407822"/>
                <a:ext cx="9143999" cy="154568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tângulo 22">
            <a:extLst>
              <a:ext uri="{FF2B5EF4-FFF2-40B4-BE49-F238E27FC236}">
                <a16:creationId xmlns:a16="http://schemas.microsoft.com/office/drawing/2014/main" id="{C85465CC-1B99-499A-90D3-89DD86C5A870}"/>
              </a:ext>
            </a:extLst>
          </p:cNvPr>
          <p:cNvSpPr/>
          <p:nvPr/>
        </p:nvSpPr>
        <p:spPr>
          <a:xfrm>
            <a:off x="2056933" y="4345482"/>
            <a:ext cx="9914021" cy="2041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400" b="1" dirty="0">
                <a:solidFill>
                  <a:srgbClr val="F25E4F"/>
                </a:solidFill>
              </a:rPr>
              <a:t>Notice that:</a:t>
            </a:r>
            <a:endParaRPr lang="en-GB" sz="2000" b="1" dirty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6C4011B-F54C-4D5F-811A-D3F6FDCA496A}"/>
              </a:ext>
            </a:extLst>
          </p:cNvPr>
          <p:cNvSpPr/>
          <p:nvPr/>
        </p:nvSpPr>
        <p:spPr>
          <a:xfrm>
            <a:off x="3788597" y="4234792"/>
            <a:ext cx="6574603" cy="1774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GB" sz="2400" b="1" dirty="0"/>
              <a:t>A system of linear equations </a:t>
            </a:r>
            <a:r>
              <a:rPr lang="en-GB" sz="2400" dirty="0"/>
              <a:t>is said to be:</a:t>
            </a:r>
          </a:p>
          <a:p>
            <a:pPr marL="342900" indent="-342900" algn="just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C00000"/>
                </a:solidFill>
              </a:rPr>
              <a:t>Consistent </a:t>
            </a:r>
            <a:r>
              <a:rPr lang="en-GB" sz="2400" dirty="0"/>
              <a:t>– if it has, at least, one solution</a:t>
            </a:r>
          </a:p>
          <a:p>
            <a:pPr marL="342900" indent="-342900" algn="just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C00000"/>
                </a:solidFill>
              </a:rPr>
              <a:t>Inconsistent </a:t>
            </a:r>
            <a:r>
              <a:rPr lang="en-GB" sz="2400" dirty="0"/>
              <a:t>– if it does not have any solution</a:t>
            </a:r>
            <a:r>
              <a:rPr lang="en-GB" sz="2400" b="1" dirty="0"/>
              <a:t> </a:t>
            </a:r>
          </a:p>
        </p:txBody>
      </p:sp>
      <p:sp>
        <p:nvSpPr>
          <p:cNvPr id="24" name="Retângulo: Cantos Arredondados 23">
            <a:hlinkClick r:id="rId8" action="ppaction://hlinksldjump"/>
            <a:extLst>
              <a:ext uri="{FF2B5EF4-FFF2-40B4-BE49-F238E27FC236}">
                <a16:creationId xmlns:a16="http://schemas.microsoft.com/office/drawing/2014/main" id="{3A3859B2-7253-4BE2-8EC6-B7CAC5BADD0D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29" name="Retângulo: Cantos Arredondados 28">
            <a:hlinkClick r:id="rId9" action="ppaction://hlinksldjump"/>
            <a:extLst>
              <a:ext uri="{FF2B5EF4-FFF2-40B4-BE49-F238E27FC236}">
                <a16:creationId xmlns:a16="http://schemas.microsoft.com/office/drawing/2014/main" id="{62515949-1C40-4DE5-A3B5-81A90F411229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30" name="Retângulo: Cantos Arredondados 29">
            <a:hlinkClick r:id="rId10" action="ppaction://hlinksldjump"/>
            <a:extLst>
              <a:ext uri="{FF2B5EF4-FFF2-40B4-BE49-F238E27FC236}">
                <a16:creationId xmlns:a16="http://schemas.microsoft.com/office/drawing/2014/main" id="{B7D4015C-B2ED-4C90-8D97-5147D20B3FDB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1" name="Retângulo: Cantos Arredondados 30">
            <a:hlinkClick r:id="rId11" action="ppaction://hlinksldjump"/>
            <a:extLst>
              <a:ext uri="{FF2B5EF4-FFF2-40B4-BE49-F238E27FC236}">
                <a16:creationId xmlns:a16="http://schemas.microsoft.com/office/drawing/2014/main" id="{1E076B54-710E-4A5D-977F-E0A434C3EB04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32" name="Retângulo: Cantos Arredondados 31">
            <a:hlinkClick r:id="rId12" action="ppaction://hlinksldjump"/>
            <a:extLst>
              <a:ext uri="{FF2B5EF4-FFF2-40B4-BE49-F238E27FC236}">
                <a16:creationId xmlns:a16="http://schemas.microsoft.com/office/drawing/2014/main" id="{A73199DC-25D4-4BBE-A8C1-9DED0CF4871A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33" name="Retângulo: Cantos Arredondados 32">
            <a:hlinkClick r:id="rId13" action="ppaction://hlinksldjump"/>
            <a:extLst>
              <a:ext uri="{FF2B5EF4-FFF2-40B4-BE49-F238E27FC236}">
                <a16:creationId xmlns:a16="http://schemas.microsoft.com/office/drawing/2014/main" id="{1E141003-8DFB-4813-8D04-607D1B0DBAE7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167168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88682" y="426720"/>
            <a:ext cx="9914021" cy="6014642"/>
          </a:xfrm>
          <a:prstGeom prst="roundRect">
            <a:avLst>
              <a:gd name="adj" fmla="val 3420"/>
            </a:avLst>
          </a:prstGeom>
          <a:ln>
            <a:solidFill>
              <a:srgbClr val="29A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s-ES" sz="2400" b="1" u="sng" dirty="0">
              <a:solidFill>
                <a:srgbClr val="FF2929"/>
              </a:solidFill>
            </a:endParaRPr>
          </a:p>
          <a:p>
            <a:endParaRPr lang="es-ES" sz="2400" dirty="0"/>
          </a:p>
          <a:p>
            <a:r>
              <a:rPr lang="es-ES" dirty="0"/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5CF405-7257-4DA0-960E-3C2E7ACD52A5}"/>
              </a:ext>
            </a:extLst>
          </p:cNvPr>
          <p:cNvSpPr txBox="1"/>
          <p:nvPr/>
        </p:nvSpPr>
        <p:spPr>
          <a:xfrm>
            <a:off x="2410691" y="771896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29A6FF"/>
                </a:solidFill>
              </a:rPr>
              <a:t>Examples of linear equation systems</a:t>
            </a:r>
            <a:endParaRPr lang="en-US" sz="2400" b="1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D93B758A-4F1D-479D-9EBD-C85654B02AB3}"/>
                  </a:ext>
                </a:extLst>
              </p:cNvPr>
              <p:cNvSpPr txBox="1"/>
              <p:nvPr/>
            </p:nvSpPr>
            <p:spPr>
              <a:xfrm>
                <a:off x="2386941" y="1377538"/>
                <a:ext cx="2280062" cy="1039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800" b="1" dirty="0">
                  <a:solidFill>
                    <a:srgbClr val="29A6FF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=−1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/>
                                  <m:t>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D93B758A-4F1D-479D-9EBD-C85654B02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6941" y="1377538"/>
                <a:ext cx="2280062" cy="10392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C70FB810-6853-4C8F-9EF9-632808A7DF7D}"/>
                  </a:ext>
                </a:extLst>
              </p:cNvPr>
              <p:cNvSpPr txBox="1"/>
              <p:nvPr/>
            </p:nvSpPr>
            <p:spPr>
              <a:xfrm>
                <a:off x="5379522" y="1363682"/>
                <a:ext cx="2588821" cy="1394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800" b="1" dirty="0">
                  <a:solidFill>
                    <a:srgbClr val="29A6FF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/>
                                  <m:t> 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=0</m:t>
                                    </m:r>
                                  </m:e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+3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C70FB810-6853-4C8F-9EF9-632808A7DF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522" y="1363682"/>
                <a:ext cx="2588821" cy="13945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3E3D0117-DEA5-4B7A-93A9-D66D776A2E08}"/>
                  </a:ext>
                </a:extLst>
              </p:cNvPr>
              <p:cNvSpPr txBox="1"/>
              <p:nvPr/>
            </p:nvSpPr>
            <p:spPr>
              <a:xfrm>
                <a:off x="8478982" y="1363681"/>
                <a:ext cx="3192482" cy="1394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800" b="1" dirty="0">
                  <a:solidFill>
                    <a:srgbClr val="29A6FF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/>
                                  <m:t> 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es-ES" sz="24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s-E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=0</m:t>
                                    </m:r>
                                  </m:e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es-ES" sz="2400" b="0" i="1" smtClean="0">
                                        <a:latin typeface="Cambria Math" panose="02040503050406030204" pitchFamily="18" charset="0"/>
                                      </a:rPr>
                                      <m:t>+2</m:t>
                                    </m:r>
                                    <m:r>
                                      <a:rPr lang="es-E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3E3D0117-DEA5-4B7A-93A9-D66D776A2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8982" y="1363681"/>
                <a:ext cx="3192482" cy="139454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EBB465F9-1C89-4BAE-9C4B-A859F3CD8A66}"/>
                  </a:ext>
                </a:extLst>
              </p:cNvPr>
              <p:cNvSpPr txBox="1"/>
              <p:nvPr/>
            </p:nvSpPr>
            <p:spPr>
              <a:xfrm>
                <a:off x="2606897" y="3810000"/>
                <a:ext cx="2382843" cy="1394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800" b="1" dirty="0">
                  <a:solidFill>
                    <a:srgbClr val="29A6FF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b="0" i="1" baseline="-2500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b="0" i="1" baseline="-2500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/>
                                  <m:t> 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" sz="2400" i="1" baseline="-2500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" sz="2400" i="1" baseline="-250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=2</m:t>
                                    </m:r>
                                  </m:e>
                                  <m:e>
                                    <m:r>
                                      <a:rPr lang="es-ES" sz="2400" b="0" i="1" smtClean="0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  <m:r>
                                      <a:rPr lang="es-E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" sz="2400" i="1" baseline="-2500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s-ES" sz="2400" b="0" i="1" smtClean="0">
                                        <a:latin typeface="Cambria Math" panose="02040503050406030204" pitchFamily="18" charset="0"/>
                                      </a:rPr>
                                      <m:t>+2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" sz="2400" i="1" baseline="-250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s-ES" sz="2400" b="0" i="1" smtClean="0">
                                        <a:latin typeface="Cambria Math" panose="02040503050406030204" pitchFamily="18" charset="0"/>
                                      </a:rPr>
                                      <m:t>=0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EBB465F9-1C89-4BAE-9C4B-A859F3CD8A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897" y="3810000"/>
                <a:ext cx="2382843" cy="139454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Imagem 6">
            <a:extLst>
              <a:ext uri="{FF2B5EF4-FFF2-40B4-BE49-F238E27FC236}">
                <a16:creationId xmlns:a16="http://schemas.microsoft.com/office/drawing/2014/main" id="{CA91E5D3-DA04-429F-9266-B384987EBCF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3B1FF191-E47B-4B54-9896-444A9DE9962F}"/>
              </a:ext>
            </a:extLst>
          </p:cNvPr>
          <p:cNvSpPr/>
          <p:nvPr/>
        </p:nvSpPr>
        <p:spPr>
          <a:xfrm>
            <a:off x="6086478" y="4378960"/>
            <a:ext cx="5333471" cy="15443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>
                <a:solidFill>
                  <a:srgbClr val="F25E4F"/>
                </a:solidFill>
              </a:rPr>
              <a:t>Notice that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6D57B03E-F5A1-4F37-825F-8D8E85372893}"/>
              </a:ext>
            </a:extLst>
          </p:cNvPr>
          <p:cNvSpPr/>
          <p:nvPr/>
        </p:nvSpPr>
        <p:spPr>
          <a:xfrm>
            <a:off x="6212261" y="4755384"/>
            <a:ext cx="50819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buClr>
                <a:schemeClr val="tx1"/>
              </a:buClr>
            </a:pPr>
            <a:r>
              <a:rPr lang="en-GB" sz="2000" dirty="0"/>
              <a:t>Linear equation systems may have different number of variables and different number of equations, but the equations are </a:t>
            </a:r>
            <a:r>
              <a:rPr lang="en-GB" sz="2000" b="1" dirty="0"/>
              <a:t>always linear</a:t>
            </a:r>
            <a:r>
              <a:rPr lang="en-GB" sz="2000" dirty="0"/>
              <a:t>.</a:t>
            </a:r>
          </a:p>
        </p:txBody>
      </p:sp>
      <p:sp>
        <p:nvSpPr>
          <p:cNvPr id="32" name="CuadroTexto 17">
            <a:extLst>
              <a:ext uri="{FF2B5EF4-FFF2-40B4-BE49-F238E27FC236}">
                <a16:creationId xmlns:a16="http://schemas.microsoft.com/office/drawing/2014/main" id="{E7E959CE-8454-405D-882D-86AFF60E44CA}"/>
              </a:ext>
            </a:extLst>
          </p:cNvPr>
          <p:cNvSpPr txBox="1"/>
          <p:nvPr/>
        </p:nvSpPr>
        <p:spPr>
          <a:xfrm>
            <a:off x="2339440" y="2337488"/>
            <a:ext cx="2588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b="1" dirty="0">
              <a:solidFill>
                <a:srgbClr val="0C2B8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C2B8E"/>
                </a:solidFill>
              </a:rPr>
              <a:t>2 variables (</a:t>
            </a:r>
            <a:r>
              <a:rPr lang="en-US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C2B8E"/>
                </a:solidFill>
              </a:rPr>
              <a:t>, </a:t>
            </a:r>
            <a:r>
              <a:rPr lang="en-US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C2B8E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C2B8E"/>
                </a:solidFill>
              </a:rPr>
              <a:t>2 equations</a:t>
            </a:r>
          </a:p>
        </p:txBody>
      </p:sp>
      <p:sp>
        <p:nvSpPr>
          <p:cNvPr id="33" name="CuadroTexto 19">
            <a:extLst>
              <a:ext uri="{FF2B5EF4-FFF2-40B4-BE49-F238E27FC236}">
                <a16:creationId xmlns:a16="http://schemas.microsoft.com/office/drawing/2014/main" id="{58F2ADA8-31CB-4A7B-9A4D-629C5BB7072D}"/>
              </a:ext>
            </a:extLst>
          </p:cNvPr>
          <p:cNvSpPr txBox="1"/>
          <p:nvPr/>
        </p:nvSpPr>
        <p:spPr>
          <a:xfrm>
            <a:off x="5379522" y="2814542"/>
            <a:ext cx="2839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C2B8E"/>
                </a:solidFill>
              </a:rPr>
              <a:t>3 variables (</a:t>
            </a:r>
            <a:r>
              <a:rPr lang="en-US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C2B8E"/>
                </a:solidFill>
              </a:rPr>
              <a:t>, </a:t>
            </a:r>
            <a:r>
              <a:rPr lang="en-US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solidFill>
                  <a:srgbClr val="0C2B8E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C2B8E"/>
                </a:solidFill>
              </a:rPr>
              <a:t>3 equations</a:t>
            </a:r>
          </a:p>
        </p:txBody>
      </p:sp>
      <p:sp>
        <p:nvSpPr>
          <p:cNvPr id="34" name="CuadroTexto 21">
            <a:extLst>
              <a:ext uri="{FF2B5EF4-FFF2-40B4-BE49-F238E27FC236}">
                <a16:creationId xmlns:a16="http://schemas.microsoft.com/office/drawing/2014/main" id="{0F22A623-E33C-4F2E-8EB8-0D4C3B15C451}"/>
              </a:ext>
            </a:extLst>
          </p:cNvPr>
          <p:cNvSpPr txBox="1"/>
          <p:nvPr/>
        </p:nvSpPr>
        <p:spPr>
          <a:xfrm>
            <a:off x="8573631" y="2672946"/>
            <a:ext cx="31924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800" b="1" dirty="0">
              <a:solidFill>
                <a:srgbClr val="0C2B8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C2B8E"/>
                </a:solidFill>
              </a:rPr>
              <a:t>4 variables (</a:t>
            </a:r>
            <a:r>
              <a:rPr lang="en-US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C2B8E"/>
                </a:solidFill>
              </a:rPr>
              <a:t>, </a:t>
            </a:r>
            <a:r>
              <a:rPr lang="en-US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solidFill>
                  <a:srgbClr val="0C2B8E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C2B8E"/>
                </a:solidFill>
              </a:rPr>
              <a:t>3 equations</a:t>
            </a:r>
          </a:p>
        </p:txBody>
      </p:sp>
      <p:sp>
        <p:nvSpPr>
          <p:cNvPr id="35" name="CuadroTexto 22">
            <a:extLst>
              <a:ext uri="{FF2B5EF4-FFF2-40B4-BE49-F238E27FC236}">
                <a16:creationId xmlns:a16="http://schemas.microsoft.com/office/drawing/2014/main" id="{E4EBE6F0-74B4-4891-8949-F83F2E3E67D8}"/>
              </a:ext>
            </a:extLst>
          </p:cNvPr>
          <p:cNvSpPr txBox="1"/>
          <p:nvPr/>
        </p:nvSpPr>
        <p:spPr>
          <a:xfrm>
            <a:off x="2606896" y="5075262"/>
            <a:ext cx="28591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b="1" dirty="0">
              <a:solidFill>
                <a:srgbClr val="0C2B8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C2B8E"/>
                </a:solidFill>
              </a:rPr>
              <a:t>2 variables (</a:t>
            </a:r>
            <a:r>
              <a:rPr lang="en-US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C2B8E"/>
                </a:solidFill>
              </a:rPr>
              <a:t>, </a:t>
            </a:r>
            <a:r>
              <a:rPr lang="en-US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C2B8E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C2B8E"/>
                </a:solidFill>
              </a:rPr>
              <a:t>3 equations</a:t>
            </a:r>
          </a:p>
        </p:txBody>
      </p:sp>
      <p:sp>
        <p:nvSpPr>
          <p:cNvPr id="7" name="Seta: Curvada Para a Direita 6">
            <a:extLst>
              <a:ext uri="{FF2B5EF4-FFF2-40B4-BE49-F238E27FC236}">
                <a16:creationId xmlns:a16="http://schemas.microsoft.com/office/drawing/2014/main" id="{2A0C18BA-F00F-4797-B3EB-833349DC00F0}"/>
              </a:ext>
            </a:extLst>
          </p:cNvPr>
          <p:cNvSpPr/>
          <p:nvPr/>
        </p:nvSpPr>
        <p:spPr>
          <a:xfrm>
            <a:off x="2138191" y="1965422"/>
            <a:ext cx="301474" cy="954107"/>
          </a:xfrm>
          <a:prstGeom prst="curvedRightArrow">
            <a:avLst/>
          </a:prstGeom>
          <a:solidFill>
            <a:srgbClr val="29A6FF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6" name="Seta: Curvada Para a Direita 35">
            <a:extLst>
              <a:ext uri="{FF2B5EF4-FFF2-40B4-BE49-F238E27FC236}">
                <a16:creationId xmlns:a16="http://schemas.microsoft.com/office/drawing/2014/main" id="{623C3B22-C4AA-4FF0-9183-95AF34B974A7}"/>
              </a:ext>
            </a:extLst>
          </p:cNvPr>
          <p:cNvSpPr/>
          <p:nvPr/>
        </p:nvSpPr>
        <p:spPr>
          <a:xfrm>
            <a:off x="5044110" y="2105946"/>
            <a:ext cx="365260" cy="1185649"/>
          </a:xfrm>
          <a:prstGeom prst="curvedRightArrow">
            <a:avLst/>
          </a:prstGeom>
          <a:solidFill>
            <a:srgbClr val="29A6FF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8" name="Seta: Curvada Para a Direita 37">
            <a:extLst>
              <a:ext uri="{FF2B5EF4-FFF2-40B4-BE49-F238E27FC236}">
                <a16:creationId xmlns:a16="http://schemas.microsoft.com/office/drawing/2014/main" id="{786397AB-4B8A-4229-9030-80A5252CBD7C}"/>
              </a:ext>
            </a:extLst>
          </p:cNvPr>
          <p:cNvSpPr/>
          <p:nvPr/>
        </p:nvSpPr>
        <p:spPr>
          <a:xfrm>
            <a:off x="8213736" y="2064980"/>
            <a:ext cx="365260" cy="1185649"/>
          </a:xfrm>
          <a:prstGeom prst="curvedRightArrow">
            <a:avLst/>
          </a:prstGeom>
          <a:solidFill>
            <a:srgbClr val="29A6FF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9" name="Seta: Curvada Para a Direita 38">
            <a:extLst>
              <a:ext uri="{FF2B5EF4-FFF2-40B4-BE49-F238E27FC236}">
                <a16:creationId xmlns:a16="http://schemas.microsoft.com/office/drawing/2014/main" id="{98E83B0B-DDE4-45C0-9A25-7CEEB09868E0}"/>
              </a:ext>
            </a:extLst>
          </p:cNvPr>
          <p:cNvSpPr/>
          <p:nvPr/>
        </p:nvSpPr>
        <p:spPr>
          <a:xfrm>
            <a:off x="2246439" y="4517189"/>
            <a:ext cx="365260" cy="1185649"/>
          </a:xfrm>
          <a:prstGeom prst="curvedRightArrow">
            <a:avLst/>
          </a:prstGeom>
          <a:solidFill>
            <a:srgbClr val="29A6FF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0" name="Retângulo: Cantos Arredondados 39">
            <a:hlinkClick r:id="rId9" action="ppaction://hlinksldjump"/>
            <a:extLst>
              <a:ext uri="{FF2B5EF4-FFF2-40B4-BE49-F238E27FC236}">
                <a16:creationId xmlns:a16="http://schemas.microsoft.com/office/drawing/2014/main" id="{61290A90-41DE-49AF-9FEB-89C54EFF144E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41" name="Retângulo: Cantos Arredondados 40">
            <a:hlinkClick r:id="rId10" action="ppaction://hlinksldjump"/>
            <a:extLst>
              <a:ext uri="{FF2B5EF4-FFF2-40B4-BE49-F238E27FC236}">
                <a16:creationId xmlns:a16="http://schemas.microsoft.com/office/drawing/2014/main" id="{1A6A7252-DF16-4592-8BE7-2AD31AEE310D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42" name="Retângulo: Cantos Arredondados 41">
            <a:hlinkClick r:id="rId11" action="ppaction://hlinksldjump"/>
            <a:extLst>
              <a:ext uri="{FF2B5EF4-FFF2-40B4-BE49-F238E27FC236}">
                <a16:creationId xmlns:a16="http://schemas.microsoft.com/office/drawing/2014/main" id="{FE608352-A4CF-40B0-99BA-9F7D35C9906E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3" name="Retângulo: Cantos Arredondados 42">
            <a:hlinkClick r:id="rId12" action="ppaction://hlinksldjump"/>
            <a:extLst>
              <a:ext uri="{FF2B5EF4-FFF2-40B4-BE49-F238E27FC236}">
                <a16:creationId xmlns:a16="http://schemas.microsoft.com/office/drawing/2014/main" id="{B460E39A-54C0-4CC8-AD8D-436368320EC9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44" name="Retângulo: Cantos Arredondados 43">
            <a:hlinkClick r:id="rId13" action="ppaction://hlinksldjump"/>
            <a:extLst>
              <a:ext uri="{FF2B5EF4-FFF2-40B4-BE49-F238E27FC236}">
                <a16:creationId xmlns:a16="http://schemas.microsoft.com/office/drawing/2014/main" id="{FE4B40FF-A17A-4A5D-989F-2034F9C03281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45" name="Retângulo: Cantos Arredondados 44">
            <a:hlinkClick r:id="rId14" action="ppaction://hlinksldjump"/>
            <a:extLst>
              <a:ext uri="{FF2B5EF4-FFF2-40B4-BE49-F238E27FC236}">
                <a16:creationId xmlns:a16="http://schemas.microsoft.com/office/drawing/2014/main" id="{FD387116-4933-4314-9293-A91513BC7C4B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22866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20" grpId="0"/>
      <p:bldP spid="22" grpId="0"/>
      <p:bldP spid="23" grpId="0"/>
      <p:bldP spid="30" grpId="0" animBg="1"/>
      <p:bldP spid="31" grpId="0"/>
      <p:bldP spid="32" grpId="0"/>
      <p:bldP spid="33" grpId="0"/>
      <p:bldP spid="34" grpId="0"/>
      <p:bldP spid="35" grpId="0"/>
      <p:bldP spid="7" grpId="0" animBg="1"/>
      <p:bldP spid="36" grpId="0" animBg="1"/>
      <p:bldP spid="38" grpId="0" animBg="1"/>
      <p:bldP spid="3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redondeado 12">
            <a:extLst>
              <a:ext uri="{FF2B5EF4-FFF2-40B4-BE49-F238E27FC236}">
                <a16:creationId xmlns:a16="http://schemas.microsoft.com/office/drawing/2014/main" id="{3C1A9241-6521-4B62-B2C1-BB78C1EA3D28}"/>
              </a:ext>
            </a:extLst>
          </p:cNvPr>
          <p:cNvSpPr/>
          <p:nvPr/>
        </p:nvSpPr>
        <p:spPr>
          <a:xfrm>
            <a:off x="2100435" y="2633521"/>
            <a:ext cx="9914021" cy="3896686"/>
          </a:xfrm>
          <a:prstGeom prst="roundRect">
            <a:avLst>
              <a:gd name="adj" fmla="val 3427"/>
            </a:avLst>
          </a:prstGeom>
          <a:solidFill>
            <a:schemeClr val="bg1"/>
          </a:solidFill>
          <a:ln cmpd="thickThin">
            <a:solidFill>
              <a:srgbClr val="29A6F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US" sz="2400" b="1" u="sng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</p:txBody>
      </p:sp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79057" y="327793"/>
            <a:ext cx="9914021" cy="2140903"/>
          </a:xfrm>
          <a:prstGeom prst="roundRect">
            <a:avLst>
              <a:gd name="adj" fmla="val 3596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dirty="0"/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F0800BA3-814D-4E21-BE06-B37294C0978F}"/>
              </a:ext>
            </a:extLst>
          </p:cNvPr>
          <p:cNvGrpSpPr/>
          <p:nvPr/>
        </p:nvGrpSpPr>
        <p:grpSpPr>
          <a:xfrm>
            <a:off x="8318155" y="2850548"/>
            <a:ext cx="3095889" cy="3095889"/>
            <a:chOff x="8318155" y="2850548"/>
            <a:chExt cx="3095889" cy="3095889"/>
          </a:xfrm>
        </p:grpSpPr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18155" y="2850548"/>
              <a:ext cx="3095889" cy="3095889"/>
            </a:xfrm>
            <a:prstGeom prst="rect">
              <a:avLst/>
            </a:prstGeom>
          </p:spPr>
        </p:pic>
        <p:cxnSp>
          <p:nvCxnSpPr>
            <p:cNvPr id="7" name="Conector recto 6"/>
            <p:cNvCxnSpPr/>
            <p:nvPr/>
          </p:nvCxnSpPr>
          <p:spPr>
            <a:xfrm>
              <a:off x="9787467" y="3778015"/>
              <a:ext cx="1057392" cy="0"/>
            </a:xfrm>
            <a:prstGeom prst="line">
              <a:avLst/>
            </a:prstGeom>
            <a:ln w="1270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/>
            <p:cNvCxnSpPr/>
            <p:nvPr/>
          </p:nvCxnSpPr>
          <p:spPr>
            <a:xfrm flipV="1">
              <a:off x="10833570" y="3774252"/>
              <a:ext cx="0" cy="1377857"/>
            </a:xfrm>
            <a:prstGeom prst="line">
              <a:avLst/>
            </a:prstGeom>
            <a:ln w="1270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8" name="Objeto 7">
              <a:extLst>
                <a:ext uri="{FF2B5EF4-FFF2-40B4-BE49-F238E27FC236}">
                  <a16:creationId xmlns:a16="http://schemas.microsoft.com/office/drawing/2014/main" id="{8E6CFF80-2A8A-4801-BE70-82D0FDD50E8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19883443"/>
                </p:ext>
              </p:extLst>
            </p:nvPr>
          </p:nvGraphicFramePr>
          <p:xfrm>
            <a:off x="8941169" y="5566787"/>
            <a:ext cx="1041991" cy="2707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17" name="Equation" r:id="rId7" imgW="812447" imgH="228501" progId="Equation.DSMT4">
                    <p:embed/>
                  </p:oleObj>
                </mc:Choice>
                <mc:Fallback>
                  <p:oleObj name="Equation" r:id="rId7" imgW="812447" imgH="228501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41169" y="5566787"/>
                          <a:ext cx="1041991" cy="27071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CuadroTexto 9"/>
            <p:cNvSpPr txBox="1"/>
            <p:nvPr/>
          </p:nvSpPr>
          <p:spPr>
            <a:xfrm>
              <a:off x="10772421" y="3687292"/>
              <a:ext cx="42511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solidFill>
                    <a:srgbClr val="00B050"/>
                  </a:solidFill>
                </a:rPr>
                <a:t>(3,2)</a:t>
              </a:r>
            </a:p>
          </p:txBody>
        </p:sp>
        <p:graphicFrame>
          <p:nvGraphicFramePr>
            <p:cNvPr id="14" name="Objeto 13">
              <a:extLst>
                <a:ext uri="{FF2B5EF4-FFF2-40B4-BE49-F238E27FC236}">
                  <a16:creationId xmlns:a16="http://schemas.microsoft.com/office/drawing/2014/main" id="{90936F76-36D0-460F-AC22-B34938CFCA9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28255901"/>
                </p:ext>
              </p:extLst>
            </p:nvPr>
          </p:nvGraphicFramePr>
          <p:xfrm>
            <a:off x="8576447" y="4353491"/>
            <a:ext cx="963239" cy="2719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18" name="Equation" r:id="rId9" imgW="812447" imgH="228501" progId="Equation.DSMT4">
                    <p:embed/>
                  </p:oleObj>
                </mc:Choice>
                <mc:Fallback>
                  <p:oleObj name="Equation" r:id="rId9" imgW="812447" imgH="228501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76447" y="4353491"/>
                          <a:ext cx="963239" cy="27197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1D01AAD2-BFB0-4ECD-8A6B-86CBDA9F8E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43950" y="3432810"/>
              <a:ext cx="2438400" cy="2436971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60518730-4C97-4F01-8105-91DAF3055E37}"/>
              </a:ext>
            </a:extLst>
          </p:cNvPr>
          <p:cNvSpPr txBox="1"/>
          <p:nvPr/>
        </p:nvSpPr>
        <p:spPr>
          <a:xfrm>
            <a:off x="2246177" y="2752027"/>
            <a:ext cx="1627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29A6FF"/>
                </a:solidFill>
              </a:rPr>
              <a:t>Examples</a:t>
            </a:r>
            <a:r>
              <a:rPr lang="en-US" sz="2400" dirty="0"/>
              <a:t>	</a:t>
            </a:r>
          </a:p>
        </p:txBody>
      </p:sp>
      <p:sp>
        <p:nvSpPr>
          <p:cNvPr id="13" name="Flecha derecha 12"/>
          <p:cNvSpPr/>
          <p:nvPr/>
        </p:nvSpPr>
        <p:spPr>
          <a:xfrm>
            <a:off x="4891496" y="4524166"/>
            <a:ext cx="51976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C4E91543-DB9F-450A-BF58-BE48A9E8DF60}"/>
                  </a:ext>
                </a:extLst>
              </p:cNvPr>
              <p:cNvSpPr txBox="1"/>
              <p:nvPr/>
            </p:nvSpPr>
            <p:spPr>
              <a:xfrm>
                <a:off x="2371062" y="4274289"/>
                <a:ext cx="2505248" cy="916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Solution: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=3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400" dirty="0"/>
                  <a:t> </a:t>
                </a:r>
                <a:endParaRPr lang="es-ES" sz="2400" dirty="0"/>
              </a:p>
            </p:txBody>
          </p:sp>
        </mc:Choice>
        <mc:Fallback xmlns="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C4E91543-DB9F-450A-BF58-BE48A9E8D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1062" y="4274289"/>
                <a:ext cx="2505248" cy="916148"/>
              </a:xfrm>
              <a:prstGeom prst="rect">
                <a:avLst/>
              </a:prstGeom>
              <a:blipFill>
                <a:blip r:embed="rId11"/>
                <a:stretch>
                  <a:fillRect l="-38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uadroTexto 22">
            <a:extLst>
              <a:ext uri="{FF2B5EF4-FFF2-40B4-BE49-F238E27FC236}">
                <a16:creationId xmlns:a16="http://schemas.microsoft.com/office/drawing/2014/main" id="{CE49DB56-714B-40C9-A61E-636375DCBA79}"/>
              </a:ext>
            </a:extLst>
          </p:cNvPr>
          <p:cNvSpPr txBox="1"/>
          <p:nvPr/>
        </p:nvSpPr>
        <p:spPr>
          <a:xfrm>
            <a:off x="2170873" y="5661504"/>
            <a:ext cx="5784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9A6FF"/>
                </a:solidFill>
              </a:rPr>
              <a:t>		Exactly one solution</a:t>
            </a:r>
          </a:p>
        </p:txBody>
      </p:sp>
      <p:pic>
        <p:nvPicPr>
          <p:cNvPr id="25" name="Imagem 6">
            <a:extLst>
              <a:ext uri="{FF2B5EF4-FFF2-40B4-BE49-F238E27FC236}">
                <a16:creationId xmlns:a16="http://schemas.microsoft.com/office/drawing/2014/main" id="{99863668-AE60-437E-BBFA-850B44B942F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35C9748A-8E72-42EC-A758-A64E10EFEEB4}"/>
              </a:ext>
            </a:extLst>
          </p:cNvPr>
          <p:cNvSpPr/>
          <p:nvPr/>
        </p:nvSpPr>
        <p:spPr>
          <a:xfrm>
            <a:off x="2232838" y="492618"/>
            <a:ext cx="47813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>
                <a:solidFill>
                  <a:srgbClr val="F25E4F"/>
                </a:solidFill>
              </a:rPr>
              <a:t>Solution of a linear equation system</a:t>
            </a:r>
            <a:endParaRPr lang="en-US" sz="2400" b="1" dirty="0">
              <a:solidFill>
                <a:srgbClr val="F25E4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88838C9C-003B-42CD-AC1D-F27D32CB025A}"/>
                  </a:ext>
                </a:extLst>
              </p:cNvPr>
              <p:cNvSpPr/>
              <p:nvPr/>
            </p:nvSpPr>
            <p:spPr>
              <a:xfrm>
                <a:off x="2247013" y="1005275"/>
                <a:ext cx="9497948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en-US" sz="2400" dirty="0"/>
                  <a:t>A </a:t>
                </a:r>
                <a:r>
                  <a:rPr lang="en-US" altLang="en-US" sz="2400" b="1" dirty="0"/>
                  <a:t>solution</a:t>
                </a:r>
                <a:r>
                  <a:rPr lang="en-US" altLang="en-US" sz="2400" dirty="0"/>
                  <a:t> of a linear equation system is a list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</a:t>
                </a:r>
                <a:r>
                  <a:rPr lang="en-US" altLang="en-US" sz="2400" dirty="0"/>
                  <a:t>of numbers that transforms every equation in a true statement </a:t>
                </a:r>
                <a:r>
                  <a:rPr lang="en-US" sz="2400" dirty="0"/>
                  <a:t>by substituting each variable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</a:t>
                </a:r>
                <a:r>
                  <a:rPr lang="en-US" altLang="en-US" sz="2400" dirty="0"/>
                  <a:t>for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, </a:t>
                </a:r>
                <a:r>
                  <a:rPr lang="en-US" altLang="en-US" sz="2400" dirty="0"/>
                  <a:t>respectively.</a:t>
                </a:r>
              </a:p>
            </p:txBody>
          </p:sp>
        </mc:Choice>
        <mc:Fallback xmlns=""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88838C9C-003B-42CD-AC1D-F27D32CB02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7013" y="1005275"/>
                <a:ext cx="9497948" cy="1200329"/>
              </a:xfrm>
              <a:prstGeom prst="rect">
                <a:avLst/>
              </a:prstGeom>
              <a:blipFill>
                <a:blip r:embed="rId13"/>
                <a:stretch>
                  <a:fillRect l="-1027" t="-4061" r="-963" b="-106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uadroTexto 4">
                <a:extLst>
                  <a:ext uri="{FF2B5EF4-FFF2-40B4-BE49-F238E27FC236}">
                    <a16:creationId xmlns:a16="http://schemas.microsoft.com/office/drawing/2014/main" id="{98182225-8394-416D-96AE-9213C43FD0D3}"/>
                  </a:ext>
                </a:extLst>
              </p:cNvPr>
              <p:cNvSpPr txBox="1"/>
              <p:nvPr/>
            </p:nvSpPr>
            <p:spPr>
              <a:xfrm>
                <a:off x="2246177" y="3251609"/>
                <a:ext cx="5784111" cy="916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29A6FF"/>
                    </a:solidFill>
                  </a:rPr>
                  <a:t>1)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=−1</m:t>
                              </m:r>
                              <m:r>
                                <m:rPr>
                                  <m:nor/>
                                </m:rPr>
                                <a:rPr lang="en-US" sz="2400"/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+3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=3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400" dirty="0"/>
                  <a:t>	</a:t>
                </a:r>
              </a:p>
            </p:txBody>
          </p:sp>
        </mc:Choice>
        <mc:Fallback xmlns="">
          <p:sp>
            <p:nvSpPr>
              <p:cNvPr id="29" name="CuadroTexto 4">
                <a:extLst>
                  <a:ext uri="{FF2B5EF4-FFF2-40B4-BE49-F238E27FC236}">
                    <a16:creationId xmlns:a16="http://schemas.microsoft.com/office/drawing/2014/main" id="{98182225-8394-416D-96AE-9213C43FD0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177" y="3251609"/>
                <a:ext cx="5784111" cy="916148"/>
              </a:xfrm>
              <a:prstGeom prst="rect">
                <a:avLst/>
              </a:prstGeom>
              <a:blipFill>
                <a:blip r:embed="rId14"/>
                <a:stretch>
                  <a:fillRect l="-15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uadroTexto 21">
                <a:extLst>
                  <a:ext uri="{FF2B5EF4-FFF2-40B4-BE49-F238E27FC236}">
                    <a16:creationId xmlns:a16="http://schemas.microsoft.com/office/drawing/2014/main" id="{E92BA782-0456-4A9A-9D1A-3EA4168960F8}"/>
                  </a:ext>
                </a:extLst>
              </p:cNvPr>
              <p:cNvSpPr txBox="1"/>
              <p:nvPr/>
            </p:nvSpPr>
            <p:spPr>
              <a:xfrm>
                <a:off x="5313218" y="4308277"/>
                <a:ext cx="3004937" cy="916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dirty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b="1" i="1" dirty="0" smtClean="0">
                                    <a:solidFill>
                                      <a:srgbClr val="29A6FF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  <m:r>
                                  <a:rPr lang="es-ES" sz="2400" i="1" dirty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s-ES" sz="2400" i="1" dirty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es-ES" sz="2400" b="1" i="1" dirty="0" smtClean="0">
                                    <a:solidFill>
                                      <a:srgbClr val="29A6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s-ES" sz="2400" i="1" dirty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=−1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 dirty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ES" sz="2400" i="1" dirty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ES" sz="2400" b="1" i="1" dirty="0" smtClean="0">
                                        <a:solidFill>
                                          <a:srgbClr val="29A6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e>
                                </m:d>
                                <m:r>
                                  <a:rPr lang="es-ES" sz="2400" i="1" dirty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  <m:r>
                                  <a:rPr lang="es-ES" sz="2400" i="1" dirty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es-ES" sz="2400" b="1" i="1" dirty="0" smtClean="0">
                                    <a:solidFill>
                                      <a:srgbClr val="29A6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s-ES" sz="2400" i="1" dirty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30" name="CuadroTexto 21">
                <a:extLst>
                  <a:ext uri="{FF2B5EF4-FFF2-40B4-BE49-F238E27FC236}">
                    <a16:creationId xmlns:a16="http://schemas.microsoft.com/office/drawing/2014/main" id="{E92BA782-0456-4A9A-9D1A-3EA4168960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3218" y="4308277"/>
                <a:ext cx="3004937" cy="91614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Freeform 23">
            <a:extLst>
              <a:ext uri="{FF2B5EF4-FFF2-40B4-BE49-F238E27FC236}">
                <a16:creationId xmlns:a16="http://schemas.microsoft.com/office/drawing/2014/main" id="{C766C948-90E5-4920-8AED-9D6D9E714069}"/>
              </a:ext>
            </a:extLst>
          </p:cNvPr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7960836" y="4495907"/>
            <a:ext cx="466242" cy="345985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32" name="CuadroTexto 21">
            <a:extLst>
              <a:ext uri="{FF2B5EF4-FFF2-40B4-BE49-F238E27FC236}">
                <a16:creationId xmlns:a16="http://schemas.microsoft.com/office/drawing/2014/main" id="{6C765A6B-C18E-43C3-826C-DDA3EFA09047}"/>
              </a:ext>
            </a:extLst>
          </p:cNvPr>
          <p:cNvSpPr txBox="1"/>
          <p:nvPr/>
        </p:nvSpPr>
        <p:spPr>
          <a:xfrm>
            <a:off x="7666146" y="2963010"/>
            <a:ext cx="2783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C2B8E"/>
                </a:solidFill>
              </a:rPr>
              <a:t>Graphical representation</a:t>
            </a:r>
            <a:r>
              <a:rPr lang="en-US" sz="2400" dirty="0">
                <a:solidFill>
                  <a:srgbClr val="0C2B8E"/>
                </a:solidFill>
              </a:rPr>
              <a:t> </a:t>
            </a:r>
            <a:endParaRPr lang="es-ES" sz="2400" dirty="0">
              <a:solidFill>
                <a:srgbClr val="0C2B8E"/>
              </a:solidFill>
            </a:endParaRPr>
          </a:p>
        </p:txBody>
      </p:sp>
      <p:cxnSp>
        <p:nvCxnSpPr>
          <p:cNvPr id="33" name="Conexão reta unidirecional 32">
            <a:extLst>
              <a:ext uri="{FF2B5EF4-FFF2-40B4-BE49-F238E27FC236}">
                <a16:creationId xmlns:a16="http://schemas.microsoft.com/office/drawing/2014/main" id="{F38DA0E7-3719-4DCC-940D-3BE582946D6E}"/>
              </a:ext>
            </a:extLst>
          </p:cNvPr>
          <p:cNvCxnSpPr>
            <a:cxnSpLocks/>
            <a:stCxn id="39" idx="3"/>
          </p:cNvCxnSpPr>
          <p:nvPr/>
        </p:nvCxnSpPr>
        <p:spPr>
          <a:xfrm flipH="1">
            <a:off x="6805575" y="3877156"/>
            <a:ext cx="3958014" cy="1928165"/>
          </a:xfrm>
          <a:prstGeom prst="straightConnector1">
            <a:avLst/>
          </a:prstGeom>
          <a:ln w="28575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xão reta unidirecional 33">
            <a:extLst>
              <a:ext uri="{FF2B5EF4-FFF2-40B4-BE49-F238E27FC236}">
                <a16:creationId xmlns:a16="http://schemas.microsoft.com/office/drawing/2014/main" id="{8B3505D2-78FF-483D-B2E0-85AAF95478A2}"/>
              </a:ext>
            </a:extLst>
          </p:cNvPr>
          <p:cNvCxnSpPr>
            <a:cxnSpLocks/>
          </p:cNvCxnSpPr>
          <p:nvPr/>
        </p:nvCxnSpPr>
        <p:spPr>
          <a:xfrm>
            <a:off x="4304453" y="5190437"/>
            <a:ext cx="529285" cy="471067"/>
          </a:xfrm>
          <a:prstGeom prst="straightConnector1">
            <a:avLst/>
          </a:prstGeom>
          <a:ln w="28575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394E90E2-F43C-4BCB-B3E7-61E3B158F956}"/>
              </a:ext>
            </a:extLst>
          </p:cNvPr>
          <p:cNvSpPr/>
          <p:nvPr/>
        </p:nvSpPr>
        <p:spPr>
          <a:xfrm>
            <a:off x="10722650" y="3669043"/>
            <a:ext cx="279549" cy="243819"/>
          </a:xfrm>
          <a:prstGeom prst="ellipse">
            <a:avLst/>
          </a:prstGeom>
          <a:noFill/>
          <a:ln w="28575">
            <a:solidFill>
              <a:srgbClr val="29A6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tângulo: Cantos Arredondados 35">
            <a:hlinkClick r:id="rId16" action="ppaction://hlinksldjump"/>
            <a:extLst>
              <a:ext uri="{FF2B5EF4-FFF2-40B4-BE49-F238E27FC236}">
                <a16:creationId xmlns:a16="http://schemas.microsoft.com/office/drawing/2014/main" id="{19A1C272-31E6-4DA3-AABE-8A1D987E8E55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37" name="Retângulo: Cantos Arredondados 36">
            <a:hlinkClick r:id="rId17" action="ppaction://hlinksldjump"/>
            <a:extLst>
              <a:ext uri="{FF2B5EF4-FFF2-40B4-BE49-F238E27FC236}">
                <a16:creationId xmlns:a16="http://schemas.microsoft.com/office/drawing/2014/main" id="{F059FD7D-3737-427A-AD2E-FA56750A501E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38" name="Retângulo: Cantos Arredondados 37">
            <a:hlinkClick r:id="rId18" action="ppaction://hlinksldjump"/>
            <a:extLst>
              <a:ext uri="{FF2B5EF4-FFF2-40B4-BE49-F238E27FC236}">
                <a16:creationId xmlns:a16="http://schemas.microsoft.com/office/drawing/2014/main" id="{13FECB9E-614F-43C1-858A-B90147EC0E5A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0" name="Retângulo: Cantos Arredondados 39">
            <a:hlinkClick r:id="rId19" action="ppaction://hlinksldjump"/>
            <a:extLst>
              <a:ext uri="{FF2B5EF4-FFF2-40B4-BE49-F238E27FC236}">
                <a16:creationId xmlns:a16="http://schemas.microsoft.com/office/drawing/2014/main" id="{5985EB16-6355-4C0F-9286-AF002FA2BBDB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41" name="Retângulo: Cantos Arredondados 40">
            <a:hlinkClick r:id="rId20" action="ppaction://hlinksldjump"/>
            <a:extLst>
              <a:ext uri="{FF2B5EF4-FFF2-40B4-BE49-F238E27FC236}">
                <a16:creationId xmlns:a16="http://schemas.microsoft.com/office/drawing/2014/main" id="{6F85BD37-7F28-4EDB-A75B-210FE80EF293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46" name="Retângulo: Cantos Arredondados 45">
            <a:hlinkClick r:id="rId21" action="ppaction://hlinksldjump"/>
            <a:extLst>
              <a:ext uri="{FF2B5EF4-FFF2-40B4-BE49-F238E27FC236}">
                <a16:creationId xmlns:a16="http://schemas.microsoft.com/office/drawing/2014/main" id="{E7B4B628-C125-4AB1-9AE2-CB04D0D23A33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319209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" grpId="0"/>
      <p:bldP spid="13" grpId="0" animBg="1"/>
      <p:bldP spid="22" grpId="0"/>
      <p:bldP spid="23" grpId="0"/>
      <p:bldP spid="26" grpId="0"/>
      <p:bldP spid="27" grpId="0"/>
      <p:bldP spid="29" grpId="0"/>
      <p:bldP spid="30" grpId="0"/>
      <p:bldP spid="31" grpId="0" animBg="1"/>
      <p:bldP spid="32" grpId="0"/>
      <p:bldP spid="3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79057" y="500513"/>
            <a:ext cx="9914021" cy="5775158"/>
          </a:xfrm>
          <a:prstGeom prst="roundRect">
            <a:avLst>
              <a:gd name="adj" fmla="val 3596"/>
            </a:avLst>
          </a:prstGeom>
          <a:ln>
            <a:solidFill>
              <a:srgbClr val="29A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u="sng" dirty="0">
                <a:solidFill>
                  <a:srgbClr val="29A6FF"/>
                </a:solidFill>
              </a:rPr>
              <a:t>Examples</a:t>
            </a:r>
            <a:endParaRPr lang="en-US" sz="2400" b="1" dirty="0">
              <a:solidFill>
                <a:srgbClr val="29A6FF"/>
              </a:solidFill>
            </a:endParaRPr>
          </a:p>
          <a:p>
            <a:endParaRPr lang="en-US" sz="2400" b="1" u="sng" dirty="0">
              <a:solidFill>
                <a:srgbClr val="FF2929"/>
              </a:solidFill>
            </a:endParaRPr>
          </a:p>
          <a:p>
            <a:endParaRPr lang="es-ES" sz="2400" dirty="0"/>
          </a:p>
          <a:p>
            <a:endParaRPr lang="en-US" sz="2400" dirty="0"/>
          </a:p>
          <a:p>
            <a:r>
              <a:rPr lang="en-US" dirty="0"/>
              <a:t> 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886FC8C4-BEBC-49CC-B27E-E3E317931B6A}"/>
              </a:ext>
            </a:extLst>
          </p:cNvPr>
          <p:cNvGrpSpPr/>
          <p:nvPr/>
        </p:nvGrpSpPr>
        <p:grpSpPr>
          <a:xfrm>
            <a:off x="2552830" y="2291776"/>
            <a:ext cx="2274447" cy="2274447"/>
            <a:chOff x="2427157" y="2291776"/>
            <a:chExt cx="2274447" cy="2274447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27157" y="2291776"/>
              <a:ext cx="2274447" cy="2274447"/>
            </a:xfrm>
            <a:prstGeom prst="rect">
              <a:avLst/>
            </a:prstGeom>
          </p:spPr>
        </p:pic>
        <p:graphicFrame>
          <p:nvGraphicFramePr>
            <p:cNvPr id="25" name="Objeto 24">
              <a:extLst>
                <a:ext uri="{FF2B5EF4-FFF2-40B4-BE49-F238E27FC236}">
                  <a16:creationId xmlns:a16="http://schemas.microsoft.com/office/drawing/2014/main" id="{87AA9394-3D93-4B6B-B029-98D2DD50B66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18596" y="2682655"/>
            <a:ext cx="801817" cy="2220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922" name="Equation" r:id="rId6" imgW="825480" imgH="228600" progId="Equation.DSMT4">
                    <p:embed/>
                  </p:oleObj>
                </mc:Choice>
                <mc:Fallback>
                  <p:oleObj name="Equation" r:id="rId6" imgW="825480" imgH="228600" progId="Equation.DSMT4">
                    <p:embed/>
                    <p:pic>
                      <p:nvPicPr>
                        <p:cNvPr id="25" name="Objeto 24">
                          <a:extLst>
                            <a:ext uri="{FF2B5EF4-FFF2-40B4-BE49-F238E27FC236}">
                              <a16:creationId xmlns:a16="http://schemas.microsoft.com/office/drawing/2014/main" id="{87AA9394-3D93-4B6B-B029-98D2DD50B66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18596" y="2682655"/>
                          <a:ext cx="801817" cy="22204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to 26">
              <a:extLst>
                <a:ext uri="{FF2B5EF4-FFF2-40B4-BE49-F238E27FC236}">
                  <a16:creationId xmlns:a16="http://schemas.microsoft.com/office/drawing/2014/main" id="{D0AAADD6-F6FB-4DEC-970D-04A994D37DF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70600" y="3587023"/>
            <a:ext cx="776588" cy="2184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923" name="Equation" r:id="rId8" imgW="812520" imgH="228600" progId="Equation.DSMT4">
                    <p:embed/>
                  </p:oleObj>
                </mc:Choice>
                <mc:Fallback>
                  <p:oleObj name="Equation" r:id="rId8" imgW="812520" imgH="228600" progId="Equation.DSMT4">
                    <p:embed/>
                    <p:pic>
                      <p:nvPicPr>
                        <p:cNvPr id="27" name="Objeto 26">
                          <a:extLst>
                            <a:ext uri="{FF2B5EF4-FFF2-40B4-BE49-F238E27FC236}">
                              <a16:creationId xmlns:a16="http://schemas.microsoft.com/office/drawing/2014/main" id="{D0AAADD6-F6FB-4DEC-970D-04A994D37DF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70600" y="3587023"/>
                          <a:ext cx="776588" cy="21841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07B388FC-36D8-4BA4-A820-EB05B21A2B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8558" y="2799348"/>
              <a:ext cx="2033337" cy="1022684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D9847B2D-E30C-4680-9873-7853942AC485}"/>
                  </a:ext>
                </a:extLst>
              </p:cNvPr>
              <p:cNvSpPr txBox="1"/>
              <p:nvPr/>
            </p:nvSpPr>
            <p:spPr>
              <a:xfrm>
                <a:off x="2358234" y="1187532"/>
                <a:ext cx="2731325" cy="916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29A6FF"/>
                    </a:solidFill>
                  </a:rPr>
                  <a:t>2)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=−1</m:t>
                              </m:r>
                              <m:r>
                                <m:rPr>
                                  <m:nor/>
                                </m:rPr>
                                <a:rPr lang="en-US" sz="2400"/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=3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D9847B2D-E30C-4680-9873-7853942AC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234" y="1187532"/>
                <a:ext cx="2731325" cy="916148"/>
              </a:xfrm>
              <a:prstGeom prst="rect">
                <a:avLst/>
              </a:prstGeom>
              <a:blipFill>
                <a:blip r:embed="rId10"/>
                <a:stretch>
                  <a:fillRect l="-3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upo 13">
            <a:extLst>
              <a:ext uri="{FF2B5EF4-FFF2-40B4-BE49-F238E27FC236}">
                <a16:creationId xmlns:a16="http://schemas.microsoft.com/office/drawing/2014/main" id="{8136FFBD-81D2-4F6E-B636-142F7B6FE2ED}"/>
              </a:ext>
            </a:extLst>
          </p:cNvPr>
          <p:cNvGrpSpPr/>
          <p:nvPr/>
        </p:nvGrpSpPr>
        <p:grpSpPr>
          <a:xfrm>
            <a:off x="8891032" y="2296036"/>
            <a:ext cx="2443040" cy="2443040"/>
            <a:chOff x="5327338" y="2296036"/>
            <a:chExt cx="2443040" cy="2443040"/>
          </a:xfrm>
        </p:grpSpPr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27338" y="2296036"/>
              <a:ext cx="2443040" cy="2443040"/>
            </a:xfrm>
            <a:prstGeom prst="rect">
              <a:avLst/>
            </a:prstGeom>
          </p:spPr>
        </p:pic>
        <p:cxnSp>
          <p:nvCxnSpPr>
            <p:cNvPr id="7" name="Conector recto 6"/>
            <p:cNvCxnSpPr/>
            <p:nvPr/>
          </p:nvCxnSpPr>
          <p:spPr>
            <a:xfrm flipV="1">
              <a:off x="5364956" y="2836068"/>
              <a:ext cx="2243138" cy="112219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/>
            <p:cNvCxnSpPr/>
            <p:nvPr/>
          </p:nvCxnSpPr>
          <p:spPr>
            <a:xfrm flipV="1">
              <a:off x="5376863" y="2840831"/>
              <a:ext cx="2219325" cy="1112671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/>
            <p:cNvCxnSpPr/>
            <p:nvPr/>
          </p:nvCxnSpPr>
          <p:spPr>
            <a:xfrm flipV="1">
              <a:off x="5410621" y="2824613"/>
              <a:ext cx="2219325" cy="1112671"/>
            </a:xfrm>
            <a:prstGeom prst="line">
              <a:avLst/>
            </a:prstGeom>
            <a:ln w="12700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8" name="Objeto 7">
              <a:extLst>
                <a:ext uri="{FF2B5EF4-FFF2-40B4-BE49-F238E27FC236}">
                  <a16:creationId xmlns:a16="http://schemas.microsoft.com/office/drawing/2014/main" id="{220D2177-16F3-45CD-B07C-FB8D27F6232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554494" y="3900791"/>
            <a:ext cx="8001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924" name="Equation" r:id="rId12" imgW="800100" imgH="228600" progId="Equation.DSMT4">
                    <p:embed/>
                  </p:oleObj>
                </mc:Choice>
                <mc:Fallback>
                  <p:oleObj name="Equation" r:id="rId12" imgW="800100" imgH="228600" progId="Equation.DSMT4">
                    <p:embed/>
                    <p:pic>
                      <p:nvPicPr>
                        <p:cNvPr id="8" name="Objeto 7">
                          <a:extLst>
                            <a:ext uri="{FF2B5EF4-FFF2-40B4-BE49-F238E27FC236}">
                              <a16:creationId xmlns:a16="http://schemas.microsoft.com/office/drawing/2014/main" id="{220D2177-16F3-45CD-B07C-FB8D27F6232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54494" y="3900791"/>
                          <a:ext cx="800100" cy="2286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to 23">
              <a:extLst>
                <a:ext uri="{FF2B5EF4-FFF2-40B4-BE49-F238E27FC236}">
                  <a16:creationId xmlns:a16="http://schemas.microsoft.com/office/drawing/2014/main" id="{9A2182A0-C743-4D17-BC56-1324FD9F70A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556172" y="2730500"/>
            <a:ext cx="8128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925" name="Equation" r:id="rId13" imgW="812520" imgH="228600" progId="Equation.DSMT4">
                    <p:embed/>
                  </p:oleObj>
                </mc:Choice>
                <mc:Fallback>
                  <p:oleObj name="Equation" r:id="rId13" imgW="812520" imgH="228600" progId="Equation.DSMT4">
                    <p:embed/>
                    <p:pic>
                      <p:nvPicPr>
                        <p:cNvPr id="24" name="Objeto 23">
                          <a:extLst>
                            <a:ext uri="{FF2B5EF4-FFF2-40B4-BE49-F238E27FC236}">
                              <a16:creationId xmlns:a16="http://schemas.microsoft.com/office/drawing/2014/main" id="{9A2182A0-C743-4D17-BC56-1324FD9F70A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56172" y="2730500"/>
                          <a:ext cx="812800" cy="2286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4FC5BF85-A747-4313-8F62-7A61CA45C58B}"/>
                  </a:ext>
                </a:extLst>
              </p:cNvPr>
              <p:cNvSpPr txBox="1"/>
              <p:nvPr/>
            </p:nvSpPr>
            <p:spPr>
              <a:xfrm>
                <a:off x="8456335" y="1187532"/>
                <a:ext cx="3313215" cy="916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29A6FF"/>
                    </a:solidFill>
                  </a:rPr>
                  <a:t>    3)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=−1</m:t>
                              </m:r>
                              <m:r>
                                <m:rPr>
                                  <m:nor/>
                                </m:rPr>
                                <a:rPr lang="en-US" sz="2400"/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E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4FC5BF85-A747-4313-8F62-7A61CA45C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6335" y="1187532"/>
                <a:ext cx="3313215" cy="91614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Imagem 6">
            <a:extLst>
              <a:ext uri="{FF2B5EF4-FFF2-40B4-BE49-F238E27FC236}">
                <a16:creationId xmlns:a16="http://schemas.microsoft.com/office/drawing/2014/main" id="{C243AE96-D9BB-4FF1-A89E-9A6163E5370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0" name="CuadroTexto 4">
            <a:extLst>
              <a:ext uri="{FF2B5EF4-FFF2-40B4-BE49-F238E27FC236}">
                <a16:creationId xmlns:a16="http://schemas.microsoft.com/office/drawing/2014/main" id="{C94853B4-67BD-407E-B42D-82330FEB9C45}"/>
              </a:ext>
            </a:extLst>
          </p:cNvPr>
          <p:cNvSpPr txBox="1"/>
          <p:nvPr/>
        </p:nvSpPr>
        <p:spPr>
          <a:xfrm>
            <a:off x="2358234" y="5353898"/>
            <a:ext cx="273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9A6FF"/>
                </a:solidFill>
              </a:rPr>
              <a:t>       No solution</a:t>
            </a:r>
            <a:endParaRPr lang="en-US" sz="2400" dirty="0">
              <a:solidFill>
                <a:srgbClr val="29A6FF"/>
              </a:solidFill>
            </a:endParaRPr>
          </a:p>
        </p:txBody>
      </p:sp>
      <p:sp>
        <p:nvSpPr>
          <p:cNvPr id="31" name="CuadroTexto 27">
            <a:extLst>
              <a:ext uri="{FF2B5EF4-FFF2-40B4-BE49-F238E27FC236}">
                <a16:creationId xmlns:a16="http://schemas.microsoft.com/office/drawing/2014/main" id="{20B530B9-52FB-4854-86B5-4B8CAF710861}"/>
              </a:ext>
            </a:extLst>
          </p:cNvPr>
          <p:cNvSpPr txBox="1"/>
          <p:nvPr/>
        </p:nvSpPr>
        <p:spPr>
          <a:xfrm>
            <a:off x="8456335" y="5174521"/>
            <a:ext cx="3313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9A6FF"/>
                </a:solidFill>
              </a:rPr>
              <a:t>Infinitely</a:t>
            </a:r>
          </a:p>
          <a:p>
            <a:pPr algn="ctr"/>
            <a:r>
              <a:rPr lang="en-US" sz="2400" b="1" dirty="0">
                <a:solidFill>
                  <a:srgbClr val="29A6FF"/>
                </a:solidFill>
              </a:rPr>
              <a:t>many solutions</a:t>
            </a:r>
            <a:endParaRPr lang="en-US" sz="2400" dirty="0">
              <a:solidFill>
                <a:srgbClr val="29A6FF"/>
              </a:solidFill>
            </a:endParaRPr>
          </a:p>
        </p:txBody>
      </p:sp>
      <p:sp>
        <p:nvSpPr>
          <p:cNvPr id="32" name="CuadroTexto 21">
            <a:extLst>
              <a:ext uri="{FF2B5EF4-FFF2-40B4-BE49-F238E27FC236}">
                <a16:creationId xmlns:a16="http://schemas.microsoft.com/office/drawing/2014/main" id="{42DA4A54-A0E4-4C43-BEEA-C68B8B1F367D}"/>
              </a:ext>
            </a:extLst>
          </p:cNvPr>
          <p:cNvSpPr txBox="1"/>
          <p:nvPr/>
        </p:nvSpPr>
        <p:spPr>
          <a:xfrm>
            <a:off x="5476119" y="1776904"/>
            <a:ext cx="2783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C2B8E"/>
                </a:solidFill>
              </a:rPr>
              <a:t>Graphical Representation</a:t>
            </a:r>
            <a:r>
              <a:rPr lang="en-US" sz="2400" dirty="0">
                <a:solidFill>
                  <a:srgbClr val="0C2B8E"/>
                </a:solidFill>
              </a:rPr>
              <a:t> </a:t>
            </a:r>
            <a:endParaRPr lang="es-ES" sz="2400" dirty="0">
              <a:solidFill>
                <a:srgbClr val="0C2B8E"/>
              </a:solidFill>
            </a:endParaRPr>
          </a:p>
        </p:txBody>
      </p:sp>
      <p:cxnSp>
        <p:nvCxnSpPr>
          <p:cNvPr id="33" name="Conexão reta unidirecional 32">
            <a:extLst>
              <a:ext uri="{FF2B5EF4-FFF2-40B4-BE49-F238E27FC236}">
                <a16:creationId xmlns:a16="http://schemas.microsoft.com/office/drawing/2014/main" id="{785EF5CF-523C-4BC1-90C2-5D8FA31E37B6}"/>
              </a:ext>
            </a:extLst>
          </p:cNvPr>
          <p:cNvCxnSpPr>
            <a:cxnSpLocks/>
            <a:stCxn id="32" idx="2"/>
            <a:endCxn id="16" idx="3"/>
          </p:cNvCxnSpPr>
          <p:nvPr/>
        </p:nvCxnSpPr>
        <p:spPr>
          <a:xfrm flipH="1">
            <a:off x="4827277" y="2607901"/>
            <a:ext cx="2040762" cy="821099"/>
          </a:xfrm>
          <a:prstGeom prst="straightConnector1">
            <a:avLst/>
          </a:prstGeom>
          <a:ln w="28575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xão reta unidirecional 36">
            <a:extLst>
              <a:ext uri="{FF2B5EF4-FFF2-40B4-BE49-F238E27FC236}">
                <a16:creationId xmlns:a16="http://schemas.microsoft.com/office/drawing/2014/main" id="{20B3B8AF-F980-4D60-B28B-7703DBFAAC46}"/>
              </a:ext>
            </a:extLst>
          </p:cNvPr>
          <p:cNvCxnSpPr>
            <a:cxnSpLocks/>
            <a:stCxn id="32" idx="2"/>
          </p:cNvCxnSpPr>
          <p:nvPr/>
        </p:nvCxnSpPr>
        <p:spPr>
          <a:xfrm>
            <a:off x="6868039" y="2607901"/>
            <a:ext cx="2022993" cy="789265"/>
          </a:xfrm>
          <a:prstGeom prst="straightConnector1">
            <a:avLst/>
          </a:prstGeom>
          <a:ln w="28575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uadroTexto 21">
            <a:extLst>
              <a:ext uri="{FF2B5EF4-FFF2-40B4-BE49-F238E27FC236}">
                <a16:creationId xmlns:a16="http://schemas.microsoft.com/office/drawing/2014/main" id="{7CD2205D-BE0D-437F-A0DA-CE7FFE929998}"/>
              </a:ext>
            </a:extLst>
          </p:cNvPr>
          <p:cNvSpPr txBox="1"/>
          <p:nvPr/>
        </p:nvSpPr>
        <p:spPr>
          <a:xfrm>
            <a:off x="4904257" y="3412156"/>
            <a:ext cx="1363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C2B8E"/>
                </a:solidFill>
              </a:rPr>
              <a:t>Parallel lines</a:t>
            </a:r>
            <a:endParaRPr lang="es-ES" sz="2400" dirty="0">
              <a:solidFill>
                <a:srgbClr val="0C2B8E"/>
              </a:solidFill>
            </a:endParaRPr>
          </a:p>
        </p:txBody>
      </p:sp>
      <p:cxnSp>
        <p:nvCxnSpPr>
          <p:cNvPr id="44" name="Conexão reta unidirecional 43">
            <a:extLst>
              <a:ext uri="{FF2B5EF4-FFF2-40B4-BE49-F238E27FC236}">
                <a16:creationId xmlns:a16="http://schemas.microsoft.com/office/drawing/2014/main" id="{50F422D5-E8D9-40B2-A7BC-6B77E573C299}"/>
              </a:ext>
            </a:extLst>
          </p:cNvPr>
          <p:cNvCxnSpPr>
            <a:cxnSpLocks/>
            <a:endCxn id="30" idx="0"/>
          </p:cNvCxnSpPr>
          <p:nvPr/>
        </p:nvCxnSpPr>
        <p:spPr>
          <a:xfrm flipH="1">
            <a:off x="3723897" y="4272366"/>
            <a:ext cx="1531034" cy="1081532"/>
          </a:xfrm>
          <a:prstGeom prst="straightConnector1">
            <a:avLst/>
          </a:prstGeom>
          <a:ln w="28575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uadroTexto 21">
            <a:extLst>
              <a:ext uri="{FF2B5EF4-FFF2-40B4-BE49-F238E27FC236}">
                <a16:creationId xmlns:a16="http://schemas.microsoft.com/office/drawing/2014/main" id="{1265CD47-FC70-4BBD-9538-3B6F4C1EE85C}"/>
              </a:ext>
            </a:extLst>
          </p:cNvPr>
          <p:cNvSpPr txBox="1"/>
          <p:nvPr/>
        </p:nvSpPr>
        <p:spPr>
          <a:xfrm>
            <a:off x="3782871" y="4588491"/>
            <a:ext cx="2278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No intersection</a:t>
            </a:r>
            <a:endParaRPr lang="es-ES" sz="2000" dirty="0">
              <a:solidFill>
                <a:srgbClr val="C00000"/>
              </a:solidFill>
            </a:endParaRPr>
          </a:p>
        </p:txBody>
      </p:sp>
      <p:sp>
        <p:nvSpPr>
          <p:cNvPr id="47" name="CuadroTexto 21">
            <a:extLst>
              <a:ext uri="{FF2B5EF4-FFF2-40B4-BE49-F238E27FC236}">
                <a16:creationId xmlns:a16="http://schemas.microsoft.com/office/drawing/2014/main" id="{1BD76E67-1635-405D-8926-13BD3B92F1BD}"/>
              </a:ext>
            </a:extLst>
          </p:cNvPr>
          <p:cNvSpPr txBox="1"/>
          <p:nvPr/>
        </p:nvSpPr>
        <p:spPr>
          <a:xfrm>
            <a:off x="7316227" y="3393431"/>
            <a:ext cx="1606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0C2B8E"/>
                </a:solidFill>
              </a:rPr>
              <a:t>Coincident lines</a:t>
            </a:r>
            <a:endParaRPr lang="es-ES" sz="2400" dirty="0">
              <a:solidFill>
                <a:srgbClr val="0C2B8E"/>
              </a:solidFill>
            </a:endParaRPr>
          </a:p>
        </p:txBody>
      </p:sp>
      <p:cxnSp>
        <p:nvCxnSpPr>
          <p:cNvPr id="48" name="Conexão reta unidirecional 47">
            <a:extLst>
              <a:ext uri="{FF2B5EF4-FFF2-40B4-BE49-F238E27FC236}">
                <a16:creationId xmlns:a16="http://schemas.microsoft.com/office/drawing/2014/main" id="{33B8D5D6-CFCE-4BD3-94C5-3F74695019A4}"/>
              </a:ext>
            </a:extLst>
          </p:cNvPr>
          <p:cNvCxnSpPr>
            <a:cxnSpLocks/>
          </p:cNvCxnSpPr>
          <p:nvPr/>
        </p:nvCxnSpPr>
        <p:spPr>
          <a:xfrm>
            <a:off x="8466867" y="4272366"/>
            <a:ext cx="1307053" cy="879743"/>
          </a:xfrm>
          <a:prstGeom prst="straightConnector1">
            <a:avLst/>
          </a:prstGeom>
          <a:ln w="28575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uadroTexto 21">
            <a:extLst>
              <a:ext uri="{FF2B5EF4-FFF2-40B4-BE49-F238E27FC236}">
                <a16:creationId xmlns:a16="http://schemas.microsoft.com/office/drawing/2014/main" id="{E726689E-47F0-4C22-94F8-C56A6CAC73A9}"/>
              </a:ext>
            </a:extLst>
          </p:cNvPr>
          <p:cNvSpPr txBox="1"/>
          <p:nvPr/>
        </p:nvSpPr>
        <p:spPr>
          <a:xfrm>
            <a:off x="7878423" y="4588491"/>
            <a:ext cx="2278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C00000"/>
                </a:solidFill>
              </a:rPr>
              <a:t>Overlapping</a:t>
            </a:r>
            <a:endParaRPr lang="es-ES" sz="2000" dirty="0">
              <a:solidFill>
                <a:srgbClr val="C00000"/>
              </a:solidFill>
            </a:endParaRP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4D7FC50D-8032-4CB7-8E5B-B53D6EA1B333}"/>
              </a:ext>
            </a:extLst>
          </p:cNvPr>
          <p:cNvSpPr/>
          <p:nvPr/>
        </p:nvSpPr>
        <p:spPr>
          <a:xfrm>
            <a:off x="5605204" y="4131450"/>
            <a:ext cx="2581957" cy="2041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>
                <a:solidFill>
                  <a:srgbClr val="F25E4F"/>
                </a:solidFill>
              </a:rPr>
              <a:t>Remember that:</a:t>
            </a:r>
            <a:endParaRPr lang="en-GB" b="1" dirty="0"/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43D3FE91-793C-4CDE-813C-BB88AAB260CB}"/>
              </a:ext>
            </a:extLst>
          </p:cNvPr>
          <p:cNvSpPr/>
          <p:nvPr/>
        </p:nvSpPr>
        <p:spPr>
          <a:xfrm>
            <a:off x="5715253" y="4494561"/>
            <a:ext cx="23576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b="1" dirty="0"/>
              <a:t>Systems in ex 1) and 3) </a:t>
            </a:r>
            <a:r>
              <a:rPr lang="en-GB" sz="2000" dirty="0"/>
              <a:t>are called</a:t>
            </a:r>
          </a:p>
          <a:p>
            <a:pPr algn="just"/>
            <a:r>
              <a:rPr lang="en-GB" sz="2000" b="1" dirty="0">
                <a:solidFill>
                  <a:srgbClr val="C00000"/>
                </a:solidFill>
              </a:rPr>
              <a:t>Consistent </a:t>
            </a:r>
            <a:r>
              <a:rPr lang="en-GB" sz="2000" dirty="0"/>
              <a:t>– since these have, at least, one solution</a:t>
            </a:r>
          </a:p>
        </p:txBody>
      </p:sp>
      <p:sp>
        <p:nvSpPr>
          <p:cNvPr id="41" name="Retângulo: Cantos Arredondados 40">
            <a:hlinkClick r:id="rId16" action="ppaction://hlinksldjump"/>
            <a:extLst>
              <a:ext uri="{FF2B5EF4-FFF2-40B4-BE49-F238E27FC236}">
                <a16:creationId xmlns:a16="http://schemas.microsoft.com/office/drawing/2014/main" id="{F9AFA391-7993-4E3F-9C8C-92F22A6C04FC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42" name="Retângulo: Cantos Arredondados 41">
            <a:hlinkClick r:id="rId17" action="ppaction://hlinksldjump"/>
            <a:extLst>
              <a:ext uri="{FF2B5EF4-FFF2-40B4-BE49-F238E27FC236}">
                <a16:creationId xmlns:a16="http://schemas.microsoft.com/office/drawing/2014/main" id="{6638C56D-2AD3-46A9-95B5-EE4F8161A1D2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45" name="Retângulo: Cantos Arredondados 44">
            <a:hlinkClick r:id="rId18" action="ppaction://hlinksldjump"/>
            <a:extLst>
              <a:ext uri="{FF2B5EF4-FFF2-40B4-BE49-F238E27FC236}">
                <a16:creationId xmlns:a16="http://schemas.microsoft.com/office/drawing/2014/main" id="{AE54327A-24C4-4710-9053-AABF75FC09AC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9" name="Retângulo: Cantos Arredondados 48">
            <a:hlinkClick r:id="rId19" action="ppaction://hlinksldjump"/>
            <a:extLst>
              <a:ext uri="{FF2B5EF4-FFF2-40B4-BE49-F238E27FC236}">
                <a16:creationId xmlns:a16="http://schemas.microsoft.com/office/drawing/2014/main" id="{2631EA15-8A4E-4B2B-A366-F1C9DD0AA647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53" name="Retângulo: Cantos Arredondados 52">
            <a:hlinkClick r:id="rId20" action="ppaction://hlinksldjump"/>
            <a:extLst>
              <a:ext uri="{FF2B5EF4-FFF2-40B4-BE49-F238E27FC236}">
                <a16:creationId xmlns:a16="http://schemas.microsoft.com/office/drawing/2014/main" id="{DCF23085-3B8B-4C46-9A0A-1AE59A16A800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58" name="Retângulo: Cantos Arredondados 57">
            <a:hlinkClick r:id="rId21" action="ppaction://hlinksldjump"/>
            <a:extLst>
              <a:ext uri="{FF2B5EF4-FFF2-40B4-BE49-F238E27FC236}">
                <a16:creationId xmlns:a16="http://schemas.microsoft.com/office/drawing/2014/main" id="{6DD4AF35-6EAD-4D0C-B456-3875165DCB84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79034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/>
      <p:bldP spid="30" grpId="0"/>
      <p:bldP spid="31" grpId="0"/>
      <p:bldP spid="32" grpId="0"/>
      <p:bldP spid="43" grpId="0"/>
      <p:bldP spid="46" grpId="0"/>
      <p:bldP spid="47" grpId="0"/>
      <p:bldP spid="50" grpId="0"/>
      <p:bldP spid="51" grpId="0" animBg="1"/>
      <p:bldP spid="5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79057" y="500513"/>
            <a:ext cx="9914021" cy="5775158"/>
          </a:xfrm>
          <a:prstGeom prst="roundRect">
            <a:avLst>
              <a:gd name="adj" fmla="val 3596"/>
            </a:avLst>
          </a:prstGeom>
          <a:ln>
            <a:solidFill>
              <a:srgbClr val="29A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u="sng" dirty="0">
                <a:solidFill>
                  <a:srgbClr val="29A6FF"/>
                </a:solidFill>
              </a:rPr>
              <a:t>Examples</a:t>
            </a:r>
            <a:endParaRPr lang="en-US" sz="2400" b="1" dirty="0">
              <a:solidFill>
                <a:srgbClr val="29A6FF"/>
              </a:solidFill>
            </a:endParaRPr>
          </a:p>
          <a:p>
            <a:endParaRPr lang="en-US" sz="2400" b="1" u="sng" dirty="0">
              <a:solidFill>
                <a:srgbClr val="FF2929"/>
              </a:solidFill>
            </a:endParaRPr>
          </a:p>
          <a:p>
            <a:endParaRPr lang="es-ES" sz="2400" dirty="0"/>
          </a:p>
          <a:p>
            <a:endParaRPr lang="en-US" sz="2400" dirty="0"/>
          </a:p>
          <a:p>
            <a:r>
              <a:rPr lang="en-US" dirty="0"/>
              <a:t> 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886FC8C4-BEBC-49CC-B27E-E3E317931B6A}"/>
              </a:ext>
            </a:extLst>
          </p:cNvPr>
          <p:cNvGrpSpPr/>
          <p:nvPr/>
        </p:nvGrpSpPr>
        <p:grpSpPr>
          <a:xfrm>
            <a:off x="2552830" y="2291776"/>
            <a:ext cx="2274447" cy="2274447"/>
            <a:chOff x="2427157" y="2291776"/>
            <a:chExt cx="2274447" cy="2274447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27157" y="2291776"/>
              <a:ext cx="2274447" cy="2274447"/>
            </a:xfrm>
            <a:prstGeom prst="rect">
              <a:avLst/>
            </a:prstGeom>
          </p:spPr>
        </p:pic>
        <p:graphicFrame>
          <p:nvGraphicFramePr>
            <p:cNvPr id="25" name="Objeto 24">
              <a:extLst>
                <a:ext uri="{FF2B5EF4-FFF2-40B4-BE49-F238E27FC236}">
                  <a16:creationId xmlns:a16="http://schemas.microsoft.com/office/drawing/2014/main" id="{87AA9394-3D93-4B6B-B029-98D2DD50B66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18596" y="2682655"/>
            <a:ext cx="801817" cy="2220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954" name="Equation" r:id="rId6" imgW="825480" imgH="228600" progId="Equation.DSMT4">
                    <p:embed/>
                  </p:oleObj>
                </mc:Choice>
                <mc:Fallback>
                  <p:oleObj name="Equation" r:id="rId6" imgW="825480" imgH="228600" progId="Equation.DSMT4">
                    <p:embed/>
                    <p:pic>
                      <p:nvPicPr>
                        <p:cNvPr id="25" name="Objeto 24">
                          <a:extLst>
                            <a:ext uri="{FF2B5EF4-FFF2-40B4-BE49-F238E27FC236}">
                              <a16:creationId xmlns:a16="http://schemas.microsoft.com/office/drawing/2014/main" id="{87AA9394-3D93-4B6B-B029-98D2DD50B66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18596" y="2682655"/>
                          <a:ext cx="801817" cy="22204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to 26">
              <a:extLst>
                <a:ext uri="{FF2B5EF4-FFF2-40B4-BE49-F238E27FC236}">
                  <a16:creationId xmlns:a16="http://schemas.microsoft.com/office/drawing/2014/main" id="{D0AAADD6-F6FB-4DEC-970D-04A994D37DF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70600" y="3587023"/>
            <a:ext cx="776588" cy="2184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955" name="Equation" r:id="rId8" imgW="812520" imgH="228600" progId="Equation.DSMT4">
                    <p:embed/>
                  </p:oleObj>
                </mc:Choice>
                <mc:Fallback>
                  <p:oleObj name="Equation" r:id="rId8" imgW="812520" imgH="228600" progId="Equation.DSMT4">
                    <p:embed/>
                    <p:pic>
                      <p:nvPicPr>
                        <p:cNvPr id="27" name="Objeto 26">
                          <a:extLst>
                            <a:ext uri="{FF2B5EF4-FFF2-40B4-BE49-F238E27FC236}">
                              <a16:creationId xmlns:a16="http://schemas.microsoft.com/office/drawing/2014/main" id="{D0AAADD6-F6FB-4DEC-970D-04A994D37DF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70600" y="3587023"/>
                          <a:ext cx="776588" cy="21841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07B388FC-36D8-4BA4-A820-EB05B21A2B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8558" y="2799348"/>
              <a:ext cx="2033337" cy="1022684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D9847B2D-E30C-4680-9873-7853942AC485}"/>
                  </a:ext>
                </a:extLst>
              </p:cNvPr>
              <p:cNvSpPr txBox="1"/>
              <p:nvPr/>
            </p:nvSpPr>
            <p:spPr>
              <a:xfrm>
                <a:off x="2358234" y="1187532"/>
                <a:ext cx="2731325" cy="916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29A6FF"/>
                    </a:solidFill>
                  </a:rPr>
                  <a:t>2)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=−1</m:t>
                              </m:r>
                              <m:r>
                                <m:rPr>
                                  <m:nor/>
                                </m:rPr>
                                <a:rPr lang="en-US" sz="2400"/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=3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D9847B2D-E30C-4680-9873-7853942AC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234" y="1187532"/>
                <a:ext cx="2731325" cy="916148"/>
              </a:xfrm>
              <a:prstGeom prst="rect">
                <a:avLst/>
              </a:prstGeom>
              <a:blipFill>
                <a:blip r:embed="rId10"/>
                <a:stretch>
                  <a:fillRect l="-3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upo 13">
            <a:extLst>
              <a:ext uri="{FF2B5EF4-FFF2-40B4-BE49-F238E27FC236}">
                <a16:creationId xmlns:a16="http://schemas.microsoft.com/office/drawing/2014/main" id="{8136FFBD-81D2-4F6E-B636-142F7B6FE2ED}"/>
              </a:ext>
            </a:extLst>
          </p:cNvPr>
          <p:cNvGrpSpPr/>
          <p:nvPr/>
        </p:nvGrpSpPr>
        <p:grpSpPr>
          <a:xfrm>
            <a:off x="8891032" y="2296036"/>
            <a:ext cx="2443040" cy="2443040"/>
            <a:chOff x="5327338" y="2296036"/>
            <a:chExt cx="2443040" cy="2443040"/>
          </a:xfrm>
        </p:grpSpPr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27338" y="2296036"/>
              <a:ext cx="2443040" cy="2443040"/>
            </a:xfrm>
            <a:prstGeom prst="rect">
              <a:avLst/>
            </a:prstGeom>
          </p:spPr>
        </p:pic>
        <p:cxnSp>
          <p:nvCxnSpPr>
            <p:cNvPr id="7" name="Conector recto 6"/>
            <p:cNvCxnSpPr/>
            <p:nvPr/>
          </p:nvCxnSpPr>
          <p:spPr>
            <a:xfrm flipV="1">
              <a:off x="5364956" y="2836068"/>
              <a:ext cx="2243138" cy="112219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/>
            <p:cNvCxnSpPr/>
            <p:nvPr/>
          </p:nvCxnSpPr>
          <p:spPr>
            <a:xfrm flipV="1">
              <a:off x="5376863" y="2840831"/>
              <a:ext cx="2219325" cy="1112671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/>
            <p:cNvCxnSpPr/>
            <p:nvPr/>
          </p:nvCxnSpPr>
          <p:spPr>
            <a:xfrm flipV="1">
              <a:off x="5410621" y="2824613"/>
              <a:ext cx="2219325" cy="1112671"/>
            </a:xfrm>
            <a:prstGeom prst="line">
              <a:avLst/>
            </a:prstGeom>
            <a:ln w="12700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8" name="Objeto 7">
              <a:extLst>
                <a:ext uri="{FF2B5EF4-FFF2-40B4-BE49-F238E27FC236}">
                  <a16:creationId xmlns:a16="http://schemas.microsoft.com/office/drawing/2014/main" id="{220D2177-16F3-45CD-B07C-FB8D27F6232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72185972"/>
                </p:ext>
              </p:extLst>
            </p:nvPr>
          </p:nvGraphicFramePr>
          <p:xfrm>
            <a:off x="5554494" y="3900791"/>
            <a:ext cx="8001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956" name="Equation" r:id="rId12" imgW="799920" imgH="228600" progId="Equation.DSMT4">
                    <p:embed/>
                  </p:oleObj>
                </mc:Choice>
                <mc:Fallback>
                  <p:oleObj name="Equation" r:id="rId12" imgW="799920" imgH="228600" progId="Equation.DSMT4">
                    <p:embed/>
                    <p:pic>
                      <p:nvPicPr>
                        <p:cNvPr id="8" name="Objeto 7">
                          <a:extLst>
                            <a:ext uri="{FF2B5EF4-FFF2-40B4-BE49-F238E27FC236}">
                              <a16:creationId xmlns:a16="http://schemas.microsoft.com/office/drawing/2014/main" id="{220D2177-16F3-45CD-B07C-FB8D27F6232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54494" y="3900791"/>
                          <a:ext cx="800100" cy="2286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to 23">
              <a:extLst>
                <a:ext uri="{FF2B5EF4-FFF2-40B4-BE49-F238E27FC236}">
                  <a16:creationId xmlns:a16="http://schemas.microsoft.com/office/drawing/2014/main" id="{9A2182A0-C743-4D17-BC56-1324FD9F70A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556172" y="2730500"/>
            <a:ext cx="8128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957" name="Equation" r:id="rId14" imgW="812520" imgH="228600" progId="Equation.DSMT4">
                    <p:embed/>
                  </p:oleObj>
                </mc:Choice>
                <mc:Fallback>
                  <p:oleObj name="Equation" r:id="rId14" imgW="812520" imgH="228600" progId="Equation.DSMT4">
                    <p:embed/>
                    <p:pic>
                      <p:nvPicPr>
                        <p:cNvPr id="24" name="Objeto 23">
                          <a:extLst>
                            <a:ext uri="{FF2B5EF4-FFF2-40B4-BE49-F238E27FC236}">
                              <a16:creationId xmlns:a16="http://schemas.microsoft.com/office/drawing/2014/main" id="{9A2182A0-C743-4D17-BC56-1324FD9F70A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56172" y="2730500"/>
                          <a:ext cx="812800" cy="2286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4FC5BF85-A747-4313-8F62-7A61CA45C58B}"/>
                  </a:ext>
                </a:extLst>
              </p:cNvPr>
              <p:cNvSpPr txBox="1"/>
              <p:nvPr/>
            </p:nvSpPr>
            <p:spPr>
              <a:xfrm>
                <a:off x="8456335" y="1187532"/>
                <a:ext cx="3313215" cy="916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29A6FF"/>
                    </a:solidFill>
                  </a:rPr>
                  <a:t>    3)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=−1</m:t>
                              </m:r>
                              <m:r>
                                <m:rPr>
                                  <m:nor/>
                                </m:rPr>
                                <a:rPr lang="en-US" sz="2400"/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E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4FC5BF85-A747-4313-8F62-7A61CA45C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6335" y="1187532"/>
                <a:ext cx="3313215" cy="91614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Imagem 6">
            <a:extLst>
              <a:ext uri="{FF2B5EF4-FFF2-40B4-BE49-F238E27FC236}">
                <a16:creationId xmlns:a16="http://schemas.microsoft.com/office/drawing/2014/main" id="{C243AE96-D9BB-4FF1-A89E-9A6163E5370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0" name="CuadroTexto 4">
            <a:extLst>
              <a:ext uri="{FF2B5EF4-FFF2-40B4-BE49-F238E27FC236}">
                <a16:creationId xmlns:a16="http://schemas.microsoft.com/office/drawing/2014/main" id="{C94853B4-67BD-407E-B42D-82330FEB9C45}"/>
              </a:ext>
            </a:extLst>
          </p:cNvPr>
          <p:cNvSpPr txBox="1"/>
          <p:nvPr/>
        </p:nvSpPr>
        <p:spPr>
          <a:xfrm>
            <a:off x="2358234" y="5353898"/>
            <a:ext cx="273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9A6FF"/>
                </a:solidFill>
              </a:rPr>
              <a:t>       No solution</a:t>
            </a:r>
            <a:endParaRPr lang="en-US" sz="2400" dirty="0">
              <a:solidFill>
                <a:srgbClr val="29A6FF"/>
              </a:solidFill>
            </a:endParaRPr>
          </a:p>
        </p:txBody>
      </p:sp>
      <p:sp>
        <p:nvSpPr>
          <p:cNvPr id="31" name="CuadroTexto 27">
            <a:extLst>
              <a:ext uri="{FF2B5EF4-FFF2-40B4-BE49-F238E27FC236}">
                <a16:creationId xmlns:a16="http://schemas.microsoft.com/office/drawing/2014/main" id="{20B530B9-52FB-4854-86B5-4B8CAF710861}"/>
              </a:ext>
            </a:extLst>
          </p:cNvPr>
          <p:cNvSpPr txBox="1"/>
          <p:nvPr/>
        </p:nvSpPr>
        <p:spPr>
          <a:xfrm>
            <a:off x="8456335" y="5174521"/>
            <a:ext cx="3313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9A6FF"/>
                </a:solidFill>
              </a:rPr>
              <a:t>Infinitely</a:t>
            </a:r>
          </a:p>
          <a:p>
            <a:pPr algn="ctr"/>
            <a:r>
              <a:rPr lang="en-US" sz="2400" b="1" dirty="0">
                <a:solidFill>
                  <a:srgbClr val="29A6FF"/>
                </a:solidFill>
              </a:rPr>
              <a:t>many solutions</a:t>
            </a:r>
            <a:endParaRPr lang="en-US" sz="2400" dirty="0">
              <a:solidFill>
                <a:srgbClr val="29A6FF"/>
              </a:solidFill>
            </a:endParaRPr>
          </a:p>
        </p:txBody>
      </p:sp>
      <p:sp>
        <p:nvSpPr>
          <p:cNvPr id="32" name="CuadroTexto 21">
            <a:extLst>
              <a:ext uri="{FF2B5EF4-FFF2-40B4-BE49-F238E27FC236}">
                <a16:creationId xmlns:a16="http://schemas.microsoft.com/office/drawing/2014/main" id="{42DA4A54-A0E4-4C43-BEEA-C68B8B1F367D}"/>
              </a:ext>
            </a:extLst>
          </p:cNvPr>
          <p:cNvSpPr txBox="1"/>
          <p:nvPr/>
        </p:nvSpPr>
        <p:spPr>
          <a:xfrm>
            <a:off x="5476119" y="1776904"/>
            <a:ext cx="2783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C2B8E"/>
                </a:solidFill>
              </a:rPr>
              <a:t>Graphical Representation</a:t>
            </a:r>
            <a:r>
              <a:rPr lang="en-US" sz="2400" dirty="0">
                <a:solidFill>
                  <a:srgbClr val="0C2B8E"/>
                </a:solidFill>
              </a:rPr>
              <a:t> </a:t>
            </a:r>
            <a:endParaRPr lang="es-ES" sz="2400" dirty="0">
              <a:solidFill>
                <a:srgbClr val="0C2B8E"/>
              </a:solidFill>
            </a:endParaRPr>
          </a:p>
        </p:txBody>
      </p:sp>
      <p:cxnSp>
        <p:nvCxnSpPr>
          <p:cNvPr id="33" name="Conexão reta unidirecional 32">
            <a:extLst>
              <a:ext uri="{FF2B5EF4-FFF2-40B4-BE49-F238E27FC236}">
                <a16:creationId xmlns:a16="http://schemas.microsoft.com/office/drawing/2014/main" id="{785EF5CF-523C-4BC1-90C2-5D8FA31E37B6}"/>
              </a:ext>
            </a:extLst>
          </p:cNvPr>
          <p:cNvCxnSpPr>
            <a:cxnSpLocks/>
            <a:stCxn id="32" idx="2"/>
            <a:endCxn id="16" idx="3"/>
          </p:cNvCxnSpPr>
          <p:nvPr/>
        </p:nvCxnSpPr>
        <p:spPr>
          <a:xfrm flipH="1">
            <a:off x="4827277" y="2607901"/>
            <a:ext cx="2040762" cy="821099"/>
          </a:xfrm>
          <a:prstGeom prst="straightConnector1">
            <a:avLst/>
          </a:prstGeom>
          <a:ln w="28575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xão reta unidirecional 36">
            <a:extLst>
              <a:ext uri="{FF2B5EF4-FFF2-40B4-BE49-F238E27FC236}">
                <a16:creationId xmlns:a16="http://schemas.microsoft.com/office/drawing/2014/main" id="{20B3B8AF-F980-4D60-B28B-7703DBFAAC46}"/>
              </a:ext>
            </a:extLst>
          </p:cNvPr>
          <p:cNvCxnSpPr>
            <a:cxnSpLocks/>
            <a:stCxn id="32" idx="2"/>
          </p:cNvCxnSpPr>
          <p:nvPr/>
        </p:nvCxnSpPr>
        <p:spPr>
          <a:xfrm>
            <a:off x="6868039" y="2607901"/>
            <a:ext cx="2022993" cy="789265"/>
          </a:xfrm>
          <a:prstGeom prst="straightConnector1">
            <a:avLst/>
          </a:prstGeom>
          <a:ln w="28575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uadroTexto 21">
            <a:extLst>
              <a:ext uri="{FF2B5EF4-FFF2-40B4-BE49-F238E27FC236}">
                <a16:creationId xmlns:a16="http://schemas.microsoft.com/office/drawing/2014/main" id="{7CD2205D-BE0D-437F-A0DA-CE7FFE929998}"/>
              </a:ext>
            </a:extLst>
          </p:cNvPr>
          <p:cNvSpPr txBox="1"/>
          <p:nvPr/>
        </p:nvSpPr>
        <p:spPr>
          <a:xfrm>
            <a:off x="4904257" y="3412156"/>
            <a:ext cx="1363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C2B8E"/>
                </a:solidFill>
              </a:rPr>
              <a:t>Parallel lines</a:t>
            </a:r>
            <a:endParaRPr lang="es-ES" sz="2400" dirty="0">
              <a:solidFill>
                <a:srgbClr val="0C2B8E"/>
              </a:solidFill>
            </a:endParaRPr>
          </a:p>
        </p:txBody>
      </p:sp>
      <p:cxnSp>
        <p:nvCxnSpPr>
          <p:cNvPr id="44" name="Conexão reta unidirecional 43">
            <a:extLst>
              <a:ext uri="{FF2B5EF4-FFF2-40B4-BE49-F238E27FC236}">
                <a16:creationId xmlns:a16="http://schemas.microsoft.com/office/drawing/2014/main" id="{50F422D5-E8D9-40B2-A7BC-6B77E573C299}"/>
              </a:ext>
            </a:extLst>
          </p:cNvPr>
          <p:cNvCxnSpPr>
            <a:cxnSpLocks/>
            <a:endCxn id="30" idx="0"/>
          </p:cNvCxnSpPr>
          <p:nvPr/>
        </p:nvCxnSpPr>
        <p:spPr>
          <a:xfrm flipH="1">
            <a:off x="3723897" y="4272366"/>
            <a:ext cx="1531034" cy="1081532"/>
          </a:xfrm>
          <a:prstGeom prst="straightConnector1">
            <a:avLst/>
          </a:prstGeom>
          <a:ln w="28575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uadroTexto 21">
            <a:extLst>
              <a:ext uri="{FF2B5EF4-FFF2-40B4-BE49-F238E27FC236}">
                <a16:creationId xmlns:a16="http://schemas.microsoft.com/office/drawing/2014/main" id="{1265CD47-FC70-4BBD-9538-3B6F4C1EE85C}"/>
              </a:ext>
            </a:extLst>
          </p:cNvPr>
          <p:cNvSpPr txBox="1"/>
          <p:nvPr/>
        </p:nvSpPr>
        <p:spPr>
          <a:xfrm>
            <a:off x="3782871" y="4588491"/>
            <a:ext cx="2278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No intersection</a:t>
            </a:r>
            <a:endParaRPr lang="es-ES" sz="2000" dirty="0">
              <a:solidFill>
                <a:srgbClr val="C00000"/>
              </a:solidFill>
            </a:endParaRPr>
          </a:p>
        </p:txBody>
      </p:sp>
      <p:sp>
        <p:nvSpPr>
          <p:cNvPr id="47" name="CuadroTexto 21">
            <a:extLst>
              <a:ext uri="{FF2B5EF4-FFF2-40B4-BE49-F238E27FC236}">
                <a16:creationId xmlns:a16="http://schemas.microsoft.com/office/drawing/2014/main" id="{1BD76E67-1635-405D-8926-13BD3B92F1BD}"/>
              </a:ext>
            </a:extLst>
          </p:cNvPr>
          <p:cNvSpPr txBox="1"/>
          <p:nvPr/>
        </p:nvSpPr>
        <p:spPr>
          <a:xfrm>
            <a:off x="7316227" y="3393431"/>
            <a:ext cx="1606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0C2B8E"/>
                </a:solidFill>
              </a:rPr>
              <a:t>Coincident lines</a:t>
            </a:r>
            <a:endParaRPr lang="es-ES" sz="2400" dirty="0">
              <a:solidFill>
                <a:srgbClr val="0C2B8E"/>
              </a:solidFill>
            </a:endParaRPr>
          </a:p>
        </p:txBody>
      </p:sp>
      <p:cxnSp>
        <p:nvCxnSpPr>
          <p:cNvPr id="48" name="Conexão reta unidirecional 47">
            <a:extLst>
              <a:ext uri="{FF2B5EF4-FFF2-40B4-BE49-F238E27FC236}">
                <a16:creationId xmlns:a16="http://schemas.microsoft.com/office/drawing/2014/main" id="{33B8D5D6-CFCE-4BD3-94C5-3F74695019A4}"/>
              </a:ext>
            </a:extLst>
          </p:cNvPr>
          <p:cNvCxnSpPr>
            <a:cxnSpLocks/>
          </p:cNvCxnSpPr>
          <p:nvPr/>
        </p:nvCxnSpPr>
        <p:spPr>
          <a:xfrm>
            <a:off x="8466867" y="4272366"/>
            <a:ext cx="1307053" cy="879743"/>
          </a:xfrm>
          <a:prstGeom prst="straightConnector1">
            <a:avLst/>
          </a:prstGeom>
          <a:ln w="28575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uadroTexto 21">
            <a:extLst>
              <a:ext uri="{FF2B5EF4-FFF2-40B4-BE49-F238E27FC236}">
                <a16:creationId xmlns:a16="http://schemas.microsoft.com/office/drawing/2014/main" id="{E726689E-47F0-4C22-94F8-C56A6CAC73A9}"/>
              </a:ext>
            </a:extLst>
          </p:cNvPr>
          <p:cNvSpPr txBox="1"/>
          <p:nvPr/>
        </p:nvSpPr>
        <p:spPr>
          <a:xfrm>
            <a:off x="7878423" y="4588491"/>
            <a:ext cx="2278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C00000"/>
                </a:solidFill>
              </a:rPr>
              <a:t>Overlapping</a:t>
            </a:r>
            <a:endParaRPr lang="es-ES" sz="2000" dirty="0">
              <a:solidFill>
                <a:srgbClr val="C00000"/>
              </a:solidFill>
            </a:endParaRP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4D7FC50D-8032-4CB7-8E5B-B53D6EA1B333}"/>
              </a:ext>
            </a:extLst>
          </p:cNvPr>
          <p:cNvSpPr/>
          <p:nvPr/>
        </p:nvSpPr>
        <p:spPr>
          <a:xfrm>
            <a:off x="5605204" y="4131450"/>
            <a:ext cx="2581957" cy="2041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>
                <a:solidFill>
                  <a:srgbClr val="F25E4F"/>
                </a:solidFill>
              </a:rPr>
              <a:t>Remember that:</a:t>
            </a:r>
            <a:endParaRPr lang="en-GB" b="1" dirty="0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8932CFD1-0F7F-46F9-87F9-E8CE5625B14F}"/>
              </a:ext>
            </a:extLst>
          </p:cNvPr>
          <p:cNvSpPr/>
          <p:nvPr/>
        </p:nvSpPr>
        <p:spPr>
          <a:xfrm>
            <a:off x="5605203" y="4557255"/>
            <a:ext cx="25819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b="1" dirty="0"/>
              <a:t>Systems like ex 2) </a:t>
            </a:r>
            <a:r>
              <a:rPr lang="en-GB" sz="2000" dirty="0"/>
              <a:t>are called</a:t>
            </a:r>
          </a:p>
          <a:p>
            <a:pPr algn="just">
              <a:buClr>
                <a:schemeClr val="tx1"/>
              </a:buClr>
            </a:pPr>
            <a:r>
              <a:rPr lang="en-GB" sz="2000" b="1" dirty="0">
                <a:solidFill>
                  <a:srgbClr val="C00000"/>
                </a:solidFill>
              </a:rPr>
              <a:t>Inconsistent </a:t>
            </a:r>
            <a:r>
              <a:rPr lang="en-GB" sz="2000" dirty="0"/>
              <a:t>– it does not have any solution</a:t>
            </a:r>
            <a:r>
              <a:rPr lang="en-GB" sz="2000" b="1" dirty="0"/>
              <a:t> </a:t>
            </a:r>
          </a:p>
        </p:txBody>
      </p:sp>
      <p:sp>
        <p:nvSpPr>
          <p:cNvPr id="42" name="Retângulo: Cantos Arredondados 41">
            <a:hlinkClick r:id="rId17" action="ppaction://hlinksldjump"/>
            <a:extLst>
              <a:ext uri="{FF2B5EF4-FFF2-40B4-BE49-F238E27FC236}">
                <a16:creationId xmlns:a16="http://schemas.microsoft.com/office/drawing/2014/main" id="{0277FD85-9B38-4027-81E1-49B58385CAC1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45" name="Retângulo: Cantos Arredondados 44">
            <a:hlinkClick r:id="rId18" action="ppaction://hlinksldjump"/>
            <a:extLst>
              <a:ext uri="{FF2B5EF4-FFF2-40B4-BE49-F238E27FC236}">
                <a16:creationId xmlns:a16="http://schemas.microsoft.com/office/drawing/2014/main" id="{4CE6232E-4047-425E-9331-B29DEEB47F80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52" name="Retângulo: Cantos Arredondados 51">
            <a:hlinkClick r:id="rId19" action="ppaction://hlinksldjump"/>
            <a:extLst>
              <a:ext uri="{FF2B5EF4-FFF2-40B4-BE49-F238E27FC236}">
                <a16:creationId xmlns:a16="http://schemas.microsoft.com/office/drawing/2014/main" id="{2B6FB8B5-B6FA-4932-A864-BAB06947FA88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6" name="Retângulo: Cantos Arredondados 55">
            <a:hlinkClick r:id="rId20" action="ppaction://hlinksldjump"/>
            <a:extLst>
              <a:ext uri="{FF2B5EF4-FFF2-40B4-BE49-F238E27FC236}">
                <a16:creationId xmlns:a16="http://schemas.microsoft.com/office/drawing/2014/main" id="{16B7734A-24DC-43F6-8B2B-F1AB323E9C8C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57" name="Retângulo: Cantos Arredondados 56">
            <a:hlinkClick r:id="rId21" action="ppaction://hlinksldjump"/>
            <a:extLst>
              <a:ext uri="{FF2B5EF4-FFF2-40B4-BE49-F238E27FC236}">
                <a16:creationId xmlns:a16="http://schemas.microsoft.com/office/drawing/2014/main" id="{E07206C1-F447-42B4-BF8C-7FAA9AEEE35F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58" name="Retângulo: Cantos Arredondados 57">
            <a:hlinkClick r:id="rId22" action="ppaction://hlinksldjump"/>
            <a:extLst>
              <a:ext uri="{FF2B5EF4-FFF2-40B4-BE49-F238E27FC236}">
                <a16:creationId xmlns:a16="http://schemas.microsoft.com/office/drawing/2014/main" id="{2155AE0B-5805-44AF-9C7E-BCBB82F0F03A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194144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79057" y="500513"/>
            <a:ext cx="9914021" cy="5775158"/>
          </a:xfrm>
          <a:prstGeom prst="roundRect">
            <a:avLst>
              <a:gd name="adj" fmla="val 3772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dirty="0"/>
          </a:p>
        </p:txBody>
      </p:sp>
      <p:pic>
        <p:nvPicPr>
          <p:cNvPr id="23" name="Imagem 6">
            <a:extLst>
              <a:ext uri="{FF2B5EF4-FFF2-40B4-BE49-F238E27FC236}">
                <a16:creationId xmlns:a16="http://schemas.microsoft.com/office/drawing/2014/main" id="{8ED3681F-9166-42E0-8F19-34F57629D7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3BE08A0A-3FC1-4576-8B24-E9E8036E728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866" y="1646917"/>
            <a:ext cx="1523047" cy="4572000"/>
          </a:xfrm>
          <a:prstGeom prst="rect">
            <a:avLst/>
          </a:prstGeom>
        </p:spPr>
      </p:pic>
      <p:sp>
        <p:nvSpPr>
          <p:cNvPr id="15" name="Bolha de Pensamento: Nuvem 14">
            <a:extLst>
              <a:ext uri="{FF2B5EF4-FFF2-40B4-BE49-F238E27FC236}">
                <a16:creationId xmlns:a16="http://schemas.microsoft.com/office/drawing/2014/main" id="{60077669-1BA3-4196-9C87-20C7C281F949}"/>
              </a:ext>
            </a:extLst>
          </p:cNvPr>
          <p:cNvSpPr/>
          <p:nvPr/>
        </p:nvSpPr>
        <p:spPr>
          <a:xfrm flipH="1">
            <a:off x="4411812" y="797493"/>
            <a:ext cx="4189873" cy="1833948"/>
          </a:xfrm>
          <a:prstGeom prst="cloudCallout">
            <a:avLst>
              <a:gd name="adj1" fmla="val -84930"/>
              <a:gd name="adj2" fmla="val 6095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CuadroTexto 15">
            <a:extLst>
              <a:ext uri="{FF2B5EF4-FFF2-40B4-BE49-F238E27FC236}">
                <a16:creationId xmlns:a16="http://schemas.microsoft.com/office/drawing/2014/main" id="{0A8BD91A-9596-4CA6-9C26-E44A19448F50}"/>
              </a:ext>
            </a:extLst>
          </p:cNvPr>
          <p:cNvSpPr txBox="1"/>
          <p:nvPr/>
        </p:nvSpPr>
        <p:spPr>
          <a:xfrm>
            <a:off x="4591430" y="1046752"/>
            <a:ext cx="3707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/>
              <a:t>Do you remember matrix operations?... In particular,      </a:t>
            </a:r>
          </a:p>
          <a:p>
            <a:r>
              <a:rPr lang="en-GB" sz="2400" b="1" i="1" dirty="0"/>
              <a:t>       matrix multiplication</a:t>
            </a:r>
            <a:r>
              <a:rPr lang="en-GB" sz="2400" i="1" dirty="0"/>
              <a:t>?... 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69364B9F-E674-4C9D-B41B-EE62F0212EE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810" y="1646916"/>
            <a:ext cx="1677352" cy="4572000"/>
          </a:xfrm>
          <a:prstGeom prst="rect">
            <a:avLst/>
          </a:prstGeom>
        </p:spPr>
      </p:pic>
      <p:sp>
        <p:nvSpPr>
          <p:cNvPr id="35" name="Bolha de Discurso: Retângulo com Cantos Arredondados 34">
            <a:extLst>
              <a:ext uri="{FF2B5EF4-FFF2-40B4-BE49-F238E27FC236}">
                <a16:creationId xmlns:a16="http://schemas.microsoft.com/office/drawing/2014/main" id="{425CFDF5-770A-47AC-A476-B1CED3E5B940}"/>
              </a:ext>
            </a:extLst>
          </p:cNvPr>
          <p:cNvSpPr/>
          <p:nvPr/>
        </p:nvSpPr>
        <p:spPr>
          <a:xfrm>
            <a:off x="8913162" y="754228"/>
            <a:ext cx="2882598" cy="817120"/>
          </a:xfrm>
          <a:prstGeom prst="wedgeRoundRectCallout">
            <a:avLst>
              <a:gd name="adj1" fmla="val -3491"/>
              <a:gd name="adj2" fmla="val 103532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D57B80D-9230-481C-B16A-DCF7DD3F1140}"/>
              </a:ext>
            </a:extLst>
          </p:cNvPr>
          <p:cNvSpPr/>
          <p:nvPr/>
        </p:nvSpPr>
        <p:spPr>
          <a:xfrm>
            <a:off x="8983579" y="907228"/>
            <a:ext cx="2875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i="1" dirty="0"/>
              <a:t>If not, see </a:t>
            </a:r>
            <a:r>
              <a:rPr lang="en-GB" sz="2400" b="1" i="1" dirty="0"/>
              <a:t>Lesson 6</a:t>
            </a:r>
            <a:r>
              <a:rPr lang="en-GB" sz="2400" dirty="0"/>
              <a:t>!</a:t>
            </a:r>
            <a:r>
              <a:rPr lang="en-GB" sz="2400" i="1" dirty="0"/>
              <a:t>...</a:t>
            </a:r>
            <a:endParaRPr lang="en-GB" sz="2400" dirty="0"/>
          </a:p>
        </p:txBody>
      </p:sp>
      <p:sp>
        <p:nvSpPr>
          <p:cNvPr id="20" name="Retângulo: Cantos Arredondados 19">
            <a:hlinkClick r:id="rId9" action="ppaction://hlinksldjump"/>
            <a:extLst>
              <a:ext uri="{FF2B5EF4-FFF2-40B4-BE49-F238E27FC236}">
                <a16:creationId xmlns:a16="http://schemas.microsoft.com/office/drawing/2014/main" id="{2A4643AF-0DD8-4610-8DB2-457ECDB95293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21" name="Retângulo: Cantos Arredondados 20">
            <a:hlinkClick r:id="rId10" action="ppaction://hlinksldjump"/>
            <a:extLst>
              <a:ext uri="{FF2B5EF4-FFF2-40B4-BE49-F238E27FC236}">
                <a16:creationId xmlns:a16="http://schemas.microsoft.com/office/drawing/2014/main" id="{A27CC9C6-C9E3-4EB1-95CF-20D27A4394F4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22" name="Retângulo: Cantos Arredondados 21">
            <a:hlinkClick r:id="rId11" action="ppaction://hlinksldjump"/>
            <a:extLst>
              <a:ext uri="{FF2B5EF4-FFF2-40B4-BE49-F238E27FC236}">
                <a16:creationId xmlns:a16="http://schemas.microsoft.com/office/drawing/2014/main" id="{30767BA4-C331-4ED3-9B1C-896D5AB9693A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4" name="Retângulo: Cantos Arredondados 23">
            <a:hlinkClick r:id="rId12" action="ppaction://hlinksldjump"/>
            <a:extLst>
              <a:ext uri="{FF2B5EF4-FFF2-40B4-BE49-F238E27FC236}">
                <a16:creationId xmlns:a16="http://schemas.microsoft.com/office/drawing/2014/main" id="{6CC2FA66-CA5D-428D-B075-28063EE21269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30" name="Retângulo: Cantos Arredondados 29">
            <a:hlinkClick r:id="rId13" action="ppaction://hlinksldjump"/>
            <a:extLst>
              <a:ext uri="{FF2B5EF4-FFF2-40B4-BE49-F238E27FC236}">
                <a16:creationId xmlns:a16="http://schemas.microsoft.com/office/drawing/2014/main" id="{9D054BBD-1201-4627-AE69-39AD0C74D58F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31" name="Retângulo: Cantos Arredondados 30">
            <a:hlinkClick r:id="rId14" action="ppaction://hlinksldjump"/>
            <a:extLst>
              <a:ext uri="{FF2B5EF4-FFF2-40B4-BE49-F238E27FC236}">
                <a16:creationId xmlns:a16="http://schemas.microsoft.com/office/drawing/2014/main" id="{874824EA-7743-4DC7-B93B-006E9DD50203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390849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0.07631 -0.00995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-5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29" grpId="0"/>
      <p:bldP spid="29" grpId="1"/>
      <p:bldP spid="35" grpId="0" animBg="1"/>
      <p:bldP spid="3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79057" y="500513"/>
            <a:ext cx="9914021" cy="5775158"/>
          </a:xfrm>
          <a:prstGeom prst="roundRect">
            <a:avLst>
              <a:gd name="adj" fmla="val 3772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dirty="0"/>
          </a:p>
        </p:txBody>
      </p:sp>
      <p:pic>
        <p:nvPicPr>
          <p:cNvPr id="23" name="Imagem 6">
            <a:extLst>
              <a:ext uri="{FF2B5EF4-FFF2-40B4-BE49-F238E27FC236}">
                <a16:creationId xmlns:a16="http://schemas.microsoft.com/office/drawing/2014/main" id="{8ED3681F-9166-42E0-8F19-34F57629D7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69364B9F-E674-4C9D-B41B-EE62F0212EE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200" y="1646916"/>
            <a:ext cx="1677352" cy="4572000"/>
          </a:xfrm>
          <a:prstGeom prst="rect">
            <a:avLst/>
          </a:prstGeom>
        </p:spPr>
      </p:pic>
      <p:sp>
        <p:nvSpPr>
          <p:cNvPr id="35" name="Bolha de Discurso: Retângulo com Cantos Arredondados 34">
            <a:extLst>
              <a:ext uri="{FF2B5EF4-FFF2-40B4-BE49-F238E27FC236}">
                <a16:creationId xmlns:a16="http://schemas.microsoft.com/office/drawing/2014/main" id="{425CFDF5-770A-47AC-A476-B1CED3E5B940}"/>
              </a:ext>
            </a:extLst>
          </p:cNvPr>
          <p:cNvSpPr/>
          <p:nvPr/>
        </p:nvSpPr>
        <p:spPr>
          <a:xfrm>
            <a:off x="8913600" y="754228"/>
            <a:ext cx="2882598" cy="817120"/>
          </a:xfrm>
          <a:prstGeom prst="wedgeRoundRectCallout">
            <a:avLst>
              <a:gd name="adj1" fmla="val -3491"/>
              <a:gd name="adj2" fmla="val 103532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D57B80D-9230-481C-B16A-DCF7DD3F1140}"/>
              </a:ext>
            </a:extLst>
          </p:cNvPr>
          <p:cNvSpPr/>
          <p:nvPr/>
        </p:nvSpPr>
        <p:spPr>
          <a:xfrm>
            <a:off x="8925560" y="870400"/>
            <a:ext cx="2875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i="1" dirty="0"/>
              <a:t>Because</a:t>
            </a:r>
            <a:r>
              <a:rPr lang="en-GB" sz="3200" b="1" i="1" dirty="0"/>
              <a:t>...</a:t>
            </a:r>
          </a:p>
        </p:txBody>
      </p:sp>
      <p:sp>
        <p:nvSpPr>
          <p:cNvPr id="19" name="CuadroTexto 15">
            <a:extLst>
              <a:ext uri="{FF2B5EF4-FFF2-40B4-BE49-F238E27FC236}">
                <a16:creationId xmlns:a16="http://schemas.microsoft.com/office/drawing/2014/main" id="{416341EB-2D3A-4E89-AB6A-6442A91784B8}"/>
              </a:ext>
            </a:extLst>
          </p:cNvPr>
          <p:cNvSpPr txBox="1"/>
          <p:nvPr/>
        </p:nvSpPr>
        <p:spPr>
          <a:xfrm>
            <a:off x="2243421" y="683523"/>
            <a:ext cx="708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Any </a:t>
            </a:r>
            <a:r>
              <a:rPr lang="en-GB" sz="2400" b="1" dirty="0">
                <a:solidFill>
                  <a:srgbClr val="F25E4F"/>
                </a:solidFill>
              </a:rPr>
              <a:t>Linear System </a:t>
            </a:r>
            <a:r>
              <a:rPr lang="en-GB" sz="2400" dirty="0"/>
              <a:t>can be written as a </a:t>
            </a:r>
            <a:r>
              <a:rPr lang="en-GB" sz="2400" b="1" dirty="0">
                <a:solidFill>
                  <a:srgbClr val="F25E4F"/>
                </a:solidFill>
              </a:rPr>
              <a:t>Matrix Equation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0B82287-D775-4486-A0F9-F93E713E537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2418" y="1185296"/>
            <a:ext cx="2630134" cy="5057951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DA7DB08C-F800-489F-B169-DD01F2CC1B2F}"/>
              </a:ext>
            </a:extLst>
          </p:cNvPr>
          <p:cNvSpPr/>
          <p:nvPr/>
        </p:nvSpPr>
        <p:spPr>
          <a:xfrm>
            <a:off x="2243421" y="1216727"/>
            <a:ext cx="6466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Consider, for example, the following linear system: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727073D8-F24C-4747-96EB-2AAE59537BAB}"/>
                  </a:ext>
                </a:extLst>
              </p:cNvPr>
              <p:cNvSpPr/>
              <p:nvPr/>
            </p:nvSpPr>
            <p:spPr>
              <a:xfrm>
                <a:off x="3110056" y="1767712"/>
                <a:ext cx="4049185" cy="1271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=−2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727073D8-F24C-4747-96EB-2AAE59537B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056" y="1767712"/>
                <a:ext cx="4049185" cy="127143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tângulo 29">
            <a:extLst>
              <a:ext uri="{FF2B5EF4-FFF2-40B4-BE49-F238E27FC236}">
                <a16:creationId xmlns:a16="http://schemas.microsoft.com/office/drawing/2014/main" id="{95B368D4-3E58-45E3-94FF-3EA56FCFDF22}"/>
              </a:ext>
            </a:extLst>
          </p:cNvPr>
          <p:cNvSpPr/>
          <p:nvPr/>
        </p:nvSpPr>
        <p:spPr>
          <a:xfrm>
            <a:off x="2243421" y="3128870"/>
            <a:ext cx="6304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This </a:t>
            </a:r>
            <a:r>
              <a:rPr lang="en-US" sz="2400" b="1" dirty="0"/>
              <a:t>System</a:t>
            </a:r>
            <a:r>
              <a:rPr lang="en-US" sz="2400" dirty="0"/>
              <a:t> </a:t>
            </a:r>
            <a:r>
              <a:rPr lang="en-GB" sz="2400" dirty="0"/>
              <a:t>can be written as a </a:t>
            </a:r>
            <a:r>
              <a:rPr lang="en-US" sz="2400" b="1" dirty="0"/>
              <a:t>Matrix Equation</a:t>
            </a:r>
            <a:r>
              <a:rPr lang="en-US" sz="2400" dirty="0"/>
              <a:t>: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4">
                <a:extLst>
                  <a:ext uri="{FF2B5EF4-FFF2-40B4-BE49-F238E27FC236}">
                    <a16:creationId xmlns:a16="http://schemas.microsoft.com/office/drawing/2014/main" id="{D9C2F032-8CE4-44EF-8CDE-F6A4FC4F8632}"/>
                  </a:ext>
                </a:extLst>
              </p:cNvPr>
              <p:cNvSpPr txBox="1"/>
              <p:nvPr/>
            </p:nvSpPr>
            <p:spPr>
              <a:xfrm>
                <a:off x="3110056" y="3590135"/>
                <a:ext cx="4787534" cy="1471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s-E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34" name="CuadroTexto 4">
                <a:extLst>
                  <a:ext uri="{FF2B5EF4-FFF2-40B4-BE49-F238E27FC236}">
                    <a16:creationId xmlns:a16="http://schemas.microsoft.com/office/drawing/2014/main" id="{D9C2F032-8CE4-44EF-8CDE-F6A4FC4F8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056" y="3590135"/>
                <a:ext cx="4787534" cy="147194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tângulo: Cantos Arredondados 23">
            <a:hlinkClick r:id="rId16" action="ppaction://hlinksldjump"/>
            <a:extLst>
              <a:ext uri="{FF2B5EF4-FFF2-40B4-BE49-F238E27FC236}">
                <a16:creationId xmlns:a16="http://schemas.microsoft.com/office/drawing/2014/main" id="{44264C4E-577A-4FB0-92AA-0CD870139AC2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29" name="Retângulo: Cantos Arredondados 28">
            <a:hlinkClick r:id="rId17" action="ppaction://hlinksldjump"/>
            <a:extLst>
              <a:ext uri="{FF2B5EF4-FFF2-40B4-BE49-F238E27FC236}">
                <a16:creationId xmlns:a16="http://schemas.microsoft.com/office/drawing/2014/main" id="{79199693-FCA7-4A54-AB39-8C2E1C5B4742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31" name="Retângulo: Cantos Arredondados 30">
            <a:hlinkClick r:id="rId18" action="ppaction://hlinksldjump"/>
            <a:extLst>
              <a:ext uri="{FF2B5EF4-FFF2-40B4-BE49-F238E27FC236}">
                <a16:creationId xmlns:a16="http://schemas.microsoft.com/office/drawing/2014/main" id="{A53D8177-5363-4E61-926F-B2FF944F00E4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2" name="Retângulo: Cantos Arredondados 31">
            <a:hlinkClick r:id="rId19" action="ppaction://hlinksldjump"/>
            <a:extLst>
              <a:ext uri="{FF2B5EF4-FFF2-40B4-BE49-F238E27FC236}">
                <a16:creationId xmlns:a16="http://schemas.microsoft.com/office/drawing/2014/main" id="{FDEFB2A5-1B76-400E-92CC-9D3D25F64BC5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37" name="Retângulo: Cantos Arredondados 36">
            <a:hlinkClick r:id="rId20" action="ppaction://hlinksldjump"/>
            <a:extLst>
              <a:ext uri="{FF2B5EF4-FFF2-40B4-BE49-F238E27FC236}">
                <a16:creationId xmlns:a16="http://schemas.microsoft.com/office/drawing/2014/main" id="{142EBA0D-54D4-492D-A463-DB588C9E7AAA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38" name="Retângulo: Cantos Arredondados 37">
            <a:hlinkClick r:id="rId21" action="ppaction://hlinksldjump"/>
            <a:extLst>
              <a:ext uri="{FF2B5EF4-FFF2-40B4-BE49-F238E27FC236}">
                <a16:creationId xmlns:a16="http://schemas.microsoft.com/office/drawing/2014/main" id="{8FCB927B-5A81-409A-B4A2-8461CA26521E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336118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6" grpId="1"/>
      <p:bldP spid="19" grpId="0"/>
      <p:bldP spid="9" grpId="0"/>
      <p:bldP spid="10" grpId="0"/>
      <p:bldP spid="30" grpId="0"/>
      <p:bldP spid="3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79057" y="500513"/>
            <a:ext cx="9914021" cy="5775158"/>
          </a:xfrm>
          <a:prstGeom prst="roundRect">
            <a:avLst>
              <a:gd name="adj" fmla="val 3772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dirty="0"/>
          </a:p>
        </p:txBody>
      </p:sp>
      <p:pic>
        <p:nvPicPr>
          <p:cNvPr id="23" name="Imagem 6">
            <a:extLst>
              <a:ext uri="{FF2B5EF4-FFF2-40B4-BE49-F238E27FC236}">
                <a16:creationId xmlns:a16="http://schemas.microsoft.com/office/drawing/2014/main" id="{8ED3681F-9166-42E0-8F19-34F57629D7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9" name="CuadroTexto 15">
            <a:extLst>
              <a:ext uri="{FF2B5EF4-FFF2-40B4-BE49-F238E27FC236}">
                <a16:creationId xmlns:a16="http://schemas.microsoft.com/office/drawing/2014/main" id="{416341EB-2D3A-4E89-AB6A-6442A91784B8}"/>
              </a:ext>
            </a:extLst>
          </p:cNvPr>
          <p:cNvSpPr txBox="1"/>
          <p:nvPr/>
        </p:nvSpPr>
        <p:spPr>
          <a:xfrm>
            <a:off x="2243421" y="683523"/>
            <a:ext cx="708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Any </a:t>
            </a:r>
            <a:r>
              <a:rPr lang="en-GB" sz="2400" b="1" dirty="0">
                <a:solidFill>
                  <a:srgbClr val="F25E4F"/>
                </a:solidFill>
              </a:rPr>
              <a:t>Linear System </a:t>
            </a:r>
            <a:r>
              <a:rPr lang="en-GB" sz="2400" dirty="0"/>
              <a:t>can be written as a </a:t>
            </a:r>
            <a:r>
              <a:rPr lang="en-GB" sz="2400" b="1" dirty="0">
                <a:solidFill>
                  <a:srgbClr val="F25E4F"/>
                </a:solidFill>
              </a:rPr>
              <a:t>Matrix Equation 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A7DB08C-F800-489F-B169-DD01F2CC1B2F}"/>
              </a:ext>
            </a:extLst>
          </p:cNvPr>
          <p:cNvSpPr/>
          <p:nvPr/>
        </p:nvSpPr>
        <p:spPr>
          <a:xfrm>
            <a:off x="2243421" y="1216727"/>
            <a:ext cx="6466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Consider, for example, the following linear system: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727073D8-F24C-4747-96EB-2AAE59537BAB}"/>
                  </a:ext>
                </a:extLst>
              </p:cNvPr>
              <p:cNvSpPr/>
              <p:nvPr/>
            </p:nvSpPr>
            <p:spPr>
              <a:xfrm>
                <a:off x="3110056" y="1767712"/>
                <a:ext cx="4049185" cy="1271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=−2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727073D8-F24C-4747-96EB-2AAE59537B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056" y="1767712"/>
                <a:ext cx="4049185" cy="127143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tângulo 29">
            <a:extLst>
              <a:ext uri="{FF2B5EF4-FFF2-40B4-BE49-F238E27FC236}">
                <a16:creationId xmlns:a16="http://schemas.microsoft.com/office/drawing/2014/main" id="{95B368D4-3E58-45E3-94FF-3EA56FCFDF22}"/>
              </a:ext>
            </a:extLst>
          </p:cNvPr>
          <p:cNvSpPr/>
          <p:nvPr/>
        </p:nvSpPr>
        <p:spPr>
          <a:xfrm>
            <a:off x="2243421" y="3128870"/>
            <a:ext cx="6304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This </a:t>
            </a:r>
            <a:r>
              <a:rPr lang="en-US" sz="2400" b="1" dirty="0"/>
              <a:t>System</a:t>
            </a:r>
            <a:r>
              <a:rPr lang="en-US" sz="2400" dirty="0"/>
              <a:t> </a:t>
            </a:r>
            <a:r>
              <a:rPr lang="en-GB" sz="2400" dirty="0"/>
              <a:t>can be written as a </a:t>
            </a:r>
            <a:r>
              <a:rPr lang="en-US" sz="2400" b="1" dirty="0"/>
              <a:t>Matrix Equation</a:t>
            </a:r>
            <a:r>
              <a:rPr lang="en-US" sz="2400" dirty="0"/>
              <a:t>: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4">
                <a:extLst>
                  <a:ext uri="{FF2B5EF4-FFF2-40B4-BE49-F238E27FC236}">
                    <a16:creationId xmlns:a16="http://schemas.microsoft.com/office/drawing/2014/main" id="{D9C2F032-8CE4-44EF-8CDE-F6A4FC4F8632}"/>
                  </a:ext>
                </a:extLst>
              </p:cNvPr>
              <p:cNvSpPr txBox="1"/>
              <p:nvPr/>
            </p:nvSpPr>
            <p:spPr>
              <a:xfrm>
                <a:off x="3110056" y="3590135"/>
                <a:ext cx="4787534" cy="1471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s-E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34" name="CuadroTexto 4">
                <a:extLst>
                  <a:ext uri="{FF2B5EF4-FFF2-40B4-BE49-F238E27FC236}">
                    <a16:creationId xmlns:a16="http://schemas.microsoft.com/office/drawing/2014/main" id="{D9C2F032-8CE4-44EF-8CDE-F6A4FC4F8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056" y="3590135"/>
                <a:ext cx="4787534" cy="14719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tângulo 21">
            <a:extLst>
              <a:ext uri="{FF2B5EF4-FFF2-40B4-BE49-F238E27FC236}">
                <a16:creationId xmlns:a16="http://schemas.microsoft.com/office/drawing/2014/main" id="{E73EFA05-B94A-495E-8CD2-51013A1CFCB2}"/>
              </a:ext>
            </a:extLst>
          </p:cNvPr>
          <p:cNvSpPr/>
          <p:nvPr/>
        </p:nvSpPr>
        <p:spPr>
          <a:xfrm>
            <a:off x="9047021" y="1328198"/>
            <a:ext cx="2581957" cy="26037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>
                <a:solidFill>
                  <a:srgbClr val="F25E4F"/>
                </a:solidFill>
              </a:rPr>
              <a:t>Remember</a:t>
            </a:r>
            <a:endParaRPr lang="en-GB" b="1" dirty="0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6C878F4F-7ACC-4CCB-A062-7ABAE0517110}"/>
              </a:ext>
            </a:extLst>
          </p:cNvPr>
          <p:cNvSpPr/>
          <p:nvPr/>
        </p:nvSpPr>
        <p:spPr>
          <a:xfrm>
            <a:off x="9102045" y="1777744"/>
            <a:ext cx="24719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b="1" dirty="0"/>
              <a:t>Matrix multiplication </a:t>
            </a:r>
            <a:r>
              <a:rPr lang="en-GB" sz="2000" b="1" dirty="0">
                <a:solidFill>
                  <a:srgbClr val="F25E4F"/>
                </a:solidFill>
              </a:rPr>
              <a:t>Lines</a:t>
            </a:r>
            <a:r>
              <a:rPr lang="en-GB" sz="2000" dirty="0"/>
              <a:t> of the 1</a:t>
            </a:r>
            <a:r>
              <a:rPr lang="en-GB" sz="2000" baseline="30000" dirty="0"/>
              <a:t>st</a:t>
            </a:r>
            <a:r>
              <a:rPr lang="en-GB" sz="2000" dirty="0"/>
              <a:t> factor </a:t>
            </a:r>
            <a:r>
              <a:rPr lang="en-GB" sz="2000" b="1" dirty="0"/>
              <a:t>x </a:t>
            </a:r>
            <a:r>
              <a:rPr lang="en-GB" sz="2000" b="1" dirty="0">
                <a:solidFill>
                  <a:srgbClr val="F25E4F"/>
                </a:solidFill>
              </a:rPr>
              <a:t>columns</a:t>
            </a:r>
            <a:r>
              <a:rPr lang="en-GB" sz="2000" dirty="0"/>
              <a:t> of the 2</a:t>
            </a:r>
            <a:r>
              <a:rPr lang="en-GB" sz="2000" baseline="30000" dirty="0"/>
              <a:t>nd</a:t>
            </a:r>
            <a:r>
              <a:rPr lang="en-GB" sz="2000" dirty="0"/>
              <a:t> </a:t>
            </a:r>
            <a:endParaRPr lang="en-GB" sz="2000" b="1" dirty="0"/>
          </a:p>
        </p:txBody>
      </p:sp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BFBF5DFB-2D45-4581-952E-4B0129456F51}"/>
              </a:ext>
            </a:extLst>
          </p:cNvPr>
          <p:cNvSpPr/>
          <p:nvPr/>
        </p:nvSpPr>
        <p:spPr>
          <a:xfrm>
            <a:off x="3290616" y="3832847"/>
            <a:ext cx="2368503" cy="365914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16710681-9E13-4738-99DC-367458E821B0}"/>
              </a:ext>
            </a:extLst>
          </p:cNvPr>
          <p:cNvSpPr/>
          <p:nvPr/>
        </p:nvSpPr>
        <p:spPr>
          <a:xfrm rot="5400000">
            <a:off x="5514098" y="4160669"/>
            <a:ext cx="1436899" cy="365914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Seta: Curvada Para a Direita 36">
            <a:extLst>
              <a:ext uri="{FF2B5EF4-FFF2-40B4-BE49-F238E27FC236}">
                <a16:creationId xmlns:a16="http://schemas.microsoft.com/office/drawing/2014/main" id="{762B420B-10B6-47EF-993A-B6B2ECF24C90}"/>
              </a:ext>
            </a:extLst>
          </p:cNvPr>
          <p:cNvSpPr/>
          <p:nvPr/>
        </p:nvSpPr>
        <p:spPr>
          <a:xfrm flipH="1" flipV="1">
            <a:off x="7897590" y="1879598"/>
            <a:ext cx="701063" cy="2224507"/>
          </a:xfrm>
          <a:prstGeom prst="curvedRightArrow">
            <a:avLst>
              <a:gd name="adj1" fmla="val 25000"/>
              <a:gd name="adj2" fmla="val 50000"/>
              <a:gd name="adj3" fmla="val 18260"/>
            </a:avLst>
          </a:prstGeom>
          <a:solidFill>
            <a:srgbClr val="F25E4F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719263A6-4886-42B0-BF29-DE6F89CCFDAA}"/>
              </a:ext>
            </a:extLst>
          </p:cNvPr>
          <p:cNvSpPr/>
          <p:nvPr/>
        </p:nvSpPr>
        <p:spPr>
          <a:xfrm>
            <a:off x="9102045" y="2851870"/>
            <a:ext cx="24719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b="1" dirty="0"/>
              <a:t>Matrix equality</a:t>
            </a:r>
          </a:p>
          <a:p>
            <a:pPr algn="just"/>
            <a:r>
              <a:rPr lang="en-GB" sz="2000" dirty="0"/>
              <a:t>Equality of elements, one by one</a:t>
            </a:r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930D6B8A-92A2-46B5-8517-A13C4FAB1B88}"/>
              </a:ext>
            </a:extLst>
          </p:cNvPr>
          <p:cNvSpPr/>
          <p:nvPr/>
        </p:nvSpPr>
        <p:spPr>
          <a:xfrm rot="5400000">
            <a:off x="7249976" y="3772696"/>
            <a:ext cx="326530" cy="454158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3C92C232-4391-4129-93C0-A6ECE3A4EE12}"/>
              </a:ext>
            </a:extLst>
          </p:cNvPr>
          <p:cNvSpPr/>
          <p:nvPr/>
        </p:nvSpPr>
        <p:spPr>
          <a:xfrm>
            <a:off x="3339359" y="1854760"/>
            <a:ext cx="3696708" cy="365914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F4CD2D58-4D2D-47CE-BFBD-05BB826189DF}"/>
              </a:ext>
            </a:extLst>
          </p:cNvPr>
          <p:cNvSpPr/>
          <p:nvPr/>
        </p:nvSpPr>
        <p:spPr>
          <a:xfrm>
            <a:off x="3280456" y="4168127"/>
            <a:ext cx="2368503" cy="365914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97563C4C-6ED8-4DB1-B1BB-1AE207FAEFDE}"/>
              </a:ext>
            </a:extLst>
          </p:cNvPr>
          <p:cNvSpPr/>
          <p:nvPr/>
        </p:nvSpPr>
        <p:spPr>
          <a:xfrm rot="5400000">
            <a:off x="5514098" y="4150509"/>
            <a:ext cx="1436899" cy="365914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Seta: Curvada Para a Direita 42">
            <a:extLst>
              <a:ext uri="{FF2B5EF4-FFF2-40B4-BE49-F238E27FC236}">
                <a16:creationId xmlns:a16="http://schemas.microsoft.com/office/drawing/2014/main" id="{EE421247-3410-4082-9DB2-997E4FC65188}"/>
              </a:ext>
            </a:extLst>
          </p:cNvPr>
          <p:cNvSpPr/>
          <p:nvPr/>
        </p:nvSpPr>
        <p:spPr>
          <a:xfrm flipH="1" flipV="1">
            <a:off x="7887430" y="2245358"/>
            <a:ext cx="701063" cy="2224507"/>
          </a:xfrm>
          <a:prstGeom prst="curvedRightArrow">
            <a:avLst>
              <a:gd name="adj1" fmla="val 25000"/>
              <a:gd name="adj2" fmla="val 50000"/>
              <a:gd name="adj3" fmla="val 18260"/>
            </a:avLst>
          </a:prstGeom>
          <a:solidFill>
            <a:srgbClr val="F25E4F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9B55499A-7CA6-4AE4-82F9-F59CEEEF0320}"/>
              </a:ext>
            </a:extLst>
          </p:cNvPr>
          <p:cNvSpPr/>
          <p:nvPr/>
        </p:nvSpPr>
        <p:spPr>
          <a:xfrm>
            <a:off x="3329199" y="2220520"/>
            <a:ext cx="3696708" cy="365914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tângulo: Cantos Arredondados 44">
            <a:extLst>
              <a:ext uri="{FF2B5EF4-FFF2-40B4-BE49-F238E27FC236}">
                <a16:creationId xmlns:a16="http://schemas.microsoft.com/office/drawing/2014/main" id="{538166C0-98E3-459A-932F-012C6C770B00}"/>
              </a:ext>
            </a:extLst>
          </p:cNvPr>
          <p:cNvSpPr/>
          <p:nvPr/>
        </p:nvSpPr>
        <p:spPr>
          <a:xfrm rot="5400000">
            <a:off x="7260136" y="4107976"/>
            <a:ext cx="326530" cy="454158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tângulo: Cantos Arredondados 45">
            <a:extLst>
              <a:ext uri="{FF2B5EF4-FFF2-40B4-BE49-F238E27FC236}">
                <a16:creationId xmlns:a16="http://schemas.microsoft.com/office/drawing/2014/main" id="{67F629A5-BB7A-4D61-967E-79CC83B095B5}"/>
              </a:ext>
            </a:extLst>
          </p:cNvPr>
          <p:cNvSpPr/>
          <p:nvPr/>
        </p:nvSpPr>
        <p:spPr>
          <a:xfrm>
            <a:off x="3280456" y="4523727"/>
            <a:ext cx="2368503" cy="365914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tângulo: Cantos Arredondados 46">
            <a:extLst>
              <a:ext uri="{FF2B5EF4-FFF2-40B4-BE49-F238E27FC236}">
                <a16:creationId xmlns:a16="http://schemas.microsoft.com/office/drawing/2014/main" id="{9620897F-630E-47F3-AE7D-C21603B4C355}"/>
              </a:ext>
            </a:extLst>
          </p:cNvPr>
          <p:cNvSpPr/>
          <p:nvPr/>
        </p:nvSpPr>
        <p:spPr>
          <a:xfrm rot="5400000">
            <a:off x="5514098" y="4150509"/>
            <a:ext cx="1436899" cy="365914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Seta: Curvada Para a Direita 47">
            <a:extLst>
              <a:ext uri="{FF2B5EF4-FFF2-40B4-BE49-F238E27FC236}">
                <a16:creationId xmlns:a16="http://schemas.microsoft.com/office/drawing/2014/main" id="{8BAFCA49-9534-4396-B1AE-D5BA06AFBB01}"/>
              </a:ext>
            </a:extLst>
          </p:cNvPr>
          <p:cNvSpPr/>
          <p:nvPr/>
        </p:nvSpPr>
        <p:spPr>
          <a:xfrm flipH="1" flipV="1">
            <a:off x="7887430" y="2600958"/>
            <a:ext cx="701063" cy="2224507"/>
          </a:xfrm>
          <a:prstGeom prst="curvedRightArrow">
            <a:avLst>
              <a:gd name="adj1" fmla="val 25000"/>
              <a:gd name="adj2" fmla="val 50000"/>
              <a:gd name="adj3" fmla="val 18260"/>
            </a:avLst>
          </a:prstGeom>
          <a:solidFill>
            <a:srgbClr val="F25E4F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DD7B5120-882A-45AB-A759-74B4A6F76457}"/>
              </a:ext>
            </a:extLst>
          </p:cNvPr>
          <p:cNvSpPr/>
          <p:nvPr/>
        </p:nvSpPr>
        <p:spPr>
          <a:xfrm>
            <a:off x="3329199" y="2576120"/>
            <a:ext cx="3696708" cy="365914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tângulo: Cantos Arredondados 49">
            <a:extLst>
              <a:ext uri="{FF2B5EF4-FFF2-40B4-BE49-F238E27FC236}">
                <a16:creationId xmlns:a16="http://schemas.microsoft.com/office/drawing/2014/main" id="{5386BA6E-9635-468D-B280-CBA9E52D7784}"/>
              </a:ext>
            </a:extLst>
          </p:cNvPr>
          <p:cNvSpPr/>
          <p:nvPr/>
        </p:nvSpPr>
        <p:spPr>
          <a:xfrm rot="5400000">
            <a:off x="7260136" y="4463576"/>
            <a:ext cx="326530" cy="454158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tângulo: Cantos Arredondados 50">
            <a:hlinkClick r:id="rId12" action="ppaction://hlinksldjump"/>
            <a:extLst>
              <a:ext uri="{FF2B5EF4-FFF2-40B4-BE49-F238E27FC236}">
                <a16:creationId xmlns:a16="http://schemas.microsoft.com/office/drawing/2014/main" id="{92C7A9A1-25CC-46B5-B993-F115DEC7025A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52" name="Retângulo: Cantos Arredondados 51">
            <a:hlinkClick r:id="rId13" action="ppaction://hlinksldjump"/>
            <a:extLst>
              <a:ext uri="{FF2B5EF4-FFF2-40B4-BE49-F238E27FC236}">
                <a16:creationId xmlns:a16="http://schemas.microsoft.com/office/drawing/2014/main" id="{65694B41-6392-4543-85FD-3FA8968780A9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53" name="Retângulo: Cantos Arredondados 52">
            <a:hlinkClick r:id="rId14" action="ppaction://hlinksldjump"/>
            <a:extLst>
              <a:ext uri="{FF2B5EF4-FFF2-40B4-BE49-F238E27FC236}">
                <a16:creationId xmlns:a16="http://schemas.microsoft.com/office/drawing/2014/main" id="{FF0E9352-E82E-4B14-912C-9B0ADF492BB2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4" name="Retângulo: Cantos Arredondados 53">
            <a:hlinkClick r:id="rId15" action="ppaction://hlinksldjump"/>
            <a:extLst>
              <a:ext uri="{FF2B5EF4-FFF2-40B4-BE49-F238E27FC236}">
                <a16:creationId xmlns:a16="http://schemas.microsoft.com/office/drawing/2014/main" id="{E6D24817-DFEB-438D-AD4E-A3C3B79ED749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55" name="Retângulo: Cantos Arredondados 54">
            <a:hlinkClick r:id="rId16" action="ppaction://hlinksldjump"/>
            <a:extLst>
              <a:ext uri="{FF2B5EF4-FFF2-40B4-BE49-F238E27FC236}">
                <a16:creationId xmlns:a16="http://schemas.microsoft.com/office/drawing/2014/main" id="{403104E8-CF6F-4706-A39B-2C91EBA7257C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56" name="Retângulo: Cantos Arredondados 55">
            <a:hlinkClick r:id="rId17" action="ppaction://hlinksldjump"/>
            <a:extLst>
              <a:ext uri="{FF2B5EF4-FFF2-40B4-BE49-F238E27FC236}">
                <a16:creationId xmlns:a16="http://schemas.microsoft.com/office/drawing/2014/main" id="{97C26B27-98FC-41DB-91E1-79561C8783E4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336756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5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1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1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25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1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/>
      <p:bldP spid="31" grpId="0" animBg="1"/>
      <p:bldP spid="31" grpId="1" animBg="1"/>
      <p:bldP spid="32" grpId="0" animBg="1"/>
      <p:bldP spid="32" grpId="1" animBg="1"/>
      <p:bldP spid="37" grpId="0" animBg="1"/>
      <p:bldP spid="37" grpId="1" animBg="1"/>
      <p:bldP spid="38" grpId="0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79057" y="500513"/>
            <a:ext cx="9914021" cy="5775158"/>
          </a:xfrm>
          <a:prstGeom prst="roundRect">
            <a:avLst>
              <a:gd name="adj" fmla="val 3772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dirty="0"/>
          </a:p>
        </p:txBody>
      </p:sp>
      <p:pic>
        <p:nvPicPr>
          <p:cNvPr id="23" name="Imagem 6">
            <a:extLst>
              <a:ext uri="{FF2B5EF4-FFF2-40B4-BE49-F238E27FC236}">
                <a16:creationId xmlns:a16="http://schemas.microsoft.com/office/drawing/2014/main" id="{8ED3681F-9166-42E0-8F19-34F57629D7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9" name="CuadroTexto 15">
            <a:extLst>
              <a:ext uri="{FF2B5EF4-FFF2-40B4-BE49-F238E27FC236}">
                <a16:creationId xmlns:a16="http://schemas.microsoft.com/office/drawing/2014/main" id="{416341EB-2D3A-4E89-AB6A-6442A91784B8}"/>
              </a:ext>
            </a:extLst>
          </p:cNvPr>
          <p:cNvSpPr txBox="1"/>
          <p:nvPr/>
        </p:nvSpPr>
        <p:spPr>
          <a:xfrm>
            <a:off x="2243421" y="683523"/>
            <a:ext cx="708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Any </a:t>
            </a:r>
            <a:r>
              <a:rPr lang="en-GB" sz="2400" b="1" dirty="0">
                <a:solidFill>
                  <a:srgbClr val="F25E4F"/>
                </a:solidFill>
              </a:rPr>
              <a:t>Linear System </a:t>
            </a:r>
            <a:r>
              <a:rPr lang="en-GB" sz="2400" dirty="0"/>
              <a:t>can be written as a </a:t>
            </a:r>
            <a:r>
              <a:rPr lang="en-GB" sz="2400" b="1" dirty="0">
                <a:solidFill>
                  <a:srgbClr val="F25E4F"/>
                </a:solidFill>
              </a:rPr>
              <a:t>Matrix Equation 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A7DB08C-F800-489F-B169-DD01F2CC1B2F}"/>
              </a:ext>
            </a:extLst>
          </p:cNvPr>
          <p:cNvSpPr/>
          <p:nvPr/>
        </p:nvSpPr>
        <p:spPr>
          <a:xfrm>
            <a:off x="2243421" y="1216727"/>
            <a:ext cx="6466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Consider, for example, the following linear system: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727073D8-F24C-4747-96EB-2AAE59537BAB}"/>
                  </a:ext>
                </a:extLst>
              </p:cNvPr>
              <p:cNvSpPr/>
              <p:nvPr/>
            </p:nvSpPr>
            <p:spPr>
              <a:xfrm>
                <a:off x="3110056" y="1767712"/>
                <a:ext cx="4049185" cy="1271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=−2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727073D8-F24C-4747-96EB-2AAE59537B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056" y="1767712"/>
                <a:ext cx="4049185" cy="127143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tângulo 29">
            <a:extLst>
              <a:ext uri="{FF2B5EF4-FFF2-40B4-BE49-F238E27FC236}">
                <a16:creationId xmlns:a16="http://schemas.microsoft.com/office/drawing/2014/main" id="{95B368D4-3E58-45E3-94FF-3EA56FCFDF22}"/>
              </a:ext>
            </a:extLst>
          </p:cNvPr>
          <p:cNvSpPr/>
          <p:nvPr/>
        </p:nvSpPr>
        <p:spPr>
          <a:xfrm>
            <a:off x="2243421" y="3128870"/>
            <a:ext cx="6304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This </a:t>
            </a:r>
            <a:r>
              <a:rPr lang="en-US" sz="2400" b="1" dirty="0"/>
              <a:t>System</a:t>
            </a:r>
            <a:r>
              <a:rPr lang="en-US" sz="2400" dirty="0"/>
              <a:t> </a:t>
            </a:r>
            <a:r>
              <a:rPr lang="en-GB" sz="2400" dirty="0"/>
              <a:t>can be written as a </a:t>
            </a:r>
            <a:r>
              <a:rPr lang="en-US" sz="2400" b="1" dirty="0"/>
              <a:t>Matrix Equation</a:t>
            </a:r>
            <a:r>
              <a:rPr lang="en-US" sz="2400" dirty="0"/>
              <a:t>: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4">
                <a:extLst>
                  <a:ext uri="{FF2B5EF4-FFF2-40B4-BE49-F238E27FC236}">
                    <a16:creationId xmlns:a16="http://schemas.microsoft.com/office/drawing/2014/main" id="{D9C2F032-8CE4-44EF-8CDE-F6A4FC4F8632}"/>
                  </a:ext>
                </a:extLst>
              </p:cNvPr>
              <p:cNvSpPr txBox="1"/>
              <p:nvPr/>
            </p:nvSpPr>
            <p:spPr>
              <a:xfrm>
                <a:off x="3110056" y="3590135"/>
                <a:ext cx="4787534" cy="1471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s-E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34" name="CuadroTexto 4">
                <a:extLst>
                  <a:ext uri="{FF2B5EF4-FFF2-40B4-BE49-F238E27FC236}">
                    <a16:creationId xmlns:a16="http://schemas.microsoft.com/office/drawing/2014/main" id="{D9C2F032-8CE4-44EF-8CDE-F6A4FC4F8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056" y="3590135"/>
                <a:ext cx="4787534" cy="14719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tângulo 21">
            <a:extLst>
              <a:ext uri="{FF2B5EF4-FFF2-40B4-BE49-F238E27FC236}">
                <a16:creationId xmlns:a16="http://schemas.microsoft.com/office/drawing/2014/main" id="{E73EFA05-B94A-495E-8CD2-51013A1CFCB2}"/>
              </a:ext>
            </a:extLst>
          </p:cNvPr>
          <p:cNvSpPr/>
          <p:nvPr/>
        </p:nvSpPr>
        <p:spPr>
          <a:xfrm>
            <a:off x="9047021" y="1145188"/>
            <a:ext cx="2581957" cy="27126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>
                <a:solidFill>
                  <a:srgbClr val="F25E4F"/>
                </a:solidFill>
              </a:rPr>
              <a:t>Notice that</a:t>
            </a:r>
            <a:endParaRPr lang="en-GB" b="1" dirty="0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6C878F4F-7ACC-4CCB-A062-7ABAE0517110}"/>
              </a:ext>
            </a:extLst>
          </p:cNvPr>
          <p:cNvSpPr/>
          <p:nvPr/>
        </p:nvSpPr>
        <p:spPr>
          <a:xfrm>
            <a:off x="9094674" y="1518027"/>
            <a:ext cx="24719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/>
              <a:t>If we represent these three </a:t>
            </a:r>
            <a:r>
              <a:rPr lang="en-GB" sz="2000" b="1" dirty="0"/>
              <a:t>Matrices </a:t>
            </a:r>
            <a:r>
              <a:rPr lang="en-GB" sz="2000" dirty="0"/>
              <a:t>by the capital letters </a:t>
            </a:r>
            <a:r>
              <a:rPr lang="en-GB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2000" dirty="0"/>
              <a:t>, </a:t>
            </a:r>
            <a:r>
              <a:rPr lang="en-GB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GB" sz="2000" dirty="0"/>
              <a:t> and  </a:t>
            </a:r>
            <a:r>
              <a:rPr lang="en-GB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2000" dirty="0"/>
              <a:t>,  respectively, </a:t>
            </a:r>
          </a:p>
        </p:txBody>
      </p:sp>
      <p:sp>
        <p:nvSpPr>
          <p:cNvPr id="5" name="Parêntese direito 4">
            <a:extLst>
              <a:ext uri="{FF2B5EF4-FFF2-40B4-BE49-F238E27FC236}">
                <a16:creationId xmlns:a16="http://schemas.microsoft.com/office/drawing/2014/main" id="{C8A65EAB-37B9-425A-AB66-44A46D57ABF5}"/>
              </a:ext>
            </a:extLst>
          </p:cNvPr>
          <p:cNvSpPr/>
          <p:nvPr/>
        </p:nvSpPr>
        <p:spPr>
          <a:xfrm rot="5400000">
            <a:off x="7326410" y="4580259"/>
            <a:ext cx="191474" cy="772160"/>
          </a:xfrm>
          <a:prstGeom prst="rightBracket">
            <a:avLst>
              <a:gd name="adj" fmla="val 86111"/>
            </a:avLst>
          </a:prstGeom>
          <a:ln w="28575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Parêntese direito 55">
            <a:extLst>
              <a:ext uri="{FF2B5EF4-FFF2-40B4-BE49-F238E27FC236}">
                <a16:creationId xmlns:a16="http://schemas.microsoft.com/office/drawing/2014/main" id="{182E8E96-BB4A-4667-9875-EB63C3BF8966}"/>
              </a:ext>
            </a:extLst>
          </p:cNvPr>
          <p:cNvSpPr/>
          <p:nvPr/>
        </p:nvSpPr>
        <p:spPr>
          <a:xfrm rot="5400000">
            <a:off x="4414457" y="3644693"/>
            <a:ext cx="191474" cy="2643292"/>
          </a:xfrm>
          <a:prstGeom prst="rightBracket">
            <a:avLst>
              <a:gd name="adj" fmla="val 86111"/>
            </a:avLst>
          </a:prstGeom>
          <a:ln w="28575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Parêntese direito 56">
            <a:extLst>
              <a:ext uri="{FF2B5EF4-FFF2-40B4-BE49-F238E27FC236}">
                <a16:creationId xmlns:a16="http://schemas.microsoft.com/office/drawing/2014/main" id="{1BB9C979-40E6-4B45-8B26-7F8403300908}"/>
              </a:ext>
            </a:extLst>
          </p:cNvPr>
          <p:cNvSpPr/>
          <p:nvPr/>
        </p:nvSpPr>
        <p:spPr>
          <a:xfrm rot="5400000">
            <a:off x="6156103" y="4624339"/>
            <a:ext cx="191474" cy="684000"/>
          </a:xfrm>
          <a:prstGeom prst="rightBracket">
            <a:avLst>
              <a:gd name="adj" fmla="val 86111"/>
            </a:avLst>
          </a:prstGeom>
          <a:ln w="28575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CuadroTexto 15">
            <a:extLst>
              <a:ext uri="{FF2B5EF4-FFF2-40B4-BE49-F238E27FC236}">
                <a16:creationId xmlns:a16="http://schemas.microsoft.com/office/drawing/2014/main" id="{D962652B-C821-4CFF-AE1F-4A0337F62BAA}"/>
              </a:ext>
            </a:extLst>
          </p:cNvPr>
          <p:cNvSpPr txBox="1"/>
          <p:nvPr/>
        </p:nvSpPr>
        <p:spPr>
          <a:xfrm>
            <a:off x="7238297" y="5022832"/>
            <a:ext cx="367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9" name="CuadroTexto 15">
            <a:extLst>
              <a:ext uri="{FF2B5EF4-FFF2-40B4-BE49-F238E27FC236}">
                <a16:creationId xmlns:a16="http://schemas.microsoft.com/office/drawing/2014/main" id="{E2871217-F5A6-4670-A0F6-2EDD7A8045DD}"/>
              </a:ext>
            </a:extLst>
          </p:cNvPr>
          <p:cNvSpPr txBox="1"/>
          <p:nvPr/>
        </p:nvSpPr>
        <p:spPr>
          <a:xfrm>
            <a:off x="4140803" y="5022832"/>
            <a:ext cx="367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0" name="CuadroTexto 15">
            <a:extLst>
              <a:ext uri="{FF2B5EF4-FFF2-40B4-BE49-F238E27FC236}">
                <a16:creationId xmlns:a16="http://schemas.microsoft.com/office/drawing/2014/main" id="{380EF48B-8500-4052-86B7-26EA35A4CA96}"/>
              </a:ext>
            </a:extLst>
          </p:cNvPr>
          <p:cNvSpPr txBox="1"/>
          <p:nvPr/>
        </p:nvSpPr>
        <p:spPr>
          <a:xfrm>
            <a:off x="6057798" y="5022832"/>
            <a:ext cx="367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52541EA8-28B5-4B5F-841D-60AF3CB0BB6D}"/>
              </a:ext>
            </a:extLst>
          </p:cNvPr>
          <p:cNvSpPr/>
          <p:nvPr/>
        </p:nvSpPr>
        <p:spPr>
          <a:xfrm>
            <a:off x="9100202" y="2768436"/>
            <a:ext cx="24719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/>
              <a:t>we get the relative “</a:t>
            </a:r>
            <a:r>
              <a:rPr lang="en-GB" sz="2000" b="1" i="1" dirty="0"/>
              <a:t>short writing</a:t>
            </a:r>
            <a:r>
              <a:rPr lang="en-GB" sz="2000" dirty="0"/>
              <a:t>” of the given system!..</a:t>
            </a:r>
          </a:p>
        </p:txBody>
      </p:sp>
      <p:sp>
        <p:nvSpPr>
          <p:cNvPr id="62" name="Seta: Para a Direita 61">
            <a:extLst>
              <a:ext uri="{FF2B5EF4-FFF2-40B4-BE49-F238E27FC236}">
                <a16:creationId xmlns:a16="http://schemas.microsoft.com/office/drawing/2014/main" id="{37E0B462-578C-4DE9-A0D1-54CA93ED5BB6}"/>
              </a:ext>
            </a:extLst>
          </p:cNvPr>
          <p:cNvSpPr/>
          <p:nvPr/>
        </p:nvSpPr>
        <p:spPr>
          <a:xfrm>
            <a:off x="7998209" y="4176000"/>
            <a:ext cx="360023" cy="300229"/>
          </a:xfrm>
          <a:prstGeom prst="rightArrow">
            <a:avLst/>
          </a:prstGeom>
          <a:solidFill>
            <a:srgbClr val="F25E4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CuadroTexto 15">
            <a:extLst>
              <a:ext uri="{FF2B5EF4-FFF2-40B4-BE49-F238E27FC236}">
                <a16:creationId xmlns:a16="http://schemas.microsoft.com/office/drawing/2014/main" id="{C003E7A6-230E-4E78-82FE-3799DA7DC3B9}"/>
              </a:ext>
            </a:extLst>
          </p:cNvPr>
          <p:cNvSpPr txBox="1"/>
          <p:nvPr/>
        </p:nvSpPr>
        <p:spPr>
          <a:xfrm>
            <a:off x="8458851" y="4057031"/>
            <a:ext cx="1500485" cy="578882"/>
          </a:xfrm>
          <a:prstGeom prst="roundRect">
            <a:avLst/>
          </a:prstGeom>
          <a:noFill/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A.X = B</a:t>
            </a:r>
          </a:p>
        </p:txBody>
      </p:sp>
      <p:sp>
        <p:nvSpPr>
          <p:cNvPr id="32" name="Retângulo: Cantos Arredondados 31">
            <a:hlinkClick r:id="rId12" action="ppaction://hlinksldjump"/>
            <a:extLst>
              <a:ext uri="{FF2B5EF4-FFF2-40B4-BE49-F238E27FC236}">
                <a16:creationId xmlns:a16="http://schemas.microsoft.com/office/drawing/2014/main" id="{0FB25AF8-8065-4CD8-8D07-53C7DE104E64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33" name="Retângulo: Cantos Arredondados 32">
            <a:hlinkClick r:id="rId13" action="ppaction://hlinksldjump"/>
            <a:extLst>
              <a:ext uri="{FF2B5EF4-FFF2-40B4-BE49-F238E27FC236}">
                <a16:creationId xmlns:a16="http://schemas.microsoft.com/office/drawing/2014/main" id="{06D3FC8F-CC0E-4A89-89F9-9665DA9E8E90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35" name="Retângulo: Cantos Arredondados 34">
            <a:hlinkClick r:id="rId14" action="ppaction://hlinksldjump"/>
            <a:extLst>
              <a:ext uri="{FF2B5EF4-FFF2-40B4-BE49-F238E27FC236}">
                <a16:creationId xmlns:a16="http://schemas.microsoft.com/office/drawing/2014/main" id="{3E52C3BF-748F-45B2-B071-5EE0E731B997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6" name="Retângulo: Cantos Arredondados 35">
            <a:hlinkClick r:id="rId15" action="ppaction://hlinksldjump"/>
            <a:extLst>
              <a:ext uri="{FF2B5EF4-FFF2-40B4-BE49-F238E27FC236}">
                <a16:creationId xmlns:a16="http://schemas.microsoft.com/office/drawing/2014/main" id="{B27A6587-DEC4-446D-900A-916A87374619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37" name="Retângulo: Cantos Arredondados 36">
            <a:hlinkClick r:id="rId16" action="ppaction://hlinksldjump"/>
            <a:extLst>
              <a:ext uri="{FF2B5EF4-FFF2-40B4-BE49-F238E27FC236}">
                <a16:creationId xmlns:a16="http://schemas.microsoft.com/office/drawing/2014/main" id="{889FB745-3E69-4318-9005-EFC49C0E0465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38" name="Retângulo: Cantos Arredondados 37">
            <a:hlinkClick r:id="rId17" action="ppaction://hlinksldjump"/>
            <a:extLst>
              <a:ext uri="{FF2B5EF4-FFF2-40B4-BE49-F238E27FC236}">
                <a16:creationId xmlns:a16="http://schemas.microsoft.com/office/drawing/2014/main" id="{3B80E7B4-ED66-4D91-9CA2-8AB86542FC97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123317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/>
      <p:bldP spid="5" grpId="0" animBg="1"/>
      <p:bldP spid="56" grpId="0" animBg="1"/>
      <p:bldP spid="57" grpId="0" animBg="1"/>
      <p:bldP spid="58" grpId="0"/>
      <p:bldP spid="59" grpId="0"/>
      <p:bldP spid="60" grpId="0"/>
      <p:bldP spid="61" grpId="0"/>
      <p:bldP spid="62" grpId="0" animBg="1"/>
      <p:bldP spid="6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88682" y="435599"/>
            <a:ext cx="9914021" cy="6127761"/>
          </a:xfrm>
          <a:prstGeom prst="roundRect">
            <a:avLst>
              <a:gd name="adj" fmla="val 366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</p:txBody>
      </p:sp>
      <p:cxnSp>
        <p:nvCxnSpPr>
          <p:cNvPr id="1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1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114813-7AC8-4DAE-9689-768D1E4889FB}"/>
              </a:ext>
            </a:extLst>
          </p:cNvPr>
          <p:cNvSpPr txBox="1"/>
          <p:nvPr/>
        </p:nvSpPr>
        <p:spPr>
          <a:xfrm>
            <a:off x="2493817" y="670455"/>
            <a:ext cx="8467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29A6FF"/>
                </a:solidFill>
              </a:rPr>
              <a:t>Examples</a:t>
            </a:r>
            <a:endParaRPr lang="en-US" sz="2400" b="1" dirty="0">
              <a:solidFill>
                <a:srgbClr val="29A6FF"/>
              </a:solidFill>
            </a:endParaRPr>
          </a:p>
          <a:p>
            <a:endParaRPr lang="en-US" sz="2400" b="1" dirty="0">
              <a:solidFill>
                <a:srgbClr val="FF292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/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/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−4=3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blipFill>
                <a:blip r:embed="rId7"/>
                <a:stretch>
                  <a:fillRect l="-3633" t="-22368" b="-32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/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blipFill>
                <a:blip r:embed="rId8"/>
                <a:stretch>
                  <a:fillRect l="-4668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/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blipFill>
                <a:blip r:embed="rId9"/>
                <a:stretch>
                  <a:fillRect l="-3125" t="-22078" b="-31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m 6">
            <a:extLst>
              <a:ext uri="{FF2B5EF4-FFF2-40B4-BE49-F238E27FC236}">
                <a16:creationId xmlns:a16="http://schemas.microsoft.com/office/drawing/2014/main" id="{D7007EDC-DFCD-4791-BC13-5F014129184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/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ra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blipFill>
                <a:blip r:embed="rId16"/>
                <a:stretch>
                  <a:fillRect l="-3322" t="-20513" b="-320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/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/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blipFill>
                <a:blip r:embed="rId18"/>
                <a:stretch>
                  <a:fillRect l="-3633" t="-22368" r="-574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CuadroTexto 16">
            <a:extLst>
              <a:ext uri="{FF2B5EF4-FFF2-40B4-BE49-F238E27FC236}">
                <a16:creationId xmlns:a16="http://schemas.microsoft.com/office/drawing/2014/main" id="{705F4823-D4BB-4F12-BB6E-C3F3878B296C}"/>
              </a:ext>
            </a:extLst>
          </p:cNvPr>
          <p:cNvSpPr txBox="1"/>
          <p:nvPr/>
        </p:nvSpPr>
        <p:spPr>
          <a:xfrm>
            <a:off x="6352914" y="1659594"/>
            <a:ext cx="2586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LINEAR?...</a:t>
            </a:r>
          </a:p>
        </p:txBody>
      </p:sp>
      <p:sp>
        <p:nvSpPr>
          <p:cNvPr id="37" name="CuadroTexto 16">
            <a:extLst>
              <a:ext uri="{FF2B5EF4-FFF2-40B4-BE49-F238E27FC236}">
                <a16:creationId xmlns:a16="http://schemas.microsoft.com/office/drawing/2014/main" id="{FA0712CC-9D6C-4209-B333-051DAC267162}"/>
              </a:ext>
            </a:extLst>
          </p:cNvPr>
          <p:cNvSpPr txBox="1"/>
          <p:nvPr/>
        </p:nvSpPr>
        <p:spPr>
          <a:xfrm>
            <a:off x="7727087" y="3581386"/>
            <a:ext cx="2265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400" dirty="0"/>
              <a:t>Can you tell?...</a:t>
            </a:r>
          </a:p>
        </p:txBody>
      </p:sp>
      <p:sp>
        <p:nvSpPr>
          <p:cNvPr id="38" name="CuadroTexto 16">
            <a:extLst>
              <a:ext uri="{FF2B5EF4-FFF2-40B4-BE49-F238E27FC236}">
                <a16:creationId xmlns:a16="http://schemas.microsoft.com/office/drawing/2014/main" id="{4AAFC34F-39FB-4327-8308-74842F4D2059}"/>
              </a:ext>
            </a:extLst>
          </p:cNvPr>
          <p:cNvSpPr txBox="1"/>
          <p:nvPr/>
        </p:nvSpPr>
        <p:spPr>
          <a:xfrm>
            <a:off x="6978007" y="2572780"/>
            <a:ext cx="2586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LINEAR?...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/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blipFill>
                <a:blip r:embed="rId19"/>
                <a:stretch>
                  <a:fillRect l="-3633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m 3">
            <a:extLst>
              <a:ext uri="{FF2B5EF4-FFF2-40B4-BE49-F238E27FC236}">
                <a16:creationId xmlns:a16="http://schemas.microsoft.com/office/drawing/2014/main" id="{2AD30D74-A0B6-4E66-8044-FB1103D74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785" y="1205150"/>
            <a:ext cx="2031682" cy="4572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F876208-A84F-466D-8D23-4D878A08ED8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8537" y="1176876"/>
            <a:ext cx="1457325" cy="4572000"/>
          </a:xfrm>
          <a:prstGeom prst="rect">
            <a:avLst/>
          </a:prstGeom>
        </p:spPr>
      </p:pic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94CCC87E-4E0D-41E6-ADF9-2AA45EC4F190}"/>
              </a:ext>
            </a:extLst>
          </p:cNvPr>
          <p:cNvSpPr/>
          <p:nvPr/>
        </p:nvSpPr>
        <p:spPr>
          <a:xfrm>
            <a:off x="5913021" y="144931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D5991B3-516E-4422-B8DB-92440EE4DF66}"/>
              </a:ext>
            </a:extLst>
          </p:cNvPr>
          <p:cNvSpPr/>
          <p:nvPr/>
        </p:nvSpPr>
        <p:spPr>
          <a:xfrm>
            <a:off x="6352913" y="136922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536DDEB4-E683-4795-90BA-ECCE7C8957E9}"/>
              </a:ext>
            </a:extLst>
          </p:cNvPr>
          <p:cNvSpPr/>
          <p:nvPr/>
        </p:nvSpPr>
        <p:spPr>
          <a:xfrm>
            <a:off x="5871904" y="3871555"/>
            <a:ext cx="3821951" cy="2560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/>
              <a:t>CHECK “list”</a:t>
            </a: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67E0906B-00E7-4C5A-931E-6AB7D8FAF5F6}"/>
              </a:ext>
            </a:extLst>
          </p:cNvPr>
          <p:cNvSpPr/>
          <p:nvPr/>
        </p:nvSpPr>
        <p:spPr>
          <a:xfrm>
            <a:off x="5870089" y="4300106"/>
            <a:ext cx="38237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No </a:t>
            </a:r>
            <a:r>
              <a:rPr lang="en-US" b="1" dirty="0"/>
              <a:t>products </a:t>
            </a:r>
            <a:r>
              <a:rPr lang="en-US" dirty="0"/>
              <a:t>or </a:t>
            </a:r>
            <a:r>
              <a:rPr lang="en-US" b="1" dirty="0"/>
              <a:t>roots</a:t>
            </a:r>
            <a:r>
              <a:rPr lang="en-US" dirty="0"/>
              <a:t> of variables and</a:t>
            </a:r>
            <a:r>
              <a:rPr lang="en-US" b="1" dirty="0">
                <a:solidFill>
                  <a:srgbClr val="FF0000"/>
                </a:solidFill>
              </a:rPr>
              <a:t> no </a:t>
            </a:r>
            <a:r>
              <a:rPr lang="en-US" dirty="0"/>
              <a:t>variables are involved in </a:t>
            </a:r>
            <a:r>
              <a:rPr lang="en-US" b="1" i="1" dirty="0"/>
              <a:t>trigonometric</a:t>
            </a:r>
            <a:r>
              <a:rPr lang="en-US" dirty="0"/>
              <a:t>, </a:t>
            </a:r>
            <a:r>
              <a:rPr lang="en-US" b="1" i="1" dirty="0"/>
              <a:t>exponential</a:t>
            </a:r>
            <a:r>
              <a:rPr lang="en-US" dirty="0"/>
              <a:t> or </a:t>
            </a:r>
            <a:r>
              <a:rPr lang="en-US" b="1" i="1" dirty="0"/>
              <a:t>logarithmic </a:t>
            </a:r>
            <a:r>
              <a:rPr lang="en-US" dirty="0"/>
              <a:t>functions</a:t>
            </a:r>
            <a:r>
              <a:rPr lang="pt-PT" dirty="0"/>
              <a:t>.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tângulo 52">
                <a:extLst>
                  <a:ext uri="{FF2B5EF4-FFF2-40B4-BE49-F238E27FC236}">
                    <a16:creationId xmlns:a16="http://schemas.microsoft.com/office/drawing/2014/main" id="{F4AD331F-0A5E-4334-AE6C-5363B599547E}"/>
                  </a:ext>
                </a:extLst>
              </p:cNvPr>
              <p:cNvSpPr/>
              <p:nvPr/>
            </p:nvSpPr>
            <p:spPr>
              <a:xfrm>
                <a:off x="5870088" y="5456894"/>
                <a:ext cx="3823767" cy="937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b="1" dirty="0"/>
                  <a:t>Variables</a:t>
                </a:r>
                <a:r>
                  <a:rPr lang="en-GB" dirty="0"/>
                  <a:t> appear </a:t>
                </a:r>
                <a:r>
                  <a:rPr lang="en-GB" b="1" dirty="0">
                    <a:solidFill>
                      <a:srgbClr val="FF0000"/>
                    </a:solidFill>
                  </a:rPr>
                  <a:t>only </a:t>
                </a:r>
                <a:r>
                  <a:rPr lang="en-GB" dirty="0"/>
                  <a:t>to its </a:t>
                </a:r>
                <a:r>
                  <a:rPr lang="en-GB" b="1" dirty="0"/>
                  <a:t>first power</a:t>
                </a:r>
                <a:r>
                  <a:rPr lang="en-GB" dirty="0"/>
                  <a:t> - </a:t>
                </a:r>
                <a:r>
                  <a:rPr lang="en-US" dirty="0"/>
                  <a:t>the exponent of every unknown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dirty="0"/>
                  <a:t>is one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/>
                  <a:t>).</a:t>
                </a:r>
                <a:endParaRPr lang="en-GB" dirty="0"/>
              </a:p>
            </p:txBody>
          </p:sp>
        </mc:Choice>
        <mc:Fallback xmlns="">
          <p:sp>
            <p:nvSpPr>
              <p:cNvPr id="53" name="Retângulo 52">
                <a:extLst>
                  <a:ext uri="{FF2B5EF4-FFF2-40B4-BE49-F238E27FC236}">
                    <a16:creationId xmlns:a16="http://schemas.microsoft.com/office/drawing/2014/main" id="{F4AD331F-0A5E-4334-AE6C-5363B59954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088" y="5456894"/>
                <a:ext cx="3823767" cy="937757"/>
              </a:xfrm>
              <a:prstGeom prst="rect">
                <a:avLst/>
              </a:prstGeom>
              <a:blipFill>
                <a:blip r:embed="rId22"/>
                <a:stretch>
                  <a:fillRect l="-1116" t="-3247" r="-1276" b="-97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uadroTexto 16">
            <a:hlinkClick r:id="rId23" action="ppaction://hlinksldjump"/>
            <a:extLst>
              <a:ext uri="{FF2B5EF4-FFF2-40B4-BE49-F238E27FC236}">
                <a16:creationId xmlns:a16="http://schemas.microsoft.com/office/drawing/2014/main" id="{E64F0BEF-D082-46DC-A995-B698937B9E93}"/>
              </a:ext>
            </a:extLst>
          </p:cNvPr>
          <p:cNvSpPr txBox="1"/>
          <p:nvPr/>
        </p:nvSpPr>
        <p:spPr>
          <a:xfrm>
            <a:off x="5862996" y="4971564"/>
            <a:ext cx="3984115" cy="1229072"/>
          </a:xfrm>
          <a:prstGeom prst="roundRect">
            <a:avLst>
              <a:gd name="adj" fmla="val 20335"/>
            </a:avLst>
          </a:prstGeom>
          <a:solidFill>
            <a:srgbClr val="0C2B8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2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b="0" dirty="0"/>
              <a:t>If you can,</a:t>
            </a:r>
            <a:r>
              <a:rPr lang="en-US" dirty="0"/>
              <a:t> CLICK HERE </a:t>
            </a:r>
          </a:p>
          <a:p>
            <a:r>
              <a:rPr lang="en-US" b="0" dirty="0"/>
              <a:t>and</a:t>
            </a:r>
            <a:r>
              <a:rPr lang="en-US" dirty="0"/>
              <a:t> </a:t>
            </a:r>
          </a:p>
          <a:p>
            <a:r>
              <a:rPr lang="en-US" dirty="0"/>
              <a:t>check your answers! </a:t>
            </a:r>
          </a:p>
        </p:txBody>
      </p:sp>
      <p:sp>
        <p:nvSpPr>
          <p:cNvPr id="41" name="Retângulo: Cantos Arredondados 40">
            <a:hlinkClick r:id="rId24" action="ppaction://hlinksldjump"/>
            <a:extLst>
              <a:ext uri="{FF2B5EF4-FFF2-40B4-BE49-F238E27FC236}">
                <a16:creationId xmlns:a16="http://schemas.microsoft.com/office/drawing/2014/main" id="{7070C574-EDC8-453E-A188-99D95C3D6EEC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42" name="Retângulo: Cantos Arredondados 41">
            <a:hlinkClick r:id="rId25" action="ppaction://hlinksldjump"/>
            <a:extLst>
              <a:ext uri="{FF2B5EF4-FFF2-40B4-BE49-F238E27FC236}">
                <a16:creationId xmlns:a16="http://schemas.microsoft.com/office/drawing/2014/main" id="{CD15C59F-9BD3-49F9-A1E7-887AFD648149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43" name="Retângulo: Cantos Arredondados 42">
            <a:hlinkClick r:id="rId26" action="ppaction://hlinksldjump"/>
            <a:extLst>
              <a:ext uri="{FF2B5EF4-FFF2-40B4-BE49-F238E27FC236}">
                <a16:creationId xmlns:a16="http://schemas.microsoft.com/office/drawing/2014/main" id="{30D0E785-DB4C-4ECD-B92C-933A2EB97901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4" name="Retângulo: Cantos Arredondados 43">
            <a:hlinkClick r:id="rId27" action="ppaction://hlinksldjump"/>
            <a:extLst>
              <a:ext uri="{FF2B5EF4-FFF2-40B4-BE49-F238E27FC236}">
                <a16:creationId xmlns:a16="http://schemas.microsoft.com/office/drawing/2014/main" id="{22DEF3BD-ED1E-4DB8-8682-3BE9160473D5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45" name="Retângulo: Cantos Arredondados 44">
            <a:hlinkClick r:id="rId28" action="ppaction://hlinksldjump"/>
            <a:extLst>
              <a:ext uri="{FF2B5EF4-FFF2-40B4-BE49-F238E27FC236}">
                <a16:creationId xmlns:a16="http://schemas.microsoft.com/office/drawing/2014/main" id="{267B077D-2F0E-40C5-B7C4-F0DE2BECC538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46" name="Retângulo: Cantos Arredondados 45">
            <a:hlinkClick r:id="rId29" action="ppaction://hlinksldjump"/>
            <a:extLst>
              <a:ext uri="{FF2B5EF4-FFF2-40B4-BE49-F238E27FC236}">
                <a16:creationId xmlns:a16="http://schemas.microsoft.com/office/drawing/2014/main" id="{E9A84FBE-9A88-450F-88D4-8D471240E83F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277748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9" grpId="0"/>
      <p:bldP spid="20" grpId="0"/>
      <p:bldP spid="21" grpId="0"/>
      <p:bldP spid="33" grpId="0"/>
      <p:bldP spid="34" grpId="0"/>
      <p:bldP spid="35" grpId="0"/>
      <p:bldP spid="36" grpId="0"/>
      <p:bldP spid="36" grpId="1"/>
      <p:bldP spid="37" grpId="0"/>
      <p:bldP spid="37" grpId="1"/>
      <p:bldP spid="38" grpId="0"/>
      <p:bldP spid="38" grpId="1"/>
      <p:bldP spid="39" grpId="0"/>
      <p:bldP spid="7" grpId="0" animBg="1"/>
      <p:bldP spid="8" grpId="0"/>
      <p:bldP spid="49" grpId="0" animBg="1"/>
      <p:bldP spid="52" grpId="0"/>
      <p:bldP spid="53" grpId="0"/>
      <p:bldP spid="54" grpId="0" animBg="1"/>
      <p:bldP spid="54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79057" y="500513"/>
            <a:ext cx="9914021" cy="5775158"/>
          </a:xfrm>
          <a:prstGeom prst="roundRect">
            <a:avLst>
              <a:gd name="adj" fmla="val 3772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dirty="0"/>
          </a:p>
        </p:txBody>
      </p:sp>
      <p:pic>
        <p:nvPicPr>
          <p:cNvPr id="23" name="Imagem 6">
            <a:extLst>
              <a:ext uri="{FF2B5EF4-FFF2-40B4-BE49-F238E27FC236}">
                <a16:creationId xmlns:a16="http://schemas.microsoft.com/office/drawing/2014/main" id="{8ED3681F-9166-42E0-8F19-34F57629D7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9" name="CuadroTexto 15">
            <a:extLst>
              <a:ext uri="{FF2B5EF4-FFF2-40B4-BE49-F238E27FC236}">
                <a16:creationId xmlns:a16="http://schemas.microsoft.com/office/drawing/2014/main" id="{416341EB-2D3A-4E89-AB6A-6442A91784B8}"/>
              </a:ext>
            </a:extLst>
          </p:cNvPr>
          <p:cNvSpPr txBox="1"/>
          <p:nvPr/>
        </p:nvSpPr>
        <p:spPr>
          <a:xfrm>
            <a:off x="2243421" y="683523"/>
            <a:ext cx="708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Any </a:t>
            </a:r>
            <a:r>
              <a:rPr lang="en-GB" sz="2400" b="1" dirty="0">
                <a:solidFill>
                  <a:srgbClr val="F25E4F"/>
                </a:solidFill>
              </a:rPr>
              <a:t>Linear System </a:t>
            </a:r>
            <a:r>
              <a:rPr lang="en-GB" sz="2400" dirty="0"/>
              <a:t>can be written as a </a:t>
            </a:r>
            <a:r>
              <a:rPr lang="en-GB" sz="2400" b="1" dirty="0">
                <a:solidFill>
                  <a:srgbClr val="F25E4F"/>
                </a:solidFill>
              </a:rPr>
              <a:t>Matrix Equation 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A7DB08C-F800-489F-B169-DD01F2CC1B2F}"/>
              </a:ext>
            </a:extLst>
          </p:cNvPr>
          <p:cNvSpPr/>
          <p:nvPr/>
        </p:nvSpPr>
        <p:spPr>
          <a:xfrm>
            <a:off x="2243421" y="5443366"/>
            <a:ext cx="95726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dirty="0"/>
              <a:t>These 3 matrices are sufficient to </a:t>
            </a:r>
            <a:r>
              <a:rPr lang="en-GB" sz="2400" b="1" dirty="0"/>
              <a:t>uniquely define </a:t>
            </a:r>
            <a:r>
              <a:rPr lang="en-GB" sz="2400" dirty="0"/>
              <a:t>a linear equations system and each having a </a:t>
            </a:r>
            <a:r>
              <a:rPr lang="en-GB" sz="2400" b="1" dirty="0"/>
              <a:t>specific designation</a:t>
            </a:r>
            <a:r>
              <a:rPr lang="en-GB" sz="2400" dirty="0"/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727073D8-F24C-4747-96EB-2AAE59537BAB}"/>
                  </a:ext>
                </a:extLst>
              </p:cNvPr>
              <p:cNvSpPr/>
              <p:nvPr/>
            </p:nvSpPr>
            <p:spPr>
              <a:xfrm>
                <a:off x="3110056" y="1767712"/>
                <a:ext cx="4049185" cy="1271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=−2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727073D8-F24C-4747-96EB-2AAE59537B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056" y="1767712"/>
                <a:ext cx="4049185" cy="127143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tângulo 29">
            <a:extLst>
              <a:ext uri="{FF2B5EF4-FFF2-40B4-BE49-F238E27FC236}">
                <a16:creationId xmlns:a16="http://schemas.microsoft.com/office/drawing/2014/main" id="{95B368D4-3E58-45E3-94FF-3EA56FCFDF22}"/>
              </a:ext>
            </a:extLst>
          </p:cNvPr>
          <p:cNvSpPr/>
          <p:nvPr/>
        </p:nvSpPr>
        <p:spPr>
          <a:xfrm>
            <a:off x="2243421" y="3128870"/>
            <a:ext cx="6304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This </a:t>
            </a:r>
            <a:r>
              <a:rPr lang="en-US" sz="2400" b="1" dirty="0"/>
              <a:t>System</a:t>
            </a:r>
            <a:r>
              <a:rPr lang="en-US" sz="2400" dirty="0"/>
              <a:t> </a:t>
            </a:r>
            <a:r>
              <a:rPr lang="en-GB" sz="2400" dirty="0"/>
              <a:t>can be written as a </a:t>
            </a:r>
            <a:r>
              <a:rPr lang="en-US" sz="2400" b="1" dirty="0"/>
              <a:t>Matrix Equation</a:t>
            </a:r>
            <a:r>
              <a:rPr lang="en-US" sz="2400" dirty="0"/>
              <a:t>: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4">
                <a:extLst>
                  <a:ext uri="{FF2B5EF4-FFF2-40B4-BE49-F238E27FC236}">
                    <a16:creationId xmlns:a16="http://schemas.microsoft.com/office/drawing/2014/main" id="{D9C2F032-8CE4-44EF-8CDE-F6A4FC4F8632}"/>
                  </a:ext>
                </a:extLst>
              </p:cNvPr>
              <p:cNvSpPr txBox="1"/>
              <p:nvPr/>
            </p:nvSpPr>
            <p:spPr>
              <a:xfrm>
                <a:off x="3110056" y="3590135"/>
                <a:ext cx="4787534" cy="1471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s-E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34" name="CuadroTexto 4">
                <a:extLst>
                  <a:ext uri="{FF2B5EF4-FFF2-40B4-BE49-F238E27FC236}">
                    <a16:creationId xmlns:a16="http://schemas.microsoft.com/office/drawing/2014/main" id="{D9C2F032-8CE4-44EF-8CDE-F6A4FC4F8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056" y="3590135"/>
                <a:ext cx="4787534" cy="14719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Parêntese direito 4">
            <a:extLst>
              <a:ext uri="{FF2B5EF4-FFF2-40B4-BE49-F238E27FC236}">
                <a16:creationId xmlns:a16="http://schemas.microsoft.com/office/drawing/2014/main" id="{C8A65EAB-37B9-425A-AB66-44A46D57ABF5}"/>
              </a:ext>
            </a:extLst>
          </p:cNvPr>
          <p:cNvSpPr/>
          <p:nvPr/>
        </p:nvSpPr>
        <p:spPr>
          <a:xfrm rot="5400000">
            <a:off x="7326410" y="4580259"/>
            <a:ext cx="191474" cy="772160"/>
          </a:xfrm>
          <a:prstGeom prst="rightBracket">
            <a:avLst>
              <a:gd name="adj" fmla="val 86111"/>
            </a:avLst>
          </a:prstGeom>
          <a:ln w="28575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Parêntese direito 55">
            <a:extLst>
              <a:ext uri="{FF2B5EF4-FFF2-40B4-BE49-F238E27FC236}">
                <a16:creationId xmlns:a16="http://schemas.microsoft.com/office/drawing/2014/main" id="{182E8E96-BB4A-4667-9875-EB63C3BF8966}"/>
              </a:ext>
            </a:extLst>
          </p:cNvPr>
          <p:cNvSpPr/>
          <p:nvPr/>
        </p:nvSpPr>
        <p:spPr>
          <a:xfrm rot="5400000">
            <a:off x="4414457" y="3644693"/>
            <a:ext cx="191474" cy="2643292"/>
          </a:xfrm>
          <a:prstGeom prst="rightBracket">
            <a:avLst>
              <a:gd name="adj" fmla="val 86111"/>
            </a:avLst>
          </a:prstGeom>
          <a:ln w="28575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CuadroTexto 15">
            <a:extLst>
              <a:ext uri="{FF2B5EF4-FFF2-40B4-BE49-F238E27FC236}">
                <a16:creationId xmlns:a16="http://schemas.microsoft.com/office/drawing/2014/main" id="{D962652B-C821-4CFF-AE1F-4A0337F62BAA}"/>
              </a:ext>
            </a:extLst>
          </p:cNvPr>
          <p:cNvSpPr txBox="1"/>
          <p:nvPr/>
        </p:nvSpPr>
        <p:spPr>
          <a:xfrm>
            <a:off x="7238297" y="5022832"/>
            <a:ext cx="367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9" name="CuadroTexto 15">
            <a:extLst>
              <a:ext uri="{FF2B5EF4-FFF2-40B4-BE49-F238E27FC236}">
                <a16:creationId xmlns:a16="http://schemas.microsoft.com/office/drawing/2014/main" id="{E2871217-F5A6-4670-A0F6-2EDD7A8045DD}"/>
              </a:ext>
            </a:extLst>
          </p:cNvPr>
          <p:cNvSpPr txBox="1"/>
          <p:nvPr/>
        </p:nvSpPr>
        <p:spPr>
          <a:xfrm>
            <a:off x="4140803" y="5022832"/>
            <a:ext cx="367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0" name="CuadroTexto 15">
            <a:extLst>
              <a:ext uri="{FF2B5EF4-FFF2-40B4-BE49-F238E27FC236}">
                <a16:creationId xmlns:a16="http://schemas.microsoft.com/office/drawing/2014/main" id="{380EF48B-8500-4052-86B7-26EA35A4CA96}"/>
              </a:ext>
            </a:extLst>
          </p:cNvPr>
          <p:cNvSpPr txBox="1"/>
          <p:nvPr/>
        </p:nvSpPr>
        <p:spPr>
          <a:xfrm>
            <a:off x="6057798" y="5022832"/>
            <a:ext cx="367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62" name="Seta: Para a Direita 61">
            <a:extLst>
              <a:ext uri="{FF2B5EF4-FFF2-40B4-BE49-F238E27FC236}">
                <a16:creationId xmlns:a16="http://schemas.microsoft.com/office/drawing/2014/main" id="{37E0B462-578C-4DE9-A0D1-54CA93ED5BB6}"/>
              </a:ext>
            </a:extLst>
          </p:cNvPr>
          <p:cNvSpPr/>
          <p:nvPr/>
        </p:nvSpPr>
        <p:spPr>
          <a:xfrm>
            <a:off x="7998209" y="4176000"/>
            <a:ext cx="360023" cy="300229"/>
          </a:xfrm>
          <a:prstGeom prst="rightArrow">
            <a:avLst/>
          </a:prstGeom>
          <a:solidFill>
            <a:srgbClr val="F25E4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CuadroTexto 15">
            <a:extLst>
              <a:ext uri="{FF2B5EF4-FFF2-40B4-BE49-F238E27FC236}">
                <a16:creationId xmlns:a16="http://schemas.microsoft.com/office/drawing/2014/main" id="{C003E7A6-230E-4E78-82FE-3799DA7DC3B9}"/>
              </a:ext>
            </a:extLst>
          </p:cNvPr>
          <p:cNvSpPr txBox="1"/>
          <p:nvPr/>
        </p:nvSpPr>
        <p:spPr>
          <a:xfrm>
            <a:off x="8458851" y="4057031"/>
            <a:ext cx="1500485" cy="578882"/>
          </a:xfrm>
          <a:prstGeom prst="roundRect">
            <a:avLst/>
          </a:prstGeom>
          <a:noFill/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A.X = B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95EED27A-1C0F-47C2-8E9F-548D3D5779A9}"/>
              </a:ext>
            </a:extLst>
          </p:cNvPr>
          <p:cNvSpPr/>
          <p:nvPr/>
        </p:nvSpPr>
        <p:spPr>
          <a:xfrm>
            <a:off x="2243421" y="1216727"/>
            <a:ext cx="6466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Consider, for example, the following linear system:</a:t>
            </a:r>
            <a:endParaRPr lang="en-GB" sz="2400" dirty="0"/>
          </a:p>
        </p:txBody>
      </p:sp>
      <p:sp>
        <p:nvSpPr>
          <p:cNvPr id="32" name="CuadroTexto 15">
            <a:extLst>
              <a:ext uri="{FF2B5EF4-FFF2-40B4-BE49-F238E27FC236}">
                <a16:creationId xmlns:a16="http://schemas.microsoft.com/office/drawing/2014/main" id="{5103B57E-7256-479F-845F-0DF6348B9D10}"/>
              </a:ext>
            </a:extLst>
          </p:cNvPr>
          <p:cNvSpPr txBox="1"/>
          <p:nvPr/>
        </p:nvSpPr>
        <p:spPr>
          <a:xfrm>
            <a:off x="8844378" y="1919999"/>
            <a:ext cx="3013634" cy="9194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GB" sz="2400" dirty="0"/>
              <a:t>is the </a:t>
            </a:r>
            <a:r>
              <a:rPr lang="en-GB" sz="2400" b="1" dirty="0">
                <a:solidFill>
                  <a:srgbClr val="F25E4F"/>
                </a:solidFill>
              </a:rPr>
              <a:t>coefficient matrix</a:t>
            </a:r>
            <a:r>
              <a:rPr lang="en-GB" sz="2400" b="1" dirty="0"/>
              <a:t> </a:t>
            </a:r>
            <a:r>
              <a:rPr lang="en-GB" sz="2400" dirty="0"/>
              <a:t>of the system.</a:t>
            </a:r>
          </a:p>
        </p:txBody>
      </p:sp>
      <p:sp>
        <p:nvSpPr>
          <p:cNvPr id="33" name="CuadroTexto 15">
            <a:extLst>
              <a:ext uri="{FF2B5EF4-FFF2-40B4-BE49-F238E27FC236}">
                <a16:creationId xmlns:a16="http://schemas.microsoft.com/office/drawing/2014/main" id="{59598118-CB31-416E-9B02-186BC33E75BB}"/>
              </a:ext>
            </a:extLst>
          </p:cNvPr>
          <p:cNvSpPr txBox="1"/>
          <p:nvPr/>
        </p:nvSpPr>
        <p:spPr>
          <a:xfrm>
            <a:off x="8844378" y="3156255"/>
            <a:ext cx="3013634" cy="9194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GB" sz="2400" dirty="0"/>
              <a:t>is the </a:t>
            </a:r>
            <a:r>
              <a:rPr lang="en-GB" sz="2400" b="1" dirty="0">
                <a:solidFill>
                  <a:srgbClr val="F25E4F"/>
                </a:solidFill>
              </a:rPr>
              <a:t>vector matrix</a:t>
            </a:r>
            <a:r>
              <a:rPr lang="en-GB" sz="2400" b="1" dirty="0"/>
              <a:t> </a:t>
            </a:r>
            <a:r>
              <a:rPr lang="en-GB" sz="2400" dirty="0"/>
              <a:t>of the </a:t>
            </a:r>
            <a:r>
              <a:rPr lang="en-GB" sz="2400" b="1" dirty="0"/>
              <a:t>variables</a:t>
            </a:r>
            <a:r>
              <a:rPr lang="en-GB" sz="2400" dirty="0"/>
              <a:t>.</a:t>
            </a:r>
          </a:p>
        </p:txBody>
      </p:sp>
      <p:sp>
        <p:nvSpPr>
          <p:cNvPr id="35" name="CuadroTexto 15">
            <a:extLst>
              <a:ext uri="{FF2B5EF4-FFF2-40B4-BE49-F238E27FC236}">
                <a16:creationId xmlns:a16="http://schemas.microsoft.com/office/drawing/2014/main" id="{25139712-3345-4B35-9521-610C36DE0AAF}"/>
              </a:ext>
            </a:extLst>
          </p:cNvPr>
          <p:cNvSpPr txBox="1"/>
          <p:nvPr/>
        </p:nvSpPr>
        <p:spPr>
          <a:xfrm>
            <a:off x="8844378" y="4394838"/>
            <a:ext cx="3013634" cy="9194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GB" sz="2400" dirty="0"/>
              <a:t>is the </a:t>
            </a:r>
            <a:r>
              <a:rPr lang="en-GB" sz="2400" b="1" dirty="0">
                <a:solidFill>
                  <a:srgbClr val="F25E4F"/>
                </a:solidFill>
              </a:rPr>
              <a:t>vector matrix</a:t>
            </a:r>
            <a:r>
              <a:rPr lang="en-GB" sz="2400" b="1" dirty="0"/>
              <a:t> </a:t>
            </a:r>
            <a:r>
              <a:rPr lang="en-GB" sz="2400" dirty="0"/>
              <a:t>of the </a:t>
            </a:r>
            <a:r>
              <a:rPr lang="en-GB" sz="2400" b="1" dirty="0"/>
              <a:t>constant terms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E343F392-24AB-4B27-ACF7-8B1B24559E20}"/>
              </a:ext>
            </a:extLst>
          </p:cNvPr>
          <p:cNvSpPr/>
          <p:nvPr/>
        </p:nvSpPr>
        <p:spPr>
          <a:xfrm>
            <a:off x="3188548" y="3738880"/>
            <a:ext cx="2650107" cy="1323196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" name="Conexão reta unidirecional 35">
            <a:extLst>
              <a:ext uri="{FF2B5EF4-FFF2-40B4-BE49-F238E27FC236}">
                <a16:creationId xmlns:a16="http://schemas.microsoft.com/office/drawing/2014/main" id="{738BC35F-0971-452E-AADD-9C68C427F3EB}"/>
              </a:ext>
            </a:extLst>
          </p:cNvPr>
          <p:cNvCxnSpPr>
            <a:cxnSpLocks/>
          </p:cNvCxnSpPr>
          <p:nvPr/>
        </p:nvCxnSpPr>
        <p:spPr>
          <a:xfrm flipV="1">
            <a:off x="4612640" y="2397760"/>
            <a:ext cx="4023360" cy="1277981"/>
          </a:xfrm>
          <a:prstGeom prst="straightConnector1">
            <a:avLst/>
          </a:prstGeom>
          <a:ln w="28575">
            <a:solidFill>
              <a:srgbClr val="F25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arêntese direito 38">
            <a:extLst>
              <a:ext uri="{FF2B5EF4-FFF2-40B4-BE49-F238E27FC236}">
                <a16:creationId xmlns:a16="http://schemas.microsoft.com/office/drawing/2014/main" id="{58917AB0-A39E-428C-A3DA-10647066AC4F}"/>
              </a:ext>
            </a:extLst>
          </p:cNvPr>
          <p:cNvSpPr/>
          <p:nvPr/>
        </p:nvSpPr>
        <p:spPr>
          <a:xfrm rot="5400000">
            <a:off x="6156103" y="4624339"/>
            <a:ext cx="191474" cy="684000"/>
          </a:xfrm>
          <a:prstGeom prst="rightBracket">
            <a:avLst>
              <a:gd name="adj" fmla="val 86111"/>
            </a:avLst>
          </a:prstGeom>
          <a:ln w="28575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EFA33E78-DAA4-4590-A799-C2947FD75EC8}"/>
              </a:ext>
            </a:extLst>
          </p:cNvPr>
          <p:cNvSpPr/>
          <p:nvPr/>
        </p:nvSpPr>
        <p:spPr>
          <a:xfrm>
            <a:off x="5918954" y="3662074"/>
            <a:ext cx="674886" cy="1400002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1" name="Conexão reta unidirecional 40">
            <a:extLst>
              <a:ext uri="{FF2B5EF4-FFF2-40B4-BE49-F238E27FC236}">
                <a16:creationId xmlns:a16="http://schemas.microsoft.com/office/drawing/2014/main" id="{E4F69638-FE5E-4446-8C8F-B488BFC367A7}"/>
              </a:ext>
            </a:extLst>
          </p:cNvPr>
          <p:cNvCxnSpPr>
            <a:cxnSpLocks/>
          </p:cNvCxnSpPr>
          <p:nvPr/>
        </p:nvCxnSpPr>
        <p:spPr>
          <a:xfrm>
            <a:off x="6664986" y="3738880"/>
            <a:ext cx="1980128" cy="0"/>
          </a:xfrm>
          <a:prstGeom prst="straightConnector1">
            <a:avLst/>
          </a:prstGeom>
          <a:ln w="28575">
            <a:solidFill>
              <a:srgbClr val="F25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98ED9D4D-7228-4957-838A-DDF00D9C415C}"/>
              </a:ext>
            </a:extLst>
          </p:cNvPr>
          <p:cNvSpPr/>
          <p:nvPr/>
        </p:nvSpPr>
        <p:spPr>
          <a:xfrm>
            <a:off x="7047583" y="3824085"/>
            <a:ext cx="751362" cy="1216925"/>
          </a:xfrm>
          <a:prstGeom prst="roundRect">
            <a:avLst>
              <a:gd name="adj" fmla="val 19371"/>
            </a:avLst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5" name="Conexão reta unidirecional 44">
            <a:extLst>
              <a:ext uri="{FF2B5EF4-FFF2-40B4-BE49-F238E27FC236}">
                <a16:creationId xmlns:a16="http://schemas.microsoft.com/office/drawing/2014/main" id="{1CA92615-C940-4036-BC99-A4E910384260}"/>
              </a:ext>
            </a:extLst>
          </p:cNvPr>
          <p:cNvCxnSpPr>
            <a:cxnSpLocks/>
          </p:cNvCxnSpPr>
          <p:nvPr/>
        </p:nvCxnSpPr>
        <p:spPr>
          <a:xfrm>
            <a:off x="7882247" y="4765040"/>
            <a:ext cx="827560" cy="0"/>
          </a:xfrm>
          <a:prstGeom prst="straightConnector1">
            <a:avLst/>
          </a:prstGeom>
          <a:ln w="28575">
            <a:solidFill>
              <a:srgbClr val="F25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xão reta unidirecional 46">
            <a:extLst>
              <a:ext uri="{FF2B5EF4-FFF2-40B4-BE49-F238E27FC236}">
                <a16:creationId xmlns:a16="http://schemas.microsoft.com/office/drawing/2014/main" id="{BA1E35B7-D6B8-4A1C-BA46-86632F1264D3}"/>
              </a:ext>
            </a:extLst>
          </p:cNvPr>
          <p:cNvCxnSpPr>
            <a:cxnSpLocks/>
          </p:cNvCxnSpPr>
          <p:nvPr/>
        </p:nvCxnSpPr>
        <p:spPr>
          <a:xfrm>
            <a:off x="4612640" y="6197600"/>
            <a:ext cx="2509520" cy="0"/>
          </a:xfrm>
          <a:prstGeom prst="straightConnector1">
            <a:avLst/>
          </a:prstGeom>
          <a:ln w="50800">
            <a:solidFill>
              <a:srgbClr val="F25E4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tângulo: Cantos Arredondados 37">
            <a:hlinkClick r:id="rId12" action="ppaction://hlinksldjump"/>
            <a:extLst>
              <a:ext uri="{FF2B5EF4-FFF2-40B4-BE49-F238E27FC236}">
                <a16:creationId xmlns:a16="http://schemas.microsoft.com/office/drawing/2014/main" id="{A5F95C9D-EE7D-45A2-BBA6-7EF81B72C569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42" name="Retângulo: Cantos Arredondados 41">
            <a:hlinkClick r:id="rId13" action="ppaction://hlinksldjump"/>
            <a:extLst>
              <a:ext uri="{FF2B5EF4-FFF2-40B4-BE49-F238E27FC236}">
                <a16:creationId xmlns:a16="http://schemas.microsoft.com/office/drawing/2014/main" id="{27F32F03-2EAC-4760-85C0-D5F0F40FC9E8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43" name="Retângulo: Cantos Arredondados 42">
            <a:hlinkClick r:id="rId14" action="ppaction://hlinksldjump"/>
            <a:extLst>
              <a:ext uri="{FF2B5EF4-FFF2-40B4-BE49-F238E27FC236}">
                <a16:creationId xmlns:a16="http://schemas.microsoft.com/office/drawing/2014/main" id="{D6A78FE7-4BE8-4D2C-B58C-E77F90D5C88A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6" name="Retângulo: Cantos Arredondados 45">
            <a:hlinkClick r:id="rId15" action="ppaction://hlinksldjump"/>
            <a:extLst>
              <a:ext uri="{FF2B5EF4-FFF2-40B4-BE49-F238E27FC236}">
                <a16:creationId xmlns:a16="http://schemas.microsoft.com/office/drawing/2014/main" id="{A4F889DF-7F13-480A-A415-35BD25F0B630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48" name="Retângulo: Cantos Arredondados 47">
            <a:hlinkClick r:id="rId16" action="ppaction://hlinksldjump"/>
            <a:extLst>
              <a:ext uri="{FF2B5EF4-FFF2-40B4-BE49-F238E27FC236}">
                <a16:creationId xmlns:a16="http://schemas.microsoft.com/office/drawing/2014/main" id="{6FC0B63F-810E-446A-9D91-53CB5593E6D2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49" name="Retângulo: Cantos Arredondados 48">
            <a:hlinkClick r:id="rId17" action="ppaction://hlinksldjump"/>
            <a:extLst>
              <a:ext uri="{FF2B5EF4-FFF2-40B4-BE49-F238E27FC236}">
                <a16:creationId xmlns:a16="http://schemas.microsoft.com/office/drawing/2014/main" id="{5F5B1378-ECC3-46DB-B32B-F514E66F1EFA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81414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  <p:bldP spid="56" grpId="0" animBg="1"/>
      <p:bldP spid="62" grpId="0" animBg="1"/>
      <p:bldP spid="63" grpId="0" animBg="1"/>
      <p:bldP spid="32" grpId="0" animBg="1"/>
      <p:bldP spid="33" grpId="0" animBg="1"/>
      <p:bldP spid="35" grpId="0" animBg="1"/>
      <p:bldP spid="7" grpId="0" animBg="1"/>
      <p:bldP spid="39" grpId="0" animBg="1"/>
      <p:bldP spid="40" grpId="0" animBg="1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79057" y="500513"/>
            <a:ext cx="9914021" cy="5775158"/>
          </a:xfrm>
          <a:prstGeom prst="roundRect">
            <a:avLst>
              <a:gd name="adj" fmla="val 3772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dirty="0"/>
          </a:p>
        </p:txBody>
      </p:sp>
      <p:pic>
        <p:nvPicPr>
          <p:cNvPr id="23" name="Imagem 6">
            <a:extLst>
              <a:ext uri="{FF2B5EF4-FFF2-40B4-BE49-F238E27FC236}">
                <a16:creationId xmlns:a16="http://schemas.microsoft.com/office/drawing/2014/main" id="{8ED3681F-9166-42E0-8F19-34F57629D7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9" name="CuadroTexto 15">
            <a:extLst>
              <a:ext uri="{FF2B5EF4-FFF2-40B4-BE49-F238E27FC236}">
                <a16:creationId xmlns:a16="http://schemas.microsoft.com/office/drawing/2014/main" id="{416341EB-2D3A-4E89-AB6A-6442A91784B8}"/>
              </a:ext>
            </a:extLst>
          </p:cNvPr>
          <p:cNvSpPr txBox="1"/>
          <p:nvPr/>
        </p:nvSpPr>
        <p:spPr>
          <a:xfrm>
            <a:off x="2243421" y="683523"/>
            <a:ext cx="708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Any </a:t>
            </a:r>
            <a:r>
              <a:rPr lang="en-GB" sz="2400" b="1" dirty="0">
                <a:solidFill>
                  <a:srgbClr val="F25E4F"/>
                </a:solidFill>
              </a:rPr>
              <a:t>Linear System </a:t>
            </a:r>
            <a:r>
              <a:rPr lang="en-GB" sz="2400" dirty="0"/>
              <a:t>can be written as a </a:t>
            </a:r>
            <a:r>
              <a:rPr lang="en-GB" sz="2400" b="1" dirty="0">
                <a:solidFill>
                  <a:srgbClr val="F25E4F"/>
                </a:solidFill>
              </a:rPr>
              <a:t>Matrix Equation 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A7DB08C-F800-489F-B169-DD01F2CC1B2F}"/>
              </a:ext>
            </a:extLst>
          </p:cNvPr>
          <p:cNvSpPr/>
          <p:nvPr/>
        </p:nvSpPr>
        <p:spPr>
          <a:xfrm>
            <a:off x="2079057" y="268024"/>
            <a:ext cx="9914014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GB" sz="2400" dirty="0"/>
              <a:t>All the </a:t>
            </a:r>
            <a:r>
              <a:rPr lang="en-GB" sz="2400" b="1" i="1" dirty="0"/>
              <a:t>relevant information </a:t>
            </a:r>
            <a:r>
              <a:rPr lang="en-GB" sz="2400" dirty="0"/>
              <a:t>about a linear system can be </a:t>
            </a:r>
            <a:r>
              <a:rPr lang="en-GB" sz="2400" b="1" dirty="0"/>
              <a:t>compactly recorded </a:t>
            </a:r>
            <a:r>
              <a:rPr lang="en-GB" sz="2400" dirty="0"/>
              <a:t>in a single matrix called the </a:t>
            </a:r>
            <a:r>
              <a:rPr lang="en-GB" sz="2400" b="1" dirty="0">
                <a:solidFill>
                  <a:srgbClr val="F25E4F"/>
                </a:solidFill>
              </a:rPr>
              <a:t>Augmented Matrix</a:t>
            </a:r>
            <a:r>
              <a:rPr lang="en-GB" sz="2400" dirty="0"/>
              <a:t> of the system –  </a:t>
            </a:r>
            <a:r>
              <a:rPr lang="en-GB" sz="24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2400" dirty="0">
                <a:solidFill>
                  <a:srgbClr val="F25E4F"/>
                </a:solidFill>
              </a:rPr>
              <a:t>|</a:t>
            </a:r>
            <a:r>
              <a:rPr lang="en-GB" sz="24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727073D8-F24C-4747-96EB-2AAE59537BAB}"/>
                  </a:ext>
                </a:extLst>
              </p:cNvPr>
              <p:cNvSpPr/>
              <p:nvPr/>
            </p:nvSpPr>
            <p:spPr>
              <a:xfrm>
                <a:off x="3110056" y="1767712"/>
                <a:ext cx="4049185" cy="1271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=−2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727073D8-F24C-4747-96EB-2AAE59537B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056" y="1767712"/>
                <a:ext cx="4049185" cy="127143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tângulo 30">
            <a:extLst>
              <a:ext uri="{FF2B5EF4-FFF2-40B4-BE49-F238E27FC236}">
                <a16:creationId xmlns:a16="http://schemas.microsoft.com/office/drawing/2014/main" id="{95EED27A-1C0F-47C2-8E9F-548D3D5779A9}"/>
              </a:ext>
            </a:extLst>
          </p:cNvPr>
          <p:cNvSpPr/>
          <p:nvPr/>
        </p:nvSpPr>
        <p:spPr>
          <a:xfrm>
            <a:off x="2243421" y="1216727"/>
            <a:ext cx="6466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Consider, for example, the following linear system:</a:t>
            </a:r>
            <a:endParaRPr lang="en-GB" sz="2400" dirty="0"/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C54840A2-6D5A-4FE1-8929-2FEA21FFBD5F}"/>
              </a:ext>
            </a:extLst>
          </p:cNvPr>
          <p:cNvSpPr/>
          <p:nvPr/>
        </p:nvSpPr>
        <p:spPr>
          <a:xfrm>
            <a:off x="2243421" y="3157259"/>
            <a:ext cx="51428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/>
              <a:t>To get this </a:t>
            </a:r>
            <a:r>
              <a:rPr lang="en-GB" sz="2400" b="1" dirty="0">
                <a:solidFill>
                  <a:srgbClr val="F25E4F"/>
                </a:solidFill>
              </a:rPr>
              <a:t>Augmented Matrix </a:t>
            </a:r>
            <a:r>
              <a:rPr lang="en-US" sz="2400" dirty="0"/>
              <a:t>we must:</a:t>
            </a:r>
            <a:endParaRPr lang="en-GB" sz="2400" dirty="0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28D8660B-9781-4578-BF9D-B6F4640656FF}"/>
              </a:ext>
            </a:extLst>
          </p:cNvPr>
          <p:cNvSpPr/>
          <p:nvPr/>
        </p:nvSpPr>
        <p:spPr>
          <a:xfrm>
            <a:off x="2243421" y="3798239"/>
            <a:ext cx="59963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/>
              <a:t>Write the </a:t>
            </a:r>
            <a:r>
              <a:rPr lang="en-GB" sz="2400" b="1" dirty="0"/>
              <a:t>coefficient matrix </a:t>
            </a:r>
            <a:r>
              <a:rPr lang="en-GB" sz="2400" dirty="0"/>
              <a:t>of the system</a:t>
            </a:r>
            <a:r>
              <a:rPr lang="en-US" sz="2400" dirty="0"/>
              <a:t>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uadroTexto 4">
                <a:extLst>
                  <a:ext uri="{FF2B5EF4-FFF2-40B4-BE49-F238E27FC236}">
                    <a16:creationId xmlns:a16="http://schemas.microsoft.com/office/drawing/2014/main" id="{93CC4EAD-DE3D-4F75-AF1F-4A35898F4FEA}"/>
                  </a:ext>
                </a:extLst>
              </p:cNvPr>
              <p:cNvSpPr txBox="1"/>
              <p:nvPr/>
            </p:nvSpPr>
            <p:spPr>
              <a:xfrm>
                <a:off x="3401543" y="4775526"/>
                <a:ext cx="2826654" cy="1068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42" name="CuadroTexto 4">
                <a:extLst>
                  <a:ext uri="{FF2B5EF4-FFF2-40B4-BE49-F238E27FC236}">
                    <a16:creationId xmlns:a16="http://schemas.microsoft.com/office/drawing/2014/main" id="{93CC4EAD-DE3D-4F75-AF1F-4A35898F4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1543" y="4775526"/>
                <a:ext cx="2826654" cy="106894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tângulo 42">
            <a:extLst>
              <a:ext uri="{FF2B5EF4-FFF2-40B4-BE49-F238E27FC236}">
                <a16:creationId xmlns:a16="http://schemas.microsoft.com/office/drawing/2014/main" id="{2ADAB929-8DE3-4238-A4FC-E769DB98F737}"/>
              </a:ext>
            </a:extLst>
          </p:cNvPr>
          <p:cNvSpPr/>
          <p:nvPr/>
        </p:nvSpPr>
        <p:spPr>
          <a:xfrm>
            <a:off x="2243421" y="4230000"/>
            <a:ext cx="94251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/>
              <a:t>“add” matrix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GB" sz="2400" dirty="0"/>
              <a:t>(vector of the constant terms) on the right side of 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2400" dirty="0"/>
              <a:t> </a:t>
            </a: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A23E81FD-384E-47C2-BDE9-1711986A2DE2}"/>
              </a:ext>
            </a:extLst>
          </p:cNvPr>
          <p:cNvSpPr/>
          <p:nvPr/>
        </p:nvSpPr>
        <p:spPr>
          <a:xfrm>
            <a:off x="5943599" y="4809371"/>
            <a:ext cx="222191" cy="1035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Imagem 48">
            <a:extLst>
              <a:ext uri="{FF2B5EF4-FFF2-40B4-BE49-F238E27FC236}">
                <a16:creationId xmlns:a16="http://schemas.microsoft.com/office/drawing/2014/main" id="{ADB9C3B7-7DE7-4BD0-9580-D1CB0789DD7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5620" y="4763204"/>
            <a:ext cx="280440" cy="1072989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5ABAA0D6-1F7F-4145-86EC-C0CED099BF05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54823" y="1860634"/>
            <a:ext cx="536494" cy="353599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D5B65BC7-DBAE-4630-9952-F0C981AEABA5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51505" y="2603070"/>
            <a:ext cx="274344" cy="335309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D6EAC151-7B86-4283-B70E-F90EC5E13B60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81637" y="2251572"/>
            <a:ext cx="286537" cy="292633"/>
          </a:xfrm>
          <a:prstGeom prst="rect">
            <a:avLst/>
          </a:prstGeom>
        </p:spPr>
      </p:pic>
      <p:cxnSp>
        <p:nvCxnSpPr>
          <p:cNvPr id="61" name="Conexão reta 60">
            <a:extLst>
              <a:ext uri="{FF2B5EF4-FFF2-40B4-BE49-F238E27FC236}">
                <a16:creationId xmlns:a16="http://schemas.microsoft.com/office/drawing/2014/main" id="{868D58D4-5115-4802-BB30-CE33C6251DD8}"/>
              </a:ext>
            </a:extLst>
          </p:cNvPr>
          <p:cNvCxnSpPr>
            <a:cxnSpLocks/>
          </p:cNvCxnSpPr>
          <p:nvPr/>
        </p:nvCxnSpPr>
        <p:spPr>
          <a:xfrm>
            <a:off x="6154714" y="4869993"/>
            <a:ext cx="0" cy="93600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 63">
            <a:extLst>
              <a:ext uri="{FF2B5EF4-FFF2-40B4-BE49-F238E27FC236}">
                <a16:creationId xmlns:a16="http://schemas.microsoft.com/office/drawing/2014/main" id="{B488FA65-858C-4E70-995C-A3DA51AF0F42}"/>
              </a:ext>
            </a:extLst>
          </p:cNvPr>
          <p:cNvSpPr/>
          <p:nvPr/>
        </p:nvSpPr>
        <p:spPr>
          <a:xfrm>
            <a:off x="9068552" y="1445803"/>
            <a:ext cx="2581957" cy="27126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>
                <a:solidFill>
                  <a:srgbClr val="F25E4F"/>
                </a:solidFill>
              </a:rPr>
              <a:t>Remark</a:t>
            </a:r>
            <a:endParaRPr lang="en-GB" b="1" dirty="0"/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5F4E2DDF-2A75-4F59-B823-92B9665DFD15}"/>
              </a:ext>
            </a:extLst>
          </p:cNvPr>
          <p:cNvSpPr/>
          <p:nvPr/>
        </p:nvSpPr>
        <p:spPr>
          <a:xfrm>
            <a:off x="9081723" y="1818642"/>
            <a:ext cx="25819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/>
              <a:t>It is usual to place a </a:t>
            </a:r>
            <a:r>
              <a:rPr lang="en-GB" sz="2000" b="1" dirty="0"/>
              <a:t>vertical line </a:t>
            </a:r>
            <a:r>
              <a:rPr lang="en-GB" sz="2000" dirty="0"/>
              <a:t>to isolate this last column. </a:t>
            </a:r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D5208218-707D-4399-807D-D7D31F38BDBB}"/>
              </a:ext>
            </a:extLst>
          </p:cNvPr>
          <p:cNvSpPr/>
          <p:nvPr/>
        </p:nvSpPr>
        <p:spPr>
          <a:xfrm>
            <a:off x="9055382" y="2824145"/>
            <a:ext cx="26082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/>
              <a:t>This is done so that constant terms are confused with those in coefficients’ columns.</a:t>
            </a:r>
          </a:p>
        </p:txBody>
      </p:sp>
      <p:sp>
        <p:nvSpPr>
          <p:cNvPr id="32" name="Retângulo: Cantos Arredondados 31">
            <a:hlinkClick r:id="rId16" action="ppaction://hlinksldjump"/>
            <a:extLst>
              <a:ext uri="{FF2B5EF4-FFF2-40B4-BE49-F238E27FC236}">
                <a16:creationId xmlns:a16="http://schemas.microsoft.com/office/drawing/2014/main" id="{D7C2D7C5-E993-43C9-B43A-CD36AC2AF841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33" name="Retângulo: Cantos Arredondados 32">
            <a:hlinkClick r:id="rId17" action="ppaction://hlinksldjump"/>
            <a:extLst>
              <a:ext uri="{FF2B5EF4-FFF2-40B4-BE49-F238E27FC236}">
                <a16:creationId xmlns:a16="http://schemas.microsoft.com/office/drawing/2014/main" id="{2BFA0A80-EA19-4E33-B808-07C0AF390221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34" name="Retângulo: Cantos Arredondados 33">
            <a:hlinkClick r:id="rId18" action="ppaction://hlinksldjump"/>
            <a:extLst>
              <a:ext uri="{FF2B5EF4-FFF2-40B4-BE49-F238E27FC236}">
                <a16:creationId xmlns:a16="http://schemas.microsoft.com/office/drawing/2014/main" id="{E5B0EFE6-ABF3-48B7-91C5-B5F0726F4FC2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5" name="Retângulo: Cantos Arredondados 34">
            <a:hlinkClick r:id="rId19" action="ppaction://hlinksldjump"/>
            <a:extLst>
              <a:ext uri="{FF2B5EF4-FFF2-40B4-BE49-F238E27FC236}">
                <a16:creationId xmlns:a16="http://schemas.microsoft.com/office/drawing/2014/main" id="{07CF12CD-DE7F-4531-BB37-70D51F342CD1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36" name="Retângulo: Cantos Arredondados 35">
            <a:hlinkClick r:id="rId20" action="ppaction://hlinksldjump"/>
            <a:extLst>
              <a:ext uri="{FF2B5EF4-FFF2-40B4-BE49-F238E27FC236}">
                <a16:creationId xmlns:a16="http://schemas.microsoft.com/office/drawing/2014/main" id="{1F3AA131-4BE5-4A25-9908-1727295C4C3B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39" name="Retângulo: Cantos Arredondados 38">
            <a:hlinkClick r:id="rId21" action="ppaction://hlinksldjump"/>
            <a:extLst>
              <a:ext uri="{FF2B5EF4-FFF2-40B4-BE49-F238E27FC236}">
                <a16:creationId xmlns:a16="http://schemas.microsoft.com/office/drawing/2014/main" id="{EC9679C4-1611-49BE-8F5F-ED995B5711A9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194302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-0.02057 0.4284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9" y="2141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0.02253 0.4291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2145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81481E-6 L 0.01133 0.4270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" y="2134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0.07265 4.81481E-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7" grpId="0"/>
      <p:bldP spid="38" grpId="0"/>
      <p:bldP spid="42" grpId="0"/>
      <p:bldP spid="43" grpId="0"/>
      <p:bldP spid="51" grpId="0" animBg="1"/>
      <p:bldP spid="64" grpId="0" animBg="1"/>
      <p:bldP spid="65" grpId="0"/>
      <p:bldP spid="6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79057" y="314960"/>
            <a:ext cx="9914021" cy="6126402"/>
          </a:xfrm>
          <a:prstGeom prst="roundRect">
            <a:avLst>
              <a:gd name="adj" fmla="val 3596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1600" dirty="0"/>
          </a:p>
        </p:txBody>
      </p:sp>
      <p:graphicFrame>
        <p:nvGraphicFramePr>
          <p:cNvPr id="13" name="Obje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966821"/>
              </p:ext>
            </p:extLst>
          </p:nvPr>
        </p:nvGraphicFramePr>
        <p:xfrm>
          <a:off x="3583041" y="1011522"/>
          <a:ext cx="4513262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" name="Equation" r:id="rId5" imgW="3238200" imgH="1358640" progId="Equation.DSMT4">
                  <p:embed/>
                </p:oleObj>
              </mc:Choice>
              <mc:Fallback>
                <p:oleObj name="Equation" r:id="rId5" imgW="3238200" imgH="1358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83041" y="1011522"/>
                        <a:ext cx="4513262" cy="189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8174384"/>
              </p:ext>
            </p:extLst>
          </p:nvPr>
        </p:nvGraphicFramePr>
        <p:xfrm>
          <a:off x="3583041" y="4081463"/>
          <a:ext cx="5265737" cy="189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" name="Equation" r:id="rId7" imgW="3809880" imgH="1371600" progId="Equation.DSMT4">
                  <p:embed/>
                </p:oleObj>
              </mc:Choice>
              <mc:Fallback>
                <p:oleObj name="Equation" r:id="rId7" imgW="3809880" imgH="1371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83041" y="4081463"/>
                        <a:ext cx="5265737" cy="189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C0B9E902-F7FA-49E8-A0F7-9E8F84B29013}"/>
              </a:ext>
            </a:extLst>
          </p:cNvPr>
          <p:cNvSpPr txBox="1"/>
          <p:nvPr/>
        </p:nvSpPr>
        <p:spPr>
          <a:xfrm>
            <a:off x="2243420" y="3432167"/>
            <a:ext cx="8566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The </a:t>
            </a:r>
            <a:r>
              <a:rPr lang="en-GB" sz="2400" b="1" dirty="0">
                <a:solidFill>
                  <a:srgbClr val="F25E4F"/>
                </a:solidFill>
              </a:rPr>
              <a:t>matrix notation </a:t>
            </a:r>
            <a:r>
              <a:rPr lang="en-GB" sz="2400" dirty="0"/>
              <a:t>of the linear system:</a:t>
            </a:r>
          </a:p>
        </p:txBody>
      </p:sp>
      <p:pic>
        <p:nvPicPr>
          <p:cNvPr id="16" name="Imagem 6">
            <a:extLst>
              <a:ext uri="{FF2B5EF4-FFF2-40B4-BE49-F238E27FC236}">
                <a16:creationId xmlns:a16="http://schemas.microsoft.com/office/drawing/2014/main" id="{9B5AF8BE-E99F-44B6-BBAD-2F19BE40F9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27" name="CuadroTexto 15">
            <a:extLst>
              <a:ext uri="{FF2B5EF4-FFF2-40B4-BE49-F238E27FC236}">
                <a16:creationId xmlns:a16="http://schemas.microsoft.com/office/drawing/2014/main" id="{C82CE8A0-5D07-42CF-9809-9AD49BEC3B5C}"/>
              </a:ext>
            </a:extLst>
          </p:cNvPr>
          <p:cNvSpPr txBox="1"/>
          <p:nvPr/>
        </p:nvSpPr>
        <p:spPr>
          <a:xfrm>
            <a:off x="2243420" y="492618"/>
            <a:ext cx="911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Generalizing, for a </a:t>
            </a:r>
            <a:r>
              <a:rPr lang="en-GB" sz="2400" b="1" dirty="0"/>
              <a:t>linear system </a:t>
            </a:r>
            <a:r>
              <a:rPr lang="en-GB" sz="2400" dirty="0"/>
              <a:t>of </a:t>
            </a:r>
            <a:r>
              <a:rPr lang="en-GB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sz="2400" dirty="0"/>
              <a:t> equations with </a:t>
            </a:r>
            <a:r>
              <a:rPr lang="en-GB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2400" dirty="0"/>
              <a:t> variables</a:t>
            </a:r>
          </a:p>
        </p:txBody>
      </p:sp>
      <p:sp>
        <p:nvSpPr>
          <p:cNvPr id="30" name="CuadroTexto 15">
            <a:extLst>
              <a:ext uri="{FF2B5EF4-FFF2-40B4-BE49-F238E27FC236}">
                <a16:creationId xmlns:a16="http://schemas.microsoft.com/office/drawing/2014/main" id="{ACC20DB8-25EA-418C-BEEE-676CC0963F05}"/>
              </a:ext>
            </a:extLst>
          </p:cNvPr>
          <p:cNvSpPr txBox="1"/>
          <p:nvPr/>
        </p:nvSpPr>
        <p:spPr>
          <a:xfrm>
            <a:off x="2243420" y="2903829"/>
            <a:ext cx="911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We have:</a:t>
            </a:r>
          </a:p>
        </p:txBody>
      </p:sp>
      <p:sp>
        <p:nvSpPr>
          <p:cNvPr id="33" name="Seta: Para a Direita 32">
            <a:extLst>
              <a:ext uri="{FF2B5EF4-FFF2-40B4-BE49-F238E27FC236}">
                <a16:creationId xmlns:a16="http://schemas.microsoft.com/office/drawing/2014/main" id="{4E3F663F-9B75-455D-9D74-B18A9532F86E}"/>
              </a:ext>
            </a:extLst>
          </p:cNvPr>
          <p:cNvSpPr/>
          <p:nvPr/>
        </p:nvSpPr>
        <p:spPr>
          <a:xfrm>
            <a:off x="8848778" y="4787274"/>
            <a:ext cx="360023" cy="300229"/>
          </a:xfrm>
          <a:prstGeom prst="rightArrow">
            <a:avLst/>
          </a:prstGeom>
          <a:solidFill>
            <a:srgbClr val="F25E4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CuadroTexto 15">
            <a:extLst>
              <a:ext uri="{FF2B5EF4-FFF2-40B4-BE49-F238E27FC236}">
                <a16:creationId xmlns:a16="http://schemas.microsoft.com/office/drawing/2014/main" id="{BEB8D2E3-2985-4A44-8039-ED8E1C3AF94F}"/>
              </a:ext>
            </a:extLst>
          </p:cNvPr>
          <p:cNvSpPr txBox="1"/>
          <p:nvPr/>
        </p:nvSpPr>
        <p:spPr>
          <a:xfrm>
            <a:off x="9309420" y="4668305"/>
            <a:ext cx="1500485" cy="578882"/>
          </a:xfrm>
          <a:prstGeom prst="roundRect">
            <a:avLst/>
          </a:prstGeom>
          <a:noFill/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A.X = B</a:t>
            </a:r>
          </a:p>
        </p:txBody>
      </p:sp>
      <p:sp>
        <p:nvSpPr>
          <p:cNvPr id="21" name="Retângulo: Cantos Arredondados 20">
            <a:hlinkClick r:id="rId10" action="ppaction://hlinksldjump"/>
            <a:extLst>
              <a:ext uri="{FF2B5EF4-FFF2-40B4-BE49-F238E27FC236}">
                <a16:creationId xmlns:a16="http://schemas.microsoft.com/office/drawing/2014/main" id="{1CFB4FC2-C174-46AC-9427-761D6D089E00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22" name="Retângulo: Cantos Arredondados 21">
            <a:hlinkClick r:id="rId11" action="ppaction://hlinksldjump"/>
            <a:extLst>
              <a:ext uri="{FF2B5EF4-FFF2-40B4-BE49-F238E27FC236}">
                <a16:creationId xmlns:a16="http://schemas.microsoft.com/office/drawing/2014/main" id="{2089C256-F6AF-412B-A643-385DA37C85FF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23" name="Retângulo: Cantos Arredondados 22">
            <a:hlinkClick r:id="rId12" action="ppaction://hlinksldjump"/>
            <a:extLst>
              <a:ext uri="{FF2B5EF4-FFF2-40B4-BE49-F238E27FC236}">
                <a16:creationId xmlns:a16="http://schemas.microsoft.com/office/drawing/2014/main" id="{2FFCFE68-0674-494D-B8AC-F2EC4A5280CE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4" name="Retângulo: Cantos Arredondados 23">
            <a:hlinkClick r:id="rId13" action="ppaction://hlinksldjump"/>
            <a:extLst>
              <a:ext uri="{FF2B5EF4-FFF2-40B4-BE49-F238E27FC236}">
                <a16:creationId xmlns:a16="http://schemas.microsoft.com/office/drawing/2014/main" id="{71ADCD22-754D-411A-B47E-895EDAFF3B32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28" name="Retângulo: Cantos Arredondados 27">
            <a:hlinkClick r:id="rId14" action="ppaction://hlinksldjump"/>
            <a:extLst>
              <a:ext uri="{FF2B5EF4-FFF2-40B4-BE49-F238E27FC236}">
                <a16:creationId xmlns:a16="http://schemas.microsoft.com/office/drawing/2014/main" id="{782C806B-ACD1-48A7-9F4B-06DB86C74FAC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29" name="Retângulo: Cantos Arredondados 28">
            <a:hlinkClick r:id="rId15" action="ppaction://hlinksldjump"/>
            <a:extLst>
              <a:ext uri="{FF2B5EF4-FFF2-40B4-BE49-F238E27FC236}">
                <a16:creationId xmlns:a16="http://schemas.microsoft.com/office/drawing/2014/main" id="{B45A3C0B-BB03-4287-9194-9EC70D1C4D22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290454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30" grpId="0"/>
      <p:bldP spid="33" grpId="0" animBg="1"/>
      <p:bldP spid="3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79057" y="314960"/>
            <a:ext cx="9914021" cy="6126402"/>
          </a:xfrm>
          <a:prstGeom prst="roundRect">
            <a:avLst>
              <a:gd name="adj" fmla="val 3596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1600" dirty="0"/>
          </a:p>
        </p:txBody>
      </p:sp>
      <p:graphicFrame>
        <p:nvGraphicFramePr>
          <p:cNvPr id="14" name="Obje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5974564"/>
              </p:ext>
            </p:extLst>
          </p:nvPr>
        </p:nvGraphicFramePr>
        <p:xfrm>
          <a:off x="2630488" y="4308262"/>
          <a:ext cx="3106737" cy="189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5" name="Equation" r:id="rId5" imgW="2247840" imgH="1371600" progId="Equation.DSMT4">
                  <p:embed/>
                </p:oleObj>
              </mc:Choice>
              <mc:Fallback>
                <p:oleObj name="Equation" r:id="rId5" imgW="2247840" imgH="1371600" progId="Equation.DSMT4">
                  <p:embed/>
                  <p:pic>
                    <p:nvPicPr>
                      <p:cNvPr id="14" name="Objeto 1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30488" y="4308262"/>
                        <a:ext cx="3106737" cy="189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C0B9E902-F7FA-49E8-A0F7-9E8F84B29013}"/>
              </a:ext>
            </a:extLst>
          </p:cNvPr>
          <p:cNvSpPr txBox="1"/>
          <p:nvPr/>
        </p:nvSpPr>
        <p:spPr>
          <a:xfrm>
            <a:off x="2243421" y="3432167"/>
            <a:ext cx="3578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The </a:t>
            </a:r>
            <a:r>
              <a:rPr lang="en-GB" sz="2400" b="1" dirty="0">
                <a:solidFill>
                  <a:srgbClr val="F25E4F"/>
                </a:solidFill>
              </a:rPr>
              <a:t>coefficient matrix </a:t>
            </a:r>
            <a:r>
              <a:rPr lang="en-GB" sz="2400" dirty="0"/>
              <a:t>of the linear system:</a:t>
            </a:r>
          </a:p>
        </p:txBody>
      </p:sp>
      <p:pic>
        <p:nvPicPr>
          <p:cNvPr id="16" name="Imagem 6">
            <a:extLst>
              <a:ext uri="{FF2B5EF4-FFF2-40B4-BE49-F238E27FC236}">
                <a16:creationId xmlns:a16="http://schemas.microsoft.com/office/drawing/2014/main" id="{9B5AF8BE-E99F-44B6-BBAD-2F19BE40F9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27" name="CuadroTexto 15">
            <a:extLst>
              <a:ext uri="{FF2B5EF4-FFF2-40B4-BE49-F238E27FC236}">
                <a16:creationId xmlns:a16="http://schemas.microsoft.com/office/drawing/2014/main" id="{C82CE8A0-5D07-42CF-9809-9AD49BEC3B5C}"/>
              </a:ext>
            </a:extLst>
          </p:cNvPr>
          <p:cNvSpPr txBox="1"/>
          <p:nvPr/>
        </p:nvSpPr>
        <p:spPr>
          <a:xfrm>
            <a:off x="2243420" y="492618"/>
            <a:ext cx="911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Generalizing, for a </a:t>
            </a:r>
            <a:r>
              <a:rPr lang="en-GB" sz="2400" b="1" dirty="0"/>
              <a:t>linear system </a:t>
            </a:r>
            <a:r>
              <a:rPr lang="en-GB" sz="2400" dirty="0"/>
              <a:t>of </a:t>
            </a:r>
            <a:r>
              <a:rPr lang="en-GB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sz="2400" dirty="0"/>
              <a:t> equations with </a:t>
            </a:r>
            <a:r>
              <a:rPr lang="en-GB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2400" dirty="0"/>
              <a:t> variables</a:t>
            </a:r>
          </a:p>
        </p:txBody>
      </p:sp>
      <p:sp>
        <p:nvSpPr>
          <p:cNvPr id="30" name="CuadroTexto 15">
            <a:extLst>
              <a:ext uri="{FF2B5EF4-FFF2-40B4-BE49-F238E27FC236}">
                <a16:creationId xmlns:a16="http://schemas.microsoft.com/office/drawing/2014/main" id="{ACC20DB8-25EA-418C-BEEE-676CC0963F05}"/>
              </a:ext>
            </a:extLst>
          </p:cNvPr>
          <p:cNvSpPr txBox="1"/>
          <p:nvPr/>
        </p:nvSpPr>
        <p:spPr>
          <a:xfrm>
            <a:off x="2243420" y="2903829"/>
            <a:ext cx="911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We have:</a:t>
            </a:r>
          </a:p>
        </p:txBody>
      </p:sp>
      <p:graphicFrame>
        <p:nvGraphicFramePr>
          <p:cNvPr id="20" name="Objeto 19">
            <a:extLst>
              <a:ext uri="{FF2B5EF4-FFF2-40B4-BE49-F238E27FC236}">
                <a16:creationId xmlns:a16="http://schemas.microsoft.com/office/drawing/2014/main" id="{F49EFCA9-EE7D-44B7-B8DD-4C744FEEFA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6638067"/>
              </p:ext>
            </p:extLst>
          </p:nvPr>
        </p:nvGraphicFramePr>
        <p:xfrm>
          <a:off x="7286943" y="4273550"/>
          <a:ext cx="3932237" cy="196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6" name="Equation" r:id="rId8" imgW="2844720" imgH="1422360" progId="Equation.DSMT4">
                  <p:embed/>
                </p:oleObj>
              </mc:Choice>
              <mc:Fallback>
                <p:oleObj name="Equation" r:id="rId8" imgW="2844720" imgH="1422360" progId="Equation.DSMT4">
                  <p:embed/>
                  <p:pic>
                    <p:nvPicPr>
                      <p:cNvPr id="14" name="Objeto 1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286943" y="4273550"/>
                        <a:ext cx="3932237" cy="1965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CuadroTexto 4">
            <a:extLst>
              <a:ext uri="{FF2B5EF4-FFF2-40B4-BE49-F238E27FC236}">
                <a16:creationId xmlns:a16="http://schemas.microsoft.com/office/drawing/2014/main" id="{3FAFDA19-FDCC-4862-8BAB-F41210ADAC34}"/>
              </a:ext>
            </a:extLst>
          </p:cNvPr>
          <p:cNvSpPr txBox="1"/>
          <p:nvPr/>
        </p:nvSpPr>
        <p:spPr>
          <a:xfrm>
            <a:off x="6927181" y="3432167"/>
            <a:ext cx="3578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The </a:t>
            </a:r>
            <a:r>
              <a:rPr lang="en-GB" sz="2400" b="1" dirty="0">
                <a:solidFill>
                  <a:srgbClr val="F25E4F"/>
                </a:solidFill>
              </a:rPr>
              <a:t>augmented matrix </a:t>
            </a:r>
            <a:r>
              <a:rPr lang="en-GB" sz="2400" dirty="0"/>
              <a:t>of the linear system: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296ECCD6-05D4-44E4-8195-77FC86E7131C}"/>
              </a:ext>
            </a:extLst>
          </p:cNvPr>
          <p:cNvSpPr/>
          <p:nvPr/>
        </p:nvSpPr>
        <p:spPr>
          <a:xfrm>
            <a:off x="9117231" y="1011522"/>
            <a:ext cx="2581957" cy="21384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>
                <a:solidFill>
                  <a:srgbClr val="F25E4F"/>
                </a:solidFill>
              </a:rPr>
              <a:t>Notice that</a:t>
            </a:r>
            <a:endParaRPr lang="en-GB" b="1" dirty="0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3B9D086-3DE2-4721-8E27-93A152EFEE59}"/>
              </a:ext>
            </a:extLst>
          </p:cNvPr>
          <p:cNvSpPr/>
          <p:nvPr/>
        </p:nvSpPr>
        <p:spPr>
          <a:xfrm>
            <a:off x="9117231" y="1432064"/>
            <a:ext cx="258195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/>
              <a:t>The augmented matrix has always the </a:t>
            </a:r>
            <a:r>
              <a:rPr lang="en-GB" sz="2000" b="1" dirty="0"/>
              <a:t>same number of rows </a:t>
            </a:r>
            <a:r>
              <a:rPr lang="en-GB" sz="2000" dirty="0"/>
              <a:t>and </a:t>
            </a:r>
            <a:r>
              <a:rPr lang="en-GB" sz="2000" b="1" dirty="0"/>
              <a:t>one more column </a:t>
            </a:r>
            <a:r>
              <a:rPr lang="en-GB" sz="2000" dirty="0"/>
              <a:t>than the coefficient matrix.</a:t>
            </a:r>
          </a:p>
        </p:txBody>
      </p:sp>
      <p:graphicFrame>
        <p:nvGraphicFramePr>
          <p:cNvPr id="24" name="Objeto 23">
            <a:extLst>
              <a:ext uri="{FF2B5EF4-FFF2-40B4-BE49-F238E27FC236}">
                <a16:creationId xmlns:a16="http://schemas.microsoft.com/office/drawing/2014/main" id="{B9C75B4B-EFC2-4BB7-998E-5220FA8167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3871704"/>
              </p:ext>
            </p:extLst>
          </p:nvPr>
        </p:nvGraphicFramePr>
        <p:xfrm>
          <a:off x="3583041" y="1011522"/>
          <a:ext cx="4513262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7" name="Equation" r:id="rId10" imgW="3238200" imgH="1358640" progId="Equation.DSMT4">
                  <p:embed/>
                </p:oleObj>
              </mc:Choice>
              <mc:Fallback>
                <p:oleObj name="Equation" r:id="rId10" imgW="3238200" imgH="1358640" progId="Equation.DSMT4">
                  <p:embed/>
                  <p:pic>
                    <p:nvPicPr>
                      <p:cNvPr id="13" name="Objeto 12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583041" y="1011522"/>
                        <a:ext cx="4513262" cy="189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7C02DEC4-5DC1-49F3-AFBF-DAB2926E97DE}"/>
              </a:ext>
            </a:extLst>
          </p:cNvPr>
          <p:cNvSpPr/>
          <p:nvPr/>
        </p:nvSpPr>
        <p:spPr>
          <a:xfrm>
            <a:off x="2536924" y="3365494"/>
            <a:ext cx="3284757" cy="2999888"/>
          </a:xfrm>
          <a:prstGeom prst="roundRect">
            <a:avLst>
              <a:gd name="adj" fmla="val 7523"/>
            </a:avLst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4901D72D-91A2-4DA2-8CB3-2967F4A95E21}"/>
              </a:ext>
            </a:extLst>
          </p:cNvPr>
          <p:cNvSpPr/>
          <p:nvPr/>
        </p:nvSpPr>
        <p:spPr>
          <a:xfrm>
            <a:off x="7204292" y="3378161"/>
            <a:ext cx="4068000" cy="2999888"/>
          </a:xfrm>
          <a:prstGeom prst="roundRect">
            <a:avLst>
              <a:gd name="adj" fmla="val 7523"/>
            </a:avLst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877121E-F873-4020-B5D9-D41F6E4DF7DE}"/>
              </a:ext>
            </a:extLst>
          </p:cNvPr>
          <p:cNvSpPr/>
          <p:nvPr/>
        </p:nvSpPr>
        <p:spPr>
          <a:xfrm>
            <a:off x="5284469" y="5976208"/>
            <a:ext cx="479312" cy="308352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586D419-307E-4DC0-B8DA-0773133C4BA3}"/>
              </a:ext>
            </a:extLst>
          </p:cNvPr>
          <p:cNvSpPr/>
          <p:nvPr/>
        </p:nvSpPr>
        <p:spPr>
          <a:xfrm>
            <a:off x="10467604" y="5984026"/>
            <a:ext cx="751576" cy="315973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5" name="Conexão reta unidirecional 34">
            <a:extLst>
              <a:ext uri="{FF2B5EF4-FFF2-40B4-BE49-F238E27FC236}">
                <a16:creationId xmlns:a16="http://schemas.microsoft.com/office/drawing/2014/main" id="{21243086-D211-41EC-81AA-CF15405462E9}"/>
              </a:ext>
            </a:extLst>
          </p:cNvPr>
          <p:cNvCxnSpPr>
            <a:cxnSpLocks/>
          </p:cNvCxnSpPr>
          <p:nvPr/>
        </p:nvCxnSpPr>
        <p:spPr>
          <a:xfrm>
            <a:off x="5763781" y="6126480"/>
            <a:ext cx="4703823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ângulo: Cantos Arredondados 33">
            <a:hlinkClick r:id="rId12" action="ppaction://hlinksldjump"/>
            <a:extLst>
              <a:ext uri="{FF2B5EF4-FFF2-40B4-BE49-F238E27FC236}">
                <a16:creationId xmlns:a16="http://schemas.microsoft.com/office/drawing/2014/main" id="{719519F1-D950-438D-9E3E-C8762985B9EA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36" name="Retângulo: Cantos Arredondados 35">
            <a:hlinkClick r:id="rId13" action="ppaction://hlinksldjump"/>
            <a:extLst>
              <a:ext uri="{FF2B5EF4-FFF2-40B4-BE49-F238E27FC236}">
                <a16:creationId xmlns:a16="http://schemas.microsoft.com/office/drawing/2014/main" id="{94F3403A-0B4E-431F-883B-C0ED26E6B760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37" name="Retângulo: Cantos Arredondados 36">
            <a:hlinkClick r:id="rId14" action="ppaction://hlinksldjump"/>
            <a:extLst>
              <a:ext uri="{FF2B5EF4-FFF2-40B4-BE49-F238E27FC236}">
                <a16:creationId xmlns:a16="http://schemas.microsoft.com/office/drawing/2014/main" id="{0ED5896F-C163-40AA-8CB1-014D32AB1DD4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8" name="Retângulo: Cantos Arredondados 37">
            <a:hlinkClick r:id="rId15" action="ppaction://hlinksldjump"/>
            <a:extLst>
              <a:ext uri="{FF2B5EF4-FFF2-40B4-BE49-F238E27FC236}">
                <a16:creationId xmlns:a16="http://schemas.microsoft.com/office/drawing/2014/main" id="{594F6D47-88FF-4AAD-B0A8-342FB63B62EC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39" name="Retângulo: Cantos Arredondados 38">
            <a:hlinkClick r:id="rId16" action="ppaction://hlinksldjump"/>
            <a:extLst>
              <a:ext uri="{FF2B5EF4-FFF2-40B4-BE49-F238E27FC236}">
                <a16:creationId xmlns:a16="http://schemas.microsoft.com/office/drawing/2014/main" id="{6A4E9D89-ABCA-4917-A061-CF2A306CE2A8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40" name="Retângulo: Cantos Arredondados 39">
            <a:hlinkClick r:id="rId17" action="ppaction://hlinksldjump"/>
            <a:extLst>
              <a:ext uri="{FF2B5EF4-FFF2-40B4-BE49-F238E27FC236}">
                <a16:creationId xmlns:a16="http://schemas.microsoft.com/office/drawing/2014/main" id="{AE42BEA5-1209-4BF4-AE58-43A3154EF485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225916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2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22" grpId="0" animBg="1"/>
      <p:bldP spid="23" grpId="0"/>
      <p:bldP spid="28" grpId="0" animBg="1"/>
      <p:bldP spid="29" grpId="0" animBg="1"/>
      <p:bldP spid="31" grpId="0" animBg="1"/>
      <p:bldP spid="3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87396" y="511146"/>
            <a:ext cx="9841886" cy="5775158"/>
          </a:xfrm>
          <a:prstGeom prst="roundRect">
            <a:avLst>
              <a:gd name="adj" fmla="val 3948"/>
            </a:avLst>
          </a:prstGeom>
          <a:ln>
            <a:solidFill>
              <a:srgbClr val="29A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1600" dirty="0"/>
          </a:p>
          <a:p>
            <a:endParaRPr lang="en-GB" sz="2400" dirty="0"/>
          </a:p>
        </p:txBody>
      </p:sp>
      <p:graphicFrame>
        <p:nvGraphicFramePr>
          <p:cNvPr id="13" name="Obje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8026503"/>
              </p:ext>
            </p:extLst>
          </p:nvPr>
        </p:nvGraphicFramePr>
        <p:xfrm>
          <a:off x="3859213" y="1835150"/>
          <a:ext cx="2317750" cy="143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2" name="Equation" r:id="rId7" imgW="1663560" imgH="1028520" progId="Equation.DSMT4">
                  <p:embed/>
                </p:oleObj>
              </mc:Choice>
              <mc:Fallback>
                <p:oleObj name="Equation" r:id="rId7" imgW="1663560" imgH="1028520" progId="Equation.DSMT4">
                  <p:embed/>
                  <p:pic>
                    <p:nvPicPr>
                      <p:cNvPr id="13" name="Objeto 1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59213" y="1835150"/>
                        <a:ext cx="2317750" cy="1431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1509081"/>
              </p:ext>
            </p:extLst>
          </p:nvPr>
        </p:nvGraphicFramePr>
        <p:xfrm>
          <a:off x="3513380" y="3816793"/>
          <a:ext cx="3440113" cy="142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3" name="Equation" r:id="rId9" imgW="2489040" imgH="1028520" progId="Equation.DSMT4">
                  <p:embed/>
                </p:oleObj>
              </mc:Choice>
              <mc:Fallback>
                <p:oleObj name="Equation" r:id="rId9" imgW="2489040" imgH="1028520" progId="Equation.DSMT4">
                  <p:embed/>
                  <p:pic>
                    <p:nvPicPr>
                      <p:cNvPr id="14" name="Objeto 1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513380" y="3816793"/>
                        <a:ext cx="3440113" cy="142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Imagem 6">
            <a:extLst>
              <a:ext uri="{FF2B5EF4-FFF2-40B4-BE49-F238E27FC236}">
                <a16:creationId xmlns:a16="http://schemas.microsoft.com/office/drawing/2014/main" id="{047392D4-D82A-4A0C-8E65-7CEE433F68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A267718F-6390-4F59-928E-D5BCC9D20A51}"/>
              </a:ext>
            </a:extLst>
          </p:cNvPr>
          <p:cNvSpPr/>
          <p:nvPr/>
        </p:nvSpPr>
        <p:spPr>
          <a:xfrm>
            <a:off x="2243481" y="672346"/>
            <a:ext cx="126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>
                <a:solidFill>
                  <a:srgbClr val="29A6FF"/>
                </a:solidFill>
              </a:rPr>
              <a:t>Example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D67E0F9-E088-4D5B-BF76-ECD2A82F8D2F}"/>
              </a:ext>
            </a:extLst>
          </p:cNvPr>
          <p:cNvSpPr/>
          <p:nvPr/>
        </p:nvSpPr>
        <p:spPr>
          <a:xfrm>
            <a:off x="2243481" y="1218640"/>
            <a:ext cx="71748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Write the </a:t>
            </a:r>
            <a:r>
              <a:rPr lang="en-GB" sz="2400" b="1" dirty="0"/>
              <a:t>matrix notation </a:t>
            </a:r>
            <a:r>
              <a:rPr lang="en-GB" sz="2400" dirty="0"/>
              <a:t>of the following system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11505ED9-E69E-4B78-974A-58E9A2254E53}"/>
              </a:ext>
            </a:extLst>
          </p:cNvPr>
          <p:cNvGrpSpPr/>
          <p:nvPr/>
        </p:nvGrpSpPr>
        <p:grpSpPr>
          <a:xfrm>
            <a:off x="8322302" y="1386547"/>
            <a:ext cx="3106103" cy="2511286"/>
            <a:chOff x="8322302" y="798150"/>
            <a:chExt cx="3106103" cy="2511286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0F1ED506-FDCB-437C-AACD-D94710280DFA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667"/>
            <a:stretch/>
          </p:blipFill>
          <p:spPr>
            <a:xfrm>
              <a:off x="9120750" y="798150"/>
              <a:ext cx="1337310" cy="1844040"/>
            </a:xfrm>
            <a:prstGeom prst="rect">
              <a:avLst/>
            </a:prstGeom>
          </p:spPr>
        </p:pic>
        <p:sp>
          <p:nvSpPr>
            <p:cNvPr id="31" name="Retângulo: Cantos Arredondados 36">
              <a:extLst>
                <a:ext uri="{FF2B5EF4-FFF2-40B4-BE49-F238E27FC236}">
                  <a16:creationId xmlns:a16="http://schemas.microsoft.com/office/drawing/2014/main" id="{65D98DD9-2ABF-469C-BEE1-C3AC3F2CA858}"/>
                </a:ext>
              </a:extLst>
            </p:cNvPr>
            <p:cNvSpPr/>
            <p:nvPr/>
          </p:nvSpPr>
          <p:spPr>
            <a:xfrm>
              <a:off x="8322302" y="2642190"/>
              <a:ext cx="3106103" cy="667246"/>
            </a:xfrm>
            <a:prstGeom prst="roundRect">
              <a:avLst/>
            </a:prstGeom>
            <a:solidFill>
              <a:srgbClr val="0C2B8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400" b="1" dirty="0"/>
                <a:t>Try it on your own!!!!</a:t>
              </a:r>
            </a:p>
            <a:p>
              <a:pPr algn="ctr"/>
              <a:r>
                <a:rPr lang="pt-PT" sz="1100" dirty="0"/>
                <a:t>(</a:t>
              </a:r>
              <a:r>
                <a:rPr lang="pt-PT" sz="1100" b="1" dirty="0" err="1"/>
                <a:t>click</a:t>
              </a:r>
              <a:r>
                <a:rPr lang="pt-PT" sz="1100" b="1" dirty="0"/>
                <a:t> </a:t>
              </a:r>
              <a:r>
                <a:rPr lang="pt-PT" sz="1100" b="1" dirty="0" err="1"/>
                <a:t>here</a:t>
              </a:r>
              <a:r>
                <a:rPr lang="pt-PT" sz="1100" b="1" dirty="0"/>
                <a:t> </a:t>
              </a:r>
              <a:r>
                <a:rPr lang="pt-PT" sz="1100" dirty="0"/>
                <a:t>to see the solution!)</a:t>
              </a:r>
              <a:endParaRPr lang="en-GB" sz="1100" dirty="0"/>
            </a:p>
          </p:txBody>
        </p:sp>
      </p:grpSp>
      <p:pic>
        <p:nvPicPr>
          <p:cNvPr id="15" name="Imagem 14">
            <a:extLst>
              <a:ext uri="{FF2B5EF4-FFF2-40B4-BE49-F238E27FC236}">
                <a16:creationId xmlns:a16="http://schemas.microsoft.com/office/drawing/2014/main" id="{79D9A1D8-B82F-4D5F-B999-589B0E5B8A2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21"/>
          <a:stretch/>
        </p:blipFill>
        <p:spPr>
          <a:xfrm>
            <a:off x="2154731" y="4652998"/>
            <a:ext cx="1663065" cy="1626682"/>
          </a:xfrm>
          <a:prstGeom prst="rect">
            <a:avLst/>
          </a:prstGeom>
        </p:spPr>
      </p:pic>
      <p:sp>
        <p:nvSpPr>
          <p:cNvPr id="22" name="Retângulo: Cantos Arredondados 21">
            <a:hlinkClick r:id="rId14" action="ppaction://hlinksldjump"/>
            <a:extLst>
              <a:ext uri="{FF2B5EF4-FFF2-40B4-BE49-F238E27FC236}">
                <a16:creationId xmlns:a16="http://schemas.microsoft.com/office/drawing/2014/main" id="{314EDD54-C4AE-46B3-B9C9-E4979F0A21C4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23" name="Retângulo: Cantos Arredondados 22">
            <a:hlinkClick r:id="rId15" action="ppaction://hlinksldjump"/>
            <a:extLst>
              <a:ext uri="{FF2B5EF4-FFF2-40B4-BE49-F238E27FC236}">
                <a16:creationId xmlns:a16="http://schemas.microsoft.com/office/drawing/2014/main" id="{2E367C4F-580C-4186-90E5-BA200B8C8C18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24" name="Retângulo: Cantos Arredondados 23">
            <a:hlinkClick r:id="rId16" action="ppaction://hlinksldjump"/>
            <a:extLst>
              <a:ext uri="{FF2B5EF4-FFF2-40B4-BE49-F238E27FC236}">
                <a16:creationId xmlns:a16="http://schemas.microsoft.com/office/drawing/2014/main" id="{80595EC1-6176-42AE-8BE3-1B78C5916A55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6" name="Retângulo: Cantos Arredondados 25">
            <a:hlinkClick r:id="rId17" action="ppaction://hlinksldjump"/>
            <a:extLst>
              <a:ext uri="{FF2B5EF4-FFF2-40B4-BE49-F238E27FC236}">
                <a16:creationId xmlns:a16="http://schemas.microsoft.com/office/drawing/2014/main" id="{BA1E747A-F32C-46B4-91FB-1C3F9BF30B5E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32" name="Retângulo: Cantos Arredondados 31">
            <a:hlinkClick r:id="rId18" action="ppaction://hlinksldjump"/>
            <a:extLst>
              <a:ext uri="{FF2B5EF4-FFF2-40B4-BE49-F238E27FC236}">
                <a16:creationId xmlns:a16="http://schemas.microsoft.com/office/drawing/2014/main" id="{DD27A9E7-7771-4A76-9CBA-408A368C89F6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33" name="Retângulo: Cantos Arredondados 32">
            <a:hlinkClick r:id="rId19" action="ppaction://hlinksldjump"/>
            <a:extLst>
              <a:ext uri="{FF2B5EF4-FFF2-40B4-BE49-F238E27FC236}">
                <a16:creationId xmlns:a16="http://schemas.microsoft.com/office/drawing/2014/main" id="{71AA8037-74E4-4077-8A21-196947E2C117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258530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2079061" y="355600"/>
            <a:ext cx="9914016" cy="6085761"/>
          </a:xfrm>
          <a:prstGeom prst="roundRect">
            <a:avLst>
              <a:gd name="adj" fmla="val 3420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s-ES" sz="2000" b="1" u="sng" dirty="0">
              <a:solidFill>
                <a:srgbClr val="FF000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295641" y="1205465"/>
            <a:ext cx="948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When facing a system to be solved, if possible, how can we know if: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2295641" y="581961"/>
            <a:ext cx="948084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25E4F"/>
                </a:solidFill>
              </a:rPr>
              <a:t>Existence and Uniqueness of solutions in linear systems</a:t>
            </a:r>
          </a:p>
        </p:txBody>
      </p:sp>
      <p:pic>
        <p:nvPicPr>
          <p:cNvPr id="17" name="Imagem 6">
            <a:extLst>
              <a:ext uri="{FF2B5EF4-FFF2-40B4-BE49-F238E27FC236}">
                <a16:creationId xmlns:a16="http://schemas.microsoft.com/office/drawing/2014/main" id="{A41768FD-582B-4DCB-A2FA-206C4C56C1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6" name="CuadroTexto 14">
            <a:extLst>
              <a:ext uri="{FF2B5EF4-FFF2-40B4-BE49-F238E27FC236}">
                <a16:creationId xmlns:a16="http://schemas.microsoft.com/office/drawing/2014/main" id="{91D697BA-1F38-4D23-A15B-A643A96567C1}"/>
              </a:ext>
            </a:extLst>
          </p:cNvPr>
          <p:cNvSpPr txBox="1"/>
          <p:nvPr/>
        </p:nvSpPr>
        <p:spPr>
          <a:xfrm>
            <a:off x="2295641" y="1769682"/>
            <a:ext cx="948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25E4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/>
              <a:t>Is the system </a:t>
            </a:r>
            <a:r>
              <a:rPr lang="en-US" sz="2400" b="1" dirty="0"/>
              <a:t>consistent</a:t>
            </a:r>
            <a:r>
              <a:rPr lang="en-US" sz="2400" dirty="0"/>
              <a:t>? That is, does at least one </a:t>
            </a:r>
            <a:r>
              <a:rPr lang="en-US" sz="2400" b="1" i="1" dirty="0"/>
              <a:t>solution exist</a:t>
            </a:r>
            <a:r>
              <a:rPr lang="en-US" sz="2400" dirty="0"/>
              <a:t>?</a:t>
            </a:r>
          </a:p>
        </p:txBody>
      </p:sp>
      <p:sp>
        <p:nvSpPr>
          <p:cNvPr id="37" name="CuadroTexto 14">
            <a:extLst>
              <a:ext uri="{FF2B5EF4-FFF2-40B4-BE49-F238E27FC236}">
                <a16:creationId xmlns:a16="http://schemas.microsoft.com/office/drawing/2014/main" id="{6E7139A7-D474-4E14-94ED-6A6E8E4D553D}"/>
              </a:ext>
            </a:extLst>
          </p:cNvPr>
          <p:cNvSpPr txBox="1"/>
          <p:nvPr/>
        </p:nvSpPr>
        <p:spPr>
          <a:xfrm>
            <a:off x="2295641" y="2339070"/>
            <a:ext cx="948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25E4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/>
              <a:t>If a solution exists, is it the </a:t>
            </a:r>
            <a:r>
              <a:rPr lang="en-US" sz="2400" i="1" dirty="0"/>
              <a:t>only </a:t>
            </a:r>
            <a:r>
              <a:rPr lang="en-US" sz="2400" dirty="0"/>
              <a:t>one? That is, is the </a:t>
            </a:r>
            <a:r>
              <a:rPr lang="en-US" sz="2400" b="1" i="1" dirty="0"/>
              <a:t>unique solution</a:t>
            </a:r>
            <a:r>
              <a:rPr lang="en-US" sz="2400" dirty="0"/>
              <a:t>?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335FDD5D-FD13-4906-AEC4-19F8E950DF81}"/>
              </a:ext>
            </a:extLst>
          </p:cNvPr>
          <p:cNvSpPr/>
          <p:nvPr/>
        </p:nvSpPr>
        <p:spPr>
          <a:xfrm>
            <a:off x="3993416" y="3096000"/>
            <a:ext cx="6014184" cy="17007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>
                <a:solidFill>
                  <a:srgbClr val="F25E4F"/>
                </a:solidFill>
              </a:rPr>
              <a:t>Remember that</a:t>
            </a:r>
            <a:endParaRPr lang="en-GB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9ECA4BD8-4981-43EA-852E-6C1E798755E2}"/>
                  </a:ext>
                </a:extLst>
              </p:cNvPr>
              <p:cNvSpPr/>
              <p:nvPr/>
            </p:nvSpPr>
            <p:spPr>
              <a:xfrm>
                <a:off x="3993416" y="3473303"/>
                <a:ext cx="6014184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09600" indent="-609600"/>
                <a:r>
                  <a:rPr lang="en-US" altLang="en-US" sz="2000" dirty="0"/>
                  <a:t>A linear equations system may have </a:t>
                </a:r>
              </a:p>
              <a:p>
                <a:pPr marL="182563" lvl="2" indent="-182563">
                  <a:buFont typeface="Arial" panose="020B0604020202020204" pitchFamily="34" charset="0"/>
                  <a:buChar char="•"/>
                </a:pPr>
                <a:r>
                  <a:rPr lang="en-US" altLang="en-US" sz="2000" dirty="0"/>
                  <a:t>no solution  </a:t>
                </a:r>
                <a14:m>
                  <m:oMath xmlns:m="http://schemas.openxmlformats.org/officeDocument/2006/math">
                    <m:r>
                      <a:rPr lang="en-US" alt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pt-PT" alt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000" b="1" i="1" dirty="0"/>
                  <a:t>inconsistent </a:t>
                </a:r>
              </a:p>
              <a:p>
                <a:pPr marL="182563" lvl="2" indent="-182563">
                  <a:buFont typeface="Arial" panose="020B0604020202020204" pitchFamily="34" charset="0"/>
                  <a:buChar char="•"/>
                </a:pPr>
                <a:r>
                  <a:rPr lang="en-US" altLang="en-US" sz="2000" dirty="0"/>
                  <a:t>exactly one solution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pt-PT" alt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000" b="1" i="1" dirty="0"/>
                  <a:t>consistent </a:t>
                </a:r>
                <a:r>
                  <a:rPr lang="en-US" altLang="en-US" sz="2000" dirty="0"/>
                  <a:t>(</a:t>
                </a:r>
                <a:r>
                  <a:rPr lang="en-US" altLang="en-US" sz="2000" i="1" dirty="0"/>
                  <a:t>determined</a:t>
                </a:r>
                <a:r>
                  <a:rPr lang="en-US" altLang="en-US" sz="2000" dirty="0"/>
                  <a:t>)</a:t>
                </a:r>
              </a:p>
              <a:p>
                <a:pPr marL="182563" lvl="2" indent="-182563">
                  <a:buFont typeface="Arial" panose="020B0604020202020204" pitchFamily="34" charset="0"/>
                  <a:buChar char="•"/>
                </a:pPr>
                <a:r>
                  <a:rPr lang="en-US" altLang="en-US" sz="2000" dirty="0"/>
                  <a:t>infinitely many solutions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pt-PT" alt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000" b="1" i="1" dirty="0"/>
                  <a:t>consistent </a:t>
                </a:r>
                <a:r>
                  <a:rPr lang="en-US" altLang="en-US" sz="2000" dirty="0"/>
                  <a:t>(</a:t>
                </a:r>
                <a:r>
                  <a:rPr lang="en-US" altLang="en-US" sz="2000" i="1" dirty="0"/>
                  <a:t>indetermined</a:t>
                </a:r>
                <a:r>
                  <a:rPr lang="en-US" altLang="en-US" sz="2000" dirty="0"/>
                  <a:t>)</a:t>
                </a:r>
              </a:p>
            </p:txBody>
          </p:sp>
        </mc:Choice>
        <mc:Fallback xmlns=""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9ECA4BD8-4981-43EA-852E-6C1E798755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3416" y="3473303"/>
                <a:ext cx="6014184" cy="1323439"/>
              </a:xfrm>
              <a:prstGeom prst="rect">
                <a:avLst/>
              </a:prstGeom>
              <a:blipFill>
                <a:blip r:embed="rId10"/>
                <a:stretch>
                  <a:fillRect l="-1013" t="-2765" b="-73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uadroTexto 13">
            <a:extLst>
              <a:ext uri="{FF2B5EF4-FFF2-40B4-BE49-F238E27FC236}">
                <a16:creationId xmlns:a16="http://schemas.microsoft.com/office/drawing/2014/main" id="{4B0555D4-EDE4-4D56-8777-58D543ACCBF4}"/>
              </a:ext>
            </a:extLst>
          </p:cNvPr>
          <p:cNvSpPr txBox="1"/>
          <p:nvPr/>
        </p:nvSpPr>
        <p:spPr>
          <a:xfrm>
            <a:off x="2509519" y="5203553"/>
            <a:ext cx="9083041" cy="919401"/>
          </a:xfrm>
          <a:prstGeom prst="roundRect">
            <a:avLst>
              <a:gd name="adj" fmla="val 15562"/>
            </a:avLst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One possible way to answer these is to </a:t>
            </a:r>
            <a:r>
              <a:rPr lang="en-US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check the rank </a:t>
            </a:r>
            <a:r>
              <a:rPr lang="en-US" sz="2400" dirty="0"/>
              <a:t>of the </a:t>
            </a:r>
            <a:r>
              <a:rPr lang="en-US" sz="2400" b="1" dirty="0"/>
              <a:t>coefficient matrix</a:t>
            </a:r>
            <a:r>
              <a:rPr lang="en-US" sz="2400" dirty="0"/>
              <a:t> and the </a:t>
            </a:r>
            <a:r>
              <a:rPr lang="en-US" sz="2400" b="1" dirty="0"/>
              <a:t>augmented matrix</a:t>
            </a:r>
            <a:r>
              <a:rPr lang="en-US" sz="2400" dirty="0"/>
              <a:t> of the linear system.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99600F1-76E8-41D4-BEB1-10D7C83BAF36}"/>
              </a:ext>
            </a:extLst>
          </p:cNvPr>
          <p:cNvSpPr/>
          <p:nvPr/>
        </p:nvSpPr>
        <p:spPr>
          <a:xfrm>
            <a:off x="8062744" y="5245840"/>
            <a:ext cx="21111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25E4F"/>
                </a:solidFill>
              </a:rPr>
              <a:t>check the rank </a:t>
            </a:r>
            <a:endParaRPr lang="en-GB" sz="2400" dirty="0"/>
          </a:p>
        </p:txBody>
      </p:sp>
      <p:sp>
        <p:nvSpPr>
          <p:cNvPr id="21" name="Retângulo: Cantos Arredondados 20">
            <a:hlinkClick r:id="rId11" action="ppaction://hlinksldjump"/>
            <a:extLst>
              <a:ext uri="{FF2B5EF4-FFF2-40B4-BE49-F238E27FC236}">
                <a16:creationId xmlns:a16="http://schemas.microsoft.com/office/drawing/2014/main" id="{AECC053F-32DA-4C08-9221-A017C3172E4E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22" name="Retângulo: Cantos Arredondados 21">
            <a:hlinkClick r:id="rId12" action="ppaction://hlinksldjump"/>
            <a:extLst>
              <a:ext uri="{FF2B5EF4-FFF2-40B4-BE49-F238E27FC236}">
                <a16:creationId xmlns:a16="http://schemas.microsoft.com/office/drawing/2014/main" id="{6A771F90-A7D2-4EFC-BA58-3966EB8F8B64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23" name="Retângulo: Cantos Arredondados 22">
            <a:hlinkClick r:id="rId13" action="ppaction://hlinksldjump"/>
            <a:extLst>
              <a:ext uri="{FF2B5EF4-FFF2-40B4-BE49-F238E27FC236}">
                <a16:creationId xmlns:a16="http://schemas.microsoft.com/office/drawing/2014/main" id="{5FFE5836-B0BA-4F00-9BD7-1FA670A953AE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4" name="Retângulo: Cantos Arredondados 23">
            <a:hlinkClick r:id="rId14" action="ppaction://hlinksldjump"/>
            <a:extLst>
              <a:ext uri="{FF2B5EF4-FFF2-40B4-BE49-F238E27FC236}">
                <a16:creationId xmlns:a16="http://schemas.microsoft.com/office/drawing/2014/main" id="{E8890A64-4F14-4B05-9FAA-A3A73AD52D96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25" name="Retângulo: Cantos Arredondados 24">
            <a:hlinkClick r:id="rId15" action="ppaction://hlinksldjump"/>
            <a:extLst>
              <a:ext uri="{FF2B5EF4-FFF2-40B4-BE49-F238E27FC236}">
                <a16:creationId xmlns:a16="http://schemas.microsoft.com/office/drawing/2014/main" id="{614C038E-78D8-481E-B9FB-CF25AF69C3A4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26" name="Retângulo: Cantos Arredondados 25">
            <a:hlinkClick r:id="rId16" action="ppaction://hlinksldjump"/>
            <a:extLst>
              <a:ext uri="{FF2B5EF4-FFF2-40B4-BE49-F238E27FC236}">
                <a16:creationId xmlns:a16="http://schemas.microsoft.com/office/drawing/2014/main" id="{D3588C4D-A0F2-43B9-A739-E202BDCDBD27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310715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48" dur="4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8" grpId="0" animBg="1"/>
      <p:bldP spid="36" grpId="0"/>
      <p:bldP spid="36" grpId="1"/>
      <p:bldP spid="37" grpId="0"/>
      <p:bldP spid="37" grpId="1"/>
      <p:bldP spid="38" grpId="0" animBg="1"/>
      <p:bldP spid="38" grpId="1" animBg="1"/>
      <p:bldP spid="39" grpId="0"/>
      <p:bldP spid="39" grpId="1"/>
      <p:bldP spid="40" grpId="0" animBg="1"/>
      <p:bldP spid="7" grpId="0"/>
      <p:bldP spid="7" grpId="1"/>
      <p:bldP spid="7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2079061" y="355600"/>
            <a:ext cx="9914016" cy="6085761"/>
          </a:xfrm>
          <a:prstGeom prst="roundRect">
            <a:avLst>
              <a:gd name="adj" fmla="val 3420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s-ES" sz="2000" b="1" u="sng" dirty="0">
              <a:solidFill>
                <a:srgbClr val="FF0000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2295641" y="581961"/>
            <a:ext cx="948084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25E4F"/>
                </a:solidFill>
              </a:rPr>
              <a:t>Existence and Uniqueness of solutions in linear systems</a:t>
            </a:r>
          </a:p>
        </p:txBody>
      </p:sp>
      <p:pic>
        <p:nvPicPr>
          <p:cNvPr id="17" name="Imagem 6">
            <a:extLst>
              <a:ext uri="{FF2B5EF4-FFF2-40B4-BE49-F238E27FC236}">
                <a16:creationId xmlns:a16="http://schemas.microsoft.com/office/drawing/2014/main" id="{A41768FD-582B-4DCB-A2FA-206C4C56C1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40" name="CuadroTexto 13">
            <a:extLst>
              <a:ext uri="{FF2B5EF4-FFF2-40B4-BE49-F238E27FC236}">
                <a16:creationId xmlns:a16="http://schemas.microsoft.com/office/drawing/2014/main" id="{4B0555D4-EDE4-4D56-8777-58D543ACCBF4}"/>
              </a:ext>
            </a:extLst>
          </p:cNvPr>
          <p:cNvSpPr txBox="1"/>
          <p:nvPr/>
        </p:nvSpPr>
        <p:spPr>
          <a:xfrm>
            <a:off x="2509519" y="5203553"/>
            <a:ext cx="9083041" cy="919401"/>
          </a:xfrm>
          <a:prstGeom prst="roundRect">
            <a:avLst>
              <a:gd name="adj" fmla="val 15562"/>
            </a:avLst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One possible way to answer these is to </a:t>
            </a:r>
            <a:r>
              <a:rPr lang="en-US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check the rank </a:t>
            </a:r>
            <a:r>
              <a:rPr lang="en-US" sz="2400" dirty="0"/>
              <a:t>of the </a:t>
            </a:r>
            <a:r>
              <a:rPr lang="en-US" sz="2400" b="1" dirty="0"/>
              <a:t>coefficient matrix</a:t>
            </a:r>
            <a:r>
              <a:rPr lang="en-US" sz="2400" dirty="0"/>
              <a:t> and the </a:t>
            </a:r>
            <a:r>
              <a:rPr lang="en-US" sz="2400" b="1" dirty="0"/>
              <a:t>augmented matrix</a:t>
            </a:r>
            <a:r>
              <a:rPr lang="en-US" sz="2400" dirty="0"/>
              <a:t> of the linear system.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99600F1-76E8-41D4-BEB1-10D7C83BAF36}"/>
              </a:ext>
            </a:extLst>
          </p:cNvPr>
          <p:cNvSpPr/>
          <p:nvPr/>
        </p:nvSpPr>
        <p:spPr>
          <a:xfrm>
            <a:off x="8062744" y="5245840"/>
            <a:ext cx="21111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check the </a:t>
            </a:r>
            <a:r>
              <a:rPr lang="en-US" sz="2400" b="1" dirty="0">
                <a:solidFill>
                  <a:srgbClr val="C00000"/>
                </a:solidFill>
              </a:rPr>
              <a:t>rank </a:t>
            </a:r>
            <a:endParaRPr lang="en-GB" sz="2400" dirty="0">
              <a:solidFill>
                <a:srgbClr val="C00000"/>
              </a:solidFill>
            </a:endParaRPr>
          </a:p>
        </p:txBody>
      </p:sp>
      <p:cxnSp>
        <p:nvCxnSpPr>
          <p:cNvPr id="21" name="Conexão reta unidirecional 20">
            <a:extLst>
              <a:ext uri="{FF2B5EF4-FFF2-40B4-BE49-F238E27FC236}">
                <a16:creationId xmlns:a16="http://schemas.microsoft.com/office/drawing/2014/main" id="{1AF39434-9FC5-403F-B5A0-48D165492560}"/>
              </a:ext>
            </a:extLst>
          </p:cNvPr>
          <p:cNvCxnSpPr>
            <a:cxnSpLocks/>
          </p:cNvCxnSpPr>
          <p:nvPr/>
        </p:nvCxnSpPr>
        <p:spPr>
          <a:xfrm flipH="1" flipV="1">
            <a:off x="9215120" y="4378960"/>
            <a:ext cx="467361" cy="86688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2C93CC8D-FD01-492D-805A-533C8A559ED1}"/>
              </a:ext>
            </a:extLst>
          </p:cNvPr>
          <p:cNvSpPr/>
          <p:nvPr/>
        </p:nvSpPr>
        <p:spPr>
          <a:xfrm>
            <a:off x="9377679" y="5310000"/>
            <a:ext cx="660401" cy="38847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8AFAB67A-DA90-4176-9206-C34940E10F5F}"/>
              </a:ext>
            </a:extLst>
          </p:cNvPr>
          <p:cNvSpPr/>
          <p:nvPr/>
        </p:nvSpPr>
        <p:spPr>
          <a:xfrm>
            <a:off x="7386320" y="3071132"/>
            <a:ext cx="4206240" cy="130462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6298C872-A0AD-4B4A-80C2-B60F60ACB564}"/>
              </a:ext>
            </a:extLst>
          </p:cNvPr>
          <p:cNvSpPr/>
          <p:nvPr/>
        </p:nvSpPr>
        <p:spPr>
          <a:xfrm>
            <a:off x="7563317" y="3138231"/>
            <a:ext cx="3891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dirty="0"/>
              <a:t>See</a:t>
            </a:r>
            <a:r>
              <a:rPr lang="en-GB" sz="2400" i="1" dirty="0"/>
              <a:t> </a:t>
            </a:r>
            <a:r>
              <a:rPr lang="en-GB" sz="2400" b="1" i="1" dirty="0"/>
              <a:t>Lesson 13</a:t>
            </a:r>
            <a:r>
              <a:rPr lang="en-GB" sz="2400" dirty="0"/>
              <a:t> if you do not remember how to determine the </a:t>
            </a:r>
            <a:r>
              <a:rPr lang="en-GB" sz="2400" b="1" dirty="0"/>
              <a:t>Rank of a Matrix</a:t>
            </a:r>
            <a:r>
              <a:rPr lang="en-GB" sz="2400" dirty="0"/>
              <a:t>!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8764C3EB-6C85-4B72-9F29-A6E32FD539E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563" y="1534160"/>
            <a:ext cx="1769045" cy="1610052"/>
          </a:xfrm>
          <a:prstGeom prst="rect">
            <a:avLst/>
          </a:prstGeom>
        </p:spPr>
      </p:pic>
      <p:sp>
        <p:nvSpPr>
          <p:cNvPr id="23" name="Retângulo: Cantos Arredondados 22">
            <a:hlinkClick r:id="rId7" action="ppaction://hlinksldjump"/>
            <a:extLst>
              <a:ext uri="{FF2B5EF4-FFF2-40B4-BE49-F238E27FC236}">
                <a16:creationId xmlns:a16="http://schemas.microsoft.com/office/drawing/2014/main" id="{FBB117A9-C8F9-46EA-A83F-CFC3CDA70587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25" name="Retângulo: Cantos Arredondados 24">
            <a:hlinkClick r:id="rId8" action="ppaction://hlinksldjump"/>
            <a:extLst>
              <a:ext uri="{FF2B5EF4-FFF2-40B4-BE49-F238E27FC236}">
                <a16:creationId xmlns:a16="http://schemas.microsoft.com/office/drawing/2014/main" id="{B50D9E8F-3255-4D2C-AF14-15DE45EAB6E4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28" name="Retângulo: Cantos Arredondados 27">
            <a:hlinkClick r:id="rId9" action="ppaction://hlinksldjump"/>
            <a:extLst>
              <a:ext uri="{FF2B5EF4-FFF2-40B4-BE49-F238E27FC236}">
                <a16:creationId xmlns:a16="http://schemas.microsoft.com/office/drawing/2014/main" id="{BFF6D1F0-15D6-43A9-8DF6-45B59DFBB73F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8">
            <a:hlinkClick r:id="rId10" action="ppaction://hlinksldjump"/>
            <a:extLst>
              <a:ext uri="{FF2B5EF4-FFF2-40B4-BE49-F238E27FC236}">
                <a16:creationId xmlns:a16="http://schemas.microsoft.com/office/drawing/2014/main" id="{74796BA8-4334-4B65-8E56-0A46827E437E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30" name="Retângulo: Cantos Arredondados 29">
            <a:hlinkClick r:id="rId11" action="ppaction://hlinksldjump"/>
            <a:extLst>
              <a:ext uri="{FF2B5EF4-FFF2-40B4-BE49-F238E27FC236}">
                <a16:creationId xmlns:a16="http://schemas.microsoft.com/office/drawing/2014/main" id="{65856F15-2949-45D6-BD56-D58F9D543F6F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31" name="Retângulo: Cantos Arredondados 30">
            <a:hlinkClick r:id="rId12" action="ppaction://hlinksldjump"/>
            <a:extLst>
              <a:ext uri="{FF2B5EF4-FFF2-40B4-BE49-F238E27FC236}">
                <a16:creationId xmlns:a16="http://schemas.microsoft.com/office/drawing/2014/main" id="{22D70F82-C66B-4806-9C85-F3808EB25FCB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361497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2079061" y="355600"/>
            <a:ext cx="9914016" cy="6085761"/>
          </a:xfrm>
          <a:prstGeom prst="roundRect">
            <a:avLst>
              <a:gd name="adj" fmla="val 3420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s-ES" sz="2000" b="1" u="sng" dirty="0">
              <a:solidFill>
                <a:srgbClr val="FF000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295641" y="1205465"/>
            <a:ext cx="948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After checking the rank of the </a:t>
            </a:r>
            <a:r>
              <a:rPr lang="en-US" sz="2400" b="1" dirty="0"/>
              <a:t>coefficient matrix</a:t>
            </a:r>
            <a:r>
              <a:rPr lang="en-US" sz="2400" dirty="0"/>
              <a:t> and the </a:t>
            </a:r>
            <a:r>
              <a:rPr lang="en-US" sz="2400" b="1" dirty="0"/>
              <a:t>augmented matrix</a:t>
            </a:r>
            <a:r>
              <a:rPr lang="en-US" sz="2400" dirty="0"/>
              <a:t> of the linear system, we may conclude: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2295641" y="581961"/>
            <a:ext cx="948084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25E4F"/>
                </a:solidFill>
              </a:rPr>
              <a:t>Existence and Uniqueness of solutions in linear systems</a:t>
            </a:r>
          </a:p>
        </p:txBody>
      </p:sp>
      <p:pic>
        <p:nvPicPr>
          <p:cNvPr id="17" name="Imagem 6">
            <a:extLst>
              <a:ext uri="{FF2B5EF4-FFF2-40B4-BE49-F238E27FC236}">
                <a16:creationId xmlns:a16="http://schemas.microsoft.com/office/drawing/2014/main" id="{A41768FD-582B-4DCB-A2FA-206C4C56C1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6" name="CuadroTexto 14">
            <a:extLst>
              <a:ext uri="{FF2B5EF4-FFF2-40B4-BE49-F238E27FC236}">
                <a16:creationId xmlns:a16="http://schemas.microsoft.com/office/drawing/2014/main" id="{91D697BA-1F38-4D23-A15B-A643A96567C1}"/>
              </a:ext>
            </a:extLst>
          </p:cNvPr>
          <p:cNvSpPr txBox="1"/>
          <p:nvPr/>
        </p:nvSpPr>
        <p:spPr>
          <a:xfrm>
            <a:off x="2295641" y="2161161"/>
            <a:ext cx="948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F25E4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/>
              <a:t>If the rank of coefficient matrix is </a:t>
            </a:r>
            <a:r>
              <a:rPr lang="en-US" sz="2400" b="1" dirty="0"/>
              <a:t>different </a:t>
            </a:r>
            <a:r>
              <a:rPr lang="en-US" sz="2400" dirty="0"/>
              <a:t>from the rank of the augmented matrix, </a:t>
            </a:r>
            <a:r>
              <a:rPr lang="en-US" sz="2400" b="1" dirty="0">
                <a:solidFill>
                  <a:srgbClr val="F25E4F"/>
                </a:solidFill>
              </a:rPr>
              <a:t>the system is inconsistent</a:t>
            </a:r>
            <a:r>
              <a:rPr lang="en-US" sz="2400" dirty="0"/>
              <a:t>.</a:t>
            </a:r>
          </a:p>
        </p:txBody>
      </p:sp>
      <p:sp>
        <p:nvSpPr>
          <p:cNvPr id="37" name="CuadroTexto 14">
            <a:extLst>
              <a:ext uri="{FF2B5EF4-FFF2-40B4-BE49-F238E27FC236}">
                <a16:creationId xmlns:a16="http://schemas.microsoft.com/office/drawing/2014/main" id="{6E7139A7-D474-4E14-94ED-6A6E8E4D553D}"/>
              </a:ext>
            </a:extLst>
          </p:cNvPr>
          <p:cNvSpPr txBox="1"/>
          <p:nvPr/>
        </p:nvSpPr>
        <p:spPr>
          <a:xfrm>
            <a:off x="2295641" y="3255021"/>
            <a:ext cx="948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F25E4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/>
              <a:t>If the rank of coefficient matrix is </a:t>
            </a:r>
            <a:r>
              <a:rPr lang="en-US" sz="2400" b="1" dirty="0"/>
              <a:t>equal </a:t>
            </a:r>
            <a:r>
              <a:rPr lang="en-US" sz="2400" dirty="0"/>
              <a:t>to the rank of the augmented matrix, </a:t>
            </a:r>
            <a:r>
              <a:rPr lang="en-US" sz="2400" b="1" dirty="0">
                <a:solidFill>
                  <a:srgbClr val="F25E4F"/>
                </a:solidFill>
              </a:rPr>
              <a:t>the system is consistent</a:t>
            </a:r>
            <a:r>
              <a:rPr lang="en-US" sz="2400" dirty="0"/>
              <a:t>. </a:t>
            </a:r>
          </a:p>
        </p:txBody>
      </p:sp>
      <p:sp>
        <p:nvSpPr>
          <p:cNvPr id="40" name="CuadroTexto 13">
            <a:extLst>
              <a:ext uri="{FF2B5EF4-FFF2-40B4-BE49-F238E27FC236}">
                <a16:creationId xmlns:a16="http://schemas.microsoft.com/office/drawing/2014/main" id="{4B0555D4-EDE4-4D56-8777-58D543ACCBF4}"/>
              </a:ext>
            </a:extLst>
          </p:cNvPr>
          <p:cNvSpPr txBox="1"/>
          <p:nvPr/>
        </p:nvSpPr>
        <p:spPr>
          <a:xfrm>
            <a:off x="2509519" y="5203553"/>
            <a:ext cx="9083041" cy="919401"/>
          </a:xfrm>
          <a:prstGeom prst="roundRect">
            <a:avLst>
              <a:gd name="adj" fmla="val 15562"/>
            </a:avLst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One possible way to answer these is to </a:t>
            </a:r>
            <a:r>
              <a:rPr lang="en-US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check the rank </a:t>
            </a:r>
            <a:r>
              <a:rPr lang="en-US" sz="2400" dirty="0"/>
              <a:t>of the </a:t>
            </a:r>
            <a:r>
              <a:rPr lang="en-US" sz="2400" b="1" dirty="0"/>
              <a:t>coefficient matrix</a:t>
            </a:r>
            <a:r>
              <a:rPr lang="en-US" sz="2400" dirty="0"/>
              <a:t> and the </a:t>
            </a:r>
            <a:r>
              <a:rPr lang="en-US" sz="2400" b="1" dirty="0"/>
              <a:t>augmented matrix</a:t>
            </a:r>
            <a:r>
              <a:rPr lang="en-US" sz="2400" dirty="0"/>
              <a:t> of the linear system.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99600F1-76E8-41D4-BEB1-10D7C83BAF36}"/>
              </a:ext>
            </a:extLst>
          </p:cNvPr>
          <p:cNvSpPr/>
          <p:nvPr/>
        </p:nvSpPr>
        <p:spPr>
          <a:xfrm>
            <a:off x="8062744" y="5245840"/>
            <a:ext cx="21111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25E4F"/>
                </a:solidFill>
              </a:rPr>
              <a:t>check the rank </a:t>
            </a:r>
            <a:endParaRPr lang="en-GB" sz="2400" dirty="0"/>
          </a:p>
        </p:txBody>
      </p:sp>
      <p:sp>
        <p:nvSpPr>
          <p:cNvPr id="43" name="CuadroTexto 14">
            <a:extLst>
              <a:ext uri="{FF2B5EF4-FFF2-40B4-BE49-F238E27FC236}">
                <a16:creationId xmlns:a16="http://schemas.microsoft.com/office/drawing/2014/main" id="{65442E86-397E-4AC3-9500-57B867AE0499}"/>
              </a:ext>
            </a:extLst>
          </p:cNvPr>
          <p:cNvSpPr txBox="1"/>
          <p:nvPr/>
        </p:nvSpPr>
        <p:spPr>
          <a:xfrm>
            <a:off x="6706122" y="3624353"/>
            <a:ext cx="5070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F25E4F"/>
              </a:buClr>
              <a:buSzPct val="120000"/>
            </a:pPr>
            <a:r>
              <a:rPr lang="en-US" sz="2400" dirty="0"/>
              <a:t>In this case, we may also say that, if:</a:t>
            </a:r>
          </a:p>
        </p:txBody>
      </p:sp>
      <p:sp>
        <p:nvSpPr>
          <p:cNvPr id="45" name="CuadroTexto 14">
            <a:extLst>
              <a:ext uri="{FF2B5EF4-FFF2-40B4-BE49-F238E27FC236}">
                <a16:creationId xmlns:a16="http://schemas.microsoft.com/office/drawing/2014/main" id="{4FA43D76-BC6D-42CE-A35E-E891D47B31C4}"/>
              </a:ext>
            </a:extLst>
          </p:cNvPr>
          <p:cNvSpPr txBox="1"/>
          <p:nvPr/>
        </p:nvSpPr>
        <p:spPr>
          <a:xfrm>
            <a:off x="2675160" y="4086018"/>
            <a:ext cx="9101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F25E4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/>
              <a:t>the (equal) ranks are also </a:t>
            </a:r>
            <a:r>
              <a:rPr lang="en-US" sz="2400" b="1" dirty="0"/>
              <a:t>equal</a:t>
            </a:r>
            <a:r>
              <a:rPr lang="en-US" sz="2400" dirty="0"/>
              <a:t> to the number of variables (unknowns) </a:t>
            </a:r>
            <a:r>
              <a:rPr lang="en-US" sz="2400" b="1" dirty="0">
                <a:solidFill>
                  <a:srgbClr val="F25E4F"/>
                </a:solidFill>
              </a:rPr>
              <a:t>the system </a:t>
            </a:r>
            <a:r>
              <a:rPr lang="en-US" sz="2400" dirty="0"/>
              <a:t>has a </a:t>
            </a:r>
            <a:r>
              <a:rPr lang="en-US" sz="2400" b="1" dirty="0">
                <a:solidFill>
                  <a:srgbClr val="F25E4F"/>
                </a:solidFill>
              </a:rPr>
              <a:t>unique solution</a:t>
            </a:r>
            <a:r>
              <a:rPr lang="en-US" sz="2400" dirty="0"/>
              <a:t>. </a:t>
            </a:r>
          </a:p>
        </p:txBody>
      </p:sp>
      <p:sp>
        <p:nvSpPr>
          <p:cNvPr id="46" name="CuadroTexto 14">
            <a:extLst>
              <a:ext uri="{FF2B5EF4-FFF2-40B4-BE49-F238E27FC236}">
                <a16:creationId xmlns:a16="http://schemas.microsoft.com/office/drawing/2014/main" id="{0D383B2C-EA0C-45AF-B484-4BA95610941B}"/>
              </a:ext>
            </a:extLst>
          </p:cNvPr>
          <p:cNvSpPr txBox="1"/>
          <p:nvPr/>
        </p:nvSpPr>
        <p:spPr>
          <a:xfrm>
            <a:off x="2675159" y="4848190"/>
            <a:ext cx="9101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F25E4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/>
              <a:t>the (equal) ranks are inferior to the number of variables (unknowns) </a:t>
            </a:r>
            <a:r>
              <a:rPr lang="en-US" sz="2400" b="1" dirty="0">
                <a:solidFill>
                  <a:srgbClr val="F25E4F"/>
                </a:solidFill>
              </a:rPr>
              <a:t>the system </a:t>
            </a:r>
            <a:r>
              <a:rPr lang="en-US" sz="2400" dirty="0"/>
              <a:t>has </a:t>
            </a:r>
            <a:r>
              <a:rPr lang="en-US" sz="2400" b="1" dirty="0">
                <a:solidFill>
                  <a:srgbClr val="F25E4F"/>
                </a:solidFill>
              </a:rPr>
              <a:t>infinitely many solutions</a:t>
            </a:r>
            <a:endParaRPr lang="en-US" sz="2400" dirty="0"/>
          </a:p>
        </p:txBody>
      </p:sp>
      <p:sp>
        <p:nvSpPr>
          <p:cNvPr id="23" name="Retângulo: Cantos Arredondados 22">
            <a:hlinkClick r:id="rId5" action="ppaction://hlinksldjump"/>
            <a:extLst>
              <a:ext uri="{FF2B5EF4-FFF2-40B4-BE49-F238E27FC236}">
                <a16:creationId xmlns:a16="http://schemas.microsoft.com/office/drawing/2014/main" id="{307A4024-5214-4828-8058-443B714D409D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24" name="Retângulo: Cantos Arredondados 23">
            <a:hlinkClick r:id="rId6" action="ppaction://hlinksldjump"/>
            <a:extLst>
              <a:ext uri="{FF2B5EF4-FFF2-40B4-BE49-F238E27FC236}">
                <a16:creationId xmlns:a16="http://schemas.microsoft.com/office/drawing/2014/main" id="{69221321-5E64-4E5C-BD86-86195A98D0DB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25" name="Retângulo: Cantos Arredondados 24">
            <a:hlinkClick r:id="rId7" action="ppaction://hlinksldjump"/>
            <a:extLst>
              <a:ext uri="{FF2B5EF4-FFF2-40B4-BE49-F238E27FC236}">
                <a16:creationId xmlns:a16="http://schemas.microsoft.com/office/drawing/2014/main" id="{C7043DB9-286F-4678-8531-E9A059613561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6" name="Retângulo: Cantos Arredondados 25">
            <a:hlinkClick r:id="rId8" action="ppaction://hlinksldjump"/>
            <a:extLst>
              <a:ext uri="{FF2B5EF4-FFF2-40B4-BE49-F238E27FC236}">
                <a16:creationId xmlns:a16="http://schemas.microsoft.com/office/drawing/2014/main" id="{28F6AFF5-0EE3-4EA0-9AE1-B339943007FF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27" name="Retângulo: Cantos Arredondados 26">
            <a:hlinkClick r:id="rId9" action="ppaction://hlinksldjump"/>
            <a:extLst>
              <a:ext uri="{FF2B5EF4-FFF2-40B4-BE49-F238E27FC236}">
                <a16:creationId xmlns:a16="http://schemas.microsoft.com/office/drawing/2014/main" id="{7A952611-A417-4DE1-AA24-693E4389F281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28" name="Retângulo: Cantos Arredondados 27">
            <a:hlinkClick r:id="rId10" action="ppaction://hlinksldjump"/>
            <a:extLst>
              <a:ext uri="{FF2B5EF4-FFF2-40B4-BE49-F238E27FC236}">
                <a16:creationId xmlns:a16="http://schemas.microsoft.com/office/drawing/2014/main" id="{A260AC46-AB97-4470-B90B-721AC95B4B67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91747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6" grpId="0"/>
      <p:bldP spid="37" grpId="0"/>
      <p:bldP spid="40" grpId="0" animBg="1"/>
      <p:bldP spid="7" grpId="0"/>
      <p:bldP spid="43" grpId="0"/>
      <p:bldP spid="45" grpId="0"/>
      <p:bldP spid="4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m 6">
            <a:extLst>
              <a:ext uri="{FF2B5EF4-FFF2-40B4-BE49-F238E27FC236}">
                <a16:creationId xmlns:a16="http://schemas.microsoft.com/office/drawing/2014/main" id="{2A174A8B-35A1-411D-9569-5B121F131A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3" name="Rectángulo redondeado 32"/>
          <p:cNvSpPr/>
          <p:nvPr/>
        </p:nvSpPr>
        <p:spPr>
          <a:xfrm>
            <a:off x="2079057" y="211755"/>
            <a:ext cx="9914021" cy="6352674"/>
          </a:xfrm>
          <a:prstGeom prst="roundRect">
            <a:avLst>
              <a:gd name="adj" fmla="val 2476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dirty="0"/>
          </a:p>
        </p:txBody>
      </p:sp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643309" y="344371"/>
            <a:ext cx="352700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s-ES" sz="2400" b="1" u="sng" dirty="0">
                <a:solidFill>
                  <a:srgbClr val="F25E4F"/>
                </a:solidFill>
              </a:rPr>
              <a:t>Analyzing</a:t>
            </a:r>
            <a:r>
              <a:rPr lang="es-ES" altLang="es-ES" sz="2400" b="1" u="sng" dirty="0">
                <a:solidFill>
                  <a:srgbClr val="F25E4F"/>
                </a:solidFill>
              </a:rPr>
              <a:t> a linear </a:t>
            </a:r>
            <a:r>
              <a:rPr lang="en-US" altLang="es-ES" sz="2400" b="1" u="sng" dirty="0">
                <a:solidFill>
                  <a:srgbClr val="F25E4F"/>
                </a:solidFill>
              </a:rPr>
              <a:t>system</a:t>
            </a:r>
            <a:endParaRPr lang="es-ES" altLang="es-ES" sz="2400" dirty="0">
              <a:solidFill>
                <a:srgbClr val="F25E4F"/>
              </a:solidFill>
            </a:endParaRPr>
          </a:p>
        </p:txBody>
      </p:sp>
      <p:sp>
        <p:nvSpPr>
          <p:cNvPr id="14" name="AutoShape 9"/>
          <p:cNvSpPr>
            <a:spLocks noChangeArrowheads="1"/>
          </p:cNvSpPr>
          <p:nvPr/>
        </p:nvSpPr>
        <p:spPr bwMode="auto">
          <a:xfrm>
            <a:off x="3145491" y="975754"/>
            <a:ext cx="2628900" cy="863600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n-GB" altLang="es-ES" dirty="0"/>
              <a:t>Find the</a:t>
            </a:r>
          </a:p>
          <a:p>
            <a:pPr algn="ctr"/>
            <a:r>
              <a:rPr lang="en-GB" altLang="es-ES" b="1" dirty="0">
                <a:solidFill>
                  <a:srgbClr val="F25E4F"/>
                </a:solidFill>
              </a:rPr>
              <a:t>Rank</a:t>
            </a:r>
            <a:r>
              <a:rPr lang="en-GB" altLang="es-ES" dirty="0"/>
              <a:t> for the </a:t>
            </a:r>
            <a:r>
              <a:rPr lang="en-GB" altLang="es-ES" b="1" dirty="0"/>
              <a:t>coefficient</a:t>
            </a:r>
            <a:r>
              <a:rPr lang="en-GB" altLang="es-ES" dirty="0"/>
              <a:t> </a:t>
            </a:r>
          </a:p>
          <a:p>
            <a:pPr algn="ctr"/>
            <a:r>
              <a:rPr lang="en-GB" altLang="es-ES" dirty="0"/>
              <a:t>and </a:t>
            </a:r>
            <a:r>
              <a:rPr lang="en-GB" altLang="es-ES" b="1" dirty="0"/>
              <a:t>augmented</a:t>
            </a:r>
            <a:r>
              <a:rPr lang="en-GB" altLang="es-ES" dirty="0"/>
              <a:t> matrices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5CF39FE8-CF4E-4076-A287-03BC010CD361}"/>
              </a:ext>
            </a:extLst>
          </p:cNvPr>
          <p:cNvGrpSpPr/>
          <p:nvPr/>
        </p:nvGrpSpPr>
        <p:grpSpPr>
          <a:xfrm>
            <a:off x="2731154" y="1839354"/>
            <a:ext cx="3455987" cy="1584325"/>
            <a:chOff x="2345074" y="1839354"/>
            <a:chExt cx="3455987" cy="1584325"/>
          </a:xfrm>
        </p:grpSpPr>
        <p:sp>
          <p:nvSpPr>
            <p:cNvPr id="15" name="AutoShape 10"/>
            <p:cNvSpPr>
              <a:spLocks noChangeArrowheads="1"/>
            </p:cNvSpPr>
            <p:nvPr/>
          </p:nvSpPr>
          <p:spPr bwMode="auto">
            <a:xfrm>
              <a:off x="2345074" y="2055254"/>
              <a:ext cx="3455987" cy="1368425"/>
            </a:xfrm>
            <a:prstGeom prst="flowChartProcess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altLang="es-ES"/>
                <a:t>Consistency of the linear system</a:t>
              </a:r>
              <a:r>
                <a:rPr lang="es-ES" altLang="es-ES"/>
                <a:t>:</a:t>
              </a:r>
            </a:p>
            <a:p>
              <a:pPr algn="ctr"/>
              <a:r>
                <a:rPr lang="es-ES" altLang="es-ES"/>
                <a:t> (</a:t>
              </a:r>
              <a:r>
                <a:rPr lang="en-GB" altLang="es-ES"/>
                <a:t>Matrix Rank analysis)</a:t>
              </a:r>
            </a:p>
            <a:p>
              <a:pPr algn="ctr"/>
              <a:r>
                <a:rPr lang="en-GB" altLang="es-ES"/>
                <a:t>Set  </a:t>
              </a:r>
              <a:r>
                <a:rPr lang="en-GB" altLang="es-ES" sz="20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GB" altLang="es-ES"/>
                <a:t> = </a:t>
              </a:r>
              <a:r>
                <a:rPr lang="en-GB" altLang="es-ES" b="1"/>
                <a:t>Rank of Coefficient matrix</a:t>
              </a:r>
            </a:p>
            <a:p>
              <a:pPr algn="ctr"/>
              <a:r>
                <a:rPr lang="en-GB" altLang="es-ES"/>
                <a:t>and </a:t>
              </a:r>
              <a:r>
                <a:rPr lang="en-GB" altLang="es-ES" sz="20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r>
                <a:rPr lang="en-GB" altLang="es-ES"/>
                <a:t> = </a:t>
              </a:r>
              <a:r>
                <a:rPr lang="en-GB" altLang="es-ES" b="1"/>
                <a:t>Rank of Augmented matrix</a:t>
              </a:r>
              <a:endParaRPr lang="en-GB" altLang="es-ES" b="1" dirty="0"/>
            </a:p>
          </p:txBody>
        </p:sp>
        <p:cxnSp>
          <p:nvCxnSpPr>
            <p:cNvPr id="22" name="AutoShape 17"/>
            <p:cNvCxnSpPr>
              <a:cxnSpLocks noChangeShapeType="1"/>
              <a:stCxn id="14" idx="2"/>
              <a:endCxn id="15" idx="0"/>
            </p:cNvCxnSpPr>
            <p:nvPr/>
          </p:nvCxnSpPr>
          <p:spPr bwMode="auto">
            <a:xfrm flipH="1">
              <a:off x="4073068" y="1839354"/>
              <a:ext cx="10953" cy="21590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6517897D-21CA-4DD9-A838-967C22B0C556}"/>
              </a:ext>
            </a:extLst>
          </p:cNvPr>
          <p:cNvGrpSpPr/>
          <p:nvPr/>
        </p:nvGrpSpPr>
        <p:grpSpPr>
          <a:xfrm>
            <a:off x="3721754" y="3409577"/>
            <a:ext cx="1476375" cy="1560327"/>
            <a:chOff x="3335674" y="3409577"/>
            <a:chExt cx="1476375" cy="1560327"/>
          </a:xfrm>
        </p:grpSpPr>
        <p:sp>
          <p:nvSpPr>
            <p:cNvPr id="16" name="AutoShape 11"/>
            <p:cNvSpPr>
              <a:spLocks noChangeArrowheads="1"/>
            </p:cNvSpPr>
            <p:nvPr/>
          </p:nvSpPr>
          <p:spPr bwMode="auto">
            <a:xfrm>
              <a:off x="3335674" y="3603067"/>
              <a:ext cx="1476375" cy="1366837"/>
            </a:xfrm>
            <a:prstGeom prst="diamond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rgbClr val="F25E4F"/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es-ES" altLang="es-E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s-ES" altLang="es-E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es-ES" altLang="es-E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r>
                <a:rPr lang="es-ES" altLang="es-E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  <p:cxnSp>
          <p:nvCxnSpPr>
            <p:cNvPr id="23" name="AutoShape 18"/>
            <p:cNvCxnSpPr>
              <a:cxnSpLocks noChangeShapeType="1"/>
              <a:endCxn id="16" idx="0"/>
            </p:cNvCxnSpPr>
            <p:nvPr/>
          </p:nvCxnSpPr>
          <p:spPr bwMode="auto">
            <a:xfrm>
              <a:off x="4073861" y="3409577"/>
              <a:ext cx="1" cy="19349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C555E1EE-D20B-4096-9446-E31630260E59}"/>
              </a:ext>
            </a:extLst>
          </p:cNvPr>
          <p:cNvGrpSpPr/>
          <p:nvPr/>
        </p:nvGrpSpPr>
        <p:grpSpPr>
          <a:xfrm>
            <a:off x="8419166" y="3603067"/>
            <a:ext cx="2251075" cy="1366837"/>
            <a:chOff x="8033086" y="3603067"/>
            <a:chExt cx="2251075" cy="1366837"/>
          </a:xfrm>
        </p:grpSpPr>
        <p:sp>
          <p:nvSpPr>
            <p:cNvPr id="19" name="AutoShape 14"/>
            <p:cNvSpPr>
              <a:spLocks noChangeArrowheads="1"/>
            </p:cNvSpPr>
            <p:nvPr/>
          </p:nvSpPr>
          <p:spPr bwMode="auto">
            <a:xfrm>
              <a:off x="8807786" y="3603067"/>
              <a:ext cx="1476375" cy="1366837"/>
            </a:xfrm>
            <a:prstGeom prst="diamond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rgbClr val="F25E4F"/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es-ES" altLang="es-ES" sz="2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 = q = n </a:t>
              </a:r>
              <a:r>
                <a:rPr lang="es-ES" alt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cxnSp>
          <p:nvCxnSpPr>
            <p:cNvPr id="26" name="AutoShape 21"/>
            <p:cNvCxnSpPr>
              <a:cxnSpLocks noChangeShapeType="1"/>
              <a:stCxn id="18" idx="3"/>
              <a:endCxn id="19" idx="1"/>
            </p:cNvCxnSpPr>
            <p:nvPr/>
          </p:nvCxnSpPr>
          <p:spPr bwMode="auto">
            <a:xfrm flipV="1">
              <a:off x="8033086" y="4286486"/>
              <a:ext cx="774700" cy="1587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64987620-51AD-4B33-A2F3-DAF3205ACA29}"/>
              </a:ext>
            </a:extLst>
          </p:cNvPr>
          <p:cNvGrpSpPr/>
          <p:nvPr/>
        </p:nvGrpSpPr>
        <p:grpSpPr>
          <a:xfrm>
            <a:off x="3307416" y="4936884"/>
            <a:ext cx="2305050" cy="1366520"/>
            <a:chOff x="2921336" y="4936884"/>
            <a:chExt cx="2305050" cy="1366520"/>
          </a:xfrm>
        </p:grpSpPr>
        <p:sp>
          <p:nvSpPr>
            <p:cNvPr id="17" name="AutoShape 12"/>
            <p:cNvSpPr>
              <a:spLocks noChangeArrowheads="1"/>
            </p:cNvSpPr>
            <p:nvPr/>
          </p:nvSpPr>
          <p:spPr bwMode="auto">
            <a:xfrm>
              <a:off x="2921336" y="5439804"/>
              <a:ext cx="2305050" cy="863600"/>
            </a:xfrm>
            <a:prstGeom prst="flowChartProcess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altLang="es-ES" b="1" u="sng" dirty="0">
                  <a:solidFill>
                    <a:srgbClr val="F25E4F"/>
                  </a:solidFill>
                </a:rPr>
                <a:t>Inconsistent system</a:t>
              </a:r>
            </a:p>
          </p:txBody>
        </p:sp>
        <p:cxnSp>
          <p:nvCxnSpPr>
            <p:cNvPr id="24" name="AutoShape 19"/>
            <p:cNvCxnSpPr>
              <a:cxnSpLocks noChangeShapeType="1"/>
              <a:stCxn id="16" idx="2"/>
              <a:endCxn id="17" idx="0"/>
            </p:cNvCxnSpPr>
            <p:nvPr/>
          </p:nvCxnSpPr>
          <p:spPr bwMode="auto">
            <a:xfrm flipH="1">
              <a:off x="4073861" y="4969904"/>
              <a:ext cx="10161" cy="469900"/>
            </a:xfrm>
            <a:prstGeom prst="straightConnector1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Rectangle 24"/>
            <p:cNvSpPr>
              <a:spLocks noChangeArrowheads="1"/>
            </p:cNvSpPr>
            <p:nvPr/>
          </p:nvSpPr>
          <p:spPr bwMode="auto">
            <a:xfrm>
              <a:off x="3566163" y="4936884"/>
              <a:ext cx="49674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s-ES" altLang="es-ES" sz="2000" b="1" dirty="0">
                  <a:solidFill>
                    <a:srgbClr val="C00000"/>
                  </a:solidFill>
                </a:rPr>
                <a:t>No</a:t>
              </a: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0C7D0BDA-71B7-499B-9CAB-802FB0805BED}"/>
              </a:ext>
            </a:extLst>
          </p:cNvPr>
          <p:cNvGrpSpPr/>
          <p:nvPr/>
        </p:nvGrpSpPr>
        <p:grpSpPr>
          <a:xfrm>
            <a:off x="5208289" y="3639579"/>
            <a:ext cx="3210877" cy="1296988"/>
            <a:chOff x="4822209" y="3639579"/>
            <a:chExt cx="3210877" cy="1296988"/>
          </a:xfrm>
        </p:grpSpPr>
        <p:sp>
          <p:nvSpPr>
            <p:cNvPr id="18" name="AutoShape 13"/>
            <p:cNvSpPr>
              <a:spLocks noChangeArrowheads="1"/>
            </p:cNvSpPr>
            <p:nvPr/>
          </p:nvSpPr>
          <p:spPr bwMode="auto">
            <a:xfrm>
              <a:off x="5442286" y="3639579"/>
              <a:ext cx="2590800" cy="1296988"/>
            </a:xfrm>
            <a:prstGeom prst="flowChartProcess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en-GB" altLang="es-ES" b="1" u="sng" dirty="0">
                  <a:solidFill>
                    <a:srgbClr val="F25E4F"/>
                  </a:solidFill>
                </a:rPr>
                <a:t>Consistent System</a:t>
              </a:r>
              <a:endParaRPr lang="en-GB" altLang="es-ES" u="sng" dirty="0"/>
            </a:p>
            <a:p>
              <a:pPr algn="ctr"/>
              <a:r>
                <a:rPr lang="en-GB" altLang="es-ES" dirty="0"/>
                <a:t>How many solutions?</a:t>
              </a:r>
            </a:p>
            <a:p>
              <a:pPr algn="ctr"/>
              <a:r>
                <a:rPr lang="en-GB" altLang="es-ES" sz="2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GB" altLang="es-ES" dirty="0"/>
                <a:t> = </a:t>
              </a:r>
              <a:r>
                <a:rPr lang="en-GB" altLang="es-ES" b="1" dirty="0"/>
                <a:t>Number of unknowns</a:t>
              </a:r>
            </a:p>
          </p:txBody>
        </p:sp>
        <p:cxnSp>
          <p:nvCxnSpPr>
            <p:cNvPr id="25" name="AutoShape 20"/>
            <p:cNvCxnSpPr>
              <a:cxnSpLocks noChangeShapeType="1"/>
              <a:stCxn id="16" idx="3"/>
              <a:endCxn id="18" idx="1"/>
            </p:cNvCxnSpPr>
            <p:nvPr/>
          </p:nvCxnSpPr>
          <p:spPr bwMode="auto">
            <a:xfrm>
              <a:off x="4822209" y="4286486"/>
              <a:ext cx="620077" cy="1587"/>
            </a:xfrm>
            <a:prstGeom prst="straightConnector1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Rectangle 25"/>
            <p:cNvSpPr>
              <a:spLocks noChangeArrowheads="1"/>
            </p:cNvSpPr>
            <p:nvPr/>
          </p:nvSpPr>
          <p:spPr bwMode="auto">
            <a:xfrm>
              <a:off x="4866024" y="3855479"/>
              <a:ext cx="529632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" altLang="es-ES" sz="2000" b="1" dirty="0">
                  <a:solidFill>
                    <a:schemeClr val="accent6">
                      <a:lumMod val="75000"/>
                    </a:schemeClr>
                  </a:solidFill>
                </a:rPr>
                <a:t>Yes</a:t>
              </a:r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3AE3C167-43BA-4DFC-A094-D033B220C5E0}"/>
              </a:ext>
            </a:extLst>
          </p:cNvPr>
          <p:cNvGrpSpPr/>
          <p:nvPr/>
        </p:nvGrpSpPr>
        <p:grpSpPr>
          <a:xfrm>
            <a:off x="8617604" y="4947044"/>
            <a:ext cx="2628900" cy="1356360"/>
            <a:chOff x="8231524" y="4947044"/>
            <a:chExt cx="2628900" cy="1356360"/>
          </a:xfrm>
        </p:grpSpPr>
        <p:sp>
          <p:nvSpPr>
            <p:cNvPr id="21" name="AutoShape 16"/>
            <p:cNvSpPr>
              <a:spLocks noChangeArrowheads="1"/>
            </p:cNvSpPr>
            <p:nvPr/>
          </p:nvSpPr>
          <p:spPr bwMode="auto">
            <a:xfrm>
              <a:off x="8231524" y="5439804"/>
              <a:ext cx="2628900" cy="863600"/>
            </a:xfrm>
            <a:prstGeom prst="flowChartProcess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altLang="es-ES" u="sng" dirty="0"/>
                <a:t>Consistent system </a:t>
              </a:r>
            </a:p>
            <a:p>
              <a:pPr algn="ctr"/>
              <a:r>
                <a:rPr lang="en-US" altLang="es-ES" b="1" dirty="0">
                  <a:solidFill>
                    <a:srgbClr val="F25E4F"/>
                  </a:solidFill>
                </a:rPr>
                <a:t>Infinite solutions</a:t>
              </a:r>
            </a:p>
          </p:txBody>
        </p:sp>
        <p:cxnSp>
          <p:nvCxnSpPr>
            <p:cNvPr id="27" name="AutoShape 22"/>
            <p:cNvCxnSpPr>
              <a:cxnSpLocks noChangeShapeType="1"/>
              <a:stCxn id="19" idx="2"/>
              <a:endCxn id="21" idx="0"/>
            </p:cNvCxnSpPr>
            <p:nvPr/>
          </p:nvCxnSpPr>
          <p:spPr bwMode="auto">
            <a:xfrm flipH="1">
              <a:off x="9545974" y="4969904"/>
              <a:ext cx="10160" cy="469900"/>
            </a:xfrm>
            <a:prstGeom prst="straightConnector1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Rectangle 26"/>
            <p:cNvSpPr>
              <a:spLocks noChangeArrowheads="1"/>
            </p:cNvSpPr>
            <p:nvPr/>
          </p:nvSpPr>
          <p:spPr bwMode="auto">
            <a:xfrm>
              <a:off x="8961123" y="4947044"/>
              <a:ext cx="629301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s-ES" altLang="es-ES" sz="2000" b="1" dirty="0">
                  <a:solidFill>
                    <a:srgbClr val="C00000"/>
                  </a:solidFill>
                </a:rPr>
                <a:t>No</a:t>
              </a: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952B74C-94FE-4C44-86C2-50F714FAD087}"/>
              </a:ext>
            </a:extLst>
          </p:cNvPr>
          <p:cNvGrpSpPr/>
          <p:nvPr/>
        </p:nvGrpSpPr>
        <p:grpSpPr>
          <a:xfrm>
            <a:off x="8617604" y="2344179"/>
            <a:ext cx="2628900" cy="1335148"/>
            <a:chOff x="8231524" y="2344179"/>
            <a:chExt cx="2628900" cy="1335148"/>
          </a:xfrm>
        </p:grpSpPr>
        <p:sp>
          <p:nvSpPr>
            <p:cNvPr id="20" name="AutoShape 15"/>
            <p:cNvSpPr>
              <a:spLocks noChangeArrowheads="1"/>
            </p:cNvSpPr>
            <p:nvPr/>
          </p:nvSpPr>
          <p:spPr bwMode="auto">
            <a:xfrm>
              <a:off x="8231524" y="2344179"/>
              <a:ext cx="2628900" cy="863600"/>
            </a:xfrm>
            <a:prstGeom prst="flowChartProcess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en-GB" altLang="es-ES" u="sng" dirty="0"/>
                <a:t>Consistent system </a:t>
              </a:r>
            </a:p>
            <a:p>
              <a:pPr algn="ctr"/>
              <a:r>
                <a:rPr lang="en-GB" altLang="es-ES" b="1" dirty="0">
                  <a:solidFill>
                    <a:srgbClr val="F25E4F"/>
                  </a:solidFill>
                </a:rPr>
                <a:t>Only one solution</a:t>
              </a:r>
            </a:p>
          </p:txBody>
        </p:sp>
        <p:cxnSp>
          <p:nvCxnSpPr>
            <p:cNvPr id="28" name="AutoShape 23"/>
            <p:cNvCxnSpPr>
              <a:cxnSpLocks noChangeShapeType="1"/>
              <a:stCxn id="19" idx="0"/>
              <a:endCxn id="20" idx="2"/>
            </p:cNvCxnSpPr>
            <p:nvPr/>
          </p:nvCxnSpPr>
          <p:spPr bwMode="auto">
            <a:xfrm flipH="1" flipV="1">
              <a:off x="9545974" y="3207779"/>
              <a:ext cx="10160" cy="395288"/>
            </a:xfrm>
            <a:prstGeom prst="straightConnector1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" name="Rectangle 27"/>
            <p:cNvSpPr>
              <a:spLocks noChangeArrowheads="1"/>
            </p:cNvSpPr>
            <p:nvPr/>
          </p:nvSpPr>
          <p:spPr bwMode="auto">
            <a:xfrm>
              <a:off x="9043054" y="3279217"/>
              <a:ext cx="529632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" altLang="es-ES" sz="2000" b="1" dirty="0">
                  <a:solidFill>
                    <a:schemeClr val="accent6">
                      <a:lumMod val="75000"/>
                    </a:schemeClr>
                  </a:solidFill>
                </a:rPr>
                <a:t>Yes</a:t>
              </a:r>
            </a:p>
          </p:txBody>
        </p:sp>
      </p:grpSp>
      <p:sp>
        <p:nvSpPr>
          <p:cNvPr id="41" name="Retângulo: Cantos Arredondados 40">
            <a:hlinkClick r:id="rId5" action="ppaction://hlinksldjump"/>
            <a:extLst>
              <a:ext uri="{FF2B5EF4-FFF2-40B4-BE49-F238E27FC236}">
                <a16:creationId xmlns:a16="http://schemas.microsoft.com/office/drawing/2014/main" id="{28041B4D-1107-477F-8180-BC655062DF7E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47" name="Retângulo: Cantos Arredondados 46">
            <a:hlinkClick r:id="rId6" action="ppaction://hlinksldjump"/>
            <a:extLst>
              <a:ext uri="{FF2B5EF4-FFF2-40B4-BE49-F238E27FC236}">
                <a16:creationId xmlns:a16="http://schemas.microsoft.com/office/drawing/2014/main" id="{FA69855F-A92E-4927-A570-8CCC69CFFC81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48" name="Retângulo: Cantos Arredondados 47">
            <a:hlinkClick r:id="rId7" action="ppaction://hlinksldjump"/>
            <a:extLst>
              <a:ext uri="{FF2B5EF4-FFF2-40B4-BE49-F238E27FC236}">
                <a16:creationId xmlns:a16="http://schemas.microsoft.com/office/drawing/2014/main" id="{C70565A7-3CB7-4651-87D4-AC38AB4C5229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9" name="Retângulo: Cantos Arredondados 48">
            <a:hlinkClick r:id="rId8" action="ppaction://hlinksldjump"/>
            <a:extLst>
              <a:ext uri="{FF2B5EF4-FFF2-40B4-BE49-F238E27FC236}">
                <a16:creationId xmlns:a16="http://schemas.microsoft.com/office/drawing/2014/main" id="{8C2B6BA1-23B7-47EB-BF7D-7BC0775281DC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50" name="Retângulo: Cantos Arredondados 49">
            <a:hlinkClick r:id="rId9" action="ppaction://hlinksldjump"/>
            <a:extLst>
              <a:ext uri="{FF2B5EF4-FFF2-40B4-BE49-F238E27FC236}">
                <a16:creationId xmlns:a16="http://schemas.microsoft.com/office/drawing/2014/main" id="{465FC0B9-D6C7-455A-968F-50E1E8901DC9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51" name="Retângulo: Cantos Arredondados 50">
            <a:hlinkClick r:id="rId10" action="ppaction://hlinksldjump"/>
            <a:extLst>
              <a:ext uri="{FF2B5EF4-FFF2-40B4-BE49-F238E27FC236}">
                <a16:creationId xmlns:a16="http://schemas.microsoft.com/office/drawing/2014/main" id="{B8BE866F-9025-43AC-B586-88DD464FB638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423081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m 6">
            <a:extLst>
              <a:ext uri="{FF2B5EF4-FFF2-40B4-BE49-F238E27FC236}">
                <a16:creationId xmlns:a16="http://schemas.microsoft.com/office/drawing/2014/main" id="{793C1300-934E-4BAB-995F-08AFF20DCA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1" name="Rectángulo redondeado 10"/>
          <p:cNvSpPr/>
          <p:nvPr/>
        </p:nvSpPr>
        <p:spPr>
          <a:xfrm>
            <a:off x="2079057" y="211755"/>
            <a:ext cx="9914021" cy="6484013"/>
          </a:xfrm>
          <a:prstGeom prst="roundRect">
            <a:avLst>
              <a:gd name="adj" fmla="val 3116"/>
            </a:avLst>
          </a:prstGeom>
          <a:ln>
            <a:solidFill>
              <a:srgbClr val="29A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u="sng" dirty="0">
                <a:solidFill>
                  <a:srgbClr val="29A6FF"/>
                </a:solidFill>
              </a:rPr>
              <a:t>Examples</a:t>
            </a:r>
            <a:endParaRPr lang="en-US" sz="2400" b="1" dirty="0">
              <a:solidFill>
                <a:srgbClr val="29A6FF"/>
              </a:solidFill>
            </a:endParaRPr>
          </a:p>
          <a:p>
            <a:endParaRPr lang="en-US" i="1" dirty="0">
              <a:solidFill>
                <a:srgbClr val="FF2929"/>
              </a:solidFill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2478795" y="5664403"/>
            <a:ext cx="3125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C2B8E"/>
                </a:solidFill>
              </a:rPr>
              <a:t>Rank(</a:t>
            </a:r>
            <a:r>
              <a:rPr lang="es-ES" sz="24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2400" b="1" dirty="0">
                <a:solidFill>
                  <a:srgbClr val="0C2B8E"/>
                </a:solidFill>
              </a:rPr>
              <a:t>) = Rank(</a:t>
            </a:r>
            <a:r>
              <a:rPr lang="es-ES" sz="24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A│B</a:t>
            </a:r>
            <a:r>
              <a:rPr lang="es-ES" sz="2400" b="1" dirty="0">
                <a:solidFill>
                  <a:srgbClr val="0C2B8E"/>
                </a:solidFill>
              </a:rPr>
              <a:t>)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2489966" y="6111320"/>
            <a:ext cx="300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CONSISTENT SYSTEM</a:t>
            </a:r>
            <a:endParaRPr lang="en-GB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39" name="Objeto 38">
            <a:extLst>
              <a:ext uri="{FF2B5EF4-FFF2-40B4-BE49-F238E27FC236}">
                <a16:creationId xmlns:a16="http://schemas.microsoft.com/office/drawing/2014/main" id="{31ED608C-46B0-4993-9F7E-B6570CA283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5490651"/>
              </p:ext>
            </p:extLst>
          </p:nvPr>
        </p:nvGraphicFramePr>
        <p:xfrm>
          <a:off x="2387600" y="1297048"/>
          <a:ext cx="1612793" cy="1005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7" name="Equation" r:id="rId6" imgW="736600" imgH="457200" progId="Equation.DSMT4">
                  <p:embed/>
                </p:oleObj>
              </mc:Choice>
              <mc:Fallback>
                <p:oleObj name="Equation" r:id="rId6" imgW="736600" imgH="457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7600" y="1297048"/>
                        <a:ext cx="1612793" cy="10053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upo 12">
            <a:extLst>
              <a:ext uri="{FF2B5EF4-FFF2-40B4-BE49-F238E27FC236}">
                <a16:creationId xmlns:a16="http://schemas.microsoft.com/office/drawing/2014/main" id="{B6B8B414-9C10-4EF6-AAFF-4BC0658A0E3A}"/>
              </a:ext>
            </a:extLst>
          </p:cNvPr>
          <p:cNvGrpSpPr/>
          <p:nvPr/>
        </p:nvGrpSpPr>
        <p:grpSpPr>
          <a:xfrm>
            <a:off x="4803679" y="866608"/>
            <a:ext cx="2406172" cy="1479518"/>
            <a:chOff x="4915902" y="997164"/>
            <a:chExt cx="2406172" cy="1479518"/>
          </a:xfrm>
        </p:grpSpPr>
        <p:sp>
          <p:nvSpPr>
            <p:cNvPr id="12" name="CuadroTexto 11"/>
            <p:cNvSpPr txBox="1"/>
            <p:nvPr/>
          </p:nvSpPr>
          <p:spPr>
            <a:xfrm>
              <a:off x="4915902" y="997164"/>
              <a:ext cx="24061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C2B8E"/>
                  </a:solidFill>
                </a:rPr>
                <a:t>Coefficient matrix</a:t>
              </a:r>
            </a:p>
          </p:txBody>
        </p:sp>
        <p:graphicFrame>
          <p:nvGraphicFramePr>
            <p:cNvPr id="41" name="Objeto 40">
              <a:extLst>
                <a:ext uri="{FF2B5EF4-FFF2-40B4-BE49-F238E27FC236}">
                  <a16:creationId xmlns:a16="http://schemas.microsoft.com/office/drawing/2014/main" id="{3F442EC1-25FE-4E4A-B532-1594CD1A00F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84885724"/>
                </p:ext>
              </p:extLst>
            </p:nvPr>
          </p:nvGraphicFramePr>
          <p:xfrm>
            <a:off x="5225216" y="1470842"/>
            <a:ext cx="1787544" cy="10058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288" name="Equation" r:id="rId8" imgW="812520" imgH="457200" progId="Equation.DSMT4">
                    <p:embed/>
                  </p:oleObj>
                </mc:Choice>
                <mc:Fallback>
                  <p:oleObj name="Equation" r:id="rId8" imgW="812520" imgH="457200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25216" y="1470842"/>
                          <a:ext cx="1787544" cy="100584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AFDA3A9B-F1B9-413E-B349-1E5821F07552}"/>
              </a:ext>
            </a:extLst>
          </p:cNvPr>
          <p:cNvGrpSpPr/>
          <p:nvPr/>
        </p:nvGrpSpPr>
        <p:grpSpPr>
          <a:xfrm>
            <a:off x="8356921" y="851860"/>
            <a:ext cx="2630534" cy="1519694"/>
            <a:chOff x="8251241" y="840160"/>
            <a:chExt cx="2630534" cy="1519694"/>
          </a:xfrm>
        </p:grpSpPr>
        <p:sp>
          <p:nvSpPr>
            <p:cNvPr id="15" name="CuadroTexto 14"/>
            <p:cNvSpPr txBox="1"/>
            <p:nvPr/>
          </p:nvSpPr>
          <p:spPr>
            <a:xfrm>
              <a:off x="8251241" y="840160"/>
              <a:ext cx="25143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0C2B8E"/>
                  </a:solidFill>
                </a:rPr>
                <a:t>Augmented matrix</a:t>
              </a:r>
            </a:p>
          </p:txBody>
        </p:sp>
        <p:graphicFrame>
          <p:nvGraphicFramePr>
            <p:cNvPr id="43" name="Objeto 42">
              <a:extLst>
                <a:ext uri="{FF2B5EF4-FFF2-40B4-BE49-F238E27FC236}">
                  <a16:creationId xmlns:a16="http://schemas.microsoft.com/office/drawing/2014/main" id="{ACCAC58B-85EE-4B9A-8052-60189CCB8A1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44199809"/>
                </p:ext>
              </p:extLst>
            </p:nvPr>
          </p:nvGraphicFramePr>
          <p:xfrm>
            <a:off x="8284015" y="1298574"/>
            <a:ext cx="2597760" cy="1061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289" name="Equation" r:id="rId10" imgW="1180800" imgH="482400" progId="Equation.DSMT4">
                    <p:embed/>
                  </p:oleObj>
                </mc:Choice>
                <mc:Fallback>
                  <p:oleObj name="Equation" r:id="rId10" imgW="1180800" imgH="48240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84015" y="1298574"/>
                          <a:ext cx="2597760" cy="106128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" name="CuadroTexto 17"/>
          <p:cNvSpPr txBox="1"/>
          <p:nvPr/>
        </p:nvSpPr>
        <p:spPr>
          <a:xfrm>
            <a:off x="2331315" y="2346950"/>
            <a:ext cx="5180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C2B8E"/>
                </a:solidFill>
              </a:rPr>
              <a:t>Rank calculation of Coefficient matrix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7544752" y="3134611"/>
            <a:ext cx="1736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0C2B8E"/>
                </a:solidFill>
              </a:rPr>
              <a:t>Rank (</a:t>
            </a:r>
            <a:r>
              <a:rPr lang="es-ES" sz="24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2400" b="1" dirty="0">
                <a:solidFill>
                  <a:srgbClr val="0C2B8E"/>
                </a:solidFill>
              </a:rPr>
              <a:t>) = 2</a:t>
            </a:r>
          </a:p>
        </p:txBody>
      </p:sp>
      <p:graphicFrame>
        <p:nvGraphicFramePr>
          <p:cNvPr id="44" name="Objeto 43">
            <a:extLst>
              <a:ext uri="{FF2B5EF4-FFF2-40B4-BE49-F238E27FC236}">
                <a16:creationId xmlns:a16="http://schemas.microsoft.com/office/drawing/2014/main" id="{A725597C-A90C-476A-AE4B-08E4A279DA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9096968"/>
              </p:ext>
            </p:extLst>
          </p:nvPr>
        </p:nvGraphicFramePr>
        <p:xfrm>
          <a:off x="2724564" y="2909881"/>
          <a:ext cx="1229184" cy="1005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90" name="Equation" r:id="rId12" imgW="558720" imgH="457200" progId="Equation.DSMT4">
                  <p:embed/>
                </p:oleObj>
              </mc:Choice>
              <mc:Fallback>
                <p:oleObj name="Equation" r:id="rId12" imgW="558720" imgH="457200" progId="Equation.DSMT4">
                  <p:embed/>
                  <p:pic>
                    <p:nvPicPr>
                      <p:cNvPr id="41" name="Objeto 40">
                        <a:extLst>
                          <a:ext uri="{FF2B5EF4-FFF2-40B4-BE49-F238E27FC236}">
                            <a16:creationId xmlns:a16="http://schemas.microsoft.com/office/drawing/2014/main" id="{3F442EC1-25FE-4E4A-B532-1594CD1A00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4564" y="2909881"/>
                        <a:ext cx="1229184" cy="10058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to 37">
            <a:extLst>
              <a:ext uri="{FF2B5EF4-FFF2-40B4-BE49-F238E27FC236}">
                <a16:creationId xmlns:a16="http://schemas.microsoft.com/office/drawing/2014/main" id="{266DFE33-C284-4956-BD84-817C612FD4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8065746"/>
              </p:ext>
            </p:extLst>
          </p:nvPr>
        </p:nvGraphicFramePr>
        <p:xfrm>
          <a:off x="3886200" y="2917825"/>
          <a:ext cx="2598738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91" name="Equation" r:id="rId14" imgW="1180800" imgH="457200" progId="Equation.DSMT4">
                  <p:embed/>
                </p:oleObj>
              </mc:Choice>
              <mc:Fallback>
                <p:oleObj name="Equation" r:id="rId14" imgW="1180800" imgH="457200" progId="Equation.DSMT4">
                  <p:embed/>
                  <p:pic>
                    <p:nvPicPr>
                      <p:cNvPr id="44" name="Objeto 43">
                        <a:extLst>
                          <a:ext uri="{FF2B5EF4-FFF2-40B4-BE49-F238E27FC236}">
                            <a16:creationId xmlns:a16="http://schemas.microsoft.com/office/drawing/2014/main" id="{A725597C-A90C-476A-AE4B-08E4A279DA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2917825"/>
                        <a:ext cx="2598738" cy="10064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CuadroTexto 22"/>
          <p:cNvSpPr txBox="1"/>
          <p:nvPr/>
        </p:nvSpPr>
        <p:spPr>
          <a:xfrm>
            <a:off x="8689743" y="4791275"/>
            <a:ext cx="2044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defRPr sz="2400">
                <a:solidFill>
                  <a:srgbClr val="0C2B8E"/>
                </a:solidFill>
              </a:defRPr>
            </a:lvl1pPr>
          </a:lstStyle>
          <a:p>
            <a:r>
              <a:rPr lang="es-ES" b="1" dirty="0"/>
              <a:t>Rank (A│B) = 2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2331315" y="3972628"/>
            <a:ext cx="5288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C2B8E"/>
                </a:solidFill>
              </a:rPr>
              <a:t>Rank calculation of Augmented matrix</a:t>
            </a:r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9F51012E-9D23-43FE-ADAF-5407044BD5B1}"/>
              </a:ext>
            </a:extLst>
          </p:cNvPr>
          <p:cNvGrpSpPr/>
          <p:nvPr/>
        </p:nvGrpSpPr>
        <p:grpSpPr>
          <a:xfrm>
            <a:off x="5337912" y="3096139"/>
            <a:ext cx="771127" cy="673704"/>
            <a:chOff x="5130140" y="2873829"/>
            <a:chExt cx="771127" cy="673704"/>
          </a:xfrm>
        </p:grpSpPr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A1F30ED6-7672-46B7-8E10-B4188918FE7A}"/>
                </a:ext>
              </a:extLst>
            </p:cNvPr>
            <p:cNvCxnSpPr/>
            <p:nvPr/>
          </p:nvCxnSpPr>
          <p:spPr>
            <a:xfrm>
              <a:off x="5130140" y="2873829"/>
              <a:ext cx="0" cy="332509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5281F8C0-3313-45DB-B78A-696A5794C9B7}"/>
                </a:ext>
              </a:extLst>
            </p:cNvPr>
            <p:cNvCxnSpPr/>
            <p:nvPr/>
          </p:nvCxnSpPr>
          <p:spPr>
            <a:xfrm>
              <a:off x="5130800" y="3204633"/>
              <a:ext cx="279400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31">
              <a:extLst>
                <a:ext uri="{FF2B5EF4-FFF2-40B4-BE49-F238E27FC236}">
                  <a16:creationId xmlns:a16="http://schemas.microsoft.com/office/drawing/2014/main" id="{E2C76EBB-F7DB-4378-BA9C-F6AF656984C6}"/>
                </a:ext>
              </a:extLst>
            </p:cNvPr>
            <p:cNvCxnSpPr/>
            <p:nvPr/>
          </p:nvCxnSpPr>
          <p:spPr>
            <a:xfrm>
              <a:off x="5414433" y="3204633"/>
              <a:ext cx="0" cy="338667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36">
              <a:extLst>
                <a:ext uri="{FF2B5EF4-FFF2-40B4-BE49-F238E27FC236}">
                  <a16:creationId xmlns:a16="http://schemas.microsoft.com/office/drawing/2014/main" id="{0F37D3F3-636E-49A0-B628-87204DC8CC4A}"/>
                </a:ext>
              </a:extLst>
            </p:cNvPr>
            <p:cNvCxnSpPr>
              <a:cxnSpLocks/>
            </p:cNvCxnSpPr>
            <p:nvPr/>
          </p:nvCxnSpPr>
          <p:spPr>
            <a:xfrm>
              <a:off x="5418667" y="3547533"/>
              <a:ext cx="482600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F16D5A8A-0407-457A-A33B-6F4A2391A1FF}"/>
              </a:ext>
            </a:extLst>
          </p:cNvPr>
          <p:cNvGrpSpPr/>
          <p:nvPr/>
        </p:nvGrpSpPr>
        <p:grpSpPr>
          <a:xfrm>
            <a:off x="5900768" y="4751199"/>
            <a:ext cx="1296060" cy="673704"/>
            <a:chOff x="5130140" y="2873829"/>
            <a:chExt cx="1296060" cy="673704"/>
          </a:xfrm>
        </p:grpSpPr>
        <p:cxnSp>
          <p:nvCxnSpPr>
            <p:cNvPr id="48" name="Conector recto 47">
              <a:extLst>
                <a:ext uri="{FF2B5EF4-FFF2-40B4-BE49-F238E27FC236}">
                  <a16:creationId xmlns:a16="http://schemas.microsoft.com/office/drawing/2014/main" id="{632880B8-67D9-4202-A5C7-CE56F736641A}"/>
                </a:ext>
              </a:extLst>
            </p:cNvPr>
            <p:cNvCxnSpPr/>
            <p:nvPr/>
          </p:nvCxnSpPr>
          <p:spPr>
            <a:xfrm>
              <a:off x="5130140" y="2873829"/>
              <a:ext cx="0" cy="332509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cto 48">
              <a:extLst>
                <a:ext uri="{FF2B5EF4-FFF2-40B4-BE49-F238E27FC236}">
                  <a16:creationId xmlns:a16="http://schemas.microsoft.com/office/drawing/2014/main" id="{16EA1C14-695F-4B13-804A-C400817ECA03}"/>
                </a:ext>
              </a:extLst>
            </p:cNvPr>
            <p:cNvCxnSpPr/>
            <p:nvPr/>
          </p:nvCxnSpPr>
          <p:spPr>
            <a:xfrm>
              <a:off x="5130800" y="3204633"/>
              <a:ext cx="279400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cto 49">
              <a:extLst>
                <a:ext uri="{FF2B5EF4-FFF2-40B4-BE49-F238E27FC236}">
                  <a16:creationId xmlns:a16="http://schemas.microsoft.com/office/drawing/2014/main" id="{7C9E146E-C3A2-46C6-8449-85E16FE28598}"/>
                </a:ext>
              </a:extLst>
            </p:cNvPr>
            <p:cNvCxnSpPr/>
            <p:nvPr/>
          </p:nvCxnSpPr>
          <p:spPr>
            <a:xfrm>
              <a:off x="5414433" y="3204633"/>
              <a:ext cx="0" cy="338667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cto 50">
              <a:extLst>
                <a:ext uri="{FF2B5EF4-FFF2-40B4-BE49-F238E27FC236}">
                  <a16:creationId xmlns:a16="http://schemas.microsoft.com/office/drawing/2014/main" id="{09B24545-F16A-4D4B-8385-F5F92B8F8AC3}"/>
                </a:ext>
              </a:extLst>
            </p:cNvPr>
            <p:cNvCxnSpPr>
              <a:cxnSpLocks/>
            </p:cNvCxnSpPr>
            <p:nvPr/>
          </p:nvCxnSpPr>
          <p:spPr>
            <a:xfrm>
              <a:off x="5418667" y="3547533"/>
              <a:ext cx="1007533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tângulo 18">
            <a:extLst>
              <a:ext uri="{FF2B5EF4-FFF2-40B4-BE49-F238E27FC236}">
                <a16:creationId xmlns:a16="http://schemas.microsoft.com/office/drawing/2014/main" id="{4A70690C-53EC-4B88-9821-1FAB68CB46E2}"/>
              </a:ext>
            </a:extLst>
          </p:cNvPr>
          <p:cNvSpPr/>
          <p:nvPr/>
        </p:nvSpPr>
        <p:spPr>
          <a:xfrm>
            <a:off x="3522176" y="271990"/>
            <a:ext cx="6756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Study the consistency of the following linear systems</a:t>
            </a:r>
            <a:endParaRPr lang="en-GB" sz="2400" dirty="0"/>
          </a:p>
        </p:txBody>
      </p:sp>
      <p:sp>
        <p:nvSpPr>
          <p:cNvPr id="58" name="Flecha derecha 33">
            <a:extLst>
              <a:ext uri="{FF2B5EF4-FFF2-40B4-BE49-F238E27FC236}">
                <a16:creationId xmlns:a16="http://schemas.microsoft.com/office/drawing/2014/main" id="{820105B1-DE59-4901-9315-757AA67969C0}"/>
              </a:ext>
            </a:extLst>
          </p:cNvPr>
          <p:cNvSpPr/>
          <p:nvPr/>
        </p:nvSpPr>
        <p:spPr>
          <a:xfrm>
            <a:off x="4180099" y="1646939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Flecha derecha 33">
            <a:extLst>
              <a:ext uri="{FF2B5EF4-FFF2-40B4-BE49-F238E27FC236}">
                <a16:creationId xmlns:a16="http://schemas.microsoft.com/office/drawing/2014/main" id="{AE7234A6-108D-4E4B-A2C2-83B1461A47B9}"/>
              </a:ext>
            </a:extLst>
          </p:cNvPr>
          <p:cNvSpPr/>
          <p:nvPr/>
        </p:nvSpPr>
        <p:spPr>
          <a:xfrm>
            <a:off x="7340666" y="1653230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0" name="Flecha derecha 33">
            <a:extLst>
              <a:ext uri="{FF2B5EF4-FFF2-40B4-BE49-F238E27FC236}">
                <a16:creationId xmlns:a16="http://schemas.microsoft.com/office/drawing/2014/main" id="{847067B9-CA72-49A3-A8FA-48EB59219AAF}"/>
              </a:ext>
            </a:extLst>
          </p:cNvPr>
          <p:cNvSpPr/>
          <p:nvPr/>
        </p:nvSpPr>
        <p:spPr>
          <a:xfrm>
            <a:off x="6717919" y="3236602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61" name="Objeto 60">
            <a:extLst>
              <a:ext uri="{FF2B5EF4-FFF2-40B4-BE49-F238E27FC236}">
                <a16:creationId xmlns:a16="http://schemas.microsoft.com/office/drawing/2014/main" id="{A11A647F-B75F-4E93-9256-4EFE0589AD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2686934"/>
              </p:ext>
            </p:extLst>
          </p:nvPr>
        </p:nvGraphicFramePr>
        <p:xfrm>
          <a:off x="4424363" y="4525963"/>
          <a:ext cx="3265487" cy="106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92" name="Equation" r:id="rId16" imgW="1485720" imgH="482400" progId="Equation.DSMT4">
                  <p:embed/>
                </p:oleObj>
              </mc:Choice>
              <mc:Fallback>
                <p:oleObj name="Equation" r:id="rId16" imgW="1485720" imgH="482400" progId="Equation.DSMT4">
                  <p:embed/>
                  <p:pic>
                    <p:nvPicPr>
                      <p:cNvPr id="43" name="Objeto 42">
                        <a:extLst>
                          <a:ext uri="{FF2B5EF4-FFF2-40B4-BE49-F238E27FC236}">
                            <a16:creationId xmlns:a16="http://schemas.microsoft.com/office/drawing/2014/main" id="{ACCAC58B-85EE-4B9A-8052-60189CCB8A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4363" y="4525963"/>
                        <a:ext cx="3265487" cy="10620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to 61">
            <a:extLst>
              <a:ext uri="{FF2B5EF4-FFF2-40B4-BE49-F238E27FC236}">
                <a16:creationId xmlns:a16="http://schemas.microsoft.com/office/drawing/2014/main" id="{E589B4DD-E1D0-43A5-895E-ACD8A2E536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8205885"/>
              </p:ext>
            </p:extLst>
          </p:nvPr>
        </p:nvGraphicFramePr>
        <p:xfrm>
          <a:off x="2724564" y="4544258"/>
          <a:ext cx="1730375" cy="106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93" name="Equation" r:id="rId18" imgW="787320" imgH="482400" progId="Equation.DSMT4">
                  <p:embed/>
                </p:oleObj>
              </mc:Choice>
              <mc:Fallback>
                <p:oleObj name="Equation" r:id="rId18" imgW="787320" imgH="482400" progId="Equation.DSMT4">
                  <p:embed/>
                  <p:pic>
                    <p:nvPicPr>
                      <p:cNvPr id="61" name="Objeto 60">
                        <a:extLst>
                          <a:ext uri="{FF2B5EF4-FFF2-40B4-BE49-F238E27FC236}">
                            <a16:creationId xmlns:a16="http://schemas.microsoft.com/office/drawing/2014/main" id="{A11A647F-B75F-4E93-9256-4EFE0589AD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4564" y="4544258"/>
                        <a:ext cx="1730375" cy="10620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Flecha derecha 33">
            <a:extLst>
              <a:ext uri="{FF2B5EF4-FFF2-40B4-BE49-F238E27FC236}">
                <a16:creationId xmlns:a16="http://schemas.microsoft.com/office/drawing/2014/main" id="{02AC440A-9300-414B-98A4-CBF7A7966BDC}"/>
              </a:ext>
            </a:extLst>
          </p:cNvPr>
          <p:cNvSpPr/>
          <p:nvPr/>
        </p:nvSpPr>
        <p:spPr>
          <a:xfrm>
            <a:off x="7828011" y="4873771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4" name="CuadroTexto 30">
            <a:extLst>
              <a:ext uri="{FF2B5EF4-FFF2-40B4-BE49-F238E27FC236}">
                <a16:creationId xmlns:a16="http://schemas.microsoft.com/office/drawing/2014/main" id="{91FD0973-3927-47E4-8F22-FC95571FAD53}"/>
              </a:ext>
            </a:extLst>
          </p:cNvPr>
          <p:cNvSpPr txBox="1"/>
          <p:nvPr/>
        </p:nvSpPr>
        <p:spPr>
          <a:xfrm>
            <a:off x="5325080" y="5664403"/>
            <a:ext cx="3421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C2B8E"/>
                </a:solidFill>
              </a:rPr>
              <a:t>= </a:t>
            </a:r>
            <a:r>
              <a:rPr lang="es-ES" sz="2400" b="1" dirty="0" err="1">
                <a:solidFill>
                  <a:srgbClr val="0C2B8E"/>
                </a:solidFill>
              </a:rPr>
              <a:t>Number</a:t>
            </a:r>
            <a:r>
              <a:rPr lang="es-ES" sz="2400" b="1" dirty="0">
                <a:solidFill>
                  <a:srgbClr val="0C2B8E"/>
                </a:solidFill>
              </a:rPr>
              <a:t> </a:t>
            </a:r>
            <a:r>
              <a:rPr lang="es-ES" sz="2400" b="1" dirty="0" err="1">
                <a:solidFill>
                  <a:srgbClr val="0C2B8E"/>
                </a:solidFill>
              </a:rPr>
              <a:t>of</a:t>
            </a:r>
            <a:r>
              <a:rPr lang="es-ES" sz="2400" b="1" dirty="0">
                <a:solidFill>
                  <a:srgbClr val="0C2B8E"/>
                </a:solidFill>
              </a:rPr>
              <a:t> variables = 2</a:t>
            </a:r>
          </a:p>
        </p:txBody>
      </p:sp>
      <p:sp>
        <p:nvSpPr>
          <p:cNvPr id="22" name="Seta: Curvada Para a Direita 21">
            <a:extLst>
              <a:ext uri="{FF2B5EF4-FFF2-40B4-BE49-F238E27FC236}">
                <a16:creationId xmlns:a16="http://schemas.microsoft.com/office/drawing/2014/main" id="{31A6D288-40B6-43EA-B41B-8A4376C50BC9}"/>
              </a:ext>
            </a:extLst>
          </p:cNvPr>
          <p:cNvSpPr/>
          <p:nvPr/>
        </p:nvSpPr>
        <p:spPr>
          <a:xfrm>
            <a:off x="2200145" y="5839146"/>
            <a:ext cx="297372" cy="552090"/>
          </a:xfrm>
          <a:prstGeom prst="curvedRightArrow">
            <a:avLst/>
          </a:prstGeom>
          <a:solidFill>
            <a:srgbClr val="C00000"/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5" name="Seta: Curvada Para a Direita 64">
            <a:extLst>
              <a:ext uri="{FF2B5EF4-FFF2-40B4-BE49-F238E27FC236}">
                <a16:creationId xmlns:a16="http://schemas.microsoft.com/office/drawing/2014/main" id="{18591F58-7615-4F01-9C1C-52097FD78252}"/>
              </a:ext>
            </a:extLst>
          </p:cNvPr>
          <p:cNvSpPr/>
          <p:nvPr/>
        </p:nvSpPr>
        <p:spPr>
          <a:xfrm flipH="1">
            <a:off x="8748119" y="5839146"/>
            <a:ext cx="297372" cy="552090"/>
          </a:xfrm>
          <a:prstGeom prst="curvedRightArrow">
            <a:avLst/>
          </a:prstGeom>
          <a:solidFill>
            <a:srgbClr val="C00000"/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6" name="CuadroTexto 32">
            <a:extLst>
              <a:ext uri="{FF2B5EF4-FFF2-40B4-BE49-F238E27FC236}">
                <a16:creationId xmlns:a16="http://schemas.microsoft.com/office/drawing/2014/main" id="{2B67D135-4F8B-4492-892D-697A0CE97600}"/>
              </a:ext>
            </a:extLst>
          </p:cNvPr>
          <p:cNvSpPr txBox="1"/>
          <p:nvPr/>
        </p:nvSpPr>
        <p:spPr>
          <a:xfrm>
            <a:off x="5266798" y="6100443"/>
            <a:ext cx="3513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with ONLY ONE SOLUTION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67" name="Retângulo: Cantos Arredondados 66">
            <a:extLst>
              <a:ext uri="{FF2B5EF4-FFF2-40B4-BE49-F238E27FC236}">
                <a16:creationId xmlns:a16="http://schemas.microsoft.com/office/drawing/2014/main" id="{DF2AE910-6900-4C61-B574-01C499A0FEC6}"/>
              </a:ext>
            </a:extLst>
          </p:cNvPr>
          <p:cNvSpPr/>
          <p:nvPr/>
        </p:nvSpPr>
        <p:spPr>
          <a:xfrm rot="5400000">
            <a:off x="8210195" y="2561351"/>
            <a:ext cx="461665" cy="168019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tângulo: Cantos Arredondados 67">
            <a:extLst>
              <a:ext uri="{FF2B5EF4-FFF2-40B4-BE49-F238E27FC236}">
                <a16:creationId xmlns:a16="http://schemas.microsoft.com/office/drawing/2014/main" id="{8DEAC1EA-ED06-41CE-8E82-F5EB3E2CCA4F}"/>
              </a:ext>
            </a:extLst>
          </p:cNvPr>
          <p:cNvSpPr/>
          <p:nvPr/>
        </p:nvSpPr>
        <p:spPr>
          <a:xfrm rot="5400000">
            <a:off x="9477616" y="4005758"/>
            <a:ext cx="461665" cy="205088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tângulo: Cantos Arredondados 68">
            <a:extLst>
              <a:ext uri="{FF2B5EF4-FFF2-40B4-BE49-F238E27FC236}">
                <a16:creationId xmlns:a16="http://schemas.microsoft.com/office/drawing/2014/main" id="{C6893D65-7207-4B92-BA64-02441653E8CC}"/>
              </a:ext>
            </a:extLst>
          </p:cNvPr>
          <p:cNvSpPr/>
          <p:nvPr/>
        </p:nvSpPr>
        <p:spPr>
          <a:xfrm rot="5400000">
            <a:off x="2487709" y="1305021"/>
            <a:ext cx="461665" cy="44571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tângulo: Cantos Arredondados 69">
            <a:extLst>
              <a:ext uri="{FF2B5EF4-FFF2-40B4-BE49-F238E27FC236}">
                <a16:creationId xmlns:a16="http://schemas.microsoft.com/office/drawing/2014/main" id="{6CC3D0C4-2357-4395-9D70-925DABFF4D03}"/>
              </a:ext>
            </a:extLst>
          </p:cNvPr>
          <p:cNvSpPr/>
          <p:nvPr/>
        </p:nvSpPr>
        <p:spPr>
          <a:xfrm rot="5400000">
            <a:off x="3127193" y="1310543"/>
            <a:ext cx="461665" cy="44571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tângulo: Cantos Arredondados 52">
            <a:hlinkClick r:id="rId20" action="ppaction://hlinksldjump"/>
            <a:extLst>
              <a:ext uri="{FF2B5EF4-FFF2-40B4-BE49-F238E27FC236}">
                <a16:creationId xmlns:a16="http://schemas.microsoft.com/office/drawing/2014/main" id="{6545A7B1-E932-4C70-943B-7325025075DD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72" name="Retângulo: Cantos Arredondados 71">
            <a:hlinkClick r:id="rId21" action="ppaction://hlinksldjump"/>
            <a:extLst>
              <a:ext uri="{FF2B5EF4-FFF2-40B4-BE49-F238E27FC236}">
                <a16:creationId xmlns:a16="http://schemas.microsoft.com/office/drawing/2014/main" id="{D282D891-DBB8-4AB3-8669-A1EB3DDA394E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73" name="Retângulo: Cantos Arredondados 72">
            <a:hlinkClick r:id="rId22" action="ppaction://hlinksldjump"/>
            <a:extLst>
              <a:ext uri="{FF2B5EF4-FFF2-40B4-BE49-F238E27FC236}">
                <a16:creationId xmlns:a16="http://schemas.microsoft.com/office/drawing/2014/main" id="{FE50BB6F-8D0A-4D6B-9AA8-611B5BE904F7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4" name="Retângulo: Cantos Arredondados 73">
            <a:hlinkClick r:id="rId23" action="ppaction://hlinksldjump"/>
            <a:extLst>
              <a:ext uri="{FF2B5EF4-FFF2-40B4-BE49-F238E27FC236}">
                <a16:creationId xmlns:a16="http://schemas.microsoft.com/office/drawing/2014/main" id="{6256538D-E7BC-4E73-AB06-6587045E882A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75" name="Retângulo: Cantos Arredondados 74">
            <a:hlinkClick r:id="rId24" action="ppaction://hlinksldjump"/>
            <a:extLst>
              <a:ext uri="{FF2B5EF4-FFF2-40B4-BE49-F238E27FC236}">
                <a16:creationId xmlns:a16="http://schemas.microsoft.com/office/drawing/2014/main" id="{A1EE9308-9762-4DB4-9E5A-1677D520EF5F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76" name="Retângulo: Cantos Arredondados 75">
            <a:hlinkClick r:id="rId25" action="ppaction://hlinksldjump"/>
            <a:extLst>
              <a:ext uri="{FF2B5EF4-FFF2-40B4-BE49-F238E27FC236}">
                <a16:creationId xmlns:a16="http://schemas.microsoft.com/office/drawing/2014/main" id="{6E0E9354-4321-41BE-AEAE-843C5C7B05B2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283639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5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18" grpId="0"/>
      <p:bldP spid="29" grpId="0"/>
      <p:bldP spid="23" grpId="0"/>
      <p:bldP spid="25" grpId="0"/>
      <p:bldP spid="19" grpId="0"/>
      <p:bldP spid="58" grpId="0" animBg="1"/>
      <p:bldP spid="59" grpId="0" animBg="1"/>
      <p:bldP spid="60" grpId="0" animBg="1"/>
      <p:bldP spid="63" grpId="0" animBg="1"/>
      <p:bldP spid="64" grpId="0"/>
      <p:bldP spid="22" grpId="0" animBg="1"/>
      <p:bldP spid="65" grpId="0" animBg="1"/>
      <p:bldP spid="66" grpId="0"/>
      <p:bldP spid="67" grpId="0" animBg="1"/>
      <p:bldP spid="68" grpId="0" animBg="1"/>
      <p:bldP spid="69" grpId="0" animBg="1"/>
      <p:bldP spid="7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88682" y="435599"/>
            <a:ext cx="9914021" cy="6127761"/>
          </a:xfrm>
          <a:prstGeom prst="roundRect">
            <a:avLst>
              <a:gd name="adj" fmla="val 366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</p:txBody>
      </p:sp>
      <p:cxnSp>
        <p:nvCxnSpPr>
          <p:cNvPr id="1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1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114813-7AC8-4DAE-9689-768D1E4889FB}"/>
              </a:ext>
            </a:extLst>
          </p:cNvPr>
          <p:cNvSpPr txBox="1"/>
          <p:nvPr/>
        </p:nvSpPr>
        <p:spPr>
          <a:xfrm>
            <a:off x="2493817" y="670455"/>
            <a:ext cx="8467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29A6FF"/>
                </a:solidFill>
              </a:rPr>
              <a:t>Examples</a:t>
            </a:r>
            <a:endParaRPr lang="en-US" sz="2400" b="1" dirty="0">
              <a:solidFill>
                <a:srgbClr val="29A6FF"/>
              </a:solidFill>
            </a:endParaRPr>
          </a:p>
          <a:p>
            <a:endParaRPr lang="en-US" sz="2400" b="1" dirty="0">
              <a:solidFill>
                <a:srgbClr val="FF292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/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/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−4=3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blipFill>
                <a:blip r:embed="rId9"/>
                <a:stretch>
                  <a:fillRect l="-3633" t="-22368" b="-32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/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blipFill>
                <a:blip r:embed="rId10"/>
                <a:stretch>
                  <a:fillRect l="-4668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/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blipFill>
                <a:blip r:embed="rId11"/>
                <a:stretch>
                  <a:fillRect l="-3125" t="-22078" b="-31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m 6">
            <a:extLst>
              <a:ext uri="{FF2B5EF4-FFF2-40B4-BE49-F238E27FC236}">
                <a16:creationId xmlns:a16="http://schemas.microsoft.com/office/drawing/2014/main" id="{D7007EDC-DFCD-4791-BC13-5F014129184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/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ra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blipFill>
                <a:blip r:embed="rId18"/>
                <a:stretch>
                  <a:fillRect l="-3322" t="-20513" b="-320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/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/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blipFill>
                <a:blip r:embed="rId20"/>
                <a:stretch>
                  <a:fillRect l="-3633" t="-22368" r="-574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/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blipFill>
                <a:blip r:embed="rId21"/>
                <a:stretch>
                  <a:fillRect l="-3633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m 5">
            <a:extLst>
              <a:ext uri="{FF2B5EF4-FFF2-40B4-BE49-F238E27FC236}">
                <a16:creationId xmlns:a16="http://schemas.microsoft.com/office/drawing/2014/main" id="{AF876208-A84F-466D-8D23-4D878A08ED8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8537" y="1176876"/>
            <a:ext cx="1457325" cy="4572000"/>
          </a:xfrm>
          <a:prstGeom prst="rect">
            <a:avLst/>
          </a:prstGeom>
        </p:spPr>
      </p:pic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94CCC87E-4E0D-41E6-ADF9-2AA45EC4F190}"/>
              </a:ext>
            </a:extLst>
          </p:cNvPr>
          <p:cNvSpPr/>
          <p:nvPr/>
        </p:nvSpPr>
        <p:spPr>
          <a:xfrm>
            <a:off x="5913021" y="144931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D5991B3-516E-4422-B8DB-92440EE4DF66}"/>
              </a:ext>
            </a:extLst>
          </p:cNvPr>
          <p:cNvSpPr/>
          <p:nvPr/>
        </p:nvSpPr>
        <p:spPr>
          <a:xfrm>
            <a:off x="6352913" y="136922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32" name="CuadroTexto 16">
            <a:extLst>
              <a:ext uri="{FF2B5EF4-FFF2-40B4-BE49-F238E27FC236}">
                <a16:creationId xmlns:a16="http://schemas.microsoft.com/office/drawing/2014/main" id="{FCBAE484-78E1-417F-B4F7-97249F08DECB}"/>
              </a:ext>
            </a:extLst>
          </p:cNvPr>
          <p:cNvSpPr txBox="1"/>
          <p:nvPr/>
        </p:nvSpPr>
        <p:spPr>
          <a:xfrm>
            <a:off x="6352913" y="1338035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6C89F398-EBFD-4DAF-AEF5-E4D4A80258BE}"/>
              </a:ext>
            </a:extLst>
          </p:cNvPr>
          <p:cNvSpPr/>
          <p:nvPr/>
        </p:nvSpPr>
        <p:spPr>
          <a:xfrm>
            <a:off x="5871904" y="3871555"/>
            <a:ext cx="3821951" cy="2560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/>
              <a:t>CHECK “list”</a:t>
            </a:r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D4CC5FA9-954D-449D-88F4-F349499C1B7A}"/>
              </a:ext>
            </a:extLst>
          </p:cNvPr>
          <p:cNvSpPr/>
          <p:nvPr/>
        </p:nvSpPr>
        <p:spPr>
          <a:xfrm>
            <a:off x="5870089" y="4300106"/>
            <a:ext cx="38237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No </a:t>
            </a:r>
            <a:r>
              <a:rPr lang="en-US" b="1" dirty="0"/>
              <a:t>products </a:t>
            </a:r>
            <a:r>
              <a:rPr lang="en-US" dirty="0"/>
              <a:t>or </a:t>
            </a:r>
            <a:r>
              <a:rPr lang="en-US" b="1" dirty="0"/>
              <a:t>roots</a:t>
            </a:r>
            <a:r>
              <a:rPr lang="en-US" dirty="0"/>
              <a:t> of variables and</a:t>
            </a:r>
            <a:r>
              <a:rPr lang="en-US" b="1" dirty="0">
                <a:solidFill>
                  <a:srgbClr val="FF0000"/>
                </a:solidFill>
              </a:rPr>
              <a:t> no </a:t>
            </a:r>
            <a:r>
              <a:rPr lang="en-US" dirty="0"/>
              <a:t>variables are involved in </a:t>
            </a:r>
            <a:r>
              <a:rPr lang="en-US" b="1" i="1" dirty="0"/>
              <a:t>trigonometric</a:t>
            </a:r>
            <a:r>
              <a:rPr lang="en-US" dirty="0"/>
              <a:t>, </a:t>
            </a:r>
            <a:r>
              <a:rPr lang="en-US" b="1" i="1" dirty="0"/>
              <a:t>exponential</a:t>
            </a:r>
            <a:r>
              <a:rPr lang="en-US" dirty="0"/>
              <a:t> or </a:t>
            </a:r>
            <a:r>
              <a:rPr lang="en-US" b="1" i="1" dirty="0"/>
              <a:t>logarithmic </a:t>
            </a:r>
            <a:r>
              <a:rPr lang="en-US" dirty="0"/>
              <a:t>functions</a:t>
            </a:r>
            <a:r>
              <a:rPr lang="pt-PT" dirty="0"/>
              <a:t>.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0DD6A44D-F679-4196-9CB9-D34D41502703}"/>
                  </a:ext>
                </a:extLst>
              </p:cNvPr>
              <p:cNvSpPr/>
              <p:nvPr/>
            </p:nvSpPr>
            <p:spPr>
              <a:xfrm>
                <a:off x="5870088" y="5456894"/>
                <a:ext cx="3823767" cy="937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b="1" dirty="0"/>
                  <a:t>Variables</a:t>
                </a:r>
                <a:r>
                  <a:rPr lang="en-GB" dirty="0"/>
                  <a:t> appear </a:t>
                </a:r>
                <a:r>
                  <a:rPr lang="en-GB" b="1" dirty="0">
                    <a:solidFill>
                      <a:srgbClr val="FF0000"/>
                    </a:solidFill>
                  </a:rPr>
                  <a:t>only </a:t>
                </a:r>
                <a:r>
                  <a:rPr lang="en-GB" dirty="0"/>
                  <a:t>to its </a:t>
                </a:r>
                <a:r>
                  <a:rPr lang="en-GB" b="1" dirty="0"/>
                  <a:t>first power</a:t>
                </a:r>
                <a:r>
                  <a:rPr lang="en-GB" dirty="0"/>
                  <a:t> - </a:t>
                </a:r>
                <a:r>
                  <a:rPr lang="en-US" dirty="0"/>
                  <a:t>the exponent of every unknown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dirty="0"/>
                  <a:t>is one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/>
                  <a:t>).</a:t>
                </a:r>
                <a:endParaRPr lang="en-GB" dirty="0"/>
              </a:p>
            </p:txBody>
          </p:sp>
        </mc:Choice>
        <mc:Fallback xmlns="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0DD6A44D-F679-4196-9CB9-D34D415027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088" y="5456894"/>
                <a:ext cx="3823767" cy="937757"/>
              </a:xfrm>
              <a:prstGeom prst="rect">
                <a:avLst/>
              </a:prstGeom>
              <a:blipFill>
                <a:blip r:embed="rId23"/>
                <a:stretch>
                  <a:fillRect l="-1116" t="-3247" r="-1276" b="-97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Freeform 23">
            <a:extLst>
              <a:ext uri="{FF2B5EF4-FFF2-40B4-BE49-F238E27FC236}">
                <a16:creationId xmlns:a16="http://schemas.microsoft.com/office/drawing/2014/main" id="{5A20874B-04ED-4363-9DD3-5E371536EAB1}"/>
              </a:ext>
            </a:extLst>
          </p:cNvPr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8726046" y="5086350"/>
            <a:ext cx="466242" cy="345985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46" name="Freeform 23">
            <a:extLst>
              <a:ext uri="{FF2B5EF4-FFF2-40B4-BE49-F238E27FC236}">
                <a16:creationId xmlns:a16="http://schemas.microsoft.com/office/drawing/2014/main" id="{C9CC12CE-5D4C-4B44-8129-D60CE28856F4}"/>
              </a:ext>
            </a:extLst>
          </p:cNvPr>
          <p:cNvSpPr>
            <a:spLocks noChangeAspect="1" noEditPoints="1"/>
          </p:cNvSpPr>
          <p:nvPr>
            <p:custDataLst>
              <p:tags r:id="rId3"/>
            </p:custDataLst>
          </p:nvPr>
        </p:nvSpPr>
        <p:spPr bwMode="auto">
          <a:xfrm>
            <a:off x="8768910" y="6031468"/>
            <a:ext cx="466242" cy="345985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FA6858F-8D1E-4811-B8D1-94F87C7A3E7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321" y="1176876"/>
            <a:ext cx="1605915" cy="4572000"/>
          </a:xfrm>
          <a:prstGeom prst="rect">
            <a:avLst/>
          </a:prstGeom>
        </p:spPr>
      </p:pic>
      <p:sp>
        <p:nvSpPr>
          <p:cNvPr id="47" name="Seta: Para a Direita 46">
            <a:extLst>
              <a:ext uri="{FF2B5EF4-FFF2-40B4-BE49-F238E27FC236}">
                <a16:creationId xmlns:a16="http://schemas.microsoft.com/office/drawing/2014/main" id="{73BF0F4B-8441-475B-806C-AA67B278C41E}"/>
              </a:ext>
            </a:extLst>
          </p:cNvPr>
          <p:cNvSpPr/>
          <p:nvPr/>
        </p:nvSpPr>
        <p:spPr>
          <a:xfrm>
            <a:off x="5913021" y="2099592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3A4A7BD1-5D52-4418-944E-4DA21DB06935}"/>
              </a:ext>
            </a:extLst>
          </p:cNvPr>
          <p:cNvSpPr/>
          <p:nvPr/>
        </p:nvSpPr>
        <p:spPr>
          <a:xfrm>
            <a:off x="6352913" y="2019496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37" name="Retângulo: Cantos Arredondados 36">
            <a:hlinkClick r:id="rId25" action="ppaction://hlinksldjump"/>
            <a:extLst>
              <a:ext uri="{FF2B5EF4-FFF2-40B4-BE49-F238E27FC236}">
                <a16:creationId xmlns:a16="http://schemas.microsoft.com/office/drawing/2014/main" id="{327B6EA2-E1D1-4520-8492-1E90E7DA0E3C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38" name="Retângulo: Cantos Arredondados 37">
            <a:hlinkClick r:id="rId26" action="ppaction://hlinksldjump"/>
            <a:extLst>
              <a:ext uri="{FF2B5EF4-FFF2-40B4-BE49-F238E27FC236}">
                <a16:creationId xmlns:a16="http://schemas.microsoft.com/office/drawing/2014/main" id="{837C1C1A-C136-4A42-92A0-B9D944F1573B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40" name="Retângulo: Cantos Arredondados 39">
            <a:hlinkClick r:id="rId27" action="ppaction://hlinksldjump"/>
            <a:extLst>
              <a:ext uri="{FF2B5EF4-FFF2-40B4-BE49-F238E27FC236}">
                <a16:creationId xmlns:a16="http://schemas.microsoft.com/office/drawing/2014/main" id="{8BED0EB2-7BB7-4F35-8C97-C74E64C29DAD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1" name="Retângulo: Cantos Arredondados 40">
            <a:hlinkClick r:id="rId28" action="ppaction://hlinksldjump"/>
            <a:extLst>
              <a:ext uri="{FF2B5EF4-FFF2-40B4-BE49-F238E27FC236}">
                <a16:creationId xmlns:a16="http://schemas.microsoft.com/office/drawing/2014/main" id="{EE76AE77-4956-41A1-B7CA-E75F8F78DEFD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49" name="Retângulo: Cantos Arredondados 48">
            <a:hlinkClick r:id="rId29" action="ppaction://hlinksldjump"/>
            <a:extLst>
              <a:ext uri="{FF2B5EF4-FFF2-40B4-BE49-F238E27FC236}">
                <a16:creationId xmlns:a16="http://schemas.microsoft.com/office/drawing/2014/main" id="{EAF8457E-BB6C-4375-98B2-5C40D246C661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50" name="Retângulo: Cantos Arredondados 49">
            <a:hlinkClick r:id="rId30" action="ppaction://hlinksldjump"/>
            <a:extLst>
              <a:ext uri="{FF2B5EF4-FFF2-40B4-BE49-F238E27FC236}">
                <a16:creationId xmlns:a16="http://schemas.microsoft.com/office/drawing/2014/main" id="{1D440F74-5E52-4159-8B9A-230AC9E08760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382437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7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5" grpId="0" animBg="1"/>
      <p:bldP spid="45" grpId="1" animBg="1"/>
      <p:bldP spid="46" grpId="0" animBg="1"/>
      <p:bldP spid="46" grpId="1" animBg="1"/>
      <p:bldP spid="47" grpId="0" animBg="1"/>
      <p:bldP spid="4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m 6">
            <a:extLst>
              <a:ext uri="{FF2B5EF4-FFF2-40B4-BE49-F238E27FC236}">
                <a16:creationId xmlns:a16="http://schemas.microsoft.com/office/drawing/2014/main" id="{793C1300-934E-4BAB-995F-08AFF20DCA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1" name="Rectángulo redondeado 10"/>
          <p:cNvSpPr/>
          <p:nvPr/>
        </p:nvSpPr>
        <p:spPr>
          <a:xfrm>
            <a:off x="2079057" y="211755"/>
            <a:ext cx="9914021" cy="6484013"/>
          </a:xfrm>
          <a:prstGeom prst="roundRect">
            <a:avLst>
              <a:gd name="adj" fmla="val 3116"/>
            </a:avLst>
          </a:prstGeom>
          <a:ln>
            <a:solidFill>
              <a:srgbClr val="29A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u="sng" dirty="0">
                <a:solidFill>
                  <a:srgbClr val="29A6FF"/>
                </a:solidFill>
              </a:rPr>
              <a:t>Examples</a:t>
            </a:r>
            <a:endParaRPr lang="en-US" sz="2400" b="1" dirty="0">
              <a:solidFill>
                <a:srgbClr val="29A6FF"/>
              </a:solidFill>
            </a:endParaRPr>
          </a:p>
          <a:p>
            <a:endParaRPr lang="en-US" i="1" dirty="0">
              <a:solidFill>
                <a:srgbClr val="FF2929"/>
              </a:solidFill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4A70690C-53EC-4B88-9821-1FAB68CB46E2}"/>
              </a:ext>
            </a:extLst>
          </p:cNvPr>
          <p:cNvSpPr/>
          <p:nvPr/>
        </p:nvSpPr>
        <p:spPr>
          <a:xfrm>
            <a:off x="3522176" y="271990"/>
            <a:ext cx="6756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Study the consistency of the following linear systems</a:t>
            </a:r>
            <a:endParaRPr lang="en-GB" sz="2400" dirty="0"/>
          </a:p>
        </p:txBody>
      </p:sp>
      <p:graphicFrame>
        <p:nvGraphicFramePr>
          <p:cNvPr id="77" name="Objeto 76">
            <a:extLst>
              <a:ext uri="{FF2B5EF4-FFF2-40B4-BE49-F238E27FC236}">
                <a16:creationId xmlns:a16="http://schemas.microsoft.com/office/drawing/2014/main" id="{F7F4B645-5B31-4551-9381-DFBC653FE6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5897011"/>
              </p:ext>
            </p:extLst>
          </p:nvPr>
        </p:nvGraphicFramePr>
        <p:xfrm>
          <a:off x="2198657" y="851358"/>
          <a:ext cx="1851582" cy="1408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2" name="Equation" r:id="rId6" imgW="939600" imgH="711000" progId="Equation.DSMT4">
                  <p:embed/>
                </p:oleObj>
              </mc:Choice>
              <mc:Fallback>
                <p:oleObj name="Equation" r:id="rId6" imgW="939600" imgH="711000" progId="Equation.DSMT4">
                  <p:embed/>
                  <p:pic>
                    <p:nvPicPr>
                      <p:cNvPr id="38" name="Objeto 37">
                        <a:extLst>
                          <a:ext uri="{FF2B5EF4-FFF2-40B4-BE49-F238E27FC236}">
                            <a16:creationId xmlns:a16="http://schemas.microsoft.com/office/drawing/2014/main" id="{6EA34E18-DA55-4736-877B-B4B98758787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8657" y="851358"/>
                        <a:ext cx="1851582" cy="14084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8" name="Grupo 13">
            <a:extLst>
              <a:ext uri="{FF2B5EF4-FFF2-40B4-BE49-F238E27FC236}">
                <a16:creationId xmlns:a16="http://schemas.microsoft.com/office/drawing/2014/main" id="{B65DF0FB-3243-411D-A831-D5C9DBAB52DA}"/>
              </a:ext>
            </a:extLst>
          </p:cNvPr>
          <p:cNvGrpSpPr/>
          <p:nvPr/>
        </p:nvGrpSpPr>
        <p:grpSpPr>
          <a:xfrm>
            <a:off x="5154797" y="661651"/>
            <a:ext cx="2097531" cy="1533227"/>
            <a:chOff x="5038725" y="751186"/>
            <a:chExt cx="2097531" cy="1533227"/>
          </a:xfrm>
        </p:grpSpPr>
        <p:sp>
          <p:nvSpPr>
            <p:cNvPr id="79" name="CuadroTexto 11">
              <a:extLst>
                <a:ext uri="{FF2B5EF4-FFF2-40B4-BE49-F238E27FC236}">
                  <a16:creationId xmlns:a16="http://schemas.microsoft.com/office/drawing/2014/main" id="{7DCF412B-092F-41A3-9B69-D32F9C95A9E0}"/>
                </a:ext>
              </a:extLst>
            </p:cNvPr>
            <p:cNvSpPr txBox="1"/>
            <p:nvPr/>
          </p:nvSpPr>
          <p:spPr>
            <a:xfrm>
              <a:off x="5095184" y="751186"/>
              <a:ext cx="20410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C2B8E"/>
                  </a:solidFill>
                </a:rPr>
                <a:t>Coefficient matrix</a:t>
              </a:r>
            </a:p>
          </p:txBody>
        </p:sp>
        <p:graphicFrame>
          <p:nvGraphicFramePr>
            <p:cNvPr id="80" name="Objeto 79">
              <a:extLst>
                <a:ext uri="{FF2B5EF4-FFF2-40B4-BE49-F238E27FC236}">
                  <a16:creationId xmlns:a16="http://schemas.microsoft.com/office/drawing/2014/main" id="{5366A8CA-FC1C-4B5D-87CD-C6BD0A5E519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95122291"/>
                </p:ext>
              </p:extLst>
            </p:nvPr>
          </p:nvGraphicFramePr>
          <p:xfrm>
            <a:off x="5038725" y="1096963"/>
            <a:ext cx="1830388" cy="1187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53" name="Equation" r:id="rId8" imgW="1104840" imgH="711000" progId="Equation.DSMT4">
                    <p:embed/>
                  </p:oleObj>
                </mc:Choice>
                <mc:Fallback>
                  <p:oleObj name="Equation" r:id="rId8" imgW="1104840" imgH="711000" progId="Equation.DSMT4">
                    <p:embed/>
                    <p:pic>
                      <p:nvPicPr>
                        <p:cNvPr id="43" name="Objeto 42">
                          <a:extLst>
                            <a:ext uri="{FF2B5EF4-FFF2-40B4-BE49-F238E27FC236}">
                              <a16:creationId xmlns:a16="http://schemas.microsoft.com/office/drawing/2014/main" id="{FDD7B86F-575F-43B3-869A-25B206FDEB2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38725" y="1096963"/>
                          <a:ext cx="1830388" cy="11874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1" name="Grupo 15">
            <a:extLst>
              <a:ext uri="{FF2B5EF4-FFF2-40B4-BE49-F238E27FC236}">
                <a16:creationId xmlns:a16="http://schemas.microsoft.com/office/drawing/2014/main" id="{1B027ED5-59BA-490C-93ED-A2112BA6A9FA}"/>
              </a:ext>
            </a:extLst>
          </p:cNvPr>
          <p:cNvGrpSpPr/>
          <p:nvPr/>
        </p:nvGrpSpPr>
        <p:grpSpPr>
          <a:xfrm>
            <a:off x="8332888" y="661651"/>
            <a:ext cx="2594370" cy="1549737"/>
            <a:chOff x="7488980" y="761417"/>
            <a:chExt cx="2594370" cy="1549737"/>
          </a:xfrm>
        </p:grpSpPr>
        <p:sp>
          <p:nvSpPr>
            <p:cNvPr id="82" name="CuadroTexto 14">
              <a:extLst>
                <a:ext uri="{FF2B5EF4-FFF2-40B4-BE49-F238E27FC236}">
                  <a16:creationId xmlns:a16="http://schemas.microsoft.com/office/drawing/2014/main" id="{F65312F2-941E-4271-AE1F-D141F6E16A71}"/>
                </a:ext>
              </a:extLst>
            </p:cNvPr>
            <p:cNvSpPr txBox="1"/>
            <p:nvPr/>
          </p:nvSpPr>
          <p:spPr>
            <a:xfrm>
              <a:off x="7952126" y="761417"/>
              <a:ext cx="21312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0C2B8E"/>
                  </a:solidFill>
                </a:rPr>
                <a:t>Augmented matrix</a:t>
              </a:r>
            </a:p>
          </p:txBody>
        </p:sp>
        <p:graphicFrame>
          <p:nvGraphicFramePr>
            <p:cNvPr id="83" name="Objeto 82">
              <a:extLst>
                <a:ext uri="{FF2B5EF4-FFF2-40B4-BE49-F238E27FC236}">
                  <a16:creationId xmlns:a16="http://schemas.microsoft.com/office/drawing/2014/main" id="{806B8D29-73EF-4300-84CC-DCD51CFE3CD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32906358"/>
                </p:ext>
              </p:extLst>
            </p:nvPr>
          </p:nvGraphicFramePr>
          <p:xfrm>
            <a:off x="7488980" y="1123704"/>
            <a:ext cx="2439988" cy="1187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54" name="Equation" r:id="rId10" imgW="1473120" imgH="711000" progId="Equation.DSMT4">
                    <p:embed/>
                  </p:oleObj>
                </mc:Choice>
                <mc:Fallback>
                  <p:oleObj name="Equation" r:id="rId10" imgW="1473120" imgH="711000" progId="Equation.DSMT4">
                    <p:embed/>
                    <p:pic>
                      <p:nvPicPr>
                        <p:cNvPr id="44" name="Objeto 43">
                          <a:extLst>
                            <a:ext uri="{FF2B5EF4-FFF2-40B4-BE49-F238E27FC236}">
                              <a16:creationId xmlns:a16="http://schemas.microsoft.com/office/drawing/2014/main" id="{84642940-1BEC-4251-8CDC-8D158D269F4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88980" y="1123704"/>
                          <a:ext cx="2439988" cy="11874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4" name="Flecha derecha 33">
            <a:extLst>
              <a:ext uri="{FF2B5EF4-FFF2-40B4-BE49-F238E27FC236}">
                <a16:creationId xmlns:a16="http://schemas.microsoft.com/office/drawing/2014/main" id="{249B6971-7947-4A71-939F-EC75AF3DE811}"/>
              </a:ext>
            </a:extLst>
          </p:cNvPr>
          <p:cNvSpPr/>
          <p:nvPr/>
        </p:nvSpPr>
        <p:spPr>
          <a:xfrm>
            <a:off x="4169839" y="1440696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5" name="Flecha derecha 33">
            <a:extLst>
              <a:ext uri="{FF2B5EF4-FFF2-40B4-BE49-F238E27FC236}">
                <a16:creationId xmlns:a16="http://schemas.microsoft.com/office/drawing/2014/main" id="{B700EC7F-A9BC-480E-948F-5C7EAB03DC22}"/>
              </a:ext>
            </a:extLst>
          </p:cNvPr>
          <p:cNvSpPr/>
          <p:nvPr/>
        </p:nvSpPr>
        <p:spPr>
          <a:xfrm>
            <a:off x="7447914" y="1466710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6" name="CuadroTexto 17">
            <a:extLst>
              <a:ext uri="{FF2B5EF4-FFF2-40B4-BE49-F238E27FC236}">
                <a16:creationId xmlns:a16="http://schemas.microsoft.com/office/drawing/2014/main" id="{05CAD463-8A2C-47D4-BBC9-B30FCEB07DDC}"/>
              </a:ext>
            </a:extLst>
          </p:cNvPr>
          <p:cNvSpPr txBox="1"/>
          <p:nvPr/>
        </p:nvSpPr>
        <p:spPr>
          <a:xfrm>
            <a:off x="2331315" y="2346950"/>
            <a:ext cx="4417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C2B8E"/>
                </a:solidFill>
              </a:rPr>
              <a:t>Rank calculation of Coefficient matrix</a:t>
            </a:r>
          </a:p>
        </p:txBody>
      </p:sp>
      <p:graphicFrame>
        <p:nvGraphicFramePr>
          <p:cNvPr id="87" name="Objeto 86">
            <a:extLst>
              <a:ext uri="{FF2B5EF4-FFF2-40B4-BE49-F238E27FC236}">
                <a16:creationId xmlns:a16="http://schemas.microsoft.com/office/drawing/2014/main" id="{49225608-5548-46D9-AB44-76AA6801BE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4819917"/>
              </p:ext>
            </p:extLst>
          </p:nvPr>
        </p:nvGraphicFramePr>
        <p:xfrm>
          <a:off x="2400301" y="2658867"/>
          <a:ext cx="1409700" cy="118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5" name="Equation" r:id="rId12" imgW="850680" imgH="711000" progId="Equation.DSMT4">
                  <p:embed/>
                </p:oleObj>
              </mc:Choice>
              <mc:Fallback>
                <p:oleObj name="Equation" r:id="rId12" imgW="850680" imgH="711000" progId="Equation.DSMT4">
                  <p:embed/>
                  <p:pic>
                    <p:nvPicPr>
                      <p:cNvPr id="39" name="Objeto 38">
                        <a:extLst>
                          <a:ext uri="{FF2B5EF4-FFF2-40B4-BE49-F238E27FC236}">
                            <a16:creationId xmlns:a16="http://schemas.microsoft.com/office/drawing/2014/main" id="{69959877-159C-4077-B9F2-862A3691AB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0301" y="2658867"/>
                        <a:ext cx="1409700" cy="11879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" name="Objeto 87">
            <a:extLst>
              <a:ext uri="{FF2B5EF4-FFF2-40B4-BE49-F238E27FC236}">
                <a16:creationId xmlns:a16="http://schemas.microsoft.com/office/drawing/2014/main" id="{5AE16A16-9097-4847-8189-B265590466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0911930"/>
              </p:ext>
            </p:extLst>
          </p:nvPr>
        </p:nvGraphicFramePr>
        <p:xfrm>
          <a:off x="3827340" y="2652713"/>
          <a:ext cx="2439988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6" name="Equation" r:id="rId14" imgW="1473120" imgH="711000" progId="Equation.DSMT4">
                  <p:embed/>
                </p:oleObj>
              </mc:Choice>
              <mc:Fallback>
                <p:oleObj name="Equation" r:id="rId14" imgW="1473120" imgH="711000" progId="Equation.DSMT4">
                  <p:embed/>
                  <p:pic>
                    <p:nvPicPr>
                      <p:cNvPr id="40" name="Objeto 39">
                        <a:extLst>
                          <a:ext uri="{FF2B5EF4-FFF2-40B4-BE49-F238E27FC236}">
                            <a16:creationId xmlns:a16="http://schemas.microsoft.com/office/drawing/2014/main" id="{9BFCE0C7-49B6-4A37-9662-0FE524310B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7340" y="2652713"/>
                        <a:ext cx="2439988" cy="11874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" name="Objeto 88">
            <a:extLst>
              <a:ext uri="{FF2B5EF4-FFF2-40B4-BE49-F238E27FC236}">
                <a16:creationId xmlns:a16="http://schemas.microsoft.com/office/drawing/2014/main" id="{FEF240A5-8C5F-4585-A209-D14A5A457A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5283440"/>
              </p:ext>
            </p:extLst>
          </p:nvPr>
        </p:nvGraphicFramePr>
        <p:xfrm>
          <a:off x="6310285" y="2670175"/>
          <a:ext cx="2355850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7" name="Equation" r:id="rId16" imgW="1422360" imgH="711000" progId="Equation.DSMT4">
                  <p:embed/>
                </p:oleObj>
              </mc:Choice>
              <mc:Fallback>
                <p:oleObj name="Equation" r:id="rId16" imgW="1422360" imgH="711000" progId="Equation.DSMT4">
                  <p:embed/>
                  <p:pic>
                    <p:nvPicPr>
                      <p:cNvPr id="42" name="Objeto 41">
                        <a:extLst>
                          <a:ext uri="{FF2B5EF4-FFF2-40B4-BE49-F238E27FC236}">
                            <a16:creationId xmlns:a16="http://schemas.microsoft.com/office/drawing/2014/main" id="{DA3C2149-AFC2-4CFD-9BC0-8F42E4335B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0285" y="2670175"/>
                        <a:ext cx="2355850" cy="11874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0" name="Grupo 54">
            <a:extLst>
              <a:ext uri="{FF2B5EF4-FFF2-40B4-BE49-F238E27FC236}">
                <a16:creationId xmlns:a16="http://schemas.microsoft.com/office/drawing/2014/main" id="{AA90FAE0-E79D-4FA5-9715-91C7EB11630E}"/>
              </a:ext>
            </a:extLst>
          </p:cNvPr>
          <p:cNvGrpSpPr/>
          <p:nvPr/>
        </p:nvGrpSpPr>
        <p:grpSpPr>
          <a:xfrm>
            <a:off x="7343951" y="2705387"/>
            <a:ext cx="1225514" cy="673704"/>
            <a:chOff x="5130140" y="2873829"/>
            <a:chExt cx="1225514" cy="673704"/>
          </a:xfrm>
        </p:grpSpPr>
        <p:cxnSp>
          <p:nvCxnSpPr>
            <p:cNvPr id="91" name="Conector recto 55">
              <a:extLst>
                <a:ext uri="{FF2B5EF4-FFF2-40B4-BE49-F238E27FC236}">
                  <a16:creationId xmlns:a16="http://schemas.microsoft.com/office/drawing/2014/main" id="{3B344508-FC2D-4AF9-9F09-F6D16FC35784}"/>
                </a:ext>
              </a:extLst>
            </p:cNvPr>
            <p:cNvCxnSpPr/>
            <p:nvPr/>
          </p:nvCxnSpPr>
          <p:spPr>
            <a:xfrm>
              <a:off x="5130140" y="2873829"/>
              <a:ext cx="0" cy="332509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cto 56">
              <a:extLst>
                <a:ext uri="{FF2B5EF4-FFF2-40B4-BE49-F238E27FC236}">
                  <a16:creationId xmlns:a16="http://schemas.microsoft.com/office/drawing/2014/main" id="{620D503D-A753-4403-BC39-D4DCA6A00142}"/>
                </a:ext>
              </a:extLst>
            </p:cNvPr>
            <p:cNvCxnSpPr/>
            <p:nvPr/>
          </p:nvCxnSpPr>
          <p:spPr>
            <a:xfrm>
              <a:off x="5130800" y="3204633"/>
              <a:ext cx="279400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ector recto 57">
              <a:extLst>
                <a:ext uri="{FF2B5EF4-FFF2-40B4-BE49-F238E27FC236}">
                  <a16:creationId xmlns:a16="http://schemas.microsoft.com/office/drawing/2014/main" id="{19C38411-9206-485B-B7A2-94F528DBE413}"/>
                </a:ext>
              </a:extLst>
            </p:cNvPr>
            <p:cNvCxnSpPr/>
            <p:nvPr/>
          </p:nvCxnSpPr>
          <p:spPr>
            <a:xfrm>
              <a:off x="5414433" y="3204633"/>
              <a:ext cx="0" cy="338667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ector recto 58">
              <a:extLst>
                <a:ext uri="{FF2B5EF4-FFF2-40B4-BE49-F238E27FC236}">
                  <a16:creationId xmlns:a16="http://schemas.microsoft.com/office/drawing/2014/main" id="{1F815293-3CEF-43E5-B26E-D48315A24F9B}"/>
                </a:ext>
              </a:extLst>
            </p:cNvPr>
            <p:cNvCxnSpPr>
              <a:cxnSpLocks/>
            </p:cNvCxnSpPr>
            <p:nvPr/>
          </p:nvCxnSpPr>
          <p:spPr>
            <a:xfrm>
              <a:off x="5418667" y="3547533"/>
              <a:ext cx="936987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CuadroTexto 28">
            <a:extLst>
              <a:ext uri="{FF2B5EF4-FFF2-40B4-BE49-F238E27FC236}">
                <a16:creationId xmlns:a16="http://schemas.microsoft.com/office/drawing/2014/main" id="{6DE19F1D-3709-4CFF-B3B6-28F45166C246}"/>
              </a:ext>
            </a:extLst>
          </p:cNvPr>
          <p:cNvSpPr txBox="1"/>
          <p:nvPr/>
        </p:nvSpPr>
        <p:spPr>
          <a:xfrm>
            <a:off x="9621354" y="2976192"/>
            <a:ext cx="1736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0C2B8E"/>
                </a:solidFill>
              </a:rPr>
              <a:t>Rank (</a:t>
            </a:r>
            <a:r>
              <a:rPr lang="es-ES" sz="24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2400" b="1" dirty="0">
                <a:solidFill>
                  <a:srgbClr val="0C2B8E"/>
                </a:solidFill>
              </a:rPr>
              <a:t>) = 2</a:t>
            </a:r>
          </a:p>
        </p:txBody>
      </p:sp>
      <p:sp>
        <p:nvSpPr>
          <p:cNvPr id="96" name="Flecha derecha 33">
            <a:extLst>
              <a:ext uri="{FF2B5EF4-FFF2-40B4-BE49-F238E27FC236}">
                <a16:creationId xmlns:a16="http://schemas.microsoft.com/office/drawing/2014/main" id="{13BD9171-6875-4D5E-AE05-FB3298B2DC9C}"/>
              </a:ext>
            </a:extLst>
          </p:cNvPr>
          <p:cNvSpPr/>
          <p:nvPr/>
        </p:nvSpPr>
        <p:spPr>
          <a:xfrm>
            <a:off x="8794521" y="3078183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7" name="Retângulo: Cantos Arredondados 96">
            <a:extLst>
              <a:ext uri="{FF2B5EF4-FFF2-40B4-BE49-F238E27FC236}">
                <a16:creationId xmlns:a16="http://schemas.microsoft.com/office/drawing/2014/main" id="{07507294-2E6B-4240-8AD0-562DA7F63149}"/>
              </a:ext>
            </a:extLst>
          </p:cNvPr>
          <p:cNvSpPr/>
          <p:nvPr/>
        </p:nvSpPr>
        <p:spPr>
          <a:xfrm rot="5400000">
            <a:off x="10286797" y="2402932"/>
            <a:ext cx="461665" cy="168019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CuadroTexto 24">
            <a:extLst>
              <a:ext uri="{FF2B5EF4-FFF2-40B4-BE49-F238E27FC236}">
                <a16:creationId xmlns:a16="http://schemas.microsoft.com/office/drawing/2014/main" id="{E011FD2E-BBC3-4EA3-B3E6-6C6687CA3BFD}"/>
              </a:ext>
            </a:extLst>
          </p:cNvPr>
          <p:cNvSpPr txBox="1"/>
          <p:nvPr/>
        </p:nvSpPr>
        <p:spPr>
          <a:xfrm>
            <a:off x="2331315" y="3854644"/>
            <a:ext cx="4507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C2B8E"/>
                </a:solidFill>
              </a:rPr>
              <a:t>Rank calculation of Augmented matrix</a:t>
            </a:r>
          </a:p>
        </p:txBody>
      </p:sp>
      <p:graphicFrame>
        <p:nvGraphicFramePr>
          <p:cNvPr id="100" name="Objeto 99">
            <a:extLst>
              <a:ext uri="{FF2B5EF4-FFF2-40B4-BE49-F238E27FC236}">
                <a16:creationId xmlns:a16="http://schemas.microsoft.com/office/drawing/2014/main" id="{38B60B5C-1FF3-4486-A915-9F8C947F94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7810971"/>
              </p:ext>
            </p:extLst>
          </p:nvPr>
        </p:nvGraphicFramePr>
        <p:xfrm>
          <a:off x="2394775" y="4233863"/>
          <a:ext cx="1789112" cy="122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8" name="Equation" r:id="rId18" imgW="1079280" imgH="736560" progId="Equation.DSMT4">
                  <p:embed/>
                </p:oleObj>
              </mc:Choice>
              <mc:Fallback>
                <p:oleObj name="Equation" r:id="rId18" imgW="1079280" imgH="736560" progId="Equation.DSMT4">
                  <p:embed/>
                  <p:pic>
                    <p:nvPicPr>
                      <p:cNvPr id="87" name="Objeto 86">
                        <a:extLst>
                          <a:ext uri="{FF2B5EF4-FFF2-40B4-BE49-F238E27FC236}">
                            <a16:creationId xmlns:a16="http://schemas.microsoft.com/office/drawing/2014/main" id="{49225608-5548-46D9-AB44-76AA6801BEF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4775" y="4233863"/>
                        <a:ext cx="1789112" cy="1228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" name="Objeto 100">
            <a:extLst>
              <a:ext uri="{FF2B5EF4-FFF2-40B4-BE49-F238E27FC236}">
                <a16:creationId xmlns:a16="http://schemas.microsoft.com/office/drawing/2014/main" id="{E4A75E78-6764-4A68-94E7-840B9F0BCD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8390572"/>
              </p:ext>
            </p:extLst>
          </p:nvPr>
        </p:nvGraphicFramePr>
        <p:xfrm>
          <a:off x="4145957" y="4244975"/>
          <a:ext cx="2944812" cy="1230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9" name="Equation" r:id="rId20" imgW="1777680" imgH="736560" progId="Equation.DSMT4">
                  <p:embed/>
                </p:oleObj>
              </mc:Choice>
              <mc:Fallback>
                <p:oleObj name="Equation" r:id="rId20" imgW="1777680" imgH="736560" progId="Equation.DSMT4">
                  <p:embed/>
                  <p:pic>
                    <p:nvPicPr>
                      <p:cNvPr id="88" name="Objeto 87">
                        <a:extLst>
                          <a:ext uri="{FF2B5EF4-FFF2-40B4-BE49-F238E27FC236}">
                            <a16:creationId xmlns:a16="http://schemas.microsoft.com/office/drawing/2014/main" id="{5AE16A16-9097-4847-8189-B265590466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5957" y="4244975"/>
                        <a:ext cx="2944812" cy="1230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" name="Objeto 101">
            <a:extLst>
              <a:ext uri="{FF2B5EF4-FFF2-40B4-BE49-F238E27FC236}">
                <a16:creationId xmlns:a16="http://schemas.microsoft.com/office/drawing/2014/main" id="{01730FDE-E303-4A43-A237-216F77DB8C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8705893"/>
              </p:ext>
            </p:extLst>
          </p:nvPr>
        </p:nvGraphicFramePr>
        <p:xfrm>
          <a:off x="7084852" y="4233863"/>
          <a:ext cx="2838450" cy="122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0" name="Equation" r:id="rId22" imgW="1714320" imgH="736560" progId="Equation.DSMT4">
                  <p:embed/>
                </p:oleObj>
              </mc:Choice>
              <mc:Fallback>
                <p:oleObj name="Equation" r:id="rId22" imgW="1714320" imgH="736560" progId="Equation.DSMT4">
                  <p:embed/>
                  <p:pic>
                    <p:nvPicPr>
                      <p:cNvPr id="89" name="Objeto 88">
                        <a:extLst>
                          <a:ext uri="{FF2B5EF4-FFF2-40B4-BE49-F238E27FC236}">
                            <a16:creationId xmlns:a16="http://schemas.microsoft.com/office/drawing/2014/main" id="{FEF240A5-8C5F-4585-A209-D14A5A457A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4852" y="4233863"/>
                        <a:ext cx="2838450" cy="1228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4" name="Grupo 62">
            <a:extLst>
              <a:ext uri="{FF2B5EF4-FFF2-40B4-BE49-F238E27FC236}">
                <a16:creationId xmlns:a16="http://schemas.microsoft.com/office/drawing/2014/main" id="{A651320D-68D0-443B-8C33-8CD0531531C4}"/>
              </a:ext>
            </a:extLst>
          </p:cNvPr>
          <p:cNvGrpSpPr/>
          <p:nvPr/>
        </p:nvGrpSpPr>
        <p:grpSpPr>
          <a:xfrm>
            <a:off x="8101024" y="4340656"/>
            <a:ext cx="1696201" cy="1061183"/>
            <a:chOff x="7343951" y="2705387"/>
            <a:chExt cx="1696201" cy="1061183"/>
          </a:xfrm>
        </p:grpSpPr>
        <p:grpSp>
          <p:nvGrpSpPr>
            <p:cNvPr id="105" name="Grupo 63">
              <a:extLst>
                <a:ext uri="{FF2B5EF4-FFF2-40B4-BE49-F238E27FC236}">
                  <a16:creationId xmlns:a16="http://schemas.microsoft.com/office/drawing/2014/main" id="{E22F8021-36FA-4ADA-9A98-5280850969BB}"/>
                </a:ext>
              </a:extLst>
            </p:cNvPr>
            <p:cNvGrpSpPr/>
            <p:nvPr/>
          </p:nvGrpSpPr>
          <p:grpSpPr>
            <a:xfrm>
              <a:off x="7343951" y="2705387"/>
              <a:ext cx="1238633" cy="673704"/>
              <a:chOff x="5130140" y="2873829"/>
              <a:chExt cx="1238633" cy="673704"/>
            </a:xfrm>
          </p:grpSpPr>
          <p:cxnSp>
            <p:nvCxnSpPr>
              <p:cNvPr id="108" name="Conector recto 66">
                <a:extLst>
                  <a:ext uri="{FF2B5EF4-FFF2-40B4-BE49-F238E27FC236}">
                    <a16:creationId xmlns:a16="http://schemas.microsoft.com/office/drawing/2014/main" id="{F5460C9A-D4D0-421C-8F0E-56C729910632}"/>
                  </a:ext>
                </a:extLst>
              </p:cNvPr>
              <p:cNvCxnSpPr/>
              <p:nvPr/>
            </p:nvCxnSpPr>
            <p:spPr>
              <a:xfrm>
                <a:off x="5130140" y="2873829"/>
                <a:ext cx="0" cy="332509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ector recto 67">
                <a:extLst>
                  <a:ext uri="{FF2B5EF4-FFF2-40B4-BE49-F238E27FC236}">
                    <a16:creationId xmlns:a16="http://schemas.microsoft.com/office/drawing/2014/main" id="{82094D24-736D-4CDB-AACF-C91D4E43E4E3}"/>
                  </a:ext>
                </a:extLst>
              </p:cNvPr>
              <p:cNvCxnSpPr/>
              <p:nvPr/>
            </p:nvCxnSpPr>
            <p:spPr>
              <a:xfrm>
                <a:off x="5130800" y="3204633"/>
                <a:ext cx="279400" cy="0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ector recto 68">
                <a:extLst>
                  <a:ext uri="{FF2B5EF4-FFF2-40B4-BE49-F238E27FC236}">
                    <a16:creationId xmlns:a16="http://schemas.microsoft.com/office/drawing/2014/main" id="{979DCFA2-0077-4A2D-BB1F-8F3559D4BE9E}"/>
                  </a:ext>
                </a:extLst>
              </p:cNvPr>
              <p:cNvCxnSpPr/>
              <p:nvPr/>
            </p:nvCxnSpPr>
            <p:spPr>
              <a:xfrm>
                <a:off x="5414433" y="3204633"/>
                <a:ext cx="0" cy="338667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ector recto 69">
                <a:extLst>
                  <a:ext uri="{FF2B5EF4-FFF2-40B4-BE49-F238E27FC236}">
                    <a16:creationId xmlns:a16="http://schemas.microsoft.com/office/drawing/2014/main" id="{D900A513-C268-4834-916A-F9694FADA4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18667" y="3547533"/>
                <a:ext cx="950106" cy="0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6" name="Conector recto 64">
              <a:extLst>
                <a:ext uri="{FF2B5EF4-FFF2-40B4-BE49-F238E27FC236}">
                  <a16:creationId xmlns:a16="http://schemas.microsoft.com/office/drawing/2014/main" id="{99F35A85-488D-4435-833A-9D574B978F91}"/>
                </a:ext>
              </a:extLst>
            </p:cNvPr>
            <p:cNvCxnSpPr/>
            <p:nvPr/>
          </p:nvCxnSpPr>
          <p:spPr>
            <a:xfrm>
              <a:off x="8567156" y="3382806"/>
              <a:ext cx="0" cy="379026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ector recto 65">
              <a:extLst>
                <a:ext uri="{FF2B5EF4-FFF2-40B4-BE49-F238E27FC236}">
                  <a16:creationId xmlns:a16="http://schemas.microsoft.com/office/drawing/2014/main" id="{97BB0D37-4A85-4CC9-AF58-C23CB7B6DC60}"/>
                </a:ext>
              </a:extLst>
            </p:cNvPr>
            <p:cNvCxnSpPr>
              <a:cxnSpLocks/>
            </p:cNvCxnSpPr>
            <p:nvPr/>
          </p:nvCxnSpPr>
          <p:spPr>
            <a:xfrm>
              <a:off x="8582584" y="3766570"/>
              <a:ext cx="457568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CuadroTexto 22">
            <a:extLst>
              <a:ext uri="{FF2B5EF4-FFF2-40B4-BE49-F238E27FC236}">
                <a16:creationId xmlns:a16="http://schemas.microsoft.com/office/drawing/2014/main" id="{7339E0D6-9B50-4494-8D81-B5486655C292}"/>
              </a:ext>
            </a:extLst>
          </p:cNvPr>
          <p:cNvSpPr txBox="1"/>
          <p:nvPr/>
        </p:nvSpPr>
        <p:spPr>
          <a:xfrm>
            <a:off x="9684270" y="3655061"/>
            <a:ext cx="2044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defRPr sz="2400">
                <a:solidFill>
                  <a:srgbClr val="0C2B8E"/>
                </a:solidFill>
              </a:defRPr>
            </a:lvl1pPr>
          </a:lstStyle>
          <a:p>
            <a:r>
              <a:rPr lang="es-ES" b="1" dirty="0"/>
              <a:t>Rank (A│B) = 3</a:t>
            </a:r>
          </a:p>
        </p:txBody>
      </p:sp>
      <p:sp>
        <p:nvSpPr>
          <p:cNvPr id="113" name="Flecha derecha 33">
            <a:extLst>
              <a:ext uri="{FF2B5EF4-FFF2-40B4-BE49-F238E27FC236}">
                <a16:creationId xmlns:a16="http://schemas.microsoft.com/office/drawing/2014/main" id="{CED27A34-3FEC-4856-BE84-90FDED586656}"/>
              </a:ext>
            </a:extLst>
          </p:cNvPr>
          <p:cNvSpPr/>
          <p:nvPr/>
        </p:nvSpPr>
        <p:spPr>
          <a:xfrm rot="18954364">
            <a:off x="10021637" y="4479027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4" name="Retângulo: Cantos Arredondados 113">
            <a:extLst>
              <a:ext uri="{FF2B5EF4-FFF2-40B4-BE49-F238E27FC236}">
                <a16:creationId xmlns:a16="http://schemas.microsoft.com/office/drawing/2014/main" id="{E62E7259-F0B1-4BA1-8A58-7A4BA24B1F86}"/>
              </a:ext>
            </a:extLst>
          </p:cNvPr>
          <p:cNvSpPr/>
          <p:nvPr/>
        </p:nvSpPr>
        <p:spPr>
          <a:xfrm rot="5400000">
            <a:off x="10472143" y="2869544"/>
            <a:ext cx="461665" cy="205088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CuadroTexto 30">
            <a:extLst>
              <a:ext uri="{FF2B5EF4-FFF2-40B4-BE49-F238E27FC236}">
                <a16:creationId xmlns:a16="http://schemas.microsoft.com/office/drawing/2014/main" id="{A5D3C320-8B5C-46E0-9F66-2E365A429A65}"/>
              </a:ext>
            </a:extLst>
          </p:cNvPr>
          <p:cNvSpPr txBox="1"/>
          <p:nvPr/>
        </p:nvSpPr>
        <p:spPr>
          <a:xfrm>
            <a:off x="3105151" y="5524107"/>
            <a:ext cx="3125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C2B8E"/>
                </a:solidFill>
              </a:rPr>
              <a:t>Rank(</a:t>
            </a:r>
            <a:r>
              <a:rPr lang="es-ES" sz="24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2400" b="1" dirty="0">
                <a:solidFill>
                  <a:srgbClr val="0C2B8E"/>
                </a:solidFill>
              </a:rPr>
              <a:t>) </a:t>
            </a:r>
            <a:r>
              <a:rPr lang="es-ES" sz="2800" b="1" dirty="0">
                <a:solidFill>
                  <a:srgbClr val="0C2B8E"/>
                </a:solidFill>
              </a:rPr>
              <a:t>≠</a:t>
            </a:r>
            <a:r>
              <a:rPr lang="es-ES" sz="2400" b="1" dirty="0">
                <a:solidFill>
                  <a:srgbClr val="0C2B8E"/>
                </a:solidFill>
              </a:rPr>
              <a:t> Rank(</a:t>
            </a:r>
            <a:r>
              <a:rPr lang="es-ES" sz="24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A│B</a:t>
            </a:r>
            <a:r>
              <a:rPr lang="es-ES" sz="2400" b="1" dirty="0">
                <a:solidFill>
                  <a:srgbClr val="0C2B8E"/>
                </a:solidFill>
              </a:rPr>
              <a:t>)</a:t>
            </a:r>
          </a:p>
        </p:txBody>
      </p:sp>
      <p:sp>
        <p:nvSpPr>
          <p:cNvPr id="116" name="Seta: Curvada Para a Direita 115">
            <a:extLst>
              <a:ext uri="{FF2B5EF4-FFF2-40B4-BE49-F238E27FC236}">
                <a16:creationId xmlns:a16="http://schemas.microsoft.com/office/drawing/2014/main" id="{E7C04424-4203-4212-BC6C-9D1D8A1F1AD9}"/>
              </a:ext>
            </a:extLst>
          </p:cNvPr>
          <p:cNvSpPr/>
          <p:nvPr/>
        </p:nvSpPr>
        <p:spPr>
          <a:xfrm>
            <a:off x="2691562" y="5785717"/>
            <a:ext cx="297372" cy="552090"/>
          </a:xfrm>
          <a:prstGeom prst="curvedRightArrow">
            <a:avLst/>
          </a:prstGeom>
          <a:solidFill>
            <a:srgbClr val="C00000"/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7" name="CuadroTexto 32">
            <a:extLst>
              <a:ext uri="{FF2B5EF4-FFF2-40B4-BE49-F238E27FC236}">
                <a16:creationId xmlns:a16="http://schemas.microsoft.com/office/drawing/2014/main" id="{18C0E1CC-50D1-4B51-80B0-353D9716A7CA}"/>
              </a:ext>
            </a:extLst>
          </p:cNvPr>
          <p:cNvSpPr txBox="1"/>
          <p:nvPr/>
        </p:nvSpPr>
        <p:spPr>
          <a:xfrm>
            <a:off x="3185844" y="6111320"/>
            <a:ext cx="333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INCONSISTENT SYSTEM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18" name="CuadroTexto 32">
            <a:extLst>
              <a:ext uri="{FF2B5EF4-FFF2-40B4-BE49-F238E27FC236}">
                <a16:creationId xmlns:a16="http://schemas.microsoft.com/office/drawing/2014/main" id="{048DD4C4-199F-4447-8DE1-DAEE58778F26}"/>
              </a:ext>
            </a:extLst>
          </p:cNvPr>
          <p:cNvSpPr txBox="1"/>
          <p:nvPr/>
        </p:nvSpPr>
        <p:spPr>
          <a:xfrm>
            <a:off x="6230939" y="6100443"/>
            <a:ext cx="3513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with NO SOLUTION</a:t>
            </a:r>
            <a:endParaRPr lang="en-GB" sz="2400" b="1" dirty="0">
              <a:solidFill>
                <a:srgbClr val="FF0000"/>
              </a:solidFill>
            </a:endParaRPr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98E9D5C5-955C-4A86-B256-82F53ED271B1}"/>
              </a:ext>
            </a:extLst>
          </p:cNvPr>
          <p:cNvCxnSpPr/>
          <p:nvPr/>
        </p:nvCxnSpPr>
        <p:spPr>
          <a:xfrm>
            <a:off x="10363200" y="1096101"/>
            <a:ext cx="0" cy="1004379"/>
          </a:xfrm>
          <a:prstGeom prst="line">
            <a:avLst/>
          </a:prstGeom>
          <a:ln>
            <a:solidFill>
              <a:srgbClr val="0C2B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tângulo: Cantos Arredondados 59">
            <a:hlinkClick r:id="rId24" action="ppaction://hlinksldjump"/>
            <a:extLst>
              <a:ext uri="{FF2B5EF4-FFF2-40B4-BE49-F238E27FC236}">
                <a16:creationId xmlns:a16="http://schemas.microsoft.com/office/drawing/2014/main" id="{8224D650-3E57-4B95-9062-8D858AC683B2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61" name="Retângulo: Cantos Arredondados 60">
            <a:hlinkClick r:id="rId25" action="ppaction://hlinksldjump"/>
            <a:extLst>
              <a:ext uri="{FF2B5EF4-FFF2-40B4-BE49-F238E27FC236}">
                <a16:creationId xmlns:a16="http://schemas.microsoft.com/office/drawing/2014/main" id="{EF7210A0-9C7F-4752-B001-00783656E28D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62" name="Retângulo: Cantos Arredondados 61">
            <a:hlinkClick r:id="rId26" action="ppaction://hlinksldjump"/>
            <a:extLst>
              <a:ext uri="{FF2B5EF4-FFF2-40B4-BE49-F238E27FC236}">
                <a16:creationId xmlns:a16="http://schemas.microsoft.com/office/drawing/2014/main" id="{FB57EB55-9188-4EF7-A8A3-82282CA2F835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3" name="Retângulo: Cantos Arredondados 62">
            <a:hlinkClick r:id="rId27" action="ppaction://hlinksldjump"/>
            <a:extLst>
              <a:ext uri="{FF2B5EF4-FFF2-40B4-BE49-F238E27FC236}">
                <a16:creationId xmlns:a16="http://schemas.microsoft.com/office/drawing/2014/main" id="{71485828-178D-4881-A1F8-477CEE9617B7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64" name="Retângulo: Cantos Arredondados 63">
            <a:hlinkClick r:id="rId28" action="ppaction://hlinksldjump"/>
            <a:extLst>
              <a:ext uri="{FF2B5EF4-FFF2-40B4-BE49-F238E27FC236}">
                <a16:creationId xmlns:a16="http://schemas.microsoft.com/office/drawing/2014/main" id="{6FAABC10-FD45-4939-9CB3-DE94727B01EB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65" name="Retângulo: Cantos Arredondados 64">
            <a:hlinkClick r:id="rId29" action="ppaction://hlinksldjump"/>
            <a:extLst>
              <a:ext uri="{FF2B5EF4-FFF2-40B4-BE49-F238E27FC236}">
                <a16:creationId xmlns:a16="http://schemas.microsoft.com/office/drawing/2014/main" id="{21E5507C-0554-4B5A-A3A5-A8D708CD65BD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340590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2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/>
      <p:bldP spid="95" grpId="0"/>
      <p:bldP spid="96" grpId="0" animBg="1"/>
      <p:bldP spid="97" grpId="0" animBg="1"/>
      <p:bldP spid="98" grpId="0"/>
      <p:bldP spid="112" grpId="0"/>
      <p:bldP spid="113" grpId="0" animBg="1"/>
      <p:bldP spid="114" grpId="0" animBg="1"/>
      <p:bldP spid="115" grpId="0"/>
      <p:bldP spid="116" grpId="0" animBg="1"/>
      <p:bldP spid="117" grpId="0"/>
      <p:bldP spid="1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m 6">
            <a:extLst>
              <a:ext uri="{FF2B5EF4-FFF2-40B4-BE49-F238E27FC236}">
                <a16:creationId xmlns:a16="http://schemas.microsoft.com/office/drawing/2014/main" id="{793C1300-934E-4BAB-995F-08AFF20DCA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1" name="Rectángulo redondeado 10"/>
          <p:cNvSpPr/>
          <p:nvPr/>
        </p:nvSpPr>
        <p:spPr>
          <a:xfrm>
            <a:off x="2079057" y="211755"/>
            <a:ext cx="9914021" cy="6484013"/>
          </a:xfrm>
          <a:prstGeom prst="roundRect">
            <a:avLst>
              <a:gd name="adj" fmla="val 3116"/>
            </a:avLst>
          </a:prstGeom>
          <a:ln>
            <a:solidFill>
              <a:srgbClr val="29A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u="sng" dirty="0">
                <a:solidFill>
                  <a:srgbClr val="29A6FF"/>
                </a:solidFill>
              </a:rPr>
              <a:t>Examples</a:t>
            </a:r>
            <a:endParaRPr lang="en-US" sz="2400" b="1" dirty="0">
              <a:solidFill>
                <a:srgbClr val="29A6FF"/>
              </a:solidFill>
            </a:endParaRPr>
          </a:p>
          <a:p>
            <a:endParaRPr lang="en-US" i="1" dirty="0">
              <a:solidFill>
                <a:srgbClr val="FF2929"/>
              </a:solidFill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4A70690C-53EC-4B88-9821-1FAB68CB46E2}"/>
              </a:ext>
            </a:extLst>
          </p:cNvPr>
          <p:cNvSpPr/>
          <p:nvPr/>
        </p:nvSpPr>
        <p:spPr>
          <a:xfrm>
            <a:off x="3522176" y="271990"/>
            <a:ext cx="6756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Study the consistency of the following linear systems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CuadroTexto 12">
                <a:extLst>
                  <a:ext uri="{FF2B5EF4-FFF2-40B4-BE49-F238E27FC236}">
                    <a16:creationId xmlns:a16="http://schemas.microsoft.com/office/drawing/2014/main" id="{2B4D8859-84F4-4665-8C18-520EEA2B919B}"/>
                  </a:ext>
                </a:extLst>
              </p:cNvPr>
              <p:cNvSpPr txBox="1"/>
              <p:nvPr/>
            </p:nvSpPr>
            <p:spPr>
              <a:xfrm>
                <a:off x="2362356" y="913322"/>
                <a:ext cx="2141740" cy="1340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+2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+2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+3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+3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=2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58" name="CuadroTexto 12">
                <a:extLst>
                  <a:ext uri="{FF2B5EF4-FFF2-40B4-BE49-F238E27FC236}">
                    <a16:creationId xmlns:a16="http://schemas.microsoft.com/office/drawing/2014/main" id="{2B4D8859-84F4-4665-8C18-520EEA2B9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356" y="913322"/>
                <a:ext cx="2141740" cy="134088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CuadroTexto 11">
            <a:extLst>
              <a:ext uri="{FF2B5EF4-FFF2-40B4-BE49-F238E27FC236}">
                <a16:creationId xmlns:a16="http://schemas.microsoft.com/office/drawing/2014/main" id="{6AAA4BBD-A84F-43D7-8277-8E0BEFE867AB}"/>
              </a:ext>
            </a:extLst>
          </p:cNvPr>
          <p:cNvSpPr txBox="1"/>
          <p:nvPr/>
        </p:nvSpPr>
        <p:spPr>
          <a:xfrm>
            <a:off x="5344786" y="690046"/>
            <a:ext cx="18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0C2B8E"/>
                </a:solidFill>
              </a:rPr>
              <a:t>Coefficient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CuadroTexto 13">
                <a:extLst>
                  <a:ext uri="{FF2B5EF4-FFF2-40B4-BE49-F238E27FC236}">
                    <a16:creationId xmlns:a16="http://schemas.microsoft.com/office/drawing/2014/main" id="{D828B759-D72C-4379-9A80-F6D60A7CFD09}"/>
                  </a:ext>
                </a:extLst>
              </p:cNvPr>
              <p:cNvSpPr txBox="1"/>
              <p:nvPr/>
            </p:nvSpPr>
            <p:spPr>
              <a:xfrm>
                <a:off x="5162429" y="1038739"/>
                <a:ext cx="1871987" cy="1126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s-ES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S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0" name="CuadroTexto 13">
                <a:extLst>
                  <a:ext uri="{FF2B5EF4-FFF2-40B4-BE49-F238E27FC236}">
                    <a16:creationId xmlns:a16="http://schemas.microsoft.com/office/drawing/2014/main" id="{D828B759-D72C-4379-9A80-F6D60A7CF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2429" y="1038739"/>
                <a:ext cx="1871987" cy="11269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CuadroTexto 14">
            <a:extLst>
              <a:ext uri="{FF2B5EF4-FFF2-40B4-BE49-F238E27FC236}">
                <a16:creationId xmlns:a16="http://schemas.microsoft.com/office/drawing/2014/main" id="{F6E84819-EE2F-44F6-B1B2-CE45510A7EC8}"/>
              </a:ext>
            </a:extLst>
          </p:cNvPr>
          <p:cNvSpPr txBox="1"/>
          <p:nvPr/>
        </p:nvSpPr>
        <p:spPr>
          <a:xfrm>
            <a:off x="8365397" y="711311"/>
            <a:ext cx="1934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C2B8E"/>
                </a:solidFill>
              </a:rPr>
              <a:t>Augmented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CuadroTexto 15">
                <a:extLst>
                  <a:ext uri="{FF2B5EF4-FFF2-40B4-BE49-F238E27FC236}">
                    <a16:creationId xmlns:a16="http://schemas.microsoft.com/office/drawing/2014/main" id="{F9CD00C1-55EB-473C-8660-FA5B79728F18}"/>
                  </a:ext>
                </a:extLst>
              </p:cNvPr>
              <p:cNvSpPr txBox="1"/>
              <p:nvPr/>
            </p:nvSpPr>
            <p:spPr>
              <a:xfrm>
                <a:off x="7815594" y="1038739"/>
                <a:ext cx="2463303" cy="1126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PT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pt-PT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s-ES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S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2" name="CuadroTexto 15">
                <a:extLst>
                  <a:ext uri="{FF2B5EF4-FFF2-40B4-BE49-F238E27FC236}">
                    <a16:creationId xmlns:a16="http://schemas.microsoft.com/office/drawing/2014/main" id="{F9CD00C1-55EB-473C-8660-FA5B79728F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5594" y="1038739"/>
                <a:ext cx="2463303" cy="11269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etângulo 62">
            <a:extLst>
              <a:ext uri="{FF2B5EF4-FFF2-40B4-BE49-F238E27FC236}">
                <a16:creationId xmlns:a16="http://schemas.microsoft.com/office/drawing/2014/main" id="{58870334-39F2-4114-924B-BD0B156126F7}"/>
              </a:ext>
            </a:extLst>
          </p:cNvPr>
          <p:cNvSpPr/>
          <p:nvPr/>
        </p:nvSpPr>
        <p:spPr>
          <a:xfrm>
            <a:off x="2618650" y="4459629"/>
            <a:ext cx="3014535" cy="17007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>
                <a:solidFill>
                  <a:srgbClr val="F25E4F"/>
                </a:solidFill>
              </a:rPr>
              <a:t>Notice that</a:t>
            </a:r>
            <a:endParaRPr lang="en-GB" b="1" dirty="0"/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5275B60B-A551-4CED-B1EE-D883C81A5427}"/>
              </a:ext>
            </a:extLst>
          </p:cNvPr>
          <p:cNvSpPr/>
          <p:nvPr/>
        </p:nvSpPr>
        <p:spPr>
          <a:xfrm>
            <a:off x="2618650" y="4836932"/>
            <a:ext cx="30145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000" dirty="0"/>
              <a:t>The rank computation for both matrices – </a:t>
            </a:r>
            <a:r>
              <a:rPr lang="en-US" altLang="en-US" sz="2000" b="1" dirty="0"/>
              <a:t>Coefficient</a:t>
            </a:r>
            <a:r>
              <a:rPr lang="en-US" altLang="en-US" sz="2000" dirty="0"/>
              <a:t> and </a:t>
            </a:r>
            <a:r>
              <a:rPr lang="en-US" altLang="en-US" sz="2000" b="1" dirty="0"/>
              <a:t>Augmented</a:t>
            </a:r>
            <a:r>
              <a:rPr lang="en-US" altLang="en-US" sz="2000" dirty="0"/>
              <a:t>, can be made </a:t>
            </a:r>
            <a:r>
              <a:rPr lang="en-US" altLang="en-US" sz="2000" b="1" dirty="0">
                <a:solidFill>
                  <a:srgbClr val="C00000"/>
                </a:solidFill>
              </a:rPr>
              <a:t>simultaneously</a:t>
            </a:r>
            <a:r>
              <a:rPr lang="en-US" altLang="en-US" sz="2000" dirty="0"/>
              <a:t>! </a:t>
            </a:r>
          </a:p>
        </p:txBody>
      </p:sp>
      <p:sp>
        <p:nvSpPr>
          <p:cNvPr id="65" name="Flecha derecha 33">
            <a:extLst>
              <a:ext uri="{FF2B5EF4-FFF2-40B4-BE49-F238E27FC236}">
                <a16:creationId xmlns:a16="http://schemas.microsoft.com/office/drawing/2014/main" id="{06049D8E-42AF-4FA9-BDDE-6EFB3D226631}"/>
              </a:ext>
            </a:extLst>
          </p:cNvPr>
          <p:cNvSpPr/>
          <p:nvPr/>
        </p:nvSpPr>
        <p:spPr>
          <a:xfrm>
            <a:off x="4420409" y="1440696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6" name="Flecha derecha 33">
            <a:extLst>
              <a:ext uri="{FF2B5EF4-FFF2-40B4-BE49-F238E27FC236}">
                <a16:creationId xmlns:a16="http://schemas.microsoft.com/office/drawing/2014/main" id="{DFEC4907-5797-48A4-83EB-BEBB3BEB9B7E}"/>
              </a:ext>
            </a:extLst>
          </p:cNvPr>
          <p:cNvSpPr/>
          <p:nvPr/>
        </p:nvSpPr>
        <p:spPr>
          <a:xfrm>
            <a:off x="7058019" y="1466710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CuadroTexto 17">
            <a:extLst>
              <a:ext uri="{FF2B5EF4-FFF2-40B4-BE49-F238E27FC236}">
                <a16:creationId xmlns:a16="http://schemas.microsoft.com/office/drawing/2014/main" id="{AA02046E-4C12-43AA-B5D3-B42F0F155571}"/>
              </a:ext>
            </a:extLst>
          </p:cNvPr>
          <p:cNvSpPr txBox="1"/>
          <p:nvPr/>
        </p:nvSpPr>
        <p:spPr>
          <a:xfrm>
            <a:off x="2331315" y="2346950"/>
            <a:ext cx="61415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C2B8E"/>
                </a:solidFill>
              </a:rPr>
              <a:t>Rank calculation of </a:t>
            </a:r>
            <a:r>
              <a:rPr lang="en-GB" sz="2000" b="1" dirty="0">
                <a:solidFill>
                  <a:srgbClr val="0C2B8E"/>
                </a:solidFill>
              </a:rPr>
              <a:t>Coefficient</a:t>
            </a:r>
            <a:r>
              <a:rPr lang="en-GB" sz="2000" dirty="0">
                <a:solidFill>
                  <a:srgbClr val="0C2B8E"/>
                </a:solidFill>
              </a:rPr>
              <a:t> and </a:t>
            </a:r>
            <a:r>
              <a:rPr lang="en-GB" sz="2000" b="1" dirty="0">
                <a:solidFill>
                  <a:srgbClr val="0C2B8E"/>
                </a:solidFill>
              </a:rPr>
              <a:t>Augmented</a:t>
            </a:r>
            <a:r>
              <a:rPr lang="en-GB" sz="2000" dirty="0">
                <a:solidFill>
                  <a:srgbClr val="0C2B8E"/>
                </a:solidFill>
              </a:rPr>
              <a:t> matrix</a:t>
            </a:r>
          </a:p>
        </p:txBody>
      </p:sp>
      <p:grpSp>
        <p:nvGrpSpPr>
          <p:cNvPr id="75" name="Grupo 52">
            <a:extLst>
              <a:ext uri="{FF2B5EF4-FFF2-40B4-BE49-F238E27FC236}">
                <a16:creationId xmlns:a16="http://schemas.microsoft.com/office/drawing/2014/main" id="{29B5098C-F258-45EB-A075-4FB004A403CA}"/>
              </a:ext>
            </a:extLst>
          </p:cNvPr>
          <p:cNvGrpSpPr/>
          <p:nvPr/>
        </p:nvGrpSpPr>
        <p:grpSpPr>
          <a:xfrm>
            <a:off x="8501589" y="2898469"/>
            <a:ext cx="1626789" cy="860215"/>
            <a:chOff x="7343951" y="2705387"/>
            <a:chExt cx="1626789" cy="860215"/>
          </a:xfrm>
        </p:grpSpPr>
        <p:grpSp>
          <p:nvGrpSpPr>
            <p:cNvPr id="76" name="Grupo 53">
              <a:extLst>
                <a:ext uri="{FF2B5EF4-FFF2-40B4-BE49-F238E27FC236}">
                  <a16:creationId xmlns:a16="http://schemas.microsoft.com/office/drawing/2014/main" id="{264ABC89-D7D6-4F7C-9F5E-5132A9C357FC}"/>
                </a:ext>
              </a:extLst>
            </p:cNvPr>
            <p:cNvGrpSpPr/>
            <p:nvPr/>
          </p:nvGrpSpPr>
          <p:grpSpPr>
            <a:xfrm>
              <a:off x="7343951" y="2705387"/>
              <a:ext cx="719088" cy="588293"/>
              <a:chOff x="5130140" y="2873829"/>
              <a:chExt cx="719088" cy="588293"/>
            </a:xfrm>
          </p:grpSpPr>
          <p:cxnSp>
            <p:nvCxnSpPr>
              <p:cNvPr id="119" name="Conector recto 56">
                <a:extLst>
                  <a:ext uri="{FF2B5EF4-FFF2-40B4-BE49-F238E27FC236}">
                    <a16:creationId xmlns:a16="http://schemas.microsoft.com/office/drawing/2014/main" id="{E52E1F54-E13D-4E4E-AE5B-D57CF68ED797}"/>
                  </a:ext>
                </a:extLst>
              </p:cNvPr>
              <p:cNvCxnSpPr/>
              <p:nvPr/>
            </p:nvCxnSpPr>
            <p:spPr>
              <a:xfrm>
                <a:off x="5130140" y="2873829"/>
                <a:ext cx="0" cy="332509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Conector recto 57">
                <a:extLst>
                  <a:ext uri="{FF2B5EF4-FFF2-40B4-BE49-F238E27FC236}">
                    <a16:creationId xmlns:a16="http://schemas.microsoft.com/office/drawing/2014/main" id="{323B6689-7C57-4C71-B74F-A4C232A2EA1B}"/>
                  </a:ext>
                </a:extLst>
              </p:cNvPr>
              <p:cNvCxnSpPr/>
              <p:nvPr/>
            </p:nvCxnSpPr>
            <p:spPr>
              <a:xfrm>
                <a:off x="5130800" y="3204633"/>
                <a:ext cx="279400" cy="0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Conector recto 58">
                <a:extLst>
                  <a:ext uri="{FF2B5EF4-FFF2-40B4-BE49-F238E27FC236}">
                    <a16:creationId xmlns:a16="http://schemas.microsoft.com/office/drawing/2014/main" id="{01DD7690-7E1B-428C-B670-3DB631BA3B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14433" y="3204633"/>
                <a:ext cx="0" cy="255086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Conector recto 59">
                <a:extLst>
                  <a:ext uri="{FF2B5EF4-FFF2-40B4-BE49-F238E27FC236}">
                    <a16:creationId xmlns:a16="http://schemas.microsoft.com/office/drawing/2014/main" id="{6D21C2C5-17E9-4E59-A442-6E2E6C7EB1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8618" y="3462122"/>
                <a:ext cx="440610" cy="0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9" name="Conector recto 54">
              <a:extLst>
                <a:ext uri="{FF2B5EF4-FFF2-40B4-BE49-F238E27FC236}">
                  <a16:creationId xmlns:a16="http://schemas.microsoft.com/office/drawing/2014/main" id="{73000183-8FF6-43C2-8F8E-9EEA244825F6}"/>
                </a:ext>
              </a:extLst>
            </p:cNvPr>
            <p:cNvCxnSpPr>
              <a:cxnSpLocks/>
            </p:cNvCxnSpPr>
            <p:nvPr/>
          </p:nvCxnSpPr>
          <p:spPr>
            <a:xfrm>
              <a:off x="8055601" y="3287346"/>
              <a:ext cx="0" cy="275236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ector recto 55">
              <a:extLst>
                <a:ext uri="{FF2B5EF4-FFF2-40B4-BE49-F238E27FC236}">
                  <a16:creationId xmlns:a16="http://schemas.microsoft.com/office/drawing/2014/main" id="{96287E8C-4ADF-4EEA-8D6B-42CFF4C09600}"/>
                </a:ext>
              </a:extLst>
            </p:cNvPr>
            <p:cNvCxnSpPr>
              <a:cxnSpLocks/>
            </p:cNvCxnSpPr>
            <p:nvPr/>
          </p:nvCxnSpPr>
          <p:spPr>
            <a:xfrm>
              <a:off x="8052991" y="3565602"/>
              <a:ext cx="917749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CBBD083C-9C7E-4643-A46B-A5A3FFF31FBB}"/>
              </a:ext>
            </a:extLst>
          </p:cNvPr>
          <p:cNvGrpSpPr/>
          <p:nvPr/>
        </p:nvGrpSpPr>
        <p:grpSpPr>
          <a:xfrm>
            <a:off x="2528917" y="2907657"/>
            <a:ext cx="1781577" cy="1126975"/>
            <a:chOff x="2528917" y="2907657"/>
            <a:chExt cx="1781577" cy="11269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CuadroTexto 23">
                  <a:extLst>
                    <a:ext uri="{FF2B5EF4-FFF2-40B4-BE49-F238E27FC236}">
                      <a16:creationId xmlns:a16="http://schemas.microsoft.com/office/drawing/2014/main" id="{FCBB20FF-53A7-4A56-AFF4-C979713B4661}"/>
                    </a:ext>
                  </a:extLst>
                </p:cNvPr>
                <p:cNvSpPr txBox="1"/>
                <p:nvPr/>
              </p:nvSpPr>
              <p:spPr>
                <a:xfrm>
                  <a:off x="2528917" y="2907657"/>
                  <a:ext cx="1781577" cy="11269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s-ES" i="1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s-ES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</m:mr>
                                  </m:m>
                                </m:e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s-ES" dirty="0">
                    <a:solidFill>
                      <a:srgbClr val="0C2B8E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CuadroTexto 23">
                  <a:extLst>
                    <a:ext uri="{FF2B5EF4-FFF2-40B4-BE49-F238E27FC236}">
                      <a16:creationId xmlns:a16="http://schemas.microsoft.com/office/drawing/2014/main" id="{FCBB20FF-53A7-4A56-AFF4-C979713B46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8917" y="2907657"/>
                  <a:ext cx="1781577" cy="112697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Conexão reta 6">
              <a:extLst>
                <a:ext uri="{FF2B5EF4-FFF2-40B4-BE49-F238E27FC236}">
                  <a16:creationId xmlns:a16="http://schemas.microsoft.com/office/drawing/2014/main" id="{56101D15-7499-4351-8907-4AFC08706D08}"/>
                </a:ext>
              </a:extLst>
            </p:cNvPr>
            <p:cNvCxnSpPr/>
            <p:nvPr/>
          </p:nvCxnSpPr>
          <p:spPr>
            <a:xfrm>
              <a:off x="3775587" y="2971261"/>
              <a:ext cx="0" cy="1004379"/>
            </a:xfrm>
            <a:prstGeom prst="line">
              <a:avLst/>
            </a:prstGeom>
            <a:ln>
              <a:solidFill>
                <a:srgbClr val="0C2B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EB81D016-C847-4CC7-819B-C39D039FE8B4}"/>
              </a:ext>
            </a:extLst>
          </p:cNvPr>
          <p:cNvGrpSpPr/>
          <p:nvPr/>
        </p:nvGrpSpPr>
        <p:grpSpPr>
          <a:xfrm>
            <a:off x="4056454" y="2891645"/>
            <a:ext cx="3368551" cy="1126975"/>
            <a:chOff x="4056454" y="2891645"/>
            <a:chExt cx="3368551" cy="1126975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87A42D8A-9763-41EB-9233-D7B9F6321703}"/>
                </a:ext>
              </a:extLst>
            </p:cNvPr>
            <p:cNvGrpSpPr/>
            <p:nvPr/>
          </p:nvGrpSpPr>
          <p:grpSpPr>
            <a:xfrm>
              <a:off x="4056454" y="2891645"/>
              <a:ext cx="3368551" cy="1126975"/>
              <a:chOff x="5417150" y="2891645"/>
              <a:chExt cx="3368551" cy="112697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CuadroTexto 25">
                    <a:extLst>
                      <a:ext uri="{FF2B5EF4-FFF2-40B4-BE49-F238E27FC236}">
                        <a16:creationId xmlns:a16="http://schemas.microsoft.com/office/drawing/2014/main" id="{1F87595E-5B26-4D71-B252-E7A27A38CB75}"/>
                      </a:ext>
                    </a:extLst>
                  </p:cNvPr>
                  <p:cNvSpPr txBox="1"/>
                  <p:nvPr/>
                </p:nvSpPr>
                <p:spPr>
                  <a:xfrm>
                    <a:off x="5486614" y="3429000"/>
                    <a:ext cx="1164101" cy="57836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12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s-ES" sz="1200" i="1" baseline="-250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brk m:alnAt="7"/>
                                  </m:rPr>
                                  <a:rPr lang="es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←</m:t>
                                </m:r>
                                <m:r>
                                  <a:rPr lang="es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s-ES" sz="1200" i="1" baseline="-250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s-ES" sz="12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s-ES" sz="1200" i="1" baseline="-250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m:rPr>
                                    <m:nor/>
                                  </m:rPr>
                                  <a:rPr lang="es-ES" sz="1200" dirty="0">
                                    <a:solidFill>
                                      <a:srgbClr val="0C2B8E"/>
                                    </a:solidFill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12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pt-PT" sz="1200" b="0" i="1" baseline="-250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s-ES" sz="1200" i="1" dirty="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←</m:t>
                                </m:r>
                                <m:r>
                                  <a:rPr lang="es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s-ES" sz="1200" b="0" i="1" baseline="-250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s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s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s-ES" sz="1200" b="0" i="1" baseline="-250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s-ES" sz="1200" b="0" i="1" baseline="-250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s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←</m:t>
                                </m:r>
                                <m:r>
                                  <a:rPr lang="es-ES" sz="12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s-ES" sz="1200" i="1" baseline="-250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pt-PT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s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s-ES" sz="1200" b="0" i="1" baseline="-250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oMath>
                      </m:oMathPara>
                    </a14:m>
                    <a:endParaRPr lang="es-ES" sz="1200" b="0" dirty="0">
                      <a:solidFill>
                        <a:srgbClr val="0C2B8E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0" name="CuadroTexto 25">
                    <a:extLst>
                      <a:ext uri="{FF2B5EF4-FFF2-40B4-BE49-F238E27FC236}">
                        <a16:creationId xmlns:a16="http://schemas.microsoft.com/office/drawing/2014/main" id="{1F87595E-5B26-4D71-B252-E7A27A38CB7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86614" y="3429000"/>
                    <a:ext cx="1164101" cy="578363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b="-319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CuadroTexto 26">
                    <a:extLst>
                      <a:ext uri="{FF2B5EF4-FFF2-40B4-BE49-F238E27FC236}">
                        <a16:creationId xmlns:a16="http://schemas.microsoft.com/office/drawing/2014/main" id="{453CEA4C-AE05-461A-BA16-79F7F56AA17D}"/>
                      </a:ext>
                    </a:extLst>
                  </p:cNvPr>
                  <p:cNvSpPr txBox="1"/>
                  <p:nvPr/>
                </p:nvSpPr>
                <p:spPr>
                  <a:xfrm>
                    <a:off x="5417150" y="2891645"/>
                    <a:ext cx="3368551" cy="11269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s-ES" dirty="0">
                        <a:solidFill>
                          <a:srgbClr val="0C2B8E"/>
                        </a:solidFill>
                      </a:rPr>
                      <a:t>        ~           </a:t>
                    </a:r>
                    <a14:m>
                      <m:oMath xmlns:m="http://schemas.openxmlformats.org/officeDocument/2006/math">
                        <m:d>
                          <m:dPr>
                            <m:ctrlPr>
                              <a:rPr lang="es-ES" i="1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s-ES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</m:m>
                                </m:e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−3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a14:m>
                    <a:endParaRPr lang="es-ES" dirty="0">
                      <a:solidFill>
                        <a:srgbClr val="0C2B8E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1" name="CuadroTexto 26">
                    <a:extLst>
                      <a:ext uri="{FF2B5EF4-FFF2-40B4-BE49-F238E27FC236}">
                        <a16:creationId xmlns:a16="http://schemas.microsoft.com/office/drawing/2014/main" id="{453CEA4C-AE05-461A-BA16-79F7F56AA17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17150" y="2891645"/>
                    <a:ext cx="3368551" cy="1126975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23" name="Conexão reta 122">
              <a:extLst>
                <a:ext uri="{FF2B5EF4-FFF2-40B4-BE49-F238E27FC236}">
                  <a16:creationId xmlns:a16="http://schemas.microsoft.com/office/drawing/2014/main" id="{A2AA3700-C1BD-40DF-8638-78A68A57AC29}"/>
                </a:ext>
              </a:extLst>
            </p:cNvPr>
            <p:cNvCxnSpPr/>
            <p:nvPr/>
          </p:nvCxnSpPr>
          <p:spPr>
            <a:xfrm>
              <a:off x="6744929" y="2951571"/>
              <a:ext cx="0" cy="1004379"/>
            </a:xfrm>
            <a:prstGeom prst="line">
              <a:avLst/>
            </a:prstGeom>
            <a:ln>
              <a:solidFill>
                <a:srgbClr val="0C2B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E9AD588D-3201-4E63-A128-8E43CD17302D}"/>
              </a:ext>
            </a:extLst>
          </p:cNvPr>
          <p:cNvGrpSpPr/>
          <p:nvPr/>
        </p:nvGrpSpPr>
        <p:grpSpPr>
          <a:xfrm>
            <a:off x="7197666" y="2925852"/>
            <a:ext cx="3230693" cy="1126975"/>
            <a:chOff x="7197666" y="2925852"/>
            <a:chExt cx="3230693" cy="11269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CuadroTexto 27">
                  <a:extLst>
                    <a:ext uri="{FF2B5EF4-FFF2-40B4-BE49-F238E27FC236}">
                      <a16:creationId xmlns:a16="http://schemas.microsoft.com/office/drawing/2014/main" id="{9F87FF99-73E9-4306-80FD-588ED3BADA9B}"/>
                    </a:ext>
                  </a:extLst>
                </p:cNvPr>
                <p:cNvSpPr txBox="1"/>
                <p:nvPr/>
              </p:nvSpPr>
              <p:spPr>
                <a:xfrm>
                  <a:off x="7197666" y="2925852"/>
                  <a:ext cx="3230693" cy="11269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dirty="0">
                      <a:solidFill>
                        <a:srgbClr val="0C2B8E"/>
                      </a:solidFill>
                    </a:rPr>
                    <a:t>        ~ </a:t>
                  </a:r>
                  <a14:m>
                    <m:oMath xmlns:m="http://schemas.openxmlformats.org/officeDocument/2006/math">
                      <m:r>
                        <a:rPr lang="pt-PT" b="0" i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d>
                        <m:dPr>
                          <m:ctrlPr>
                            <a:rPr lang="es-ES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−4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a14:m>
                  <a:endParaRPr lang="es-ES" dirty="0">
                    <a:solidFill>
                      <a:srgbClr val="0C2B8E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CuadroTexto 27">
                  <a:extLst>
                    <a:ext uri="{FF2B5EF4-FFF2-40B4-BE49-F238E27FC236}">
                      <a16:creationId xmlns:a16="http://schemas.microsoft.com/office/drawing/2014/main" id="{9F87FF99-73E9-4306-80FD-588ED3BADA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7666" y="2925852"/>
                  <a:ext cx="3230693" cy="112697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0501C84F-6375-4235-B79F-6633FEBE10CF}"/>
                </a:ext>
              </a:extLst>
            </p:cNvPr>
            <p:cNvGrpSpPr/>
            <p:nvPr/>
          </p:nvGrpSpPr>
          <p:grpSpPr>
            <a:xfrm>
              <a:off x="7276023" y="3030253"/>
              <a:ext cx="2379254" cy="1004379"/>
              <a:chOff x="7276023" y="3030253"/>
              <a:chExt cx="2379254" cy="100437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4" name="CuadroTexto 25">
                    <a:extLst>
                      <a:ext uri="{FF2B5EF4-FFF2-40B4-BE49-F238E27FC236}">
                        <a16:creationId xmlns:a16="http://schemas.microsoft.com/office/drawing/2014/main" id="{0EADAEFA-822C-43C8-8D3C-4BF9235120C4}"/>
                      </a:ext>
                    </a:extLst>
                  </p:cNvPr>
                  <p:cNvSpPr txBox="1"/>
                  <p:nvPr/>
                </p:nvSpPr>
                <p:spPr>
                  <a:xfrm>
                    <a:off x="7276023" y="3332106"/>
                    <a:ext cx="1079142" cy="59548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/>
                            </m:mr>
                            <m:mr>
                              <m:e>
                                <m:r>
                                  <a:rPr lang="es-ES" sz="12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pt-PT" sz="1200" b="0" i="1" baseline="-250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s-ES" sz="1200" i="1" dirty="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←</m:t>
                                </m:r>
                                <m:r>
                                  <a:rPr lang="es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s-ES" sz="1200" b="0" i="1" baseline="-250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pt-PT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pt-PT" sz="1200" b="0" i="1" baseline="-250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s-ES" sz="1200" b="0" i="1" baseline="-250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s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←</m:t>
                                </m:r>
                                <m:r>
                                  <a:rPr lang="es-ES" sz="12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s-ES" sz="1200" i="1" baseline="-250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pt-PT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pt-PT" sz="1200" b="0" i="1" baseline="-250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oMath>
                      </m:oMathPara>
                    </a14:m>
                    <a:endParaRPr lang="es-ES" sz="1200" b="0" dirty="0">
                      <a:solidFill>
                        <a:srgbClr val="0C2B8E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4" name="CuadroTexto 25">
                    <a:extLst>
                      <a:ext uri="{FF2B5EF4-FFF2-40B4-BE49-F238E27FC236}">
                        <a16:creationId xmlns:a16="http://schemas.microsoft.com/office/drawing/2014/main" id="{0EADAEFA-822C-43C8-8D3C-4BF9235120C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76023" y="3332106"/>
                    <a:ext cx="1079142" cy="595484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b="-309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5" name="Conexão reta 124">
                <a:extLst>
                  <a:ext uri="{FF2B5EF4-FFF2-40B4-BE49-F238E27FC236}">
                    <a16:creationId xmlns:a16="http://schemas.microsoft.com/office/drawing/2014/main" id="{975E3EC4-9C26-47DE-A58D-A31BFF27D860}"/>
                  </a:ext>
                </a:extLst>
              </p:cNvPr>
              <p:cNvCxnSpPr/>
              <p:nvPr/>
            </p:nvCxnSpPr>
            <p:spPr>
              <a:xfrm>
                <a:off x="9655277" y="3030253"/>
                <a:ext cx="0" cy="1004379"/>
              </a:xfrm>
              <a:prstGeom prst="line">
                <a:avLst/>
              </a:prstGeom>
              <a:ln>
                <a:solidFill>
                  <a:srgbClr val="0C2B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6" name="Retângulo: Cantos Arredondados 125">
            <a:extLst>
              <a:ext uri="{FF2B5EF4-FFF2-40B4-BE49-F238E27FC236}">
                <a16:creationId xmlns:a16="http://schemas.microsoft.com/office/drawing/2014/main" id="{FAD81DDB-555A-4757-90D3-3AB71C72E471}"/>
              </a:ext>
            </a:extLst>
          </p:cNvPr>
          <p:cNvSpPr/>
          <p:nvPr/>
        </p:nvSpPr>
        <p:spPr>
          <a:xfrm rot="5400000">
            <a:off x="5112378" y="1936328"/>
            <a:ext cx="461665" cy="125977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Retângulo: Cantos Arredondados 126">
            <a:extLst>
              <a:ext uri="{FF2B5EF4-FFF2-40B4-BE49-F238E27FC236}">
                <a16:creationId xmlns:a16="http://schemas.microsoft.com/office/drawing/2014/main" id="{088B226F-49A4-4BAA-BC03-1BDF2508D7A4}"/>
              </a:ext>
            </a:extLst>
          </p:cNvPr>
          <p:cNvSpPr/>
          <p:nvPr/>
        </p:nvSpPr>
        <p:spPr>
          <a:xfrm rot="5400000">
            <a:off x="8407139" y="2897538"/>
            <a:ext cx="1222177" cy="125977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8" name="Grupo 37">
            <a:extLst>
              <a:ext uri="{FF2B5EF4-FFF2-40B4-BE49-F238E27FC236}">
                <a16:creationId xmlns:a16="http://schemas.microsoft.com/office/drawing/2014/main" id="{3FFD7134-A7A5-4FB6-8090-8595B71DA097}"/>
              </a:ext>
            </a:extLst>
          </p:cNvPr>
          <p:cNvGrpSpPr/>
          <p:nvPr/>
        </p:nvGrpSpPr>
        <p:grpSpPr>
          <a:xfrm>
            <a:off x="8493533" y="2897008"/>
            <a:ext cx="1171264" cy="860215"/>
            <a:chOff x="7343951" y="2705387"/>
            <a:chExt cx="1171264" cy="860215"/>
          </a:xfrm>
        </p:grpSpPr>
        <p:grpSp>
          <p:nvGrpSpPr>
            <p:cNvPr id="129" name="Grupo 38">
              <a:extLst>
                <a:ext uri="{FF2B5EF4-FFF2-40B4-BE49-F238E27FC236}">
                  <a16:creationId xmlns:a16="http://schemas.microsoft.com/office/drawing/2014/main" id="{F8792C9B-CDF5-4C54-8378-E8425265BE0E}"/>
                </a:ext>
              </a:extLst>
            </p:cNvPr>
            <p:cNvGrpSpPr/>
            <p:nvPr/>
          </p:nvGrpSpPr>
          <p:grpSpPr>
            <a:xfrm>
              <a:off x="7343951" y="2705387"/>
              <a:ext cx="719088" cy="588293"/>
              <a:chOff x="5130140" y="2873829"/>
              <a:chExt cx="719088" cy="588293"/>
            </a:xfrm>
          </p:grpSpPr>
          <p:cxnSp>
            <p:nvCxnSpPr>
              <p:cNvPr id="132" name="Conector recto 41">
                <a:extLst>
                  <a:ext uri="{FF2B5EF4-FFF2-40B4-BE49-F238E27FC236}">
                    <a16:creationId xmlns:a16="http://schemas.microsoft.com/office/drawing/2014/main" id="{7EE4485A-8050-4CE5-935B-4402FC63B223}"/>
                  </a:ext>
                </a:extLst>
              </p:cNvPr>
              <p:cNvCxnSpPr/>
              <p:nvPr/>
            </p:nvCxnSpPr>
            <p:spPr>
              <a:xfrm>
                <a:off x="5130140" y="2873829"/>
                <a:ext cx="0" cy="332509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ector recto 42">
                <a:extLst>
                  <a:ext uri="{FF2B5EF4-FFF2-40B4-BE49-F238E27FC236}">
                    <a16:creationId xmlns:a16="http://schemas.microsoft.com/office/drawing/2014/main" id="{258AD5C4-FF64-4168-A27D-2EF6DD3CA01F}"/>
                  </a:ext>
                </a:extLst>
              </p:cNvPr>
              <p:cNvCxnSpPr/>
              <p:nvPr/>
            </p:nvCxnSpPr>
            <p:spPr>
              <a:xfrm>
                <a:off x="5130800" y="3204633"/>
                <a:ext cx="279400" cy="0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ector recto 43">
                <a:extLst>
                  <a:ext uri="{FF2B5EF4-FFF2-40B4-BE49-F238E27FC236}">
                    <a16:creationId xmlns:a16="http://schemas.microsoft.com/office/drawing/2014/main" id="{6FE88F38-397C-43E3-ABF6-6495306D6C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14433" y="3204633"/>
                <a:ext cx="0" cy="255086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ector recto 44">
                <a:extLst>
                  <a:ext uri="{FF2B5EF4-FFF2-40B4-BE49-F238E27FC236}">
                    <a16:creationId xmlns:a16="http://schemas.microsoft.com/office/drawing/2014/main" id="{3016B8DE-5A1D-4301-8F34-09E349985D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8618" y="3462122"/>
                <a:ext cx="440610" cy="0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0" name="Conector recto 39">
              <a:extLst>
                <a:ext uri="{FF2B5EF4-FFF2-40B4-BE49-F238E27FC236}">
                  <a16:creationId xmlns:a16="http://schemas.microsoft.com/office/drawing/2014/main" id="{717D276F-0419-468E-B1CB-7FDC790DE719}"/>
                </a:ext>
              </a:extLst>
            </p:cNvPr>
            <p:cNvCxnSpPr>
              <a:cxnSpLocks/>
            </p:cNvCxnSpPr>
            <p:nvPr/>
          </p:nvCxnSpPr>
          <p:spPr>
            <a:xfrm>
              <a:off x="8055601" y="3287346"/>
              <a:ext cx="0" cy="275236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ector recto 40">
              <a:extLst>
                <a:ext uri="{FF2B5EF4-FFF2-40B4-BE49-F238E27FC236}">
                  <a16:creationId xmlns:a16="http://schemas.microsoft.com/office/drawing/2014/main" id="{AE2042FF-DDCE-4DAC-8CC0-DF5B08B60D68}"/>
                </a:ext>
              </a:extLst>
            </p:cNvPr>
            <p:cNvCxnSpPr>
              <a:cxnSpLocks/>
            </p:cNvCxnSpPr>
            <p:nvPr/>
          </p:nvCxnSpPr>
          <p:spPr>
            <a:xfrm>
              <a:off x="8052991" y="3565602"/>
              <a:ext cx="462224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8" name="CuadroTexto 28">
            <a:extLst>
              <a:ext uri="{FF2B5EF4-FFF2-40B4-BE49-F238E27FC236}">
                <a16:creationId xmlns:a16="http://schemas.microsoft.com/office/drawing/2014/main" id="{AF8FDD8B-2D28-47B7-9A2D-AC8E4763783B}"/>
              </a:ext>
            </a:extLst>
          </p:cNvPr>
          <p:cNvSpPr txBox="1"/>
          <p:nvPr/>
        </p:nvSpPr>
        <p:spPr>
          <a:xfrm>
            <a:off x="6765217" y="4862647"/>
            <a:ext cx="1736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0C2B8E"/>
                </a:solidFill>
              </a:rPr>
              <a:t>Rank (</a:t>
            </a:r>
            <a:r>
              <a:rPr lang="es-ES" sz="24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2400" b="1" dirty="0">
                <a:solidFill>
                  <a:srgbClr val="0C2B8E"/>
                </a:solidFill>
              </a:rPr>
              <a:t>) = 3</a:t>
            </a:r>
          </a:p>
        </p:txBody>
      </p:sp>
      <p:sp>
        <p:nvSpPr>
          <p:cNvPr id="139" name="Flecha derecha 33">
            <a:extLst>
              <a:ext uri="{FF2B5EF4-FFF2-40B4-BE49-F238E27FC236}">
                <a16:creationId xmlns:a16="http://schemas.microsoft.com/office/drawing/2014/main" id="{BA94D5E1-8B1A-45E5-B96A-5891382B4B18}"/>
              </a:ext>
            </a:extLst>
          </p:cNvPr>
          <p:cNvSpPr/>
          <p:nvPr/>
        </p:nvSpPr>
        <p:spPr>
          <a:xfrm rot="7602848">
            <a:off x="7796298" y="4361201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0" name="Retângulo: Cantos Arredondados 139">
            <a:extLst>
              <a:ext uri="{FF2B5EF4-FFF2-40B4-BE49-F238E27FC236}">
                <a16:creationId xmlns:a16="http://schemas.microsoft.com/office/drawing/2014/main" id="{BBC6BE6C-B71F-41F4-A91A-0FCAB7C17E76}"/>
              </a:ext>
            </a:extLst>
          </p:cNvPr>
          <p:cNvSpPr/>
          <p:nvPr/>
        </p:nvSpPr>
        <p:spPr>
          <a:xfrm rot="5400000">
            <a:off x="7430660" y="4289387"/>
            <a:ext cx="461665" cy="168019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Retângulo: Cantos Arredondados 140">
            <a:extLst>
              <a:ext uri="{FF2B5EF4-FFF2-40B4-BE49-F238E27FC236}">
                <a16:creationId xmlns:a16="http://schemas.microsoft.com/office/drawing/2014/main" id="{F69F6829-164B-4969-97EB-4139A3E3B04B}"/>
              </a:ext>
            </a:extLst>
          </p:cNvPr>
          <p:cNvSpPr/>
          <p:nvPr/>
        </p:nvSpPr>
        <p:spPr>
          <a:xfrm rot="5400000">
            <a:off x="6781339" y="1899673"/>
            <a:ext cx="461667" cy="125977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CuadroTexto 22">
            <a:extLst>
              <a:ext uri="{FF2B5EF4-FFF2-40B4-BE49-F238E27FC236}">
                <a16:creationId xmlns:a16="http://schemas.microsoft.com/office/drawing/2014/main" id="{607058CD-5D40-4A3E-A7BD-7C28073446C5}"/>
              </a:ext>
            </a:extLst>
          </p:cNvPr>
          <p:cNvSpPr txBox="1"/>
          <p:nvPr/>
        </p:nvSpPr>
        <p:spPr>
          <a:xfrm>
            <a:off x="8923487" y="4853554"/>
            <a:ext cx="2044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defRPr sz="2400">
                <a:solidFill>
                  <a:srgbClr val="0C2B8E"/>
                </a:solidFill>
              </a:defRPr>
            </a:lvl1pPr>
          </a:lstStyle>
          <a:p>
            <a:r>
              <a:rPr lang="es-ES" b="1" dirty="0"/>
              <a:t>Rank (A│B) = 3</a:t>
            </a:r>
          </a:p>
        </p:txBody>
      </p:sp>
      <p:sp>
        <p:nvSpPr>
          <p:cNvPr id="143" name="Flecha derecha 33">
            <a:extLst>
              <a:ext uri="{FF2B5EF4-FFF2-40B4-BE49-F238E27FC236}">
                <a16:creationId xmlns:a16="http://schemas.microsoft.com/office/drawing/2014/main" id="{B08D49EB-EF5E-4AC9-A738-797598EC4C88}"/>
              </a:ext>
            </a:extLst>
          </p:cNvPr>
          <p:cNvSpPr/>
          <p:nvPr/>
        </p:nvSpPr>
        <p:spPr>
          <a:xfrm rot="3727598">
            <a:off x="9554442" y="4299567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4" name="Retângulo: Cantos Arredondados 143">
            <a:extLst>
              <a:ext uri="{FF2B5EF4-FFF2-40B4-BE49-F238E27FC236}">
                <a16:creationId xmlns:a16="http://schemas.microsoft.com/office/drawing/2014/main" id="{D374944D-38EA-4BD6-A3DF-01D4A3BAE297}"/>
              </a:ext>
            </a:extLst>
          </p:cNvPr>
          <p:cNvSpPr/>
          <p:nvPr/>
        </p:nvSpPr>
        <p:spPr>
          <a:xfrm rot="5400000">
            <a:off x="9711360" y="4068037"/>
            <a:ext cx="461665" cy="205088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CuadroTexto 30">
            <a:extLst>
              <a:ext uri="{FF2B5EF4-FFF2-40B4-BE49-F238E27FC236}">
                <a16:creationId xmlns:a16="http://schemas.microsoft.com/office/drawing/2014/main" id="{545B4FCE-5608-4708-8894-F354371EE55D}"/>
              </a:ext>
            </a:extLst>
          </p:cNvPr>
          <p:cNvSpPr txBox="1"/>
          <p:nvPr/>
        </p:nvSpPr>
        <p:spPr>
          <a:xfrm>
            <a:off x="6076480" y="5532934"/>
            <a:ext cx="3125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C2B8E"/>
                </a:solidFill>
              </a:rPr>
              <a:t>Rank(</a:t>
            </a:r>
            <a:r>
              <a:rPr lang="es-ES" sz="20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2000" b="1" dirty="0">
                <a:solidFill>
                  <a:srgbClr val="0C2B8E"/>
                </a:solidFill>
              </a:rPr>
              <a:t>) = Rank(</a:t>
            </a:r>
            <a:r>
              <a:rPr lang="es-ES" sz="20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A│B</a:t>
            </a:r>
            <a:r>
              <a:rPr lang="es-ES" sz="2000" b="1" dirty="0">
                <a:solidFill>
                  <a:srgbClr val="0C2B8E"/>
                </a:solidFill>
              </a:rPr>
              <a:t>)</a:t>
            </a:r>
          </a:p>
        </p:txBody>
      </p:sp>
      <p:sp>
        <p:nvSpPr>
          <p:cNvPr id="146" name="CuadroTexto 32">
            <a:extLst>
              <a:ext uri="{FF2B5EF4-FFF2-40B4-BE49-F238E27FC236}">
                <a16:creationId xmlns:a16="http://schemas.microsoft.com/office/drawing/2014/main" id="{A5FEABFD-AB02-4DD8-9A35-137A758B83B5}"/>
              </a:ext>
            </a:extLst>
          </p:cNvPr>
          <p:cNvSpPr txBox="1"/>
          <p:nvPr/>
        </p:nvSpPr>
        <p:spPr>
          <a:xfrm>
            <a:off x="6087651" y="5979851"/>
            <a:ext cx="3007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</a:rPr>
              <a:t>CONSISTENT SYSTEM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47" name="CuadroTexto 30">
            <a:extLst>
              <a:ext uri="{FF2B5EF4-FFF2-40B4-BE49-F238E27FC236}">
                <a16:creationId xmlns:a16="http://schemas.microsoft.com/office/drawing/2014/main" id="{28E48D86-C092-4B9D-ADC3-1EB78820C8A5}"/>
              </a:ext>
            </a:extLst>
          </p:cNvPr>
          <p:cNvSpPr txBox="1"/>
          <p:nvPr/>
        </p:nvSpPr>
        <p:spPr>
          <a:xfrm>
            <a:off x="8423679" y="5532934"/>
            <a:ext cx="3421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C2B8E"/>
                </a:solidFill>
              </a:rPr>
              <a:t>= </a:t>
            </a:r>
            <a:r>
              <a:rPr lang="es-ES" sz="2000" b="1" dirty="0" err="1">
                <a:solidFill>
                  <a:srgbClr val="0C2B8E"/>
                </a:solidFill>
              </a:rPr>
              <a:t>Number</a:t>
            </a:r>
            <a:r>
              <a:rPr lang="es-ES" sz="2000" b="1" dirty="0">
                <a:solidFill>
                  <a:srgbClr val="0C2B8E"/>
                </a:solidFill>
              </a:rPr>
              <a:t> </a:t>
            </a:r>
            <a:r>
              <a:rPr lang="es-ES" sz="2000" b="1" dirty="0" err="1">
                <a:solidFill>
                  <a:srgbClr val="0C2B8E"/>
                </a:solidFill>
              </a:rPr>
              <a:t>of</a:t>
            </a:r>
            <a:r>
              <a:rPr lang="es-ES" sz="2000" b="1" dirty="0">
                <a:solidFill>
                  <a:srgbClr val="0C2B8E"/>
                </a:solidFill>
              </a:rPr>
              <a:t> variables = 3</a:t>
            </a:r>
          </a:p>
        </p:txBody>
      </p:sp>
      <p:sp>
        <p:nvSpPr>
          <p:cNvPr id="148" name="Seta: Curvada Para a Direita 147">
            <a:extLst>
              <a:ext uri="{FF2B5EF4-FFF2-40B4-BE49-F238E27FC236}">
                <a16:creationId xmlns:a16="http://schemas.microsoft.com/office/drawing/2014/main" id="{608C798B-2636-4CCA-A4ED-BADB42CB9D28}"/>
              </a:ext>
            </a:extLst>
          </p:cNvPr>
          <p:cNvSpPr/>
          <p:nvPr/>
        </p:nvSpPr>
        <p:spPr>
          <a:xfrm>
            <a:off x="5797830" y="5707677"/>
            <a:ext cx="297372" cy="552090"/>
          </a:xfrm>
          <a:prstGeom prst="curvedRightArrow">
            <a:avLst/>
          </a:prstGeom>
          <a:solidFill>
            <a:srgbClr val="C00000"/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149" name="Seta: Curvada Para a Direita 148">
            <a:extLst>
              <a:ext uri="{FF2B5EF4-FFF2-40B4-BE49-F238E27FC236}">
                <a16:creationId xmlns:a16="http://schemas.microsoft.com/office/drawing/2014/main" id="{3B51EC68-463C-49DB-97E4-E2B57B241157}"/>
              </a:ext>
            </a:extLst>
          </p:cNvPr>
          <p:cNvSpPr/>
          <p:nvPr/>
        </p:nvSpPr>
        <p:spPr>
          <a:xfrm flipH="1">
            <a:off x="11312186" y="5707677"/>
            <a:ext cx="270338" cy="552090"/>
          </a:xfrm>
          <a:prstGeom prst="curvedRightArrow">
            <a:avLst/>
          </a:prstGeom>
          <a:solidFill>
            <a:srgbClr val="C00000"/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150" name="CuadroTexto 32">
            <a:extLst>
              <a:ext uri="{FF2B5EF4-FFF2-40B4-BE49-F238E27FC236}">
                <a16:creationId xmlns:a16="http://schemas.microsoft.com/office/drawing/2014/main" id="{EFF1C0CD-CEFF-4094-AF1F-1C62A7D67821}"/>
              </a:ext>
            </a:extLst>
          </p:cNvPr>
          <p:cNvSpPr txBox="1"/>
          <p:nvPr/>
        </p:nvSpPr>
        <p:spPr>
          <a:xfrm>
            <a:off x="8365397" y="5968974"/>
            <a:ext cx="3513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</a:rPr>
              <a:t>with ONLY ONE SOLUTION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51" name="Retângulo: Cantos Arredondados 150">
            <a:extLst>
              <a:ext uri="{FF2B5EF4-FFF2-40B4-BE49-F238E27FC236}">
                <a16:creationId xmlns:a16="http://schemas.microsoft.com/office/drawing/2014/main" id="{CD540DEB-3013-446C-B898-115B9D5AA49B}"/>
              </a:ext>
            </a:extLst>
          </p:cNvPr>
          <p:cNvSpPr/>
          <p:nvPr/>
        </p:nvSpPr>
        <p:spPr>
          <a:xfrm rot="5400000">
            <a:off x="2631155" y="933888"/>
            <a:ext cx="351250" cy="33911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52" name="Retângulo: Cantos Arredondados 151">
            <a:extLst>
              <a:ext uri="{FF2B5EF4-FFF2-40B4-BE49-F238E27FC236}">
                <a16:creationId xmlns:a16="http://schemas.microsoft.com/office/drawing/2014/main" id="{8C96699C-CF41-49CC-82B9-E7415C6BA859}"/>
              </a:ext>
            </a:extLst>
          </p:cNvPr>
          <p:cNvSpPr/>
          <p:nvPr/>
        </p:nvSpPr>
        <p:spPr>
          <a:xfrm rot="5400000">
            <a:off x="3103065" y="933887"/>
            <a:ext cx="351250" cy="33911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53" name="Retângulo: Cantos Arredondados 152">
            <a:extLst>
              <a:ext uri="{FF2B5EF4-FFF2-40B4-BE49-F238E27FC236}">
                <a16:creationId xmlns:a16="http://schemas.microsoft.com/office/drawing/2014/main" id="{A62783D5-CEFA-412C-A853-D769F744C83E}"/>
              </a:ext>
            </a:extLst>
          </p:cNvPr>
          <p:cNvSpPr/>
          <p:nvPr/>
        </p:nvSpPr>
        <p:spPr>
          <a:xfrm rot="5400000">
            <a:off x="3565077" y="943886"/>
            <a:ext cx="378520" cy="36544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37929C02-9DEC-47EC-AB0B-7304013BB489}"/>
              </a:ext>
            </a:extLst>
          </p:cNvPr>
          <p:cNvCxnSpPr/>
          <p:nvPr/>
        </p:nvCxnSpPr>
        <p:spPr>
          <a:xfrm>
            <a:off x="9743111" y="1090803"/>
            <a:ext cx="0" cy="1004379"/>
          </a:xfrm>
          <a:prstGeom prst="line">
            <a:avLst/>
          </a:prstGeom>
          <a:ln>
            <a:solidFill>
              <a:srgbClr val="0C2B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: Cantos Arredondados 76">
            <a:hlinkClick r:id="rId18" action="ppaction://hlinksldjump"/>
            <a:extLst>
              <a:ext uri="{FF2B5EF4-FFF2-40B4-BE49-F238E27FC236}">
                <a16:creationId xmlns:a16="http://schemas.microsoft.com/office/drawing/2014/main" id="{8F57CA77-A269-452B-BE29-C00AB824A890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78" name="Retângulo: Cantos Arredondados 77">
            <a:hlinkClick r:id="rId19" action="ppaction://hlinksldjump"/>
            <a:extLst>
              <a:ext uri="{FF2B5EF4-FFF2-40B4-BE49-F238E27FC236}">
                <a16:creationId xmlns:a16="http://schemas.microsoft.com/office/drawing/2014/main" id="{EE38890E-9712-45CB-BAAF-8589FC69CDE8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79" name="Retângulo: Cantos Arredondados 78">
            <a:hlinkClick r:id="rId20" action="ppaction://hlinksldjump"/>
            <a:extLst>
              <a:ext uri="{FF2B5EF4-FFF2-40B4-BE49-F238E27FC236}">
                <a16:creationId xmlns:a16="http://schemas.microsoft.com/office/drawing/2014/main" id="{93710448-DD40-4A95-8149-625D105C24FF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0" name="Retângulo: Cantos Arredondados 79">
            <a:hlinkClick r:id="rId21" action="ppaction://hlinksldjump"/>
            <a:extLst>
              <a:ext uri="{FF2B5EF4-FFF2-40B4-BE49-F238E27FC236}">
                <a16:creationId xmlns:a16="http://schemas.microsoft.com/office/drawing/2014/main" id="{C32ADC96-01BB-42E3-A34F-4F23B83917AF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81" name="Retângulo: Cantos Arredondados 80">
            <a:hlinkClick r:id="rId22" action="ppaction://hlinksldjump"/>
            <a:extLst>
              <a:ext uri="{FF2B5EF4-FFF2-40B4-BE49-F238E27FC236}">
                <a16:creationId xmlns:a16="http://schemas.microsoft.com/office/drawing/2014/main" id="{C2F593E5-765C-4BF1-85C8-BB2D84AB62D1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82" name="Retângulo: Cantos Arredondados 81">
            <a:hlinkClick r:id="rId23" action="ppaction://hlinksldjump"/>
            <a:extLst>
              <a:ext uri="{FF2B5EF4-FFF2-40B4-BE49-F238E27FC236}">
                <a16:creationId xmlns:a16="http://schemas.microsoft.com/office/drawing/2014/main" id="{610401BA-7300-470A-A474-B4EB00E12C2A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347442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1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25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1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5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 animBg="1"/>
      <p:bldP spid="64" grpId="0"/>
      <p:bldP spid="65" grpId="0" animBg="1"/>
      <p:bldP spid="66" grpId="0" animBg="1"/>
      <p:bldP spid="67" grpId="0"/>
      <p:bldP spid="126" grpId="0" animBg="1"/>
      <p:bldP spid="126" grpId="1" animBg="1"/>
      <p:bldP spid="127" grpId="0" animBg="1"/>
      <p:bldP spid="127" grpId="1" animBg="1"/>
      <p:bldP spid="138" grpId="0"/>
      <p:bldP spid="139" grpId="0" animBg="1"/>
      <p:bldP spid="140" grpId="0" animBg="1"/>
      <p:bldP spid="141" grpId="0" animBg="1"/>
      <p:bldP spid="141" grpId="1" animBg="1"/>
      <p:bldP spid="142" grpId="0"/>
      <p:bldP spid="143" grpId="0" animBg="1"/>
      <p:bldP spid="144" grpId="0" animBg="1"/>
      <p:bldP spid="145" grpId="0"/>
      <p:bldP spid="146" grpId="0"/>
      <p:bldP spid="147" grpId="0"/>
      <p:bldP spid="148" grpId="0" animBg="1"/>
      <p:bldP spid="149" grpId="0" animBg="1"/>
      <p:bldP spid="150" grpId="0"/>
      <p:bldP spid="151" grpId="0" animBg="1"/>
      <p:bldP spid="152" grpId="0" animBg="1"/>
      <p:bldP spid="15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m 6">
            <a:extLst>
              <a:ext uri="{FF2B5EF4-FFF2-40B4-BE49-F238E27FC236}">
                <a16:creationId xmlns:a16="http://schemas.microsoft.com/office/drawing/2014/main" id="{793C1300-934E-4BAB-995F-08AFF20DCA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1" name="Rectángulo redondeado 10"/>
          <p:cNvSpPr/>
          <p:nvPr/>
        </p:nvSpPr>
        <p:spPr>
          <a:xfrm>
            <a:off x="2079057" y="211755"/>
            <a:ext cx="9914021" cy="6484013"/>
          </a:xfrm>
          <a:prstGeom prst="roundRect">
            <a:avLst>
              <a:gd name="adj" fmla="val 3116"/>
            </a:avLst>
          </a:prstGeom>
          <a:ln>
            <a:solidFill>
              <a:srgbClr val="29A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u="sng" dirty="0">
                <a:solidFill>
                  <a:srgbClr val="29A6FF"/>
                </a:solidFill>
              </a:rPr>
              <a:t>Examples</a:t>
            </a:r>
            <a:endParaRPr lang="en-US" sz="2400" b="1" dirty="0">
              <a:solidFill>
                <a:srgbClr val="29A6FF"/>
              </a:solidFill>
            </a:endParaRPr>
          </a:p>
          <a:p>
            <a:endParaRPr lang="en-US" i="1" dirty="0">
              <a:solidFill>
                <a:srgbClr val="FF2929"/>
              </a:solidFill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4A70690C-53EC-4B88-9821-1FAB68CB46E2}"/>
              </a:ext>
            </a:extLst>
          </p:cNvPr>
          <p:cNvSpPr/>
          <p:nvPr/>
        </p:nvSpPr>
        <p:spPr>
          <a:xfrm>
            <a:off x="3522176" y="271990"/>
            <a:ext cx="6756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Study the consistency of the following linear systems</a:t>
            </a:r>
            <a:endParaRPr lang="en-GB" sz="2400" dirty="0"/>
          </a:p>
        </p:txBody>
      </p:sp>
      <p:sp>
        <p:nvSpPr>
          <p:cNvPr id="67" name="CuadroTexto 17">
            <a:extLst>
              <a:ext uri="{FF2B5EF4-FFF2-40B4-BE49-F238E27FC236}">
                <a16:creationId xmlns:a16="http://schemas.microsoft.com/office/drawing/2014/main" id="{AA02046E-4C12-43AA-B5D3-B42F0F155571}"/>
              </a:ext>
            </a:extLst>
          </p:cNvPr>
          <p:cNvSpPr txBox="1"/>
          <p:nvPr/>
        </p:nvSpPr>
        <p:spPr>
          <a:xfrm>
            <a:off x="2331315" y="2346950"/>
            <a:ext cx="61415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C2B8E"/>
                </a:solidFill>
              </a:rPr>
              <a:t>Rank calculation of </a:t>
            </a:r>
            <a:r>
              <a:rPr lang="en-GB" sz="2000" b="1" dirty="0">
                <a:solidFill>
                  <a:srgbClr val="0C2B8E"/>
                </a:solidFill>
              </a:rPr>
              <a:t>Coefficient</a:t>
            </a:r>
            <a:r>
              <a:rPr lang="en-GB" sz="2000" dirty="0">
                <a:solidFill>
                  <a:srgbClr val="0C2B8E"/>
                </a:solidFill>
              </a:rPr>
              <a:t> and </a:t>
            </a:r>
            <a:r>
              <a:rPr lang="en-GB" sz="2000" b="1" dirty="0">
                <a:solidFill>
                  <a:srgbClr val="0C2B8E"/>
                </a:solidFill>
              </a:rPr>
              <a:t>Augmented</a:t>
            </a:r>
            <a:r>
              <a:rPr lang="en-GB" sz="2000" dirty="0">
                <a:solidFill>
                  <a:srgbClr val="0C2B8E"/>
                </a:solidFill>
              </a:rPr>
              <a:t>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CuadroTexto 12">
                <a:extLst>
                  <a:ext uri="{FF2B5EF4-FFF2-40B4-BE49-F238E27FC236}">
                    <a16:creationId xmlns:a16="http://schemas.microsoft.com/office/drawing/2014/main" id="{05FA607E-7D69-4328-9948-C9362F87BB80}"/>
                  </a:ext>
                </a:extLst>
              </p:cNvPr>
              <p:cNvSpPr txBox="1"/>
              <p:nvPr/>
            </p:nvSpPr>
            <p:spPr>
              <a:xfrm>
                <a:off x="2362356" y="990000"/>
                <a:ext cx="2314864" cy="1340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+3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=−4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+2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=−5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+2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+6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=−8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73" name="CuadroTexto 12">
                <a:extLst>
                  <a:ext uri="{FF2B5EF4-FFF2-40B4-BE49-F238E27FC236}">
                    <a16:creationId xmlns:a16="http://schemas.microsoft.com/office/drawing/2014/main" id="{05FA607E-7D69-4328-9948-C9362F87BB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356" y="990000"/>
                <a:ext cx="2314864" cy="134088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4" name="Grupo 37">
            <a:extLst>
              <a:ext uri="{FF2B5EF4-FFF2-40B4-BE49-F238E27FC236}">
                <a16:creationId xmlns:a16="http://schemas.microsoft.com/office/drawing/2014/main" id="{DEE7DF7D-26C6-4A08-B02F-AED22DEEC5BA}"/>
              </a:ext>
            </a:extLst>
          </p:cNvPr>
          <p:cNvGrpSpPr/>
          <p:nvPr/>
        </p:nvGrpSpPr>
        <p:grpSpPr>
          <a:xfrm>
            <a:off x="5390076" y="737627"/>
            <a:ext cx="2098185" cy="1486300"/>
            <a:chOff x="4858085" y="737627"/>
            <a:chExt cx="2098185" cy="1486300"/>
          </a:xfrm>
        </p:grpSpPr>
        <p:sp>
          <p:nvSpPr>
            <p:cNvPr id="77" name="CuadroTexto 11">
              <a:extLst>
                <a:ext uri="{FF2B5EF4-FFF2-40B4-BE49-F238E27FC236}">
                  <a16:creationId xmlns:a16="http://schemas.microsoft.com/office/drawing/2014/main" id="{04251F1F-8333-4AFC-9376-4F0813FE51E2}"/>
                </a:ext>
              </a:extLst>
            </p:cNvPr>
            <p:cNvSpPr txBox="1"/>
            <p:nvPr/>
          </p:nvSpPr>
          <p:spPr>
            <a:xfrm>
              <a:off x="5103390" y="737627"/>
              <a:ext cx="1852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C2B8E"/>
                  </a:solidFill>
                </a:rPr>
                <a:t>Coefficient matrix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CuadroTexto 13">
                  <a:extLst>
                    <a:ext uri="{FF2B5EF4-FFF2-40B4-BE49-F238E27FC236}">
                      <a16:creationId xmlns:a16="http://schemas.microsoft.com/office/drawing/2014/main" id="{EE49081F-467E-424C-BC2C-ADC819209CF3}"/>
                    </a:ext>
                  </a:extLst>
                </p:cNvPr>
                <p:cNvSpPr txBox="1"/>
                <p:nvPr/>
              </p:nvSpPr>
              <p:spPr>
                <a:xfrm>
                  <a:off x="4858085" y="1096952"/>
                  <a:ext cx="2045112" cy="11269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s-ES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s-ES" i="1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s-ES" dirty="0">
                    <a:solidFill>
                      <a:srgbClr val="0C2B8E"/>
                    </a:solidFill>
                  </a:endParaRPr>
                </a:p>
              </p:txBody>
            </p:sp>
          </mc:Choice>
          <mc:Fallback xmlns="">
            <p:sp>
              <p:nvSpPr>
                <p:cNvPr id="78" name="CuadroTexto 13">
                  <a:extLst>
                    <a:ext uri="{FF2B5EF4-FFF2-40B4-BE49-F238E27FC236}">
                      <a16:creationId xmlns:a16="http://schemas.microsoft.com/office/drawing/2014/main" id="{EE49081F-467E-424C-BC2C-ADC819209C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8085" y="1096952"/>
                  <a:ext cx="2045112" cy="112697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9" name="Grupo 36">
            <a:extLst>
              <a:ext uri="{FF2B5EF4-FFF2-40B4-BE49-F238E27FC236}">
                <a16:creationId xmlns:a16="http://schemas.microsoft.com/office/drawing/2014/main" id="{1F5178BD-70E6-44BC-B5C2-AC604EFEC194}"/>
              </a:ext>
            </a:extLst>
          </p:cNvPr>
          <p:cNvGrpSpPr/>
          <p:nvPr/>
        </p:nvGrpSpPr>
        <p:grpSpPr>
          <a:xfrm>
            <a:off x="8326436" y="737627"/>
            <a:ext cx="2809551" cy="1486300"/>
            <a:chOff x="7112690" y="737627"/>
            <a:chExt cx="2809551" cy="1486300"/>
          </a:xfrm>
        </p:grpSpPr>
        <p:sp>
          <p:nvSpPr>
            <p:cNvPr id="80" name="CuadroTexto 14">
              <a:extLst>
                <a:ext uri="{FF2B5EF4-FFF2-40B4-BE49-F238E27FC236}">
                  <a16:creationId xmlns:a16="http://schemas.microsoft.com/office/drawing/2014/main" id="{736E298C-510B-4D2E-8382-C84A3CF010F1}"/>
                </a:ext>
              </a:extLst>
            </p:cNvPr>
            <p:cNvSpPr txBox="1"/>
            <p:nvPr/>
          </p:nvSpPr>
          <p:spPr>
            <a:xfrm>
              <a:off x="7968501" y="737627"/>
              <a:ext cx="19348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C2B8E"/>
                  </a:solidFill>
                </a:rPr>
                <a:t>Augmented matrix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CuadroTexto 15">
                  <a:extLst>
                    <a:ext uri="{FF2B5EF4-FFF2-40B4-BE49-F238E27FC236}">
                      <a16:creationId xmlns:a16="http://schemas.microsoft.com/office/drawing/2014/main" id="{DA27D617-215C-4CFE-ABFA-5005E5A75975}"/>
                    </a:ext>
                  </a:extLst>
                </p:cNvPr>
                <p:cNvSpPr txBox="1"/>
                <p:nvPr/>
              </p:nvSpPr>
              <p:spPr>
                <a:xfrm>
                  <a:off x="7112690" y="1096952"/>
                  <a:ext cx="2809551" cy="11269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pt-PT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pt-PT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s-ES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s-ES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s-ES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mr>
                                  </m:m>
                                </m:e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−4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−5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−8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s-ES" dirty="0">
                    <a:solidFill>
                      <a:srgbClr val="0C2B8E"/>
                    </a:solidFill>
                  </a:endParaRPr>
                </a:p>
              </p:txBody>
            </p:sp>
          </mc:Choice>
          <mc:Fallback xmlns="">
            <p:sp>
              <p:nvSpPr>
                <p:cNvPr id="81" name="CuadroTexto 15">
                  <a:extLst>
                    <a:ext uri="{FF2B5EF4-FFF2-40B4-BE49-F238E27FC236}">
                      <a16:creationId xmlns:a16="http://schemas.microsoft.com/office/drawing/2014/main" id="{DA27D617-215C-4CFE-ABFA-5005E5A759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2690" y="1096952"/>
                  <a:ext cx="2809551" cy="112697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2" name="Flecha derecha 33">
            <a:extLst>
              <a:ext uri="{FF2B5EF4-FFF2-40B4-BE49-F238E27FC236}">
                <a16:creationId xmlns:a16="http://schemas.microsoft.com/office/drawing/2014/main" id="{AA0209A3-9656-4C23-ADCF-3B2565118302}"/>
              </a:ext>
            </a:extLst>
          </p:cNvPr>
          <p:cNvSpPr/>
          <p:nvPr/>
        </p:nvSpPr>
        <p:spPr>
          <a:xfrm>
            <a:off x="4744865" y="1514436"/>
            <a:ext cx="576000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" name="Flecha derecha 33">
            <a:extLst>
              <a:ext uri="{FF2B5EF4-FFF2-40B4-BE49-F238E27FC236}">
                <a16:creationId xmlns:a16="http://schemas.microsoft.com/office/drawing/2014/main" id="{1DD26FD2-CEEE-44D2-A423-ABBDDE277069}"/>
              </a:ext>
            </a:extLst>
          </p:cNvPr>
          <p:cNvSpPr/>
          <p:nvPr/>
        </p:nvSpPr>
        <p:spPr>
          <a:xfrm>
            <a:off x="7618453" y="1540450"/>
            <a:ext cx="576000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837AAA24-D46B-43FA-91AC-AACDAA48FA27}"/>
              </a:ext>
            </a:extLst>
          </p:cNvPr>
          <p:cNvGrpSpPr/>
          <p:nvPr/>
        </p:nvGrpSpPr>
        <p:grpSpPr>
          <a:xfrm>
            <a:off x="2366839" y="2880091"/>
            <a:ext cx="2127827" cy="1126975"/>
            <a:chOff x="2366839" y="2732611"/>
            <a:chExt cx="2127827" cy="11269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CuadroTexto 23">
                  <a:extLst>
                    <a:ext uri="{FF2B5EF4-FFF2-40B4-BE49-F238E27FC236}">
                      <a16:creationId xmlns:a16="http://schemas.microsoft.com/office/drawing/2014/main" id="{D8D81DAE-EC2D-401E-9BAF-0D675CF1A6F0}"/>
                    </a:ext>
                  </a:extLst>
                </p:cNvPr>
                <p:cNvSpPr txBox="1"/>
                <p:nvPr/>
              </p:nvSpPr>
              <p:spPr>
                <a:xfrm>
                  <a:off x="2366839" y="2732611"/>
                  <a:ext cx="2127827" cy="11269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s-ES" i="1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s-ES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mr>
                                  </m:m>
                                </m:e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−4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−5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−8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s-ES" dirty="0">
                    <a:solidFill>
                      <a:srgbClr val="0C2B8E"/>
                    </a:solidFill>
                  </a:endParaRPr>
                </a:p>
              </p:txBody>
            </p:sp>
          </mc:Choice>
          <mc:Fallback xmlns="">
            <p:sp>
              <p:nvSpPr>
                <p:cNvPr id="87" name="CuadroTexto 23">
                  <a:extLst>
                    <a:ext uri="{FF2B5EF4-FFF2-40B4-BE49-F238E27FC236}">
                      <a16:creationId xmlns:a16="http://schemas.microsoft.com/office/drawing/2014/main" id="{D8D81DAE-EC2D-401E-9BAF-0D675CF1A6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6839" y="2732611"/>
                  <a:ext cx="2127827" cy="112697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4" name="Conexão reta 93">
              <a:extLst>
                <a:ext uri="{FF2B5EF4-FFF2-40B4-BE49-F238E27FC236}">
                  <a16:creationId xmlns:a16="http://schemas.microsoft.com/office/drawing/2014/main" id="{D19DEAAF-10F2-4434-BF1D-781E575D04AE}"/>
                </a:ext>
              </a:extLst>
            </p:cNvPr>
            <p:cNvCxnSpPr/>
            <p:nvPr/>
          </p:nvCxnSpPr>
          <p:spPr>
            <a:xfrm>
              <a:off x="3819831" y="2809033"/>
              <a:ext cx="0" cy="1004379"/>
            </a:xfrm>
            <a:prstGeom prst="line">
              <a:avLst/>
            </a:prstGeom>
            <a:ln>
              <a:solidFill>
                <a:srgbClr val="0C2B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52DFBABD-217B-46B6-B7DA-EC48581317D3}"/>
              </a:ext>
            </a:extLst>
          </p:cNvPr>
          <p:cNvGrpSpPr/>
          <p:nvPr/>
        </p:nvGrpSpPr>
        <p:grpSpPr>
          <a:xfrm>
            <a:off x="4316876" y="2886395"/>
            <a:ext cx="3171385" cy="1143005"/>
            <a:chOff x="3430752" y="4523647"/>
            <a:chExt cx="3171385" cy="11430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CuadroTexto 25">
                  <a:extLst>
                    <a:ext uri="{FF2B5EF4-FFF2-40B4-BE49-F238E27FC236}">
                      <a16:creationId xmlns:a16="http://schemas.microsoft.com/office/drawing/2014/main" id="{B585342F-A011-4DBA-83A3-C650DE1ED474}"/>
                    </a:ext>
                  </a:extLst>
                </p:cNvPr>
                <p:cNvSpPr txBox="1"/>
                <p:nvPr/>
              </p:nvSpPr>
              <p:spPr>
                <a:xfrm>
                  <a:off x="3430752" y="5087134"/>
                  <a:ext cx="1199366" cy="5795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s-ES" sz="1200" b="0" i="1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s-ES" sz="12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s-ES" sz="1200" i="1" baseline="-250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es-ES" sz="12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s-ES" sz="1200" i="1" baseline="-250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s-ES" sz="12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s-ES" sz="1200" i="1" baseline="-250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m:rPr>
                                  <m:nor/>
                                </m:rPr>
                                <a:rPr lang="es-ES" sz="1200" dirty="0">
                                  <a:solidFill>
                                    <a:srgbClr val="0C2B8E"/>
                                  </a:solidFill>
                                </a:rPr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s-ES" sz="12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s-ES" sz="1200" i="1" baseline="-250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es-ES" sz="12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s-ES" sz="1200" i="1" baseline="-250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s-ES" sz="1200" b="0" i="1" baseline="-250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s-ES" sz="1200" i="1" baseline="-250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pt-PT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s-ES" sz="1200" b="0" i="1" baseline="-250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s-ES" sz="1200" b="0" i="1" baseline="-250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oMath>
                    </m:oMathPara>
                  </a14:m>
                  <a:endParaRPr lang="es-ES" sz="1200" b="0" dirty="0">
                    <a:solidFill>
                      <a:srgbClr val="0C2B8E"/>
                    </a:solidFill>
                  </a:endParaRPr>
                </a:p>
              </p:txBody>
            </p:sp>
          </mc:Choice>
          <mc:Fallback xmlns="">
            <p:sp>
              <p:nvSpPr>
                <p:cNvPr id="89" name="CuadroTexto 25">
                  <a:extLst>
                    <a:ext uri="{FF2B5EF4-FFF2-40B4-BE49-F238E27FC236}">
                      <a16:creationId xmlns:a16="http://schemas.microsoft.com/office/drawing/2014/main" id="{B585342F-A011-4DBA-83A3-C650DE1ED4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0752" y="5087134"/>
                  <a:ext cx="1199366" cy="579518"/>
                </a:xfrm>
                <a:prstGeom prst="rect">
                  <a:avLst/>
                </a:prstGeom>
                <a:blipFill>
                  <a:blip r:embed="rId14"/>
                  <a:stretch>
                    <a:fillRect b="-315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CuadroTexto 26">
                  <a:extLst>
                    <a:ext uri="{FF2B5EF4-FFF2-40B4-BE49-F238E27FC236}">
                      <a16:creationId xmlns:a16="http://schemas.microsoft.com/office/drawing/2014/main" id="{2213FAA3-D2A0-4076-A231-2799E44E5F5E}"/>
                    </a:ext>
                  </a:extLst>
                </p:cNvPr>
                <p:cNvSpPr txBox="1"/>
                <p:nvPr/>
              </p:nvSpPr>
              <p:spPr>
                <a:xfrm>
                  <a:off x="3490067" y="4523647"/>
                  <a:ext cx="3112070" cy="11269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dirty="0">
                      <a:solidFill>
                        <a:srgbClr val="0C2B8E"/>
                      </a:solidFill>
                    </a:rPr>
                    <a:t>       ~       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s-ES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−6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−6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−6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−12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a14:m>
                  <a:endParaRPr lang="es-ES" dirty="0">
                    <a:solidFill>
                      <a:srgbClr val="0C2B8E"/>
                    </a:solidFill>
                  </a:endParaRPr>
                </a:p>
              </p:txBody>
            </p:sp>
          </mc:Choice>
          <mc:Fallback xmlns="">
            <p:sp>
              <p:nvSpPr>
                <p:cNvPr id="90" name="CuadroTexto 26">
                  <a:extLst>
                    <a:ext uri="{FF2B5EF4-FFF2-40B4-BE49-F238E27FC236}">
                      <a16:creationId xmlns:a16="http://schemas.microsoft.com/office/drawing/2014/main" id="{2213FAA3-D2A0-4076-A231-2799E44E5F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90067" y="4523647"/>
                  <a:ext cx="3112070" cy="112697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5" name="Conexão reta 94">
              <a:extLst>
                <a:ext uri="{FF2B5EF4-FFF2-40B4-BE49-F238E27FC236}">
                  <a16:creationId xmlns:a16="http://schemas.microsoft.com/office/drawing/2014/main" id="{9C4D8C81-B223-42E5-A649-7C4F4854214E}"/>
                </a:ext>
              </a:extLst>
            </p:cNvPr>
            <p:cNvCxnSpPr/>
            <p:nvPr/>
          </p:nvCxnSpPr>
          <p:spPr>
            <a:xfrm>
              <a:off x="5816271" y="4584944"/>
              <a:ext cx="0" cy="1004379"/>
            </a:xfrm>
            <a:prstGeom prst="line">
              <a:avLst/>
            </a:prstGeom>
            <a:ln>
              <a:solidFill>
                <a:srgbClr val="0C2B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614B055B-2B73-440C-8788-92B86C520C80}"/>
              </a:ext>
            </a:extLst>
          </p:cNvPr>
          <p:cNvGrpSpPr/>
          <p:nvPr/>
        </p:nvGrpSpPr>
        <p:grpSpPr>
          <a:xfrm>
            <a:off x="7237570" y="2894540"/>
            <a:ext cx="3034180" cy="1126975"/>
            <a:chOff x="4505013" y="4692512"/>
            <a:chExt cx="3034180" cy="11269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CuadroTexto 27">
                  <a:extLst>
                    <a:ext uri="{FF2B5EF4-FFF2-40B4-BE49-F238E27FC236}">
                      <a16:creationId xmlns:a16="http://schemas.microsoft.com/office/drawing/2014/main" id="{9576207B-C0E5-4FF6-AA0B-A83E2FCED63C}"/>
                    </a:ext>
                  </a:extLst>
                </p:cNvPr>
                <p:cNvSpPr txBox="1"/>
                <p:nvPr/>
              </p:nvSpPr>
              <p:spPr>
                <a:xfrm>
                  <a:off x="4608262" y="4692512"/>
                  <a:ext cx="2930931" cy="11269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dirty="0">
                      <a:solidFill>
                        <a:srgbClr val="0C2B8E"/>
                      </a:solidFill>
                    </a:rPr>
                    <a:t>      ~       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s-ES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−6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a14:m>
                  <a:endParaRPr lang="es-ES" dirty="0">
                    <a:solidFill>
                      <a:srgbClr val="0C2B8E"/>
                    </a:solidFill>
                  </a:endParaRPr>
                </a:p>
              </p:txBody>
            </p:sp>
          </mc:Choice>
          <mc:Fallback xmlns="">
            <p:sp>
              <p:nvSpPr>
                <p:cNvPr id="91" name="CuadroTexto 27">
                  <a:extLst>
                    <a:ext uri="{FF2B5EF4-FFF2-40B4-BE49-F238E27FC236}">
                      <a16:creationId xmlns:a16="http://schemas.microsoft.com/office/drawing/2014/main" id="{9576207B-C0E5-4FF6-AA0B-A83E2FCED6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8262" y="4692512"/>
                  <a:ext cx="2930931" cy="112697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CuadroTexto 25">
                  <a:extLst>
                    <a:ext uri="{FF2B5EF4-FFF2-40B4-BE49-F238E27FC236}">
                      <a16:creationId xmlns:a16="http://schemas.microsoft.com/office/drawing/2014/main" id="{1B5633E8-DAC4-4139-B620-A7D165F26F55}"/>
                    </a:ext>
                  </a:extLst>
                </p:cNvPr>
                <p:cNvSpPr txBox="1"/>
                <p:nvPr/>
              </p:nvSpPr>
              <p:spPr>
                <a:xfrm>
                  <a:off x="4505013" y="5134427"/>
                  <a:ext cx="1164101" cy="5954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s-ES" sz="1200" b="0" i="1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/>
                          </m:mr>
                          <m:mr>
                            <m:e>
                              <m:r>
                                <a:rPr lang="es-ES" sz="12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s-ES" sz="1200" i="1" baseline="-250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es-ES" sz="12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s-ES" sz="1200" i="1" baseline="-250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pt-PT" sz="1200" b="0" i="1" baseline="-250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s-ES" sz="1200" i="1" baseline="-250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pt-PT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s-ES" sz="1200" b="0" i="1" baseline="-250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pt-PT" sz="1200" b="0" i="1" baseline="-250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oMath>
                    </m:oMathPara>
                  </a14:m>
                  <a:endParaRPr lang="es-ES" sz="1200" b="0" dirty="0">
                    <a:solidFill>
                      <a:srgbClr val="0C2B8E"/>
                    </a:solidFill>
                  </a:endParaRPr>
                </a:p>
              </p:txBody>
            </p:sp>
          </mc:Choice>
          <mc:Fallback xmlns="">
            <p:sp>
              <p:nvSpPr>
                <p:cNvPr id="96" name="CuadroTexto 25">
                  <a:extLst>
                    <a:ext uri="{FF2B5EF4-FFF2-40B4-BE49-F238E27FC236}">
                      <a16:creationId xmlns:a16="http://schemas.microsoft.com/office/drawing/2014/main" id="{1B5633E8-DAC4-4139-B620-A7D165F26F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5013" y="5134427"/>
                  <a:ext cx="1164101" cy="595484"/>
                </a:xfrm>
                <a:prstGeom prst="rect">
                  <a:avLst/>
                </a:prstGeom>
                <a:blipFill>
                  <a:blip r:embed="rId17"/>
                  <a:stretch>
                    <a:fillRect b="-306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7" name="Conexão reta 96">
              <a:extLst>
                <a:ext uri="{FF2B5EF4-FFF2-40B4-BE49-F238E27FC236}">
                  <a16:creationId xmlns:a16="http://schemas.microsoft.com/office/drawing/2014/main" id="{1356E817-4822-44B9-BDC6-85358DCCAC96}"/>
                </a:ext>
              </a:extLst>
            </p:cNvPr>
            <p:cNvCxnSpPr/>
            <p:nvPr/>
          </p:nvCxnSpPr>
          <p:spPr>
            <a:xfrm>
              <a:off x="6897331" y="4762389"/>
              <a:ext cx="0" cy="1004379"/>
            </a:xfrm>
            <a:prstGeom prst="line">
              <a:avLst/>
            </a:prstGeom>
            <a:ln>
              <a:solidFill>
                <a:srgbClr val="0C2B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Retângulo: Cantos Arredondados 97">
            <a:extLst>
              <a:ext uri="{FF2B5EF4-FFF2-40B4-BE49-F238E27FC236}">
                <a16:creationId xmlns:a16="http://schemas.microsoft.com/office/drawing/2014/main" id="{CD200521-A53E-4F36-951C-16B6AA7E63A9}"/>
              </a:ext>
            </a:extLst>
          </p:cNvPr>
          <p:cNvSpPr/>
          <p:nvPr/>
        </p:nvSpPr>
        <p:spPr>
          <a:xfrm rot="5400000">
            <a:off x="5112378" y="1936328"/>
            <a:ext cx="461665" cy="125977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Retângulo: Cantos Arredondados 99">
            <a:extLst>
              <a:ext uri="{FF2B5EF4-FFF2-40B4-BE49-F238E27FC236}">
                <a16:creationId xmlns:a16="http://schemas.microsoft.com/office/drawing/2014/main" id="{659D917C-3727-4B86-ADEE-7BF67594122C}"/>
              </a:ext>
            </a:extLst>
          </p:cNvPr>
          <p:cNvSpPr/>
          <p:nvPr/>
        </p:nvSpPr>
        <p:spPr>
          <a:xfrm rot="5400000">
            <a:off x="6781339" y="1899673"/>
            <a:ext cx="461667" cy="125977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1" name="Grupo 40">
            <a:extLst>
              <a:ext uri="{FF2B5EF4-FFF2-40B4-BE49-F238E27FC236}">
                <a16:creationId xmlns:a16="http://schemas.microsoft.com/office/drawing/2014/main" id="{749914A0-B2DB-4932-8BE0-24BA33AD135D}"/>
              </a:ext>
            </a:extLst>
          </p:cNvPr>
          <p:cNvGrpSpPr/>
          <p:nvPr/>
        </p:nvGrpSpPr>
        <p:grpSpPr>
          <a:xfrm>
            <a:off x="8397841" y="2882202"/>
            <a:ext cx="1225514" cy="580424"/>
            <a:chOff x="5130140" y="2873829"/>
            <a:chExt cx="1225514" cy="580424"/>
          </a:xfrm>
        </p:grpSpPr>
        <p:cxnSp>
          <p:nvCxnSpPr>
            <p:cNvPr id="102" name="Conector recto 41">
              <a:extLst>
                <a:ext uri="{FF2B5EF4-FFF2-40B4-BE49-F238E27FC236}">
                  <a16:creationId xmlns:a16="http://schemas.microsoft.com/office/drawing/2014/main" id="{131FCC3D-C7BD-422F-BA83-7D51DFADC4D6}"/>
                </a:ext>
              </a:extLst>
            </p:cNvPr>
            <p:cNvCxnSpPr/>
            <p:nvPr/>
          </p:nvCxnSpPr>
          <p:spPr>
            <a:xfrm>
              <a:off x="5130140" y="2873829"/>
              <a:ext cx="0" cy="332509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ctor recto 42">
              <a:extLst>
                <a:ext uri="{FF2B5EF4-FFF2-40B4-BE49-F238E27FC236}">
                  <a16:creationId xmlns:a16="http://schemas.microsoft.com/office/drawing/2014/main" id="{EDBB0673-CA76-47F0-993C-AFD98200993E}"/>
                </a:ext>
              </a:extLst>
            </p:cNvPr>
            <p:cNvCxnSpPr/>
            <p:nvPr/>
          </p:nvCxnSpPr>
          <p:spPr>
            <a:xfrm>
              <a:off x="5130800" y="3204633"/>
              <a:ext cx="279400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recto 43">
              <a:extLst>
                <a:ext uri="{FF2B5EF4-FFF2-40B4-BE49-F238E27FC236}">
                  <a16:creationId xmlns:a16="http://schemas.microsoft.com/office/drawing/2014/main" id="{58566D03-F21A-47EA-ACC0-068DBBAECE62}"/>
                </a:ext>
              </a:extLst>
            </p:cNvPr>
            <p:cNvCxnSpPr>
              <a:cxnSpLocks/>
            </p:cNvCxnSpPr>
            <p:nvPr/>
          </p:nvCxnSpPr>
          <p:spPr>
            <a:xfrm>
              <a:off x="5414433" y="3204633"/>
              <a:ext cx="0" cy="24962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ector recto 44">
              <a:extLst>
                <a:ext uri="{FF2B5EF4-FFF2-40B4-BE49-F238E27FC236}">
                  <a16:creationId xmlns:a16="http://schemas.microsoft.com/office/drawing/2014/main" id="{BB54C322-E4B4-4831-A0BB-29F5BA7578C0}"/>
                </a:ext>
              </a:extLst>
            </p:cNvPr>
            <p:cNvCxnSpPr>
              <a:cxnSpLocks/>
            </p:cNvCxnSpPr>
            <p:nvPr/>
          </p:nvCxnSpPr>
          <p:spPr>
            <a:xfrm>
              <a:off x="5418667" y="3452074"/>
              <a:ext cx="936987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upo 46">
            <a:extLst>
              <a:ext uri="{FF2B5EF4-FFF2-40B4-BE49-F238E27FC236}">
                <a16:creationId xmlns:a16="http://schemas.microsoft.com/office/drawing/2014/main" id="{FB724DA5-5C12-402A-859D-5636DE903D13}"/>
              </a:ext>
            </a:extLst>
          </p:cNvPr>
          <p:cNvGrpSpPr/>
          <p:nvPr/>
        </p:nvGrpSpPr>
        <p:grpSpPr>
          <a:xfrm>
            <a:off x="8400662" y="2894540"/>
            <a:ext cx="1672769" cy="580424"/>
            <a:chOff x="5130140" y="2873829"/>
            <a:chExt cx="1672769" cy="580424"/>
          </a:xfrm>
        </p:grpSpPr>
        <p:cxnSp>
          <p:nvCxnSpPr>
            <p:cNvPr id="108" name="Conector recto 47">
              <a:extLst>
                <a:ext uri="{FF2B5EF4-FFF2-40B4-BE49-F238E27FC236}">
                  <a16:creationId xmlns:a16="http://schemas.microsoft.com/office/drawing/2014/main" id="{E43BEF02-D0C5-459C-9E26-03D55DC55FE1}"/>
                </a:ext>
              </a:extLst>
            </p:cNvPr>
            <p:cNvCxnSpPr/>
            <p:nvPr/>
          </p:nvCxnSpPr>
          <p:spPr>
            <a:xfrm>
              <a:off x="5130140" y="2873829"/>
              <a:ext cx="0" cy="332509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ector recto 48">
              <a:extLst>
                <a:ext uri="{FF2B5EF4-FFF2-40B4-BE49-F238E27FC236}">
                  <a16:creationId xmlns:a16="http://schemas.microsoft.com/office/drawing/2014/main" id="{A26ABD8D-6DE7-496D-9118-688C77030A52}"/>
                </a:ext>
              </a:extLst>
            </p:cNvPr>
            <p:cNvCxnSpPr/>
            <p:nvPr/>
          </p:nvCxnSpPr>
          <p:spPr>
            <a:xfrm>
              <a:off x="5130800" y="3204633"/>
              <a:ext cx="279400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ector recto 49">
              <a:extLst>
                <a:ext uri="{FF2B5EF4-FFF2-40B4-BE49-F238E27FC236}">
                  <a16:creationId xmlns:a16="http://schemas.microsoft.com/office/drawing/2014/main" id="{9C150938-B894-4F0C-9E2C-795D7701C729}"/>
                </a:ext>
              </a:extLst>
            </p:cNvPr>
            <p:cNvCxnSpPr>
              <a:cxnSpLocks/>
            </p:cNvCxnSpPr>
            <p:nvPr/>
          </p:nvCxnSpPr>
          <p:spPr>
            <a:xfrm>
              <a:off x="5414433" y="3204633"/>
              <a:ext cx="0" cy="24962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ector recto 50">
              <a:extLst>
                <a:ext uri="{FF2B5EF4-FFF2-40B4-BE49-F238E27FC236}">
                  <a16:creationId xmlns:a16="http://schemas.microsoft.com/office/drawing/2014/main" id="{3802B70A-B088-4723-8522-A8E143403374}"/>
                </a:ext>
              </a:extLst>
            </p:cNvPr>
            <p:cNvCxnSpPr>
              <a:cxnSpLocks/>
            </p:cNvCxnSpPr>
            <p:nvPr/>
          </p:nvCxnSpPr>
          <p:spPr>
            <a:xfrm>
              <a:off x="5418667" y="3452074"/>
              <a:ext cx="1384242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CuadroTexto 28">
            <a:extLst>
              <a:ext uri="{FF2B5EF4-FFF2-40B4-BE49-F238E27FC236}">
                <a16:creationId xmlns:a16="http://schemas.microsoft.com/office/drawing/2014/main" id="{933B6850-A529-42E0-A0CB-F0E3DFC39B50}"/>
              </a:ext>
            </a:extLst>
          </p:cNvPr>
          <p:cNvSpPr txBox="1"/>
          <p:nvPr/>
        </p:nvSpPr>
        <p:spPr>
          <a:xfrm>
            <a:off x="6765217" y="4862647"/>
            <a:ext cx="1736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0C2B8E"/>
                </a:solidFill>
              </a:rPr>
              <a:t>Rank (</a:t>
            </a:r>
            <a:r>
              <a:rPr lang="es-ES" sz="24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2400" b="1" dirty="0">
                <a:solidFill>
                  <a:srgbClr val="0C2B8E"/>
                </a:solidFill>
              </a:rPr>
              <a:t>) = 2</a:t>
            </a:r>
          </a:p>
        </p:txBody>
      </p:sp>
      <p:sp>
        <p:nvSpPr>
          <p:cNvPr id="113" name="Flecha derecha 33">
            <a:extLst>
              <a:ext uri="{FF2B5EF4-FFF2-40B4-BE49-F238E27FC236}">
                <a16:creationId xmlns:a16="http://schemas.microsoft.com/office/drawing/2014/main" id="{84FF983F-F2F1-46D2-BADA-F262D63A5650}"/>
              </a:ext>
            </a:extLst>
          </p:cNvPr>
          <p:cNvSpPr/>
          <p:nvPr/>
        </p:nvSpPr>
        <p:spPr>
          <a:xfrm rot="7602848">
            <a:off x="7796298" y="4361201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4" name="Retângulo: Cantos Arredondados 113">
            <a:extLst>
              <a:ext uri="{FF2B5EF4-FFF2-40B4-BE49-F238E27FC236}">
                <a16:creationId xmlns:a16="http://schemas.microsoft.com/office/drawing/2014/main" id="{7D035E91-5399-4009-864E-75E2C3E57491}"/>
              </a:ext>
            </a:extLst>
          </p:cNvPr>
          <p:cNvSpPr/>
          <p:nvPr/>
        </p:nvSpPr>
        <p:spPr>
          <a:xfrm rot="5400000">
            <a:off x="7430660" y="4289387"/>
            <a:ext cx="461665" cy="168019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CuadroTexto 22">
            <a:extLst>
              <a:ext uri="{FF2B5EF4-FFF2-40B4-BE49-F238E27FC236}">
                <a16:creationId xmlns:a16="http://schemas.microsoft.com/office/drawing/2014/main" id="{D8AB3B4B-4C88-469E-A171-03434DD981EB}"/>
              </a:ext>
            </a:extLst>
          </p:cNvPr>
          <p:cNvSpPr txBox="1"/>
          <p:nvPr/>
        </p:nvSpPr>
        <p:spPr>
          <a:xfrm>
            <a:off x="8923487" y="4853554"/>
            <a:ext cx="2044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defRPr sz="2400">
                <a:solidFill>
                  <a:srgbClr val="0C2B8E"/>
                </a:solidFill>
              </a:defRPr>
            </a:lvl1pPr>
          </a:lstStyle>
          <a:p>
            <a:r>
              <a:rPr lang="es-ES" b="1" dirty="0"/>
              <a:t>Rank (A│B) = 2</a:t>
            </a:r>
          </a:p>
        </p:txBody>
      </p:sp>
      <p:sp>
        <p:nvSpPr>
          <p:cNvPr id="116" name="Flecha derecha 33">
            <a:extLst>
              <a:ext uri="{FF2B5EF4-FFF2-40B4-BE49-F238E27FC236}">
                <a16:creationId xmlns:a16="http://schemas.microsoft.com/office/drawing/2014/main" id="{CA553B0F-51C7-4DC4-93C8-A28D33F6A06B}"/>
              </a:ext>
            </a:extLst>
          </p:cNvPr>
          <p:cNvSpPr/>
          <p:nvPr/>
        </p:nvSpPr>
        <p:spPr>
          <a:xfrm rot="3727598">
            <a:off x="9554442" y="4299567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7" name="Retângulo: Cantos Arredondados 116">
            <a:extLst>
              <a:ext uri="{FF2B5EF4-FFF2-40B4-BE49-F238E27FC236}">
                <a16:creationId xmlns:a16="http://schemas.microsoft.com/office/drawing/2014/main" id="{8F98C6AA-D77D-4AE6-9993-62151037EEF3}"/>
              </a:ext>
            </a:extLst>
          </p:cNvPr>
          <p:cNvSpPr/>
          <p:nvPr/>
        </p:nvSpPr>
        <p:spPr>
          <a:xfrm rot="5400000">
            <a:off x="9711360" y="4068037"/>
            <a:ext cx="461665" cy="205088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CuadroTexto 30">
            <a:extLst>
              <a:ext uri="{FF2B5EF4-FFF2-40B4-BE49-F238E27FC236}">
                <a16:creationId xmlns:a16="http://schemas.microsoft.com/office/drawing/2014/main" id="{90CC4220-9A63-4825-89B8-582D91F2B46C}"/>
              </a:ext>
            </a:extLst>
          </p:cNvPr>
          <p:cNvSpPr txBox="1"/>
          <p:nvPr/>
        </p:nvSpPr>
        <p:spPr>
          <a:xfrm>
            <a:off x="2641355" y="5664403"/>
            <a:ext cx="3421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C2B8E"/>
                </a:solidFill>
              </a:rPr>
              <a:t>Rank(</a:t>
            </a:r>
            <a:r>
              <a:rPr lang="es-ES" sz="24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2400" b="1" dirty="0">
                <a:solidFill>
                  <a:srgbClr val="0C2B8E"/>
                </a:solidFill>
              </a:rPr>
              <a:t>) = Rank(</a:t>
            </a:r>
            <a:r>
              <a:rPr lang="es-ES" sz="24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A│B</a:t>
            </a:r>
            <a:r>
              <a:rPr lang="es-ES" sz="2400" b="1" dirty="0">
                <a:solidFill>
                  <a:srgbClr val="0C2B8E"/>
                </a:solidFill>
              </a:rPr>
              <a:t>) = 2</a:t>
            </a:r>
          </a:p>
        </p:txBody>
      </p:sp>
      <p:sp>
        <p:nvSpPr>
          <p:cNvPr id="136" name="CuadroTexto 32">
            <a:extLst>
              <a:ext uri="{FF2B5EF4-FFF2-40B4-BE49-F238E27FC236}">
                <a16:creationId xmlns:a16="http://schemas.microsoft.com/office/drawing/2014/main" id="{50A19518-EE79-4650-8AC1-D07BB5927565}"/>
              </a:ext>
            </a:extLst>
          </p:cNvPr>
          <p:cNvSpPr txBox="1"/>
          <p:nvPr/>
        </p:nvSpPr>
        <p:spPr>
          <a:xfrm>
            <a:off x="2489966" y="6111320"/>
            <a:ext cx="300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CONSISTENT SYSTEM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37" name="CuadroTexto 30">
            <a:extLst>
              <a:ext uri="{FF2B5EF4-FFF2-40B4-BE49-F238E27FC236}">
                <a16:creationId xmlns:a16="http://schemas.microsoft.com/office/drawing/2014/main" id="{68255C8B-FE4F-4316-A661-1D407F1E51DB}"/>
              </a:ext>
            </a:extLst>
          </p:cNvPr>
          <p:cNvSpPr txBox="1"/>
          <p:nvPr/>
        </p:nvSpPr>
        <p:spPr>
          <a:xfrm>
            <a:off x="6023444" y="5664403"/>
            <a:ext cx="3725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C2B8E"/>
                </a:solidFill>
              </a:rPr>
              <a:t>&lt;  </a:t>
            </a:r>
            <a:r>
              <a:rPr lang="es-ES" sz="2400" b="1" dirty="0" err="1">
                <a:solidFill>
                  <a:srgbClr val="0C2B8E"/>
                </a:solidFill>
              </a:rPr>
              <a:t>Number</a:t>
            </a:r>
            <a:r>
              <a:rPr lang="es-ES" sz="2400" b="1" dirty="0">
                <a:solidFill>
                  <a:srgbClr val="0C2B8E"/>
                </a:solidFill>
              </a:rPr>
              <a:t> </a:t>
            </a:r>
            <a:r>
              <a:rPr lang="es-ES" sz="2400" b="1" dirty="0" err="1">
                <a:solidFill>
                  <a:srgbClr val="0C2B8E"/>
                </a:solidFill>
              </a:rPr>
              <a:t>of</a:t>
            </a:r>
            <a:r>
              <a:rPr lang="es-ES" sz="2400" b="1" dirty="0">
                <a:solidFill>
                  <a:srgbClr val="0C2B8E"/>
                </a:solidFill>
              </a:rPr>
              <a:t> variables = 3</a:t>
            </a:r>
          </a:p>
        </p:txBody>
      </p:sp>
      <p:sp>
        <p:nvSpPr>
          <p:cNvPr id="154" name="Seta: Curvada Para a Direita 153">
            <a:extLst>
              <a:ext uri="{FF2B5EF4-FFF2-40B4-BE49-F238E27FC236}">
                <a16:creationId xmlns:a16="http://schemas.microsoft.com/office/drawing/2014/main" id="{3C30B255-AC31-41FE-B7B5-A8E6DA75AC9F}"/>
              </a:ext>
            </a:extLst>
          </p:cNvPr>
          <p:cNvSpPr/>
          <p:nvPr/>
        </p:nvSpPr>
        <p:spPr>
          <a:xfrm>
            <a:off x="2200145" y="5839146"/>
            <a:ext cx="297372" cy="552090"/>
          </a:xfrm>
          <a:prstGeom prst="curvedRightArrow">
            <a:avLst/>
          </a:prstGeom>
          <a:solidFill>
            <a:srgbClr val="C00000"/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5" name="Seta: Curvada Para a Direita 154">
            <a:extLst>
              <a:ext uri="{FF2B5EF4-FFF2-40B4-BE49-F238E27FC236}">
                <a16:creationId xmlns:a16="http://schemas.microsoft.com/office/drawing/2014/main" id="{94D89369-3397-47B3-B482-987DBD9EABBC}"/>
              </a:ext>
            </a:extLst>
          </p:cNvPr>
          <p:cNvSpPr/>
          <p:nvPr/>
        </p:nvSpPr>
        <p:spPr>
          <a:xfrm flipH="1">
            <a:off x="9800182" y="5839146"/>
            <a:ext cx="297372" cy="552090"/>
          </a:xfrm>
          <a:prstGeom prst="curvedRightArrow">
            <a:avLst/>
          </a:prstGeom>
          <a:solidFill>
            <a:srgbClr val="C00000"/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6" name="CuadroTexto 32">
            <a:extLst>
              <a:ext uri="{FF2B5EF4-FFF2-40B4-BE49-F238E27FC236}">
                <a16:creationId xmlns:a16="http://schemas.microsoft.com/office/drawing/2014/main" id="{C5054F7E-5948-40DA-BD6B-29C69C23FB45}"/>
              </a:ext>
            </a:extLst>
          </p:cNvPr>
          <p:cNvSpPr txBox="1"/>
          <p:nvPr/>
        </p:nvSpPr>
        <p:spPr>
          <a:xfrm>
            <a:off x="5209661" y="6100443"/>
            <a:ext cx="4631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with INFINITELY MANY SOLUTIONS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57" name="Retângulo: Cantos Arredondados 156">
            <a:extLst>
              <a:ext uri="{FF2B5EF4-FFF2-40B4-BE49-F238E27FC236}">
                <a16:creationId xmlns:a16="http://schemas.microsoft.com/office/drawing/2014/main" id="{C708201F-43B8-49DB-A6E1-F3F8423B98D8}"/>
              </a:ext>
            </a:extLst>
          </p:cNvPr>
          <p:cNvSpPr/>
          <p:nvPr/>
        </p:nvSpPr>
        <p:spPr>
          <a:xfrm rot="5400000">
            <a:off x="2705281" y="1038108"/>
            <a:ext cx="351250" cy="33911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58" name="Retângulo: Cantos Arredondados 157">
            <a:extLst>
              <a:ext uri="{FF2B5EF4-FFF2-40B4-BE49-F238E27FC236}">
                <a16:creationId xmlns:a16="http://schemas.microsoft.com/office/drawing/2014/main" id="{EC055A39-A60F-4A42-BB11-E2C99641C483}"/>
              </a:ext>
            </a:extLst>
          </p:cNvPr>
          <p:cNvSpPr/>
          <p:nvPr/>
        </p:nvSpPr>
        <p:spPr>
          <a:xfrm rot="5400000">
            <a:off x="3182377" y="1048267"/>
            <a:ext cx="351250" cy="33911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59" name="Retângulo: Cantos Arredondados 158">
            <a:extLst>
              <a:ext uri="{FF2B5EF4-FFF2-40B4-BE49-F238E27FC236}">
                <a16:creationId xmlns:a16="http://schemas.microsoft.com/office/drawing/2014/main" id="{312D8ED8-540B-438D-9239-27FF40D59A58}"/>
              </a:ext>
            </a:extLst>
          </p:cNvPr>
          <p:cNvSpPr/>
          <p:nvPr/>
        </p:nvSpPr>
        <p:spPr>
          <a:xfrm rot="5400000">
            <a:off x="3664709" y="1048106"/>
            <a:ext cx="378520" cy="36544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cxnSp>
        <p:nvCxnSpPr>
          <p:cNvPr id="63" name="Conexão reta 62">
            <a:extLst>
              <a:ext uri="{FF2B5EF4-FFF2-40B4-BE49-F238E27FC236}">
                <a16:creationId xmlns:a16="http://schemas.microsoft.com/office/drawing/2014/main" id="{17152C9B-EBF7-478F-AF29-BE85D25FF3F7}"/>
              </a:ext>
            </a:extLst>
          </p:cNvPr>
          <p:cNvCxnSpPr/>
          <p:nvPr/>
        </p:nvCxnSpPr>
        <p:spPr>
          <a:xfrm>
            <a:off x="10464471" y="1170984"/>
            <a:ext cx="0" cy="1004379"/>
          </a:xfrm>
          <a:prstGeom prst="line">
            <a:avLst/>
          </a:prstGeom>
          <a:ln>
            <a:solidFill>
              <a:srgbClr val="0C2B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: Cantos Arredondados 63">
            <a:hlinkClick r:id="rId18" action="ppaction://hlinksldjump"/>
            <a:extLst>
              <a:ext uri="{FF2B5EF4-FFF2-40B4-BE49-F238E27FC236}">
                <a16:creationId xmlns:a16="http://schemas.microsoft.com/office/drawing/2014/main" id="{B81A10CF-6BFD-40A6-89E1-AE7D211FF922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65" name="Retângulo: Cantos Arredondados 64">
            <a:hlinkClick r:id="rId19" action="ppaction://hlinksldjump"/>
            <a:extLst>
              <a:ext uri="{FF2B5EF4-FFF2-40B4-BE49-F238E27FC236}">
                <a16:creationId xmlns:a16="http://schemas.microsoft.com/office/drawing/2014/main" id="{CD57365F-1C88-42DF-8823-FEBF7270C72A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66" name="Retângulo: Cantos Arredondados 65">
            <a:hlinkClick r:id="rId20" action="ppaction://hlinksldjump"/>
            <a:extLst>
              <a:ext uri="{FF2B5EF4-FFF2-40B4-BE49-F238E27FC236}">
                <a16:creationId xmlns:a16="http://schemas.microsoft.com/office/drawing/2014/main" id="{052F11E2-C2AC-453B-B736-12EBE9374C7E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8" name="Retângulo: Cantos Arredondados 67">
            <a:hlinkClick r:id="rId21" action="ppaction://hlinksldjump"/>
            <a:extLst>
              <a:ext uri="{FF2B5EF4-FFF2-40B4-BE49-F238E27FC236}">
                <a16:creationId xmlns:a16="http://schemas.microsoft.com/office/drawing/2014/main" id="{F0F45E18-20AA-4682-AF6F-7F015FD64609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69" name="Retângulo: Cantos Arredondados 68">
            <a:hlinkClick r:id="rId22" action="ppaction://hlinksldjump"/>
            <a:extLst>
              <a:ext uri="{FF2B5EF4-FFF2-40B4-BE49-F238E27FC236}">
                <a16:creationId xmlns:a16="http://schemas.microsoft.com/office/drawing/2014/main" id="{2AF3C486-DACB-4EC3-9228-65966D6FFCC4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70" name="Retângulo: Cantos Arredondados 69">
            <a:hlinkClick r:id="rId23" action="ppaction://hlinksldjump"/>
            <a:extLst>
              <a:ext uri="{FF2B5EF4-FFF2-40B4-BE49-F238E27FC236}">
                <a16:creationId xmlns:a16="http://schemas.microsoft.com/office/drawing/2014/main" id="{A7BF214E-59AD-4802-8CD3-3AFE9EE6E11F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397472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2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3" grpId="0"/>
      <p:bldP spid="82" grpId="0" animBg="1"/>
      <p:bldP spid="83" grpId="0" animBg="1"/>
      <p:bldP spid="98" grpId="0" animBg="1"/>
      <p:bldP spid="98" grpId="1" animBg="1"/>
      <p:bldP spid="100" grpId="0" animBg="1"/>
      <p:bldP spid="100" grpId="1" animBg="1"/>
      <p:bldP spid="112" grpId="0"/>
      <p:bldP spid="113" grpId="0" animBg="1"/>
      <p:bldP spid="114" grpId="0" animBg="1"/>
      <p:bldP spid="115" grpId="0"/>
      <p:bldP spid="116" grpId="0" animBg="1"/>
      <p:bldP spid="117" grpId="0" animBg="1"/>
      <p:bldP spid="118" grpId="0"/>
      <p:bldP spid="136" grpId="0"/>
      <p:bldP spid="137" grpId="0"/>
      <p:bldP spid="154" grpId="0" animBg="1"/>
      <p:bldP spid="155" grpId="0" animBg="1"/>
      <p:bldP spid="156" grpId="0"/>
      <p:bldP spid="157" grpId="0" animBg="1"/>
      <p:bldP spid="158" grpId="0" animBg="1"/>
      <p:bldP spid="15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56934" y="231008"/>
            <a:ext cx="9945770" cy="6433951"/>
          </a:xfrm>
          <a:prstGeom prst="roundRect">
            <a:avLst>
              <a:gd name="adj" fmla="val 3772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r>
              <a:rPr lang="es-ES" sz="2400" b="1" u="sng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5CF405-7257-4DA0-960E-3C2E7ACD52A5}"/>
              </a:ext>
            </a:extLst>
          </p:cNvPr>
          <p:cNvSpPr txBox="1"/>
          <p:nvPr/>
        </p:nvSpPr>
        <p:spPr>
          <a:xfrm>
            <a:off x="2382424" y="42866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25E4F"/>
                </a:solidFill>
              </a:rPr>
              <a:t>Homogeneous System of Linear Equations</a:t>
            </a:r>
            <a:endParaRPr lang="en-US" sz="2400" b="1" dirty="0">
              <a:solidFill>
                <a:srgbClr val="F25E4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17A0D9F-DCE2-432B-813B-BF7D636A3DB0}"/>
                  </a:ext>
                </a:extLst>
              </p:cNvPr>
              <p:cNvSpPr txBox="1"/>
              <p:nvPr/>
            </p:nvSpPr>
            <p:spPr>
              <a:xfrm>
                <a:off x="2408711" y="990000"/>
                <a:ext cx="91439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sz="2400" dirty="0"/>
                  <a:t>A system of 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sz="2400" dirty="0"/>
                  <a:t> linear equations in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2400" dirty="0"/>
                  <a:t> variables:</a:t>
                </a:r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17A0D9F-DCE2-432B-813B-BF7D636A3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11" y="990000"/>
                <a:ext cx="9143999" cy="461665"/>
              </a:xfrm>
              <a:prstGeom prst="rect">
                <a:avLst/>
              </a:prstGeom>
              <a:blipFill>
                <a:blip r:embed="rId5"/>
                <a:stretch>
                  <a:fillRect l="-1000" t="-10526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agem 6">
            <a:extLst>
              <a:ext uri="{FF2B5EF4-FFF2-40B4-BE49-F238E27FC236}">
                <a16:creationId xmlns:a16="http://schemas.microsoft.com/office/drawing/2014/main" id="{C0D8F441-D25E-4D7D-94D6-FC462ACC4A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200569C9-63D3-4A0F-BC36-9880397538A2}"/>
                  </a:ext>
                </a:extLst>
              </p:cNvPr>
              <p:cNvSpPr txBox="1"/>
              <p:nvPr/>
            </p:nvSpPr>
            <p:spPr>
              <a:xfrm>
                <a:off x="2408711" y="2993806"/>
                <a:ext cx="914399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sz="2400" dirty="0"/>
                  <a:t>is called </a:t>
                </a:r>
                <a:r>
                  <a:rPr lang="en-GB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Homogeneous</a:t>
                </a:r>
                <a:r>
                  <a:rPr lang="en-GB" sz="2400" dirty="0"/>
                  <a:t> if all its </a:t>
                </a:r>
                <a14:m>
                  <m:oMath xmlns:m="http://schemas.openxmlformats.org/officeDocument/2006/math">
                    <m:r>
                      <a:rPr lang="en-GB" sz="2400" b="1" i="1"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GB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b="1" dirty="0"/>
                  <a:t> independent terms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GB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GB" sz="2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400" dirty="0"/>
                  <a:t>,…,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PT" sz="24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sub>
                    </m:sSub>
                    <m:r>
                      <a:rPr lang="en-GB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400" dirty="0"/>
                  <a:t> </a:t>
                </a:r>
                <a:r>
                  <a:rPr lang="en-GB" sz="2400" b="1" dirty="0"/>
                  <a:t>are null</a:t>
                </a:r>
                <a:r>
                  <a:rPr lang="en-GB" sz="2400" dirty="0"/>
                  <a:t>, namely:</a:t>
                </a:r>
                <a:endParaRPr lang="en-US" sz="2400" dirty="0"/>
              </a:p>
            </p:txBody>
          </p:sp>
        </mc:Choice>
        <mc:Fallback xmlns="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200569C9-63D3-4A0F-BC36-988039753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11" y="2993806"/>
                <a:ext cx="9143999" cy="830997"/>
              </a:xfrm>
              <a:prstGeom prst="rect">
                <a:avLst/>
              </a:prstGeom>
              <a:blipFill>
                <a:blip r:embed="rId7"/>
                <a:stretch>
                  <a:fillRect l="-1000" t="-6618" r="-667" b="-161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16">
                <a:extLst>
                  <a:ext uri="{FF2B5EF4-FFF2-40B4-BE49-F238E27FC236}">
                    <a16:creationId xmlns:a16="http://schemas.microsoft.com/office/drawing/2014/main" id="{26FD57E2-4BEA-48CF-95F3-09441533C500}"/>
                  </a:ext>
                </a:extLst>
              </p:cNvPr>
              <p:cNvSpPr txBox="1"/>
              <p:nvPr/>
            </p:nvSpPr>
            <p:spPr>
              <a:xfrm>
                <a:off x="2408711" y="1410225"/>
                <a:ext cx="9143999" cy="1545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 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PT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sz="2400" b="0" i="1" smtClean="0">
                                        <a:latin typeface="Cambria Math" panose="02040503050406030204" pitchFamily="18" charset="0"/>
                                      </a:rPr>
                                      <m:t> 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PT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CuadroTexto 16">
                <a:extLst>
                  <a:ext uri="{FF2B5EF4-FFF2-40B4-BE49-F238E27FC236}">
                    <a16:creationId xmlns:a16="http://schemas.microsoft.com/office/drawing/2014/main" id="{26FD57E2-4BEA-48CF-95F3-09441533C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11" y="1410225"/>
                <a:ext cx="9143999" cy="154568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uadroTexto 16">
                <a:extLst>
                  <a:ext uri="{FF2B5EF4-FFF2-40B4-BE49-F238E27FC236}">
                    <a16:creationId xmlns:a16="http://schemas.microsoft.com/office/drawing/2014/main" id="{2943F698-05EA-4C5A-BC06-C0C88AAB53A5}"/>
                  </a:ext>
                </a:extLst>
              </p:cNvPr>
              <p:cNvSpPr txBox="1"/>
              <p:nvPr/>
            </p:nvSpPr>
            <p:spPr>
              <a:xfrm>
                <a:off x="4044568" y="3934254"/>
                <a:ext cx="5578630" cy="1654779"/>
              </a:xfrm>
              <a:prstGeom prst="roundRect">
                <a:avLst/>
              </a:prstGeom>
              <a:noFill/>
              <a:ln w="19050">
                <a:solidFill>
                  <a:srgbClr val="F25E4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 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PT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sz="2400" b="0" i="1" smtClean="0">
                                        <a:latin typeface="Cambria Math" panose="02040503050406030204" pitchFamily="18" charset="0"/>
                                      </a:rPr>
                                      <m:t> 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CuadroTexto 16">
                <a:extLst>
                  <a:ext uri="{FF2B5EF4-FFF2-40B4-BE49-F238E27FC236}">
                    <a16:creationId xmlns:a16="http://schemas.microsoft.com/office/drawing/2014/main" id="{2943F698-05EA-4C5A-BC06-C0C88AAB53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4568" y="3934254"/>
                <a:ext cx="5578630" cy="1654779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19050"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6" name="Objeto 25">
            <a:extLst>
              <a:ext uri="{FF2B5EF4-FFF2-40B4-BE49-F238E27FC236}">
                <a16:creationId xmlns:a16="http://schemas.microsoft.com/office/drawing/2014/main" id="{BEB7FC69-F115-4B46-994E-158C49BC15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6468905"/>
              </p:ext>
            </p:extLst>
          </p:nvPr>
        </p:nvGraphicFramePr>
        <p:xfrm>
          <a:off x="7947660" y="5833040"/>
          <a:ext cx="2310143" cy="461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4" name="Equation" r:id="rId10" imgW="1460160" imgH="291960" progId="Equation.DSMT4">
                  <p:embed/>
                </p:oleObj>
              </mc:Choice>
              <mc:Fallback>
                <p:oleObj name="Equation" r:id="rId10" imgW="1460160" imgH="291960" progId="Equation.DSMT4">
                  <p:embed/>
                  <p:pic>
                    <p:nvPicPr>
                      <p:cNvPr id="14" name="Objeto 1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947660" y="5833040"/>
                        <a:ext cx="2310143" cy="461665"/>
                      </a:xfrm>
                      <a:prstGeom prst="rect">
                        <a:avLst/>
                      </a:prstGeom>
                      <a:ln w="19050">
                        <a:solidFill>
                          <a:srgbClr val="F25E4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CuadroTexto 4">
            <a:extLst>
              <a:ext uri="{FF2B5EF4-FFF2-40B4-BE49-F238E27FC236}">
                <a16:creationId xmlns:a16="http://schemas.microsoft.com/office/drawing/2014/main" id="{A182149A-4DB8-4F38-B874-607A6D9CF05B}"/>
              </a:ext>
            </a:extLst>
          </p:cNvPr>
          <p:cNvSpPr txBox="1"/>
          <p:nvPr/>
        </p:nvSpPr>
        <p:spPr>
          <a:xfrm>
            <a:off x="2408711" y="5838335"/>
            <a:ext cx="8566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and can be written, in </a:t>
            </a:r>
            <a:r>
              <a:rPr lang="en-GB" sz="2400" b="1" dirty="0">
                <a:solidFill>
                  <a:srgbClr val="F25E4F"/>
                </a:solidFill>
              </a:rPr>
              <a:t>matrix notation</a:t>
            </a:r>
            <a:r>
              <a:rPr lang="en-GB" sz="2400" dirty="0"/>
              <a:t>, as:</a:t>
            </a:r>
          </a:p>
        </p:txBody>
      </p:sp>
      <p:sp>
        <p:nvSpPr>
          <p:cNvPr id="21" name="Retângulo: Cantos Arredondados 20">
            <a:hlinkClick r:id="rId12" action="ppaction://hlinksldjump"/>
            <a:extLst>
              <a:ext uri="{FF2B5EF4-FFF2-40B4-BE49-F238E27FC236}">
                <a16:creationId xmlns:a16="http://schemas.microsoft.com/office/drawing/2014/main" id="{175C2FB5-8A0D-4A34-94C3-2DBAB57D8B4B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23" name="Retângulo: Cantos Arredondados 22">
            <a:hlinkClick r:id="rId13" action="ppaction://hlinksldjump"/>
            <a:extLst>
              <a:ext uri="{FF2B5EF4-FFF2-40B4-BE49-F238E27FC236}">
                <a16:creationId xmlns:a16="http://schemas.microsoft.com/office/drawing/2014/main" id="{02D5AFA7-22A5-4E76-8CFD-78FA96D721A2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24" name="Retângulo: Cantos Arredondados 23">
            <a:hlinkClick r:id="rId14" action="ppaction://hlinksldjump"/>
            <a:extLst>
              <a:ext uri="{FF2B5EF4-FFF2-40B4-BE49-F238E27FC236}">
                <a16:creationId xmlns:a16="http://schemas.microsoft.com/office/drawing/2014/main" id="{62E02344-2817-43DF-8962-A6BB3D95BC34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2" name="Retângulo: Cantos Arredondados 31">
            <a:hlinkClick r:id="rId15" action="ppaction://hlinksldjump"/>
            <a:extLst>
              <a:ext uri="{FF2B5EF4-FFF2-40B4-BE49-F238E27FC236}">
                <a16:creationId xmlns:a16="http://schemas.microsoft.com/office/drawing/2014/main" id="{9933F457-E46A-40C3-8593-AA0400D31EC1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33" name="Retângulo: Cantos Arredondados 32">
            <a:hlinkClick r:id="rId16" action="ppaction://hlinksldjump"/>
            <a:extLst>
              <a:ext uri="{FF2B5EF4-FFF2-40B4-BE49-F238E27FC236}">
                <a16:creationId xmlns:a16="http://schemas.microsoft.com/office/drawing/2014/main" id="{8C0B8333-10E7-4A48-873C-7A2DFB6EA90D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34" name="Retângulo: Cantos Arredondados 33">
            <a:hlinkClick r:id="rId17" action="ppaction://hlinksldjump"/>
            <a:extLst>
              <a:ext uri="{FF2B5EF4-FFF2-40B4-BE49-F238E27FC236}">
                <a16:creationId xmlns:a16="http://schemas.microsoft.com/office/drawing/2014/main" id="{E69B65C0-62D6-47BB-AD16-50316C4B99E0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325537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20" grpId="0"/>
      <p:bldP spid="22" grpId="0"/>
      <p:bldP spid="25" grpId="0" animBg="1"/>
      <p:bldP spid="2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56934" y="231008"/>
            <a:ext cx="9945770" cy="6433951"/>
          </a:xfrm>
          <a:prstGeom prst="roundRect">
            <a:avLst>
              <a:gd name="adj" fmla="val 3772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r>
              <a:rPr lang="es-ES" sz="2400" b="1" u="sng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5CF405-7257-4DA0-960E-3C2E7ACD52A5}"/>
              </a:ext>
            </a:extLst>
          </p:cNvPr>
          <p:cNvSpPr txBox="1"/>
          <p:nvPr/>
        </p:nvSpPr>
        <p:spPr>
          <a:xfrm>
            <a:off x="2382424" y="42866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25E4F"/>
                </a:solidFill>
              </a:rPr>
              <a:t>Homogeneous System of Linear Equations</a:t>
            </a:r>
            <a:endParaRPr lang="en-US" sz="2400" b="1" dirty="0">
              <a:solidFill>
                <a:srgbClr val="F25E4F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17A0D9F-DCE2-432B-813B-BF7D636A3DB0}"/>
              </a:ext>
            </a:extLst>
          </p:cNvPr>
          <p:cNvSpPr txBox="1"/>
          <p:nvPr/>
        </p:nvSpPr>
        <p:spPr>
          <a:xfrm>
            <a:off x="2408711" y="99000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dirty="0"/>
              <a:t>These linear systems have an </a:t>
            </a:r>
            <a:r>
              <a:rPr lang="en-GB" sz="2400" b="1" dirty="0"/>
              <a:t>unique property</a:t>
            </a:r>
            <a:r>
              <a:rPr lang="en-GB" sz="2400" dirty="0"/>
              <a:t>:</a:t>
            </a:r>
          </a:p>
        </p:txBody>
      </p:sp>
      <p:pic>
        <p:nvPicPr>
          <p:cNvPr id="18" name="Imagem 6">
            <a:extLst>
              <a:ext uri="{FF2B5EF4-FFF2-40B4-BE49-F238E27FC236}">
                <a16:creationId xmlns:a16="http://schemas.microsoft.com/office/drawing/2014/main" id="{C0D8F441-D25E-4D7D-94D6-FC462ACC4A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20" name="CuadroTexto 16">
            <a:extLst>
              <a:ext uri="{FF2B5EF4-FFF2-40B4-BE49-F238E27FC236}">
                <a16:creationId xmlns:a16="http://schemas.microsoft.com/office/drawing/2014/main" id="{200569C9-63D3-4A0F-BC36-9880397538A2}"/>
              </a:ext>
            </a:extLst>
          </p:cNvPr>
          <p:cNvSpPr txBox="1"/>
          <p:nvPr/>
        </p:nvSpPr>
        <p:spPr>
          <a:xfrm>
            <a:off x="4523740" y="1545046"/>
            <a:ext cx="4589780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25E4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They are </a:t>
            </a:r>
            <a:r>
              <a:rPr lang="en-GB" sz="2800" b="1" dirty="0">
                <a:solidFill>
                  <a:srgbClr val="F25E4F"/>
                </a:solidFill>
              </a:rPr>
              <a:t>always consistent</a:t>
            </a:r>
            <a:r>
              <a:rPr lang="en-GB" sz="2800" b="1" dirty="0"/>
              <a:t>!</a:t>
            </a:r>
          </a:p>
        </p:txBody>
      </p:sp>
      <p:sp>
        <p:nvSpPr>
          <p:cNvPr id="21" name="CuadroTexto 16">
            <a:extLst>
              <a:ext uri="{FF2B5EF4-FFF2-40B4-BE49-F238E27FC236}">
                <a16:creationId xmlns:a16="http://schemas.microsoft.com/office/drawing/2014/main" id="{3437BE56-BF4D-4C99-9E01-4C74D55D38CB}"/>
              </a:ext>
            </a:extLst>
          </p:cNvPr>
          <p:cNvSpPr txBox="1"/>
          <p:nvPr/>
        </p:nvSpPr>
        <p:spPr>
          <a:xfrm>
            <a:off x="2427157" y="2235413"/>
            <a:ext cx="6015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dirty="0"/>
              <a:t>since they always admit, at least, the solution: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uadroTexto 16">
                <a:extLst>
                  <a:ext uri="{FF2B5EF4-FFF2-40B4-BE49-F238E27FC236}">
                    <a16:creationId xmlns:a16="http://schemas.microsoft.com/office/drawing/2014/main" id="{D1D2A594-ACC9-4FEF-A005-C9E972810964}"/>
                  </a:ext>
                </a:extLst>
              </p:cNvPr>
              <p:cNvSpPr txBox="1"/>
              <p:nvPr/>
            </p:nvSpPr>
            <p:spPr>
              <a:xfrm>
                <a:off x="4726940" y="2790459"/>
                <a:ext cx="4165318" cy="510778"/>
              </a:xfrm>
              <a:prstGeom prst="roundRect">
                <a:avLst/>
              </a:prstGeom>
              <a:noFill/>
              <a:ln w="12700">
                <a:solidFill>
                  <a:srgbClr val="F25E4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E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P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P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…</m:t>
                          </m:r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P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pt-P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pt-P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CuadroTexto 16">
                <a:extLst>
                  <a:ext uri="{FF2B5EF4-FFF2-40B4-BE49-F238E27FC236}">
                    <a16:creationId xmlns:a16="http://schemas.microsoft.com/office/drawing/2014/main" id="{D1D2A594-ACC9-4FEF-A005-C9E972810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6940" y="2790459"/>
                <a:ext cx="4165318" cy="510778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12700"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CuadroTexto 16">
            <a:extLst>
              <a:ext uri="{FF2B5EF4-FFF2-40B4-BE49-F238E27FC236}">
                <a16:creationId xmlns:a16="http://schemas.microsoft.com/office/drawing/2014/main" id="{1D98F431-EEA3-4AB4-8581-478323837DB6}"/>
              </a:ext>
            </a:extLst>
          </p:cNvPr>
          <p:cNvSpPr txBox="1"/>
          <p:nvPr/>
        </p:nvSpPr>
        <p:spPr>
          <a:xfrm>
            <a:off x="2408711" y="3328025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dirty="0"/>
              <a:t>This solution is frequently called the </a:t>
            </a:r>
            <a:r>
              <a:rPr lang="en-GB" sz="2400" b="1" dirty="0">
                <a:solidFill>
                  <a:srgbClr val="F25E4F"/>
                </a:solidFill>
              </a:rPr>
              <a:t>Trivial Solution</a:t>
            </a:r>
            <a:r>
              <a:rPr lang="en-GB" sz="24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16">
                <a:extLst>
                  <a:ext uri="{FF2B5EF4-FFF2-40B4-BE49-F238E27FC236}">
                    <a16:creationId xmlns:a16="http://schemas.microsoft.com/office/drawing/2014/main" id="{C99EB1BE-BDD2-409B-9F30-7B57CE2B880E}"/>
                  </a:ext>
                </a:extLst>
              </p:cNvPr>
              <p:cNvSpPr txBox="1"/>
              <p:nvPr/>
            </p:nvSpPr>
            <p:spPr>
              <a:xfrm>
                <a:off x="4044568" y="3934254"/>
                <a:ext cx="5578630" cy="1654779"/>
              </a:xfrm>
              <a:prstGeom prst="roundRect">
                <a:avLst/>
              </a:prstGeom>
              <a:noFill/>
              <a:ln w="19050">
                <a:solidFill>
                  <a:srgbClr val="F25E4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 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PT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sz="2400" b="0" i="1" smtClean="0">
                                        <a:latin typeface="Cambria Math" panose="02040503050406030204" pitchFamily="18" charset="0"/>
                                      </a:rPr>
                                      <m:t> 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3" name="CuadroTexto 16">
                <a:extLst>
                  <a:ext uri="{FF2B5EF4-FFF2-40B4-BE49-F238E27FC236}">
                    <a16:creationId xmlns:a16="http://schemas.microsoft.com/office/drawing/2014/main" id="{C99EB1BE-BDD2-409B-9F30-7B57CE2B88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4568" y="3934254"/>
                <a:ext cx="5578630" cy="1654779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 w="19050"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6" name="Objeto 35">
            <a:extLst>
              <a:ext uri="{FF2B5EF4-FFF2-40B4-BE49-F238E27FC236}">
                <a16:creationId xmlns:a16="http://schemas.microsoft.com/office/drawing/2014/main" id="{F542B19A-3C8E-4EB5-9AFE-40D6BF04FD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9210951"/>
              </p:ext>
            </p:extLst>
          </p:nvPr>
        </p:nvGraphicFramePr>
        <p:xfrm>
          <a:off x="7947660" y="5833040"/>
          <a:ext cx="2310143" cy="461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9" name="Equation" r:id="rId13" imgW="1460160" imgH="291960" progId="Equation.DSMT4">
                  <p:embed/>
                </p:oleObj>
              </mc:Choice>
              <mc:Fallback>
                <p:oleObj name="Equation" r:id="rId13" imgW="1460160" imgH="291960" progId="Equation.DSMT4">
                  <p:embed/>
                  <p:pic>
                    <p:nvPicPr>
                      <p:cNvPr id="26" name="Objeto 25">
                        <a:extLst>
                          <a:ext uri="{FF2B5EF4-FFF2-40B4-BE49-F238E27FC236}">
                            <a16:creationId xmlns:a16="http://schemas.microsoft.com/office/drawing/2014/main" id="{BEB7FC69-F115-4B46-994E-158C49BC15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947660" y="5833040"/>
                        <a:ext cx="2310143" cy="461665"/>
                      </a:xfrm>
                      <a:prstGeom prst="rect">
                        <a:avLst/>
                      </a:prstGeom>
                      <a:ln w="19050">
                        <a:solidFill>
                          <a:srgbClr val="F25E4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CuadroTexto 4">
            <a:extLst>
              <a:ext uri="{FF2B5EF4-FFF2-40B4-BE49-F238E27FC236}">
                <a16:creationId xmlns:a16="http://schemas.microsoft.com/office/drawing/2014/main" id="{7AB61443-D68C-4884-A1F2-C0A2701AC06E}"/>
              </a:ext>
            </a:extLst>
          </p:cNvPr>
          <p:cNvSpPr txBox="1"/>
          <p:nvPr/>
        </p:nvSpPr>
        <p:spPr>
          <a:xfrm>
            <a:off x="2408711" y="5838335"/>
            <a:ext cx="8566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and can be written, in </a:t>
            </a:r>
            <a:r>
              <a:rPr lang="en-GB" sz="2400" b="1" dirty="0">
                <a:solidFill>
                  <a:srgbClr val="F25E4F"/>
                </a:solidFill>
              </a:rPr>
              <a:t>matrix notation</a:t>
            </a:r>
            <a:r>
              <a:rPr lang="en-GB" sz="2400" dirty="0"/>
              <a:t>, as:</a:t>
            </a:r>
          </a:p>
        </p:txBody>
      </p:sp>
      <p:sp>
        <p:nvSpPr>
          <p:cNvPr id="35" name="Retângulo: Cantos Arredondados 34">
            <a:hlinkClick r:id="rId15" action="ppaction://hlinksldjump"/>
            <a:extLst>
              <a:ext uri="{FF2B5EF4-FFF2-40B4-BE49-F238E27FC236}">
                <a16:creationId xmlns:a16="http://schemas.microsoft.com/office/drawing/2014/main" id="{3FC03115-B983-4375-AC72-1E90BB319C99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38" name="Retângulo: Cantos Arredondados 37">
            <a:hlinkClick r:id="rId16" action="ppaction://hlinksldjump"/>
            <a:extLst>
              <a:ext uri="{FF2B5EF4-FFF2-40B4-BE49-F238E27FC236}">
                <a16:creationId xmlns:a16="http://schemas.microsoft.com/office/drawing/2014/main" id="{DC35CBD7-242B-4E15-9ECB-3BF6D7BDEEAA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39" name="Retângulo: Cantos Arredondados 38">
            <a:hlinkClick r:id="rId17" action="ppaction://hlinksldjump"/>
            <a:extLst>
              <a:ext uri="{FF2B5EF4-FFF2-40B4-BE49-F238E27FC236}">
                <a16:creationId xmlns:a16="http://schemas.microsoft.com/office/drawing/2014/main" id="{5BACE27E-DD5D-4E5F-B222-7A9D47AFD9A1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0" name="Retângulo: Cantos Arredondados 39">
            <a:hlinkClick r:id="rId18" action="ppaction://hlinksldjump"/>
            <a:extLst>
              <a:ext uri="{FF2B5EF4-FFF2-40B4-BE49-F238E27FC236}">
                <a16:creationId xmlns:a16="http://schemas.microsoft.com/office/drawing/2014/main" id="{92A94DAA-C622-4183-A9C4-941C93C4D1AB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41" name="Retângulo: Cantos Arredondados 40">
            <a:hlinkClick r:id="rId19" action="ppaction://hlinksldjump"/>
            <a:extLst>
              <a:ext uri="{FF2B5EF4-FFF2-40B4-BE49-F238E27FC236}">
                <a16:creationId xmlns:a16="http://schemas.microsoft.com/office/drawing/2014/main" id="{262ED00B-5B16-4964-B7B3-A7A1C435E26F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42" name="Retângulo: Cantos Arredondados 41">
            <a:hlinkClick r:id="rId20" action="ppaction://hlinksldjump"/>
            <a:extLst>
              <a:ext uri="{FF2B5EF4-FFF2-40B4-BE49-F238E27FC236}">
                <a16:creationId xmlns:a16="http://schemas.microsoft.com/office/drawing/2014/main" id="{91850850-15FF-420C-B2AE-2D5310AD9A79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27690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  <p:bldP spid="21" grpId="0"/>
      <p:bldP spid="24" grpId="0" animBg="1"/>
      <p:bldP spid="32" grpId="0"/>
      <p:bldP spid="33" grpId="0" animBg="1"/>
      <p:bldP spid="3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56934" y="231009"/>
            <a:ext cx="9945770" cy="3741552"/>
          </a:xfrm>
          <a:prstGeom prst="roundRect">
            <a:avLst>
              <a:gd name="adj" fmla="val 3772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r>
              <a:rPr lang="es-ES" sz="2400" b="1" u="sng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5CF405-7257-4DA0-960E-3C2E7ACD52A5}"/>
              </a:ext>
            </a:extLst>
          </p:cNvPr>
          <p:cNvSpPr txBox="1"/>
          <p:nvPr/>
        </p:nvSpPr>
        <p:spPr>
          <a:xfrm>
            <a:off x="2382424" y="42866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25E4F"/>
                </a:solidFill>
              </a:rPr>
              <a:t>Homogeneous System of Linear Equations</a:t>
            </a:r>
            <a:endParaRPr lang="en-US" sz="2400" b="1" dirty="0">
              <a:solidFill>
                <a:srgbClr val="F25E4F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17A0D9F-DCE2-432B-813B-BF7D636A3DB0}"/>
              </a:ext>
            </a:extLst>
          </p:cNvPr>
          <p:cNvSpPr txBox="1"/>
          <p:nvPr/>
        </p:nvSpPr>
        <p:spPr>
          <a:xfrm>
            <a:off x="2408711" y="99000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dirty="0"/>
              <a:t>These linear systems have an </a:t>
            </a:r>
            <a:r>
              <a:rPr lang="en-GB" sz="2400" b="1" dirty="0"/>
              <a:t>unique property</a:t>
            </a:r>
            <a:r>
              <a:rPr lang="en-GB" sz="2400" dirty="0"/>
              <a:t>:</a:t>
            </a:r>
          </a:p>
        </p:txBody>
      </p:sp>
      <p:pic>
        <p:nvPicPr>
          <p:cNvPr id="18" name="Imagem 6">
            <a:extLst>
              <a:ext uri="{FF2B5EF4-FFF2-40B4-BE49-F238E27FC236}">
                <a16:creationId xmlns:a16="http://schemas.microsoft.com/office/drawing/2014/main" id="{C0D8F441-D25E-4D7D-94D6-FC462ACC4A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20" name="CuadroTexto 16">
            <a:extLst>
              <a:ext uri="{FF2B5EF4-FFF2-40B4-BE49-F238E27FC236}">
                <a16:creationId xmlns:a16="http://schemas.microsoft.com/office/drawing/2014/main" id="{200569C9-63D3-4A0F-BC36-9880397538A2}"/>
              </a:ext>
            </a:extLst>
          </p:cNvPr>
          <p:cNvSpPr txBox="1"/>
          <p:nvPr/>
        </p:nvSpPr>
        <p:spPr>
          <a:xfrm>
            <a:off x="4523740" y="1545046"/>
            <a:ext cx="4589780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25E4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They are </a:t>
            </a:r>
            <a:r>
              <a:rPr lang="en-GB" sz="2800" b="1" dirty="0">
                <a:solidFill>
                  <a:srgbClr val="F25E4F"/>
                </a:solidFill>
              </a:rPr>
              <a:t>always consistent</a:t>
            </a:r>
            <a:r>
              <a:rPr lang="en-GB" sz="2800" b="1" dirty="0"/>
              <a:t>!</a:t>
            </a:r>
          </a:p>
        </p:txBody>
      </p:sp>
      <p:sp>
        <p:nvSpPr>
          <p:cNvPr id="21" name="CuadroTexto 16">
            <a:extLst>
              <a:ext uri="{FF2B5EF4-FFF2-40B4-BE49-F238E27FC236}">
                <a16:creationId xmlns:a16="http://schemas.microsoft.com/office/drawing/2014/main" id="{3437BE56-BF4D-4C99-9E01-4C74D55D38CB}"/>
              </a:ext>
            </a:extLst>
          </p:cNvPr>
          <p:cNvSpPr txBox="1"/>
          <p:nvPr/>
        </p:nvSpPr>
        <p:spPr>
          <a:xfrm>
            <a:off x="2427157" y="2235413"/>
            <a:ext cx="6015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dirty="0"/>
              <a:t>since they always admit, at least, the solution: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uadroTexto 16">
                <a:extLst>
                  <a:ext uri="{FF2B5EF4-FFF2-40B4-BE49-F238E27FC236}">
                    <a16:creationId xmlns:a16="http://schemas.microsoft.com/office/drawing/2014/main" id="{D1D2A594-ACC9-4FEF-A005-C9E972810964}"/>
                  </a:ext>
                </a:extLst>
              </p:cNvPr>
              <p:cNvSpPr txBox="1"/>
              <p:nvPr/>
            </p:nvSpPr>
            <p:spPr>
              <a:xfrm>
                <a:off x="4726940" y="2790459"/>
                <a:ext cx="4165318" cy="510778"/>
              </a:xfrm>
              <a:prstGeom prst="roundRect">
                <a:avLst/>
              </a:prstGeom>
              <a:noFill/>
              <a:ln w="12700">
                <a:solidFill>
                  <a:srgbClr val="F25E4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E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P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P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…</m:t>
                          </m:r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P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pt-P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pt-P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CuadroTexto 16">
                <a:extLst>
                  <a:ext uri="{FF2B5EF4-FFF2-40B4-BE49-F238E27FC236}">
                    <a16:creationId xmlns:a16="http://schemas.microsoft.com/office/drawing/2014/main" id="{D1D2A594-ACC9-4FEF-A005-C9E972810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6940" y="2790459"/>
                <a:ext cx="4165318" cy="51077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12700"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CuadroTexto 16">
            <a:extLst>
              <a:ext uri="{FF2B5EF4-FFF2-40B4-BE49-F238E27FC236}">
                <a16:creationId xmlns:a16="http://schemas.microsoft.com/office/drawing/2014/main" id="{1D98F431-EEA3-4AB4-8581-478323837DB6}"/>
              </a:ext>
            </a:extLst>
          </p:cNvPr>
          <p:cNvSpPr txBox="1"/>
          <p:nvPr/>
        </p:nvSpPr>
        <p:spPr>
          <a:xfrm>
            <a:off x="2408711" y="3328025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dirty="0"/>
              <a:t>This solution is frequently called the </a:t>
            </a:r>
            <a:r>
              <a:rPr lang="en-GB" sz="2400" b="1" dirty="0">
                <a:solidFill>
                  <a:srgbClr val="F25E4F"/>
                </a:solidFill>
              </a:rPr>
              <a:t>Trivial Solution</a:t>
            </a:r>
            <a:r>
              <a:rPr lang="en-GB" sz="2400" dirty="0"/>
              <a:t>.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9CD1FBA6-E52F-49BD-8FC0-886B8D318819}"/>
              </a:ext>
            </a:extLst>
          </p:cNvPr>
          <p:cNvSpPr/>
          <p:nvPr/>
        </p:nvSpPr>
        <p:spPr>
          <a:xfrm>
            <a:off x="2056928" y="4170216"/>
            <a:ext cx="9945770" cy="25760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>
                <a:solidFill>
                  <a:srgbClr val="F25E4F"/>
                </a:solidFill>
              </a:rPr>
              <a:t>Remember that – for Homogeneous Linear Systems:</a:t>
            </a:r>
            <a:endParaRPr lang="en-GB" b="1" dirty="0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FB7090F7-8736-4686-87F7-7570A677A62C}"/>
              </a:ext>
            </a:extLst>
          </p:cNvPr>
          <p:cNvSpPr/>
          <p:nvPr/>
        </p:nvSpPr>
        <p:spPr>
          <a:xfrm>
            <a:off x="2055600" y="4614281"/>
            <a:ext cx="99457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F25E4F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en-US" sz="2000" dirty="0"/>
              <a:t>The </a:t>
            </a:r>
            <a:r>
              <a:rPr lang="en-US" altLang="en-US" sz="2000" b="1" dirty="0"/>
              <a:t>rank</a:t>
            </a:r>
            <a:r>
              <a:rPr lang="en-US" altLang="en-US" sz="2000" dirty="0"/>
              <a:t> of </a:t>
            </a:r>
            <a:r>
              <a:rPr lang="en-US" altLang="en-US" sz="2000" b="1" dirty="0"/>
              <a:t>Coefficient</a:t>
            </a:r>
            <a:r>
              <a:rPr lang="en-US" altLang="en-US" sz="2000" dirty="0"/>
              <a:t> and </a:t>
            </a:r>
            <a:r>
              <a:rPr lang="en-US" altLang="en-US" sz="2000" b="1" dirty="0"/>
              <a:t>Augmented</a:t>
            </a:r>
            <a:r>
              <a:rPr lang="en-US" altLang="en-US" sz="2000" dirty="0"/>
              <a:t> Matrices is </a:t>
            </a:r>
            <a:r>
              <a:rPr lang="en-US" altLang="en-US" sz="2000" b="1" dirty="0">
                <a:solidFill>
                  <a:srgbClr val="C00000"/>
                </a:solidFill>
              </a:rPr>
              <a:t>always the same</a:t>
            </a:r>
            <a:r>
              <a:rPr lang="en-US" altLang="en-US" sz="2000" dirty="0"/>
              <a:t> – </a:t>
            </a:r>
            <a:r>
              <a:rPr lang="en-GB" altLang="en-US" sz="2000" dirty="0"/>
              <a:t>the difference between the two will always be a column of zeros, which </a:t>
            </a:r>
            <a:r>
              <a:rPr lang="en-GB" altLang="en-US" sz="2000" b="1" dirty="0"/>
              <a:t>does not change the rank</a:t>
            </a:r>
            <a:r>
              <a:rPr lang="en-GB" altLang="en-US" sz="2000" dirty="0"/>
              <a:t>!</a:t>
            </a:r>
            <a:r>
              <a:rPr lang="en-US" altLang="en-US" sz="2000" dirty="0"/>
              <a:t> 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44990EE4-9D7A-4D67-A4ED-ED9081DD0CAF}"/>
              </a:ext>
            </a:extLst>
          </p:cNvPr>
          <p:cNvSpPr/>
          <p:nvPr/>
        </p:nvSpPr>
        <p:spPr>
          <a:xfrm>
            <a:off x="2055600" y="5395897"/>
            <a:ext cx="9946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F25E4F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en-US" sz="2000" dirty="0"/>
              <a:t>If the system </a:t>
            </a:r>
            <a:r>
              <a:rPr lang="en-US" altLang="en-US" sz="2000" b="1" dirty="0"/>
              <a:t>is consistent with only one solution, </a:t>
            </a:r>
            <a:r>
              <a:rPr lang="en-US" altLang="en-US" sz="2000" dirty="0"/>
              <a:t>then this solution is the </a:t>
            </a:r>
            <a:r>
              <a:rPr lang="en-US" altLang="en-US" sz="2000" b="1" dirty="0">
                <a:solidFill>
                  <a:srgbClr val="C00000"/>
                </a:solidFill>
              </a:rPr>
              <a:t>trivial</a:t>
            </a:r>
            <a:r>
              <a:rPr lang="en-US" altLang="en-US" sz="2000" dirty="0"/>
              <a:t> or </a:t>
            </a:r>
            <a:r>
              <a:rPr lang="en-US" altLang="en-US" sz="2000" b="1" dirty="0">
                <a:solidFill>
                  <a:srgbClr val="C00000"/>
                </a:solidFill>
              </a:rPr>
              <a:t>null</a:t>
            </a:r>
            <a:r>
              <a:rPr lang="en-US" altLang="en-US" sz="2000" dirty="0"/>
              <a:t>. 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EBBB387B-C0CC-4E72-B19E-79F5ACB8F89F}"/>
              </a:ext>
            </a:extLst>
          </p:cNvPr>
          <p:cNvSpPr/>
          <p:nvPr/>
        </p:nvSpPr>
        <p:spPr>
          <a:xfrm>
            <a:off x="2056926" y="5935171"/>
            <a:ext cx="99457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F25E4F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en-US" sz="2000" dirty="0"/>
              <a:t>If the system admits a </a:t>
            </a:r>
            <a:r>
              <a:rPr lang="en-US" altLang="en-US" sz="2000" b="1" dirty="0">
                <a:solidFill>
                  <a:srgbClr val="C00000"/>
                </a:solidFill>
              </a:rPr>
              <a:t>nontrivial </a:t>
            </a:r>
            <a:r>
              <a:rPr lang="en-US" altLang="en-US" sz="2000" dirty="0"/>
              <a:t>solution, then it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admits infinitely many others</a:t>
            </a:r>
            <a:r>
              <a:rPr lang="en-US" altLang="en-US" sz="2000" dirty="0"/>
              <a:t> since it </a:t>
            </a:r>
            <a:r>
              <a:rPr lang="en-US" altLang="en-US" sz="2000" b="1" dirty="0"/>
              <a:t>has to be consistent with infinite solutions</a:t>
            </a:r>
            <a:r>
              <a:rPr lang="en-US" altLang="en-US" sz="2000" dirty="0"/>
              <a:t> (as it also admits the trivial one).</a:t>
            </a:r>
          </a:p>
        </p:txBody>
      </p:sp>
      <p:sp>
        <p:nvSpPr>
          <p:cNvPr id="23" name="Retângulo: Cantos Arredondados 22">
            <a:hlinkClick r:id="rId11" action="ppaction://hlinksldjump"/>
            <a:extLst>
              <a:ext uri="{FF2B5EF4-FFF2-40B4-BE49-F238E27FC236}">
                <a16:creationId xmlns:a16="http://schemas.microsoft.com/office/drawing/2014/main" id="{93939D51-A9EE-4400-87D3-A89BB873EE84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27" name="Retângulo: Cantos Arredondados 26">
            <a:hlinkClick r:id="rId12" action="ppaction://hlinksldjump"/>
            <a:extLst>
              <a:ext uri="{FF2B5EF4-FFF2-40B4-BE49-F238E27FC236}">
                <a16:creationId xmlns:a16="http://schemas.microsoft.com/office/drawing/2014/main" id="{02E3503C-F269-4EEF-BE33-B4F169437FB2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33" name="Retângulo: Cantos Arredondados 32">
            <a:hlinkClick r:id="rId13" action="ppaction://hlinksldjump"/>
            <a:extLst>
              <a:ext uri="{FF2B5EF4-FFF2-40B4-BE49-F238E27FC236}">
                <a16:creationId xmlns:a16="http://schemas.microsoft.com/office/drawing/2014/main" id="{4F2927C1-5066-40D2-83F5-576827CEA213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4" name="Retângulo: Cantos Arredondados 33">
            <a:hlinkClick r:id="rId14" action="ppaction://hlinksldjump"/>
            <a:extLst>
              <a:ext uri="{FF2B5EF4-FFF2-40B4-BE49-F238E27FC236}">
                <a16:creationId xmlns:a16="http://schemas.microsoft.com/office/drawing/2014/main" id="{2D6A40BA-4C9C-42EC-8800-1DDF792CEBF4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35" name="Retângulo: Cantos Arredondados 34">
            <a:hlinkClick r:id="rId15" action="ppaction://hlinksldjump"/>
            <a:extLst>
              <a:ext uri="{FF2B5EF4-FFF2-40B4-BE49-F238E27FC236}">
                <a16:creationId xmlns:a16="http://schemas.microsoft.com/office/drawing/2014/main" id="{5F606E6C-D490-4B29-A6BF-A3942821F6C8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36" name="Retângulo: Cantos Arredondados 35">
            <a:hlinkClick r:id="rId16" action="ppaction://hlinksldjump"/>
            <a:extLst>
              <a:ext uri="{FF2B5EF4-FFF2-40B4-BE49-F238E27FC236}">
                <a16:creationId xmlns:a16="http://schemas.microsoft.com/office/drawing/2014/main" id="{7AD9002E-47A6-469B-BE39-DAA1B0037F7D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228520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25" grpId="0"/>
      <p:bldP spid="2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13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pic>
        <p:nvPicPr>
          <p:cNvPr id="14" name="Imagem 15" descr="Uma imagem com edifício&#10;&#10;Descrição gerada automaticamente">
            <a:extLst>
              <a:ext uri="{FF2B5EF4-FFF2-40B4-BE49-F238E27FC236}">
                <a16:creationId xmlns:a16="http://schemas.microsoft.com/office/drawing/2014/main" id="{987B432D-FF51-41D2-95FB-6FB399108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32" y="936000"/>
            <a:ext cx="5402428" cy="5117340"/>
          </a:xfrm>
          <a:prstGeom prst="rect">
            <a:avLst/>
          </a:prstGeom>
        </p:spPr>
      </p:pic>
      <p:sp>
        <p:nvSpPr>
          <p:cNvPr id="19" name="Bolha de Pensamento: Nuvem 23">
            <a:extLst>
              <a:ext uri="{FF2B5EF4-FFF2-40B4-BE49-F238E27FC236}">
                <a16:creationId xmlns:a16="http://schemas.microsoft.com/office/drawing/2014/main" id="{5D08B2FF-6BDD-462A-ABB7-EC0F03041FAA}"/>
              </a:ext>
            </a:extLst>
          </p:cNvPr>
          <p:cNvSpPr/>
          <p:nvPr/>
        </p:nvSpPr>
        <p:spPr>
          <a:xfrm>
            <a:off x="7836811" y="212518"/>
            <a:ext cx="2974311" cy="1446963"/>
          </a:xfrm>
          <a:prstGeom prst="cloudCallout">
            <a:avLst>
              <a:gd name="adj1" fmla="val 41723"/>
              <a:gd name="adj2" fmla="val 40163"/>
            </a:avLst>
          </a:prstGeom>
          <a:solidFill>
            <a:srgbClr val="F6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C2B8E"/>
                </a:solidFill>
              </a:rPr>
              <a:t>Let’s go!!!!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7302262-5AA3-49DB-B8CE-CFD8E458ED9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108" y="1377000"/>
            <a:ext cx="1454467" cy="4572000"/>
          </a:xfrm>
          <a:prstGeom prst="rect">
            <a:avLst/>
          </a:prstGeom>
        </p:spPr>
      </p:pic>
      <p:sp>
        <p:nvSpPr>
          <p:cNvPr id="15" name="Retângulo: Cantos Arredondados 14">
            <a:hlinkClick r:id="rId8" action="ppaction://hlinksldjump"/>
            <a:extLst>
              <a:ext uri="{FF2B5EF4-FFF2-40B4-BE49-F238E27FC236}">
                <a16:creationId xmlns:a16="http://schemas.microsoft.com/office/drawing/2014/main" id="{BA61F067-D0F2-4C01-AB4F-1178A054740D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16" name="Retângulo: Cantos Arredondados 15">
            <a:hlinkClick r:id="rId9" action="ppaction://hlinksldjump"/>
            <a:extLst>
              <a:ext uri="{FF2B5EF4-FFF2-40B4-BE49-F238E27FC236}">
                <a16:creationId xmlns:a16="http://schemas.microsoft.com/office/drawing/2014/main" id="{A91A133C-865B-4BA1-9F95-CD88E4CF636D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17" name="Retângulo: Cantos Arredondados 16">
            <a:hlinkClick r:id="rId10" action="ppaction://hlinksldjump"/>
            <a:extLst>
              <a:ext uri="{FF2B5EF4-FFF2-40B4-BE49-F238E27FC236}">
                <a16:creationId xmlns:a16="http://schemas.microsoft.com/office/drawing/2014/main" id="{FDA255B2-4FB4-45EF-B37F-DD8DC276EF94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etângulo: Cantos Arredondados 17">
            <a:hlinkClick r:id="rId11" action="ppaction://hlinksldjump"/>
            <a:extLst>
              <a:ext uri="{FF2B5EF4-FFF2-40B4-BE49-F238E27FC236}">
                <a16:creationId xmlns:a16="http://schemas.microsoft.com/office/drawing/2014/main" id="{0CF26889-F528-448F-9242-EDC770231164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20" name="Retângulo: Cantos Arredondados 19">
            <a:hlinkClick r:id="rId12" action="ppaction://hlinksldjump"/>
            <a:extLst>
              <a:ext uri="{FF2B5EF4-FFF2-40B4-BE49-F238E27FC236}">
                <a16:creationId xmlns:a16="http://schemas.microsoft.com/office/drawing/2014/main" id="{1B37D2B6-818D-4093-9005-A891F30CD90D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22" name="Retângulo: Cantos Arredondados 21">
            <a:hlinkClick r:id="rId13" action="ppaction://hlinksldjump"/>
            <a:extLst>
              <a:ext uri="{FF2B5EF4-FFF2-40B4-BE49-F238E27FC236}">
                <a16:creationId xmlns:a16="http://schemas.microsoft.com/office/drawing/2014/main" id="{975AC45A-2986-4EC4-8AC9-EB5DE434E201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398168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10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11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24" name="Retângulo: Cantos Arredondados 23">
            <a:hlinkClick r:id="rId6" action="ppaction://hlinksldjump"/>
            <a:extLst>
              <a:ext uri="{FF2B5EF4-FFF2-40B4-BE49-F238E27FC236}">
                <a16:creationId xmlns:a16="http://schemas.microsoft.com/office/drawing/2014/main" id="{447270D7-870F-4C76-846F-37B691B4F97F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25" name="Retângulo: Cantos Arredondados 24">
            <a:hlinkClick r:id="rId7" action="ppaction://hlinksldjump"/>
            <a:extLst>
              <a:ext uri="{FF2B5EF4-FFF2-40B4-BE49-F238E27FC236}">
                <a16:creationId xmlns:a16="http://schemas.microsoft.com/office/drawing/2014/main" id="{B47FD266-B223-4C66-8018-949EEE863DB8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26" name="Retângulo: Cantos Arredondados 25">
            <a:hlinkClick r:id="rId8" action="ppaction://hlinksldjump"/>
            <a:extLst>
              <a:ext uri="{FF2B5EF4-FFF2-40B4-BE49-F238E27FC236}">
                <a16:creationId xmlns:a16="http://schemas.microsoft.com/office/drawing/2014/main" id="{298A300A-062E-44D9-A14F-BD26A4204182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7" name="Retângulo: Cantos Arredondados 26">
            <a:hlinkClick r:id="rId9" action="ppaction://hlinksldjump"/>
            <a:extLst>
              <a:ext uri="{FF2B5EF4-FFF2-40B4-BE49-F238E27FC236}">
                <a16:creationId xmlns:a16="http://schemas.microsoft.com/office/drawing/2014/main" id="{66CEE2DE-F109-4D27-942E-4C29B48F1FAF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28" name="Retângulo: Cantos Arredondados 27">
            <a:hlinkClick r:id="rId10" action="ppaction://hlinksldjump"/>
            <a:extLst>
              <a:ext uri="{FF2B5EF4-FFF2-40B4-BE49-F238E27FC236}">
                <a16:creationId xmlns:a16="http://schemas.microsoft.com/office/drawing/2014/main" id="{1ECCD1D5-B471-4F31-AE94-4D601BFE4E16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29" name="Retângulo: Cantos Arredondados 28">
            <a:hlinkClick r:id="rId11" action="ppaction://hlinksldjump"/>
            <a:extLst>
              <a:ext uri="{FF2B5EF4-FFF2-40B4-BE49-F238E27FC236}">
                <a16:creationId xmlns:a16="http://schemas.microsoft.com/office/drawing/2014/main" id="{0EE7A2B6-E38B-4FBC-981C-A94ECE635FFD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  <p:sp>
        <p:nvSpPr>
          <p:cNvPr id="2" name="ISPRING_QUIZ_SHAPE0">
            <a:extLst>
              <a:ext uri="{FF2B5EF4-FFF2-40B4-BE49-F238E27FC236}">
                <a16:creationId xmlns:a16="http://schemas.microsoft.com/office/drawing/2014/main" id="{BDE23C43-4B4B-4FDA-8173-75246D3FA9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ISPRING_QUIZ_SHAPE1">
            <a:extLst>
              <a:ext uri="{FF2B5EF4-FFF2-40B4-BE49-F238E27FC236}">
                <a16:creationId xmlns:a16="http://schemas.microsoft.com/office/drawing/2014/main" id="{735AE3E0-C488-4BE5-B80E-62DF388D6282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6" name="ISPRING_QUIZ_SHAPE2">
            <a:extLst>
              <a:ext uri="{FF2B5EF4-FFF2-40B4-BE49-F238E27FC236}">
                <a16:creationId xmlns:a16="http://schemas.microsoft.com/office/drawing/2014/main" id="{13170DC5-B631-40AF-B38F-B0EA8E57521C}"/>
              </a:ext>
            </a:extLst>
          </p:cNvPr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GB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15" name="ISPRING_QUIZ_SHAPE3">
            <a:extLst>
              <a:ext uri="{FF2B5EF4-FFF2-40B4-BE49-F238E27FC236}">
                <a16:creationId xmlns:a16="http://schemas.microsoft.com/office/drawing/2014/main" id="{98125122-F356-4093-90FD-DDA033CCE961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6" name="ISPRING_QUIZ_SHAPE4">
            <a:extLst>
              <a:ext uri="{FF2B5EF4-FFF2-40B4-BE49-F238E27FC236}">
                <a16:creationId xmlns:a16="http://schemas.microsoft.com/office/drawing/2014/main" id="{2A162FC3-0763-4C5D-8010-99492BCCF955}"/>
              </a:ext>
            </a:extLst>
          </p:cNvPr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GB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GB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GB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30068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  <a:endParaRPr lang="en-GB" sz="2800" b="1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</a:endParaRP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10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pic>
        <p:nvPicPr>
          <p:cNvPr id="11" name="Imagem 18">
            <a:extLst>
              <a:ext uri="{FF2B5EF4-FFF2-40B4-BE49-F238E27FC236}">
                <a16:creationId xmlns:a16="http://schemas.microsoft.com/office/drawing/2014/main" id="{D7D4C189-D4AD-4072-A44D-852924A69E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027" y="1706736"/>
            <a:ext cx="3658410" cy="3472017"/>
          </a:xfrm>
          <a:prstGeom prst="ellipse">
            <a:avLst/>
          </a:prstGeom>
        </p:spPr>
      </p:pic>
      <p:sp>
        <p:nvSpPr>
          <p:cNvPr id="12" name="CaixaDeTexto 19">
            <a:extLst>
              <a:ext uri="{FF2B5EF4-FFF2-40B4-BE49-F238E27FC236}">
                <a16:creationId xmlns:a16="http://schemas.microsoft.com/office/drawing/2014/main" id="{C22A69B5-E165-4874-A7D7-F428BD26C31C}"/>
              </a:ext>
            </a:extLst>
          </p:cNvPr>
          <p:cNvSpPr txBox="1"/>
          <p:nvPr/>
        </p:nvSpPr>
        <p:spPr>
          <a:xfrm>
            <a:off x="5760743" y="5206344"/>
            <a:ext cx="2470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By </a:t>
            </a:r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EngiMath</a:t>
            </a:r>
            <a:r>
              <a:rPr lang="en-GB" sz="1600" dirty="0"/>
              <a:t> TEAM</a:t>
            </a:r>
          </a:p>
        </p:txBody>
      </p:sp>
      <p:pic>
        <p:nvPicPr>
          <p:cNvPr id="13" name="Imagem 20">
            <a:extLst>
              <a:ext uri="{FF2B5EF4-FFF2-40B4-BE49-F238E27FC236}">
                <a16:creationId xmlns:a16="http://schemas.microsoft.com/office/drawing/2014/main" id="{03C33967-3BCB-4A3B-AB85-4AE594A346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1580" y="1674932"/>
            <a:ext cx="3749065" cy="3518238"/>
          </a:xfrm>
          <a:prstGeom prst="rect">
            <a:avLst/>
          </a:prstGeom>
        </p:spPr>
      </p:pic>
      <p:sp>
        <p:nvSpPr>
          <p:cNvPr id="14" name="CaixaDeTexto 21">
            <a:extLst>
              <a:ext uri="{FF2B5EF4-FFF2-40B4-BE49-F238E27FC236}">
                <a16:creationId xmlns:a16="http://schemas.microsoft.com/office/drawing/2014/main" id="{CE56DD0D-E871-463E-99CA-7B57B9FCDAFE}"/>
              </a:ext>
            </a:extLst>
          </p:cNvPr>
          <p:cNvSpPr txBox="1"/>
          <p:nvPr/>
        </p:nvSpPr>
        <p:spPr>
          <a:xfrm>
            <a:off x="4974167" y="450644"/>
            <a:ext cx="4061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Hope you enjoyed it!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67FFFE3-D72C-4575-848F-6D5B0FD3075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3164" y="1388806"/>
            <a:ext cx="1605915" cy="4572000"/>
          </a:xfrm>
          <a:prstGeom prst="rect">
            <a:avLst/>
          </a:prstGeom>
        </p:spPr>
      </p:pic>
      <p:sp>
        <p:nvSpPr>
          <p:cNvPr id="17" name="Retângulo: Cantos Arredondados 16">
            <a:hlinkClick r:id="rId9" action="ppaction://hlinksldjump"/>
            <a:extLst>
              <a:ext uri="{FF2B5EF4-FFF2-40B4-BE49-F238E27FC236}">
                <a16:creationId xmlns:a16="http://schemas.microsoft.com/office/drawing/2014/main" id="{F2017AD2-4929-4A17-8A91-FB54AC13DDB5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18" name="Retângulo: Cantos Arredondados 17">
            <a:hlinkClick r:id="rId10" action="ppaction://hlinksldjump"/>
            <a:extLst>
              <a:ext uri="{FF2B5EF4-FFF2-40B4-BE49-F238E27FC236}">
                <a16:creationId xmlns:a16="http://schemas.microsoft.com/office/drawing/2014/main" id="{6B2FF66D-2794-43B3-B0F6-FFB284CA7094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19" name="Retângulo: Cantos Arredondados 18">
            <a:hlinkClick r:id="rId11" action="ppaction://hlinksldjump"/>
            <a:extLst>
              <a:ext uri="{FF2B5EF4-FFF2-40B4-BE49-F238E27FC236}">
                <a16:creationId xmlns:a16="http://schemas.microsoft.com/office/drawing/2014/main" id="{FEE265FA-3422-4383-A33A-2BC5B25D6A47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tângulo: Cantos Arredondados 19">
            <a:hlinkClick r:id="rId12" action="ppaction://hlinksldjump"/>
            <a:extLst>
              <a:ext uri="{FF2B5EF4-FFF2-40B4-BE49-F238E27FC236}">
                <a16:creationId xmlns:a16="http://schemas.microsoft.com/office/drawing/2014/main" id="{BF3108B0-916D-4D21-92CB-911E6E13557F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21" name="Retângulo: Cantos Arredondados 20">
            <a:hlinkClick r:id="rId13" action="ppaction://hlinksldjump"/>
            <a:extLst>
              <a:ext uri="{FF2B5EF4-FFF2-40B4-BE49-F238E27FC236}">
                <a16:creationId xmlns:a16="http://schemas.microsoft.com/office/drawing/2014/main" id="{CDF398B2-3D2C-4256-A243-20E31622E385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27" name="Retângulo: Cantos Arredondados 26">
            <a:hlinkClick r:id="rId14" action="ppaction://hlinksldjump"/>
            <a:extLst>
              <a:ext uri="{FF2B5EF4-FFF2-40B4-BE49-F238E27FC236}">
                <a16:creationId xmlns:a16="http://schemas.microsoft.com/office/drawing/2014/main" id="{CFF6804F-57B6-4C89-9E95-C1E249FD49CE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7298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88682" y="435599"/>
            <a:ext cx="9914021" cy="6127761"/>
          </a:xfrm>
          <a:prstGeom prst="roundRect">
            <a:avLst>
              <a:gd name="adj" fmla="val 366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</p:txBody>
      </p:sp>
      <p:cxnSp>
        <p:nvCxnSpPr>
          <p:cNvPr id="1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1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114813-7AC8-4DAE-9689-768D1E4889FB}"/>
              </a:ext>
            </a:extLst>
          </p:cNvPr>
          <p:cNvSpPr txBox="1"/>
          <p:nvPr/>
        </p:nvSpPr>
        <p:spPr>
          <a:xfrm>
            <a:off x="2493817" y="670455"/>
            <a:ext cx="8467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29A6FF"/>
                </a:solidFill>
              </a:rPr>
              <a:t>Examples</a:t>
            </a:r>
            <a:endParaRPr lang="en-US" sz="2400" b="1" dirty="0">
              <a:solidFill>
                <a:srgbClr val="29A6FF"/>
              </a:solidFill>
            </a:endParaRPr>
          </a:p>
          <a:p>
            <a:endParaRPr lang="en-US" sz="2400" b="1" dirty="0">
              <a:solidFill>
                <a:srgbClr val="FF292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/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/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−4=3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blipFill>
                <a:blip r:embed="rId8"/>
                <a:stretch>
                  <a:fillRect l="-3633" t="-22368" b="-32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/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blipFill>
                <a:blip r:embed="rId9"/>
                <a:stretch>
                  <a:fillRect l="-4668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/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blipFill>
                <a:blip r:embed="rId10"/>
                <a:stretch>
                  <a:fillRect l="-3125" t="-22078" b="-31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m 6">
            <a:extLst>
              <a:ext uri="{FF2B5EF4-FFF2-40B4-BE49-F238E27FC236}">
                <a16:creationId xmlns:a16="http://schemas.microsoft.com/office/drawing/2014/main" id="{D7007EDC-DFCD-4791-BC13-5F014129184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/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ra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blipFill>
                <a:blip r:embed="rId17"/>
                <a:stretch>
                  <a:fillRect l="-3322" t="-20513" b="-320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/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/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blipFill>
                <a:blip r:embed="rId19"/>
                <a:stretch>
                  <a:fillRect l="-3633" t="-22368" r="-574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/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blipFill>
                <a:blip r:embed="rId20"/>
                <a:stretch>
                  <a:fillRect l="-3633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94CCC87E-4E0D-41E6-ADF9-2AA45EC4F190}"/>
              </a:ext>
            </a:extLst>
          </p:cNvPr>
          <p:cNvSpPr/>
          <p:nvPr/>
        </p:nvSpPr>
        <p:spPr>
          <a:xfrm>
            <a:off x="5913021" y="144931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D5991B3-516E-4422-B8DB-92440EE4DF66}"/>
              </a:ext>
            </a:extLst>
          </p:cNvPr>
          <p:cNvSpPr/>
          <p:nvPr/>
        </p:nvSpPr>
        <p:spPr>
          <a:xfrm>
            <a:off x="6352913" y="136922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6C89F398-EBFD-4DAF-AEF5-E4D4A80258BE}"/>
              </a:ext>
            </a:extLst>
          </p:cNvPr>
          <p:cNvSpPr/>
          <p:nvPr/>
        </p:nvSpPr>
        <p:spPr>
          <a:xfrm>
            <a:off x="5871904" y="3871555"/>
            <a:ext cx="3821951" cy="2560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/>
              <a:t>CHECK “list”</a:t>
            </a:r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D4CC5FA9-954D-449D-88F4-F349499C1B7A}"/>
              </a:ext>
            </a:extLst>
          </p:cNvPr>
          <p:cNvSpPr/>
          <p:nvPr/>
        </p:nvSpPr>
        <p:spPr>
          <a:xfrm>
            <a:off x="5870089" y="4300106"/>
            <a:ext cx="38237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No </a:t>
            </a:r>
            <a:r>
              <a:rPr lang="en-US" b="1" dirty="0"/>
              <a:t>products </a:t>
            </a:r>
            <a:r>
              <a:rPr lang="en-US" dirty="0"/>
              <a:t>or </a:t>
            </a:r>
            <a:r>
              <a:rPr lang="en-US" b="1" dirty="0"/>
              <a:t>roots</a:t>
            </a:r>
            <a:r>
              <a:rPr lang="en-US" dirty="0"/>
              <a:t> of variables and</a:t>
            </a:r>
            <a:r>
              <a:rPr lang="en-US" b="1" dirty="0">
                <a:solidFill>
                  <a:srgbClr val="FF0000"/>
                </a:solidFill>
              </a:rPr>
              <a:t> no </a:t>
            </a:r>
            <a:r>
              <a:rPr lang="en-US" dirty="0"/>
              <a:t>variables are involved in </a:t>
            </a:r>
            <a:r>
              <a:rPr lang="en-US" b="1" i="1" dirty="0"/>
              <a:t>trigonometric</a:t>
            </a:r>
            <a:r>
              <a:rPr lang="en-US" dirty="0"/>
              <a:t>, </a:t>
            </a:r>
            <a:r>
              <a:rPr lang="en-US" b="1" i="1" dirty="0"/>
              <a:t>exponential</a:t>
            </a:r>
            <a:r>
              <a:rPr lang="en-US" dirty="0"/>
              <a:t> or </a:t>
            </a:r>
            <a:r>
              <a:rPr lang="en-US" b="1" i="1" dirty="0"/>
              <a:t>logarithmic </a:t>
            </a:r>
            <a:r>
              <a:rPr lang="en-US" dirty="0"/>
              <a:t>functions</a:t>
            </a:r>
            <a:r>
              <a:rPr lang="pt-PT" dirty="0"/>
              <a:t>.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0DD6A44D-F679-4196-9CB9-D34D41502703}"/>
                  </a:ext>
                </a:extLst>
              </p:cNvPr>
              <p:cNvSpPr/>
              <p:nvPr/>
            </p:nvSpPr>
            <p:spPr>
              <a:xfrm>
                <a:off x="5870088" y="5456894"/>
                <a:ext cx="3823767" cy="937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b="1" dirty="0"/>
                  <a:t>Variables</a:t>
                </a:r>
                <a:r>
                  <a:rPr lang="en-GB" dirty="0"/>
                  <a:t> appear </a:t>
                </a:r>
                <a:r>
                  <a:rPr lang="en-GB" b="1" dirty="0">
                    <a:solidFill>
                      <a:srgbClr val="FF0000"/>
                    </a:solidFill>
                  </a:rPr>
                  <a:t>only </a:t>
                </a:r>
                <a:r>
                  <a:rPr lang="en-GB" dirty="0"/>
                  <a:t>to its </a:t>
                </a:r>
                <a:r>
                  <a:rPr lang="en-GB" b="1" dirty="0"/>
                  <a:t>first power</a:t>
                </a:r>
                <a:r>
                  <a:rPr lang="en-GB" dirty="0"/>
                  <a:t> - </a:t>
                </a:r>
                <a:r>
                  <a:rPr lang="en-US" dirty="0"/>
                  <a:t>the exponent of every unknown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dirty="0"/>
                  <a:t>is one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/>
                  <a:t>).</a:t>
                </a:r>
                <a:endParaRPr lang="en-GB" dirty="0"/>
              </a:p>
            </p:txBody>
          </p:sp>
        </mc:Choice>
        <mc:Fallback xmlns="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0DD6A44D-F679-4196-9CB9-D34D415027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088" y="5456894"/>
                <a:ext cx="3823767" cy="937757"/>
              </a:xfrm>
              <a:prstGeom prst="rect">
                <a:avLst/>
              </a:prstGeom>
              <a:blipFill>
                <a:blip r:embed="rId21"/>
                <a:stretch>
                  <a:fillRect l="-1116" t="-3247" r="-1276" b="-97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Freeform 23">
            <a:extLst>
              <a:ext uri="{FF2B5EF4-FFF2-40B4-BE49-F238E27FC236}">
                <a16:creationId xmlns:a16="http://schemas.microsoft.com/office/drawing/2014/main" id="{5A20874B-04ED-4363-9DD3-5E371536EAB1}"/>
              </a:ext>
            </a:extLst>
          </p:cNvPr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8726046" y="5086350"/>
            <a:ext cx="466242" cy="345985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46" name="Freeform 23">
            <a:extLst>
              <a:ext uri="{FF2B5EF4-FFF2-40B4-BE49-F238E27FC236}">
                <a16:creationId xmlns:a16="http://schemas.microsoft.com/office/drawing/2014/main" id="{C9CC12CE-5D4C-4B44-8129-D60CE28856F4}"/>
              </a:ext>
            </a:extLst>
          </p:cNvPr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8768910" y="6031468"/>
            <a:ext cx="466242" cy="345985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47" name="Seta: Para a Direita 46">
            <a:extLst>
              <a:ext uri="{FF2B5EF4-FFF2-40B4-BE49-F238E27FC236}">
                <a16:creationId xmlns:a16="http://schemas.microsoft.com/office/drawing/2014/main" id="{73BF0F4B-8441-475B-806C-AA67B278C41E}"/>
              </a:ext>
            </a:extLst>
          </p:cNvPr>
          <p:cNvSpPr/>
          <p:nvPr/>
        </p:nvSpPr>
        <p:spPr>
          <a:xfrm>
            <a:off x="5913021" y="2099592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3A4A7BD1-5D52-4418-944E-4DA21DB06935}"/>
              </a:ext>
            </a:extLst>
          </p:cNvPr>
          <p:cNvSpPr/>
          <p:nvPr/>
        </p:nvSpPr>
        <p:spPr>
          <a:xfrm>
            <a:off x="6352913" y="2019496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32" name="CuadroTexto 16">
            <a:extLst>
              <a:ext uri="{FF2B5EF4-FFF2-40B4-BE49-F238E27FC236}">
                <a16:creationId xmlns:a16="http://schemas.microsoft.com/office/drawing/2014/main" id="{FCBAE484-78E1-417F-B4F7-97249F08DECB}"/>
              </a:ext>
            </a:extLst>
          </p:cNvPr>
          <p:cNvSpPr txBox="1"/>
          <p:nvPr/>
        </p:nvSpPr>
        <p:spPr>
          <a:xfrm>
            <a:off x="6352913" y="198809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6" name="CuadroTexto 16">
            <a:extLst>
              <a:ext uri="{FF2B5EF4-FFF2-40B4-BE49-F238E27FC236}">
                <a16:creationId xmlns:a16="http://schemas.microsoft.com/office/drawing/2014/main" id="{1EFE764B-CA89-42EC-941D-171D550DB4B6}"/>
              </a:ext>
            </a:extLst>
          </p:cNvPr>
          <p:cNvSpPr txBox="1"/>
          <p:nvPr/>
        </p:nvSpPr>
        <p:spPr>
          <a:xfrm>
            <a:off x="6352913" y="1338035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uadroTexto 18">
                <a:extLst>
                  <a:ext uri="{FF2B5EF4-FFF2-40B4-BE49-F238E27FC236}">
                    <a16:creationId xmlns:a16="http://schemas.microsoft.com/office/drawing/2014/main" id="{EB67CBC5-3028-4820-9B10-B4A10AC49E7A}"/>
                  </a:ext>
                </a:extLst>
              </p:cNvPr>
              <p:cNvSpPr txBox="1"/>
              <p:nvPr/>
            </p:nvSpPr>
            <p:spPr>
              <a:xfrm>
                <a:off x="8375622" y="2379298"/>
                <a:ext cx="3483432" cy="707886"/>
              </a:xfrm>
              <a:prstGeom prst="rect">
                <a:avLst/>
              </a:prstGeom>
              <a:noFill/>
              <a:ln>
                <a:solidFill>
                  <a:srgbClr val="29A6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  <a:buClr>
                    <a:srgbClr val="29A6FF"/>
                  </a:buClr>
                  <a:buSzPct val="120000"/>
                </a:pPr>
                <a:r>
                  <a:rPr lang="en-US" sz="2000" dirty="0"/>
                  <a:t>Notice that the equation can be written as: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US" sz="2000" dirty="0"/>
                  <a:t> .</a:t>
                </a:r>
              </a:p>
            </p:txBody>
          </p:sp>
        </mc:Choice>
        <mc:Fallback xmlns="">
          <p:sp>
            <p:nvSpPr>
              <p:cNvPr id="37" name="CuadroTexto 18">
                <a:extLst>
                  <a:ext uri="{FF2B5EF4-FFF2-40B4-BE49-F238E27FC236}">
                    <a16:creationId xmlns:a16="http://schemas.microsoft.com/office/drawing/2014/main" id="{EB67CBC5-3028-4820-9B10-B4A10AC49E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5622" y="2379298"/>
                <a:ext cx="3483432" cy="707886"/>
              </a:xfrm>
              <a:prstGeom prst="rect">
                <a:avLst/>
              </a:prstGeom>
              <a:blipFill>
                <a:blip r:embed="rId22"/>
                <a:stretch>
                  <a:fillRect l="-1745" t="-3390" r="-2618" b="-13559"/>
                </a:stretch>
              </a:blipFill>
              <a:ln>
                <a:solidFill>
                  <a:srgbClr val="29A6F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m 3">
            <a:extLst>
              <a:ext uri="{FF2B5EF4-FFF2-40B4-BE49-F238E27FC236}">
                <a16:creationId xmlns:a16="http://schemas.microsoft.com/office/drawing/2014/main" id="{74E94B40-0A06-455A-8036-F01BDDFA519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157" y="741132"/>
            <a:ext cx="1792970" cy="1707590"/>
          </a:xfrm>
          <a:prstGeom prst="rect">
            <a:avLst/>
          </a:prstGeom>
        </p:spPr>
      </p:pic>
      <p:sp>
        <p:nvSpPr>
          <p:cNvPr id="38" name="Seta: Para a Direita 37">
            <a:extLst>
              <a:ext uri="{FF2B5EF4-FFF2-40B4-BE49-F238E27FC236}">
                <a16:creationId xmlns:a16="http://schemas.microsoft.com/office/drawing/2014/main" id="{D5B1A812-9DA9-4FC8-84FE-6CEE2DE05301}"/>
              </a:ext>
            </a:extLst>
          </p:cNvPr>
          <p:cNvSpPr/>
          <p:nvPr/>
        </p:nvSpPr>
        <p:spPr>
          <a:xfrm>
            <a:off x="5927651" y="270842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ACF85C59-0782-4E0D-9CFA-A378D8871513}"/>
              </a:ext>
            </a:extLst>
          </p:cNvPr>
          <p:cNvSpPr/>
          <p:nvPr/>
        </p:nvSpPr>
        <p:spPr>
          <a:xfrm>
            <a:off x="6367543" y="262832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49" name="Retângulo: Cantos Arredondados 48">
            <a:hlinkClick r:id="rId24" action="ppaction://hlinksldjump"/>
            <a:extLst>
              <a:ext uri="{FF2B5EF4-FFF2-40B4-BE49-F238E27FC236}">
                <a16:creationId xmlns:a16="http://schemas.microsoft.com/office/drawing/2014/main" id="{9BB3D0DF-6D61-43F3-939B-A2670C1DA384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50" name="Retângulo: Cantos Arredondados 49">
            <a:hlinkClick r:id="rId25" action="ppaction://hlinksldjump"/>
            <a:extLst>
              <a:ext uri="{FF2B5EF4-FFF2-40B4-BE49-F238E27FC236}">
                <a16:creationId xmlns:a16="http://schemas.microsoft.com/office/drawing/2014/main" id="{FBAB2DCC-3B11-4DF5-A087-57D184580523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51" name="Retângulo: Cantos Arredondados 50">
            <a:hlinkClick r:id="rId26" action="ppaction://hlinksldjump"/>
            <a:extLst>
              <a:ext uri="{FF2B5EF4-FFF2-40B4-BE49-F238E27FC236}">
                <a16:creationId xmlns:a16="http://schemas.microsoft.com/office/drawing/2014/main" id="{1E907F55-8448-49E6-8CAA-B1025CE9A01E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2" name="Retângulo: Cantos Arredondados 51">
            <a:hlinkClick r:id="rId27" action="ppaction://hlinksldjump"/>
            <a:extLst>
              <a:ext uri="{FF2B5EF4-FFF2-40B4-BE49-F238E27FC236}">
                <a16:creationId xmlns:a16="http://schemas.microsoft.com/office/drawing/2014/main" id="{14871982-A73C-4E24-8ED1-DA81BB1C1EAC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53" name="Retângulo: Cantos Arredondados 52">
            <a:hlinkClick r:id="rId28" action="ppaction://hlinksldjump"/>
            <a:extLst>
              <a:ext uri="{FF2B5EF4-FFF2-40B4-BE49-F238E27FC236}">
                <a16:creationId xmlns:a16="http://schemas.microsoft.com/office/drawing/2014/main" id="{5B78151C-7DEF-4387-B312-E55FC2C07E51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54" name="Retângulo: Cantos Arredondados 53">
            <a:hlinkClick r:id="rId29" action="ppaction://hlinksldjump"/>
            <a:extLst>
              <a:ext uri="{FF2B5EF4-FFF2-40B4-BE49-F238E27FC236}">
                <a16:creationId xmlns:a16="http://schemas.microsoft.com/office/drawing/2014/main" id="{D26E0D61-ACAE-4CD4-AC61-7796E7F2A65B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197729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7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46" grpId="0" animBg="1"/>
      <p:bldP spid="46" grpId="1" animBg="1"/>
      <p:bldP spid="32" grpId="0" animBg="1"/>
      <p:bldP spid="37" grpId="0" animBg="1"/>
      <p:bldP spid="37" grpId="1" animBg="1"/>
      <p:bldP spid="38" grpId="0" animBg="1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88682" y="435599"/>
            <a:ext cx="9914021" cy="6127761"/>
          </a:xfrm>
          <a:prstGeom prst="roundRect">
            <a:avLst>
              <a:gd name="adj" fmla="val 366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</p:txBody>
      </p:sp>
      <p:cxnSp>
        <p:nvCxnSpPr>
          <p:cNvPr id="1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1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114813-7AC8-4DAE-9689-768D1E4889FB}"/>
              </a:ext>
            </a:extLst>
          </p:cNvPr>
          <p:cNvSpPr txBox="1"/>
          <p:nvPr/>
        </p:nvSpPr>
        <p:spPr>
          <a:xfrm>
            <a:off x="2493817" y="670455"/>
            <a:ext cx="8467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29A6FF"/>
                </a:solidFill>
              </a:rPr>
              <a:t>Examples</a:t>
            </a:r>
            <a:endParaRPr lang="en-US" sz="2400" b="1" dirty="0">
              <a:solidFill>
                <a:srgbClr val="29A6FF"/>
              </a:solidFill>
            </a:endParaRPr>
          </a:p>
          <a:p>
            <a:endParaRPr lang="en-US" sz="2400" b="1" dirty="0">
              <a:solidFill>
                <a:srgbClr val="FF292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/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/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−4=3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blipFill>
                <a:blip r:embed="rId6"/>
                <a:stretch>
                  <a:fillRect l="-3633" t="-22368" b="-32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/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blipFill>
                <a:blip r:embed="rId7"/>
                <a:stretch>
                  <a:fillRect l="-4668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/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blipFill>
                <a:blip r:embed="rId8"/>
                <a:stretch>
                  <a:fillRect l="-3125" t="-22078" b="-31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m 6">
            <a:extLst>
              <a:ext uri="{FF2B5EF4-FFF2-40B4-BE49-F238E27FC236}">
                <a16:creationId xmlns:a16="http://schemas.microsoft.com/office/drawing/2014/main" id="{D7007EDC-DFCD-4791-BC13-5F014129184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/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ra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blipFill>
                <a:blip r:embed="rId15"/>
                <a:stretch>
                  <a:fillRect l="-3322" t="-20513" b="-320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/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/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blipFill>
                <a:blip r:embed="rId17"/>
                <a:stretch>
                  <a:fillRect l="-3633" t="-22368" r="-574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/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blipFill>
                <a:blip r:embed="rId18"/>
                <a:stretch>
                  <a:fillRect l="-3633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94CCC87E-4E0D-41E6-ADF9-2AA45EC4F190}"/>
              </a:ext>
            </a:extLst>
          </p:cNvPr>
          <p:cNvSpPr/>
          <p:nvPr/>
        </p:nvSpPr>
        <p:spPr>
          <a:xfrm>
            <a:off x="5913021" y="144931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D5991B3-516E-4422-B8DB-92440EE4DF66}"/>
              </a:ext>
            </a:extLst>
          </p:cNvPr>
          <p:cNvSpPr/>
          <p:nvPr/>
        </p:nvSpPr>
        <p:spPr>
          <a:xfrm>
            <a:off x="6352913" y="136922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6C89F398-EBFD-4DAF-AEF5-E4D4A80258BE}"/>
              </a:ext>
            </a:extLst>
          </p:cNvPr>
          <p:cNvSpPr/>
          <p:nvPr/>
        </p:nvSpPr>
        <p:spPr>
          <a:xfrm>
            <a:off x="5871904" y="3871555"/>
            <a:ext cx="3821951" cy="2560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/>
              <a:t>CHECK “list”</a:t>
            </a:r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D4CC5FA9-954D-449D-88F4-F349499C1B7A}"/>
              </a:ext>
            </a:extLst>
          </p:cNvPr>
          <p:cNvSpPr/>
          <p:nvPr/>
        </p:nvSpPr>
        <p:spPr>
          <a:xfrm>
            <a:off x="5870089" y="4300106"/>
            <a:ext cx="38237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No </a:t>
            </a:r>
            <a:r>
              <a:rPr lang="en-US" b="1" dirty="0"/>
              <a:t>products </a:t>
            </a:r>
            <a:r>
              <a:rPr lang="en-US" dirty="0"/>
              <a:t>or </a:t>
            </a:r>
            <a:r>
              <a:rPr lang="en-US" b="1" dirty="0"/>
              <a:t>roots</a:t>
            </a:r>
            <a:r>
              <a:rPr lang="en-US" dirty="0"/>
              <a:t> of variables and</a:t>
            </a:r>
            <a:r>
              <a:rPr lang="en-US" b="1" dirty="0">
                <a:solidFill>
                  <a:srgbClr val="FF0000"/>
                </a:solidFill>
              </a:rPr>
              <a:t> no </a:t>
            </a:r>
            <a:r>
              <a:rPr lang="en-US" dirty="0"/>
              <a:t>variables are involved in </a:t>
            </a:r>
            <a:r>
              <a:rPr lang="en-US" b="1" i="1" dirty="0"/>
              <a:t>trigonometric</a:t>
            </a:r>
            <a:r>
              <a:rPr lang="en-US" dirty="0"/>
              <a:t>, </a:t>
            </a:r>
            <a:r>
              <a:rPr lang="en-US" b="1" i="1" dirty="0"/>
              <a:t>exponential</a:t>
            </a:r>
            <a:r>
              <a:rPr lang="en-US" dirty="0"/>
              <a:t> or </a:t>
            </a:r>
            <a:r>
              <a:rPr lang="en-US" b="1" i="1" dirty="0"/>
              <a:t>logarithmic </a:t>
            </a:r>
            <a:r>
              <a:rPr lang="en-US" dirty="0"/>
              <a:t>functions</a:t>
            </a:r>
            <a:r>
              <a:rPr lang="pt-PT" dirty="0"/>
              <a:t>.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0DD6A44D-F679-4196-9CB9-D34D41502703}"/>
                  </a:ext>
                </a:extLst>
              </p:cNvPr>
              <p:cNvSpPr/>
              <p:nvPr/>
            </p:nvSpPr>
            <p:spPr>
              <a:xfrm>
                <a:off x="5870088" y="5456894"/>
                <a:ext cx="3823767" cy="937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b="1" dirty="0"/>
                  <a:t>Variables</a:t>
                </a:r>
                <a:r>
                  <a:rPr lang="en-GB" dirty="0"/>
                  <a:t> appear </a:t>
                </a:r>
                <a:r>
                  <a:rPr lang="en-GB" b="1" dirty="0">
                    <a:solidFill>
                      <a:srgbClr val="FF0000"/>
                    </a:solidFill>
                  </a:rPr>
                  <a:t>only </a:t>
                </a:r>
                <a:r>
                  <a:rPr lang="en-GB" dirty="0"/>
                  <a:t>to its </a:t>
                </a:r>
                <a:r>
                  <a:rPr lang="en-GB" b="1" dirty="0"/>
                  <a:t>first power</a:t>
                </a:r>
                <a:r>
                  <a:rPr lang="en-GB" dirty="0"/>
                  <a:t> - </a:t>
                </a:r>
                <a:r>
                  <a:rPr lang="en-US" dirty="0"/>
                  <a:t>the exponent of every unknown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dirty="0"/>
                  <a:t>is one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/>
                  <a:t>).</a:t>
                </a:r>
                <a:endParaRPr lang="en-GB" dirty="0"/>
              </a:p>
            </p:txBody>
          </p:sp>
        </mc:Choice>
        <mc:Fallback xmlns="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0DD6A44D-F679-4196-9CB9-D34D415027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088" y="5456894"/>
                <a:ext cx="3823767" cy="937757"/>
              </a:xfrm>
              <a:prstGeom prst="rect">
                <a:avLst/>
              </a:prstGeom>
              <a:blipFill>
                <a:blip r:embed="rId19"/>
                <a:stretch>
                  <a:fillRect l="-1116" t="-3247" r="-1276" b="-97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Seta: Para a Direita 46">
            <a:extLst>
              <a:ext uri="{FF2B5EF4-FFF2-40B4-BE49-F238E27FC236}">
                <a16:creationId xmlns:a16="http://schemas.microsoft.com/office/drawing/2014/main" id="{73BF0F4B-8441-475B-806C-AA67B278C41E}"/>
              </a:ext>
            </a:extLst>
          </p:cNvPr>
          <p:cNvSpPr/>
          <p:nvPr/>
        </p:nvSpPr>
        <p:spPr>
          <a:xfrm>
            <a:off x="5913021" y="2099592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3A4A7BD1-5D52-4418-944E-4DA21DB06935}"/>
              </a:ext>
            </a:extLst>
          </p:cNvPr>
          <p:cNvSpPr/>
          <p:nvPr/>
        </p:nvSpPr>
        <p:spPr>
          <a:xfrm>
            <a:off x="6352913" y="2019496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32" name="CuadroTexto 16">
            <a:extLst>
              <a:ext uri="{FF2B5EF4-FFF2-40B4-BE49-F238E27FC236}">
                <a16:creationId xmlns:a16="http://schemas.microsoft.com/office/drawing/2014/main" id="{FCBAE484-78E1-417F-B4F7-97249F08DECB}"/>
              </a:ext>
            </a:extLst>
          </p:cNvPr>
          <p:cNvSpPr txBox="1"/>
          <p:nvPr/>
        </p:nvSpPr>
        <p:spPr>
          <a:xfrm>
            <a:off x="6352913" y="198809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6" name="CuadroTexto 16">
            <a:extLst>
              <a:ext uri="{FF2B5EF4-FFF2-40B4-BE49-F238E27FC236}">
                <a16:creationId xmlns:a16="http://schemas.microsoft.com/office/drawing/2014/main" id="{1EFE764B-CA89-42EC-941D-171D550DB4B6}"/>
              </a:ext>
            </a:extLst>
          </p:cNvPr>
          <p:cNvSpPr txBox="1"/>
          <p:nvPr/>
        </p:nvSpPr>
        <p:spPr>
          <a:xfrm>
            <a:off x="6352913" y="1338035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8" name="Seta: Para a Direita 37">
            <a:extLst>
              <a:ext uri="{FF2B5EF4-FFF2-40B4-BE49-F238E27FC236}">
                <a16:creationId xmlns:a16="http://schemas.microsoft.com/office/drawing/2014/main" id="{29982ECD-8058-41DE-A56D-B15FA6815876}"/>
              </a:ext>
            </a:extLst>
          </p:cNvPr>
          <p:cNvSpPr/>
          <p:nvPr/>
        </p:nvSpPr>
        <p:spPr>
          <a:xfrm>
            <a:off x="5927651" y="270842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477ECE36-75D7-4F70-85B1-64338446C60D}"/>
              </a:ext>
            </a:extLst>
          </p:cNvPr>
          <p:cNvSpPr/>
          <p:nvPr/>
        </p:nvSpPr>
        <p:spPr>
          <a:xfrm>
            <a:off x="6367543" y="262832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41" name="Freeform 18">
            <a:extLst>
              <a:ext uri="{FF2B5EF4-FFF2-40B4-BE49-F238E27FC236}">
                <a16:creationId xmlns:a16="http://schemas.microsoft.com/office/drawing/2014/main" id="{36006DC2-5313-41C5-9E77-73C8075CBD2D}"/>
              </a:ext>
            </a:extLst>
          </p:cNvPr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9859219" y="4645190"/>
            <a:ext cx="391328" cy="392314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C2D3EFC2-481C-42C7-A4BB-B6E7D29192AA}"/>
              </a:ext>
            </a:extLst>
          </p:cNvPr>
          <p:cNvSpPr/>
          <p:nvPr/>
        </p:nvSpPr>
        <p:spPr>
          <a:xfrm>
            <a:off x="7781971" y="4287984"/>
            <a:ext cx="671149" cy="42855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Conexão reta unidirecional 4">
            <a:extLst>
              <a:ext uri="{FF2B5EF4-FFF2-40B4-BE49-F238E27FC236}">
                <a16:creationId xmlns:a16="http://schemas.microsoft.com/office/drawing/2014/main" id="{6E66DEB1-FDC9-454F-A67F-07B97890423A}"/>
              </a:ext>
            </a:extLst>
          </p:cNvPr>
          <p:cNvCxnSpPr/>
          <p:nvPr/>
        </p:nvCxnSpPr>
        <p:spPr>
          <a:xfrm flipH="1" flipV="1">
            <a:off x="4347293" y="3089990"/>
            <a:ext cx="3597827" cy="1197994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tângulo: Cantos Arredondados 50">
            <a:extLst>
              <a:ext uri="{FF2B5EF4-FFF2-40B4-BE49-F238E27FC236}">
                <a16:creationId xmlns:a16="http://schemas.microsoft.com/office/drawing/2014/main" id="{C8AFD7B7-F3E5-46BA-AD7B-DEEE027BCB6A}"/>
              </a:ext>
            </a:extLst>
          </p:cNvPr>
          <p:cNvSpPr/>
          <p:nvPr/>
        </p:nvSpPr>
        <p:spPr>
          <a:xfrm>
            <a:off x="3573634" y="2602763"/>
            <a:ext cx="514577" cy="50626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CuadroTexto 16">
            <a:extLst>
              <a:ext uri="{FF2B5EF4-FFF2-40B4-BE49-F238E27FC236}">
                <a16:creationId xmlns:a16="http://schemas.microsoft.com/office/drawing/2014/main" id="{37130B73-6673-4792-BA87-6A8460A39F99}"/>
              </a:ext>
            </a:extLst>
          </p:cNvPr>
          <p:cNvSpPr txBox="1"/>
          <p:nvPr/>
        </p:nvSpPr>
        <p:spPr>
          <a:xfrm>
            <a:off x="6367543" y="2583000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46" name="Retângulo: Cantos Arredondados 45">
            <a:hlinkClick r:id="rId20" action="ppaction://hlinksldjump"/>
            <a:extLst>
              <a:ext uri="{FF2B5EF4-FFF2-40B4-BE49-F238E27FC236}">
                <a16:creationId xmlns:a16="http://schemas.microsoft.com/office/drawing/2014/main" id="{D545BED4-117B-4076-B90B-4E7B8D0A8ABA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50" name="Retângulo: Cantos Arredondados 49">
            <a:hlinkClick r:id="rId21" action="ppaction://hlinksldjump"/>
            <a:extLst>
              <a:ext uri="{FF2B5EF4-FFF2-40B4-BE49-F238E27FC236}">
                <a16:creationId xmlns:a16="http://schemas.microsoft.com/office/drawing/2014/main" id="{05CB15CD-5013-447B-B87E-C6340DB0FFEF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53" name="Retângulo: Cantos Arredondados 52">
            <a:hlinkClick r:id="rId22" action="ppaction://hlinksldjump"/>
            <a:extLst>
              <a:ext uri="{FF2B5EF4-FFF2-40B4-BE49-F238E27FC236}">
                <a16:creationId xmlns:a16="http://schemas.microsoft.com/office/drawing/2014/main" id="{63A7B3D4-019C-4204-8C91-B118191830F4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4" name="Retângulo: Cantos Arredondados 53">
            <a:hlinkClick r:id="rId23" action="ppaction://hlinksldjump"/>
            <a:extLst>
              <a:ext uri="{FF2B5EF4-FFF2-40B4-BE49-F238E27FC236}">
                <a16:creationId xmlns:a16="http://schemas.microsoft.com/office/drawing/2014/main" id="{396E3734-CDB2-4A59-A79D-64AFA6F76F8C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55" name="Retângulo: Cantos Arredondados 54">
            <a:hlinkClick r:id="rId24" action="ppaction://hlinksldjump"/>
            <a:extLst>
              <a:ext uri="{FF2B5EF4-FFF2-40B4-BE49-F238E27FC236}">
                <a16:creationId xmlns:a16="http://schemas.microsoft.com/office/drawing/2014/main" id="{A9AC214A-540B-4F40-A571-DF6CDF54FCE4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56" name="Retângulo: Cantos Arredondados 55">
            <a:hlinkClick r:id="rId25" action="ppaction://hlinksldjump"/>
            <a:extLst>
              <a:ext uri="{FF2B5EF4-FFF2-40B4-BE49-F238E27FC236}">
                <a16:creationId xmlns:a16="http://schemas.microsoft.com/office/drawing/2014/main" id="{16A74670-0DDD-4194-BC7D-799018433301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225721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1" grpId="0" animBg="1"/>
      <p:bldP spid="49" grpId="0" animBg="1"/>
      <p:bldP spid="51" grpId="0" animBg="1"/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88682" y="435599"/>
            <a:ext cx="9914021" cy="6127761"/>
          </a:xfrm>
          <a:prstGeom prst="roundRect">
            <a:avLst>
              <a:gd name="adj" fmla="val 366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</p:txBody>
      </p:sp>
      <p:cxnSp>
        <p:nvCxnSpPr>
          <p:cNvPr id="1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1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114813-7AC8-4DAE-9689-768D1E4889FB}"/>
              </a:ext>
            </a:extLst>
          </p:cNvPr>
          <p:cNvSpPr txBox="1"/>
          <p:nvPr/>
        </p:nvSpPr>
        <p:spPr>
          <a:xfrm>
            <a:off x="2493817" y="670455"/>
            <a:ext cx="8467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29A6FF"/>
                </a:solidFill>
              </a:rPr>
              <a:t>Examples</a:t>
            </a:r>
            <a:endParaRPr lang="en-US" sz="2400" b="1" dirty="0">
              <a:solidFill>
                <a:srgbClr val="29A6FF"/>
              </a:solidFill>
            </a:endParaRPr>
          </a:p>
          <a:p>
            <a:endParaRPr lang="en-US" sz="2400" b="1" dirty="0">
              <a:solidFill>
                <a:srgbClr val="FF292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/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/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−4=3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blipFill>
                <a:blip r:embed="rId6"/>
                <a:stretch>
                  <a:fillRect l="-3633" t="-22368" b="-32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/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blipFill>
                <a:blip r:embed="rId7"/>
                <a:stretch>
                  <a:fillRect l="-4668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/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blipFill>
                <a:blip r:embed="rId8"/>
                <a:stretch>
                  <a:fillRect l="-3125" t="-22078" b="-31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m 6">
            <a:extLst>
              <a:ext uri="{FF2B5EF4-FFF2-40B4-BE49-F238E27FC236}">
                <a16:creationId xmlns:a16="http://schemas.microsoft.com/office/drawing/2014/main" id="{D7007EDC-DFCD-4791-BC13-5F014129184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/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ra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blipFill>
                <a:blip r:embed="rId15"/>
                <a:stretch>
                  <a:fillRect l="-3322" t="-20513" b="-320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/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/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blipFill>
                <a:blip r:embed="rId17"/>
                <a:stretch>
                  <a:fillRect l="-3633" t="-22368" r="-574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/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blipFill>
                <a:blip r:embed="rId18"/>
                <a:stretch>
                  <a:fillRect l="-3633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94CCC87E-4E0D-41E6-ADF9-2AA45EC4F190}"/>
              </a:ext>
            </a:extLst>
          </p:cNvPr>
          <p:cNvSpPr/>
          <p:nvPr/>
        </p:nvSpPr>
        <p:spPr>
          <a:xfrm>
            <a:off x="5913021" y="144931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D5991B3-516E-4422-B8DB-92440EE4DF66}"/>
              </a:ext>
            </a:extLst>
          </p:cNvPr>
          <p:cNvSpPr/>
          <p:nvPr/>
        </p:nvSpPr>
        <p:spPr>
          <a:xfrm>
            <a:off x="6352913" y="136922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47" name="Seta: Para a Direita 46">
            <a:extLst>
              <a:ext uri="{FF2B5EF4-FFF2-40B4-BE49-F238E27FC236}">
                <a16:creationId xmlns:a16="http://schemas.microsoft.com/office/drawing/2014/main" id="{73BF0F4B-8441-475B-806C-AA67B278C41E}"/>
              </a:ext>
            </a:extLst>
          </p:cNvPr>
          <p:cNvSpPr/>
          <p:nvPr/>
        </p:nvSpPr>
        <p:spPr>
          <a:xfrm>
            <a:off x="5913021" y="2099592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3A4A7BD1-5D52-4418-944E-4DA21DB06935}"/>
              </a:ext>
            </a:extLst>
          </p:cNvPr>
          <p:cNvSpPr/>
          <p:nvPr/>
        </p:nvSpPr>
        <p:spPr>
          <a:xfrm>
            <a:off x="6352913" y="2019496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32" name="CuadroTexto 16">
            <a:extLst>
              <a:ext uri="{FF2B5EF4-FFF2-40B4-BE49-F238E27FC236}">
                <a16:creationId xmlns:a16="http://schemas.microsoft.com/office/drawing/2014/main" id="{FCBAE484-78E1-417F-B4F7-97249F08DECB}"/>
              </a:ext>
            </a:extLst>
          </p:cNvPr>
          <p:cNvSpPr txBox="1"/>
          <p:nvPr/>
        </p:nvSpPr>
        <p:spPr>
          <a:xfrm>
            <a:off x="6352913" y="198809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6" name="CuadroTexto 16">
            <a:extLst>
              <a:ext uri="{FF2B5EF4-FFF2-40B4-BE49-F238E27FC236}">
                <a16:creationId xmlns:a16="http://schemas.microsoft.com/office/drawing/2014/main" id="{1EFE764B-CA89-42EC-941D-171D550DB4B6}"/>
              </a:ext>
            </a:extLst>
          </p:cNvPr>
          <p:cNvSpPr txBox="1"/>
          <p:nvPr/>
        </p:nvSpPr>
        <p:spPr>
          <a:xfrm>
            <a:off x="6352913" y="1338035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8" name="Seta: Para a Direita 37">
            <a:extLst>
              <a:ext uri="{FF2B5EF4-FFF2-40B4-BE49-F238E27FC236}">
                <a16:creationId xmlns:a16="http://schemas.microsoft.com/office/drawing/2014/main" id="{29982ECD-8058-41DE-A56D-B15FA6815876}"/>
              </a:ext>
            </a:extLst>
          </p:cNvPr>
          <p:cNvSpPr/>
          <p:nvPr/>
        </p:nvSpPr>
        <p:spPr>
          <a:xfrm>
            <a:off x="5927651" y="270842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477ECE36-75D7-4F70-85B1-64338446C60D}"/>
              </a:ext>
            </a:extLst>
          </p:cNvPr>
          <p:cNvSpPr/>
          <p:nvPr/>
        </p:nvSpPr>
        <p:spPr>
          <a:xfrm>
            <a:off x="6367543" y="262832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41" name="Freeform 18">
            <a:extLst>
              <a:ext uri="{FF2B5EF4-FFF2-40B4-BE49-F238E27FC236}">
                <a16:creationId xmlns:a16="http://schemas.microsoft.com/office/drawing/2014/main" id="{36006DC2-5313-41C5-9E77-73C8075CBD2D}"/>
              </a:ext>
            </a:extLst>
          </p:cNvPr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9859219" y="4645190"/>
            <a:ext cx="391328" cy="392314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51" name="Retângulo: Cantos Arredondados 50">
            <a:extLst>
              <a:ext uri="{FF2B5EF4-FFF2-40B4-BE49-F238E27FC236}">
                <a16:creationId xmlns:a16="http://schemas.microsoft.com/office/drawing/2014/main" id="{C8AFD7B7-F3E5-46BA-AD7B-DEEE027BCB6A}"/>
              </a:ext>
            </a:extLst>
          </p:cNvPr>
          <p:cNvSpPr/>
          <p:nvPr/>
        </p:nvSpPr>
        <p:spPr>
          <a:xfrm>
            <a:off x="2830514" y="3279623"/>
            <a:ext cx="786961" cy="50626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CuadroTexto 16">
            <a:extLst>
              <a:ext uri="{FF2B5EF4-FFF2-40B4-BE49-F238E27FC236}">
                <a16:creationId xmlns:a16="http://schemas.microsoft.com/office/drawing/2014/main" id="{37130B73-6673-4792-BA87-6A8460A39F99}"/>
              </a:ext>
            </a:extLst>
          </p:cNvPr>
          <p:cNvSpPr txBox="1"/>
          <p:nvPr/>
        </p:nvSpPr>
        <p:spPr>
          <a:xfrm>
            <a:off x="6367543" y="2583000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45" name="Seta: Para a Direita 44">
            <a:extLst>
              <a:ext uri="{FF2B5EF4-FFF2-40B4-BE49-F238E27FC236}">
                <a16:creationId xmlns:a16="http://schemas.microsoft.com/office/drawing/2014/main" id="{C9D80CA5-72E6-4AD3-A168-CB3014750B66}"/>
              </a:ext>
            </a:extLst>
          </p:cNvPr>
          <p:cNvSpPr/>
          <p:nvPr/>
        </p:nvSpPr>
        <p:spPr>
          <a:xfrm>
            <a:off x="5911805" y="333815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1DEFEAB3-11FF-4335-A056-A33591B520EF}"/>
              </a:ext>
            </a:extLst>
          </p:cNvPr>
          <p:cNvSpPr/>
          <p:nvPr/>
        </p:nvSpPr>
        <p:spPr>
          <a:xfrm>
            <a:off x="6351697" y="325805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0" name="CuadroTexto 16">
            <a:extLst>
              <a:ext uri="{FF2B5EF4-FFF2-40B4-BE49-F238E27FC236}">
                <a16:creationId xmlns:a16="http://schemas.microsoft.com/office/drawing/2014/main" id="{4C71E752-9742-4704-AC42-FC5BEE86A8D0}"/>
              </a:ext>
            </a:extLst>
          </p:cNvPr>
          <p:cNvSpPr txBox="1"/>
          <p:nvPr/>
        </p:nvSpPr>
        <p:spPr>
          <a:xfrm>
            <a:off x="6367543" y="320290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6C89F398-EBFD-4DAF-AEF5-E4D4A80258BE}"/>
              </a:ext>
            </a:extLst>
          </p:cNvPr>
          <p:cNvSpPr/>
          <p:nvPr/>
        </p:nvSpPr>
        <p:spPr>
          <a:xfrm>
            <a:off x="5871904" y="3871555"/>
            <a:ext cx="3821951" cy="2560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/>
              <a:t>CHECK “list”</a:t>
            </a:r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D4CC5FA9-954D-449D-88F4-F349499C1B7A}"/>
              </a:ext>
            </a:extLst>
          </p:cNvPr>
          <p:cNvSpPr/>
          <p:nvPr/>
        </p:nvSpPr>
        <p:spPr>
          <a:xfrm>
            <a:off x="5870089" y="4300106"/>
            <a:ext cx="38237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No </a:t>
            </a:r>
            <a:r>
              <a:rPr lang="en-US" b="1" dirty="0"/>
              <a:t>products </a:t>
            </a:r>
            <a:r>
              <a:rPr lang="en-US" dirty="0"/>
              <a:t>or </a:t>
            </a:r>
            <a:r>
              <a:rPr lang="en-US" b="1" dirty="0"/>
              <a:t>roots</a:t>
            </a:r>
            <a:r>
              <a:rPr lang="en-US" dirty="0"/>
              <a:t> of variables and</a:t>
            </a:r>
            <a:r>
              <a:rPr lang="en-US" b="1" dirty="0">
                <a:solidFill>
                  <a:srgbClr val="FF0000"/>
                </a:solidFill>
              </a:rPr>
              <a:t> no </a:t>
            </a:r>
            <a:r>
              <a:rPr lang="en-US" dirty="0"/>
              <a:t>variables are involved in </a:t>
            </a:r>
            <a:r>
              <a:rPr lang="en-US" b="1" i="1" dirty="0"/>
              <a:t>trigonometric</a:t>
            </a:r>
            <a:r>
              <a:rPr lang="en-US" dirty="0"/>
              <a:t>, </a:t>
            </a:r>
            <a:r>
              <a:rPr lang="en-US" b="1" i="1" dirty="0"/>
              <a:t>exponential</a:t>
            </a:r>
            <a:r>
              <a:rPr lang="en-US" dirty="0"/>
              <a:t> or </a:t>
            </a:r>
            <a:r>
              <a:rPr lang="en-US" b="1" i="1" dirty="0"/>
              <a:t>logarithmic </a:t>
            </a:r>
            <a:r>
              <a:rPr lang="en-US" dirty="0"/>
              <a:t>functions</a:t>
            </a:r>
            <a:r>
              <a:rPr lang="pt-PT" dirty="0"/>
              <a:t>.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0DD6A44D-F679-4196-9CB9-D34D41502703}"/>
                  </a:ext>
                </a:extLst>
              </p:cNvPr>
              <p:cNvSpPr/>
              <p:nvPr/>
            </p:nvSpPr>
            <p:spPr>
              <a:xfrm>
                <a:off x="5870088" y="5456894"/>
                <a:ext cx="3823767" cy="937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b="1" dirty="0"/>
                  <a:t>Variables</a:t>
                </a:r>
                <a:r>
                  <a:rPr lang="en-GB" dirty="0"/>
                  <a:t> appear </a:t>
                </a:r>
                <a:r>
                  <a:rPr lang="en-GB" b="1" dirty="0">
                    <a:solidFill>
                      <a:srgbClr val="FF0000"/>
                    </a:solidFill>
                  </a:rPr>
                  <a:t>only </a:t>
                </a:r>
                <a:r>
                  <a:rPr lang="en-GB" dirty="0"/>
                  <a:t>to its </a:t>
                </a:r>
                <a:r>
                  <a:rPr lang="en-GB" b="1" dirty="0"/>
                  <a:t>first power</a:t>
                </a:r>
                <a:r>
                  <a:rPr lang="en-GB" dirty="0"/>
                  <a:t> - </a:t>
                </a:r>
                <a:r>
                  <a:rPr lang="en-US" dirty="0"/>
                  <a:t>the exponent of every unknown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dirty="0"/>
                  <a:t>is one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/>
                  <a:t>).</a:t>
                </a:r>
                <a:endParaRPr lang="en-GB" dirty="0"/>
              </a:p>
            </p:txBody>
          </p:sp>
        </mc:Choice>
        <mc:Fallback xmlns="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0DD6A44D-F679-4196-9CB9-D34D415027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088" y="5456894"/>
                <a:ext cx="3823767" cy="937757"/>
              </a:xfrm>
              <a:prstGeom prst="rect">
                <a:avLst/>
              </a:prstGeom>
              <a:blipFill>
                <a:blip r:embed="rId19"/>
                <a:stretch>
                  <a:fillRect l="-1116" t="-3247" r="-1276" b="-97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C2D3EFC2-481C-42C7-A4BB-B6E7D29192AA}"/>
              </a:ext>
            </a:extLst>
          </p:cNvPr>
          <p:cNvSpPr/>
          <p:nvPr/>
        </p:nvSpPr>
        <p:spPr>
          <a:xfrm>
            <a:off x="6581288" y="4246778"/>
            <a:ext cx="954795" cy="42855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Conexão reta unidirecional 4">
            <a:extLst>
              <a:ext uri="{FF2B5EF4-FFF2-40B4-BE49-F238E27FC236}">
                <a16:creationId xmlns:a16="http://schemas.microsoft.com/office/drawing/2014/main" id="{6E66DEB1-FDC9-454F-A67F-07B97890423A}"/>
              </a:ext>
            </a:extLst>
          </p:cNvPr>
          <p:cNvCxnSpPr>
            <a:cxnSpLocks/>
          </p:cNvCxnSpPr>
          <p:nvPr/>
        </p:nvCxnSpPr>
        <p:spPr>
          <a:xfrm flipH="1" flipV="1">
            <a:off x="3732612" y="3802712"/>
            <a:ext cx="2848677" cy="55298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tângulo 52">
            <a:extLst>
              <a:ext uri="{FF2B5EF4-FFF2-40B4-BE49-F238E27FC236}">
                <a16:creationId xmlns:a16="http://schemas.microsoft.com/office/drawing/2014/main" id="{3BBAE217-7852-4C66-86A3-91443F15ED1F}"/>
              </a:ext>
            </a:extLst>
          </p:cNvPr>
          <p:cNvSpPr/>
          <p:nvPr/>
        </p:nvSpPr>
        <p:spPr>
          <a:xfrm>
            <a:off x="5871904" y="1119779"/>
            <a:ext cx="3821951" cy="2560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/>
              <a:t>CHECK “list”</a:t>
            </a:r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D5086A54-4462-4512-84CC-48363AD7A040}"/>
              </a:ext>
            </a:extLst>
          </p:cNvPr>
          <p:cNvSpPr/>
          <p:nvPr/>
        </p:nvSpPr>
        <p:spPr>
          <a:xfrm>
            <a:off x="5870089" y="1548330"/>
            <a:ext cx="38237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No </a:t>
            </a:r>
            <a:r>
              <a:rPr lang="en-US" b="1" dirty="0"/>
              <a:t>products </a:t>
            </a:r>
            <a:r>
              <a:rPr lang="en-US" dirty="0"/>
              <a:t>or </a:t>
            </a:r>
            <a:r>
              <a:rPr lang="en-US" b="1" dirty="0"/>
              <a:t>roots</a:t>
            </a:r>
            <a:r>
              <a:rPr lang="en-US" dirty="0"/>
              <a:t> of variables and</a:t>
            </a:r>
            <a:r>
              <a:rPr lang="en-US" b="1" dirty="0">
                <a:solidFill>
                  <a:srgbClr val="FF0000"/>
                </a:solidFill>
              </a:rPr>
              <a:t> no </a:t>
            </a:r>
            <a:r>
              <a:rPr lang="en-US" dirty="0"/>
              <a:t>variables are involved in </a:t>
            </a:r>
            <a:r>
              <a:rPr lang="en-US" b="1" i="1" dirty="0"/>
              <a:t>trigonometric</a:t>
            </a:r>
            <a:r>
              <a:rPr lang="en-US" dirty="0"/>
              <a:t>, </a:t>
            </a:r>
            <a:r>
              <a:rPr lang="en-US" b="1" i="1" dirty="0"/>
              <a:t>exponential</a:t>
            </a:r>
            <a:r>
              <a:rPr lang="en-US" dirty="0"/>
              <a:t> or </a:t>
            </a:r>
            <a:r>
              <a:rPr lang="en-US" b="1" i="1" dirty="0"/>
              <a:t>logarithmic </a:t>
            </a:r>
            <a:r>
              <a:rPr lang="en-US" dirty="0"/>
              <a:t>functions</a:t>
            </a:r>
            <a:r>
              <a:rPr lang="pt-PT" dirty="0"/>
              <a:t>.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A2C3F8AB-0BF3-4999-A1DC-FDE4ADFF58B1}"/>
                  </a:ext>
                </a:extLst>
              </p:cNvPr>
              <p:cNvSpPr/>
              <p:nvPr/>
            </p:nvSpPr>
            <p:spPr>
              <a:xfrm>
                <a:off x="5870088" y="2705118"/>
                <a:ext cx="3823767" cy="937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b="1" dirty="0"/>
                  <a:t>Variables</a:t>
                </a:r>
                <a:r>
                  <a:rPr lang="en-GB" dirty="0"/>
                  <a:t> appear </a:t>
                </a:r>
                <a:r>
                  <a:rPr lang="en-GB" b="1" dirty="0">
                    <a:solidFill>
                      <a:srgbClr val="FF0000"/>
                    </a:solidFill>
                  </a:rPr>
                  <a:t>only </a:t>
                </a:r>
                <a:r>
                  <a:rPr lang="en-GB" dirty="0"/>
                  <a:t>to its </a:t>
                </a:r>
                <a:r>
                  <a:rPr lang="en-GB" b="1" dirty="0"/>
                  <a:t>first power</a:t>
                </a:r>
                <a:r>
                  <a:rPr lang="en-GB" dirty="0"/>
                  <a:t> - </a:t>
                </a:r>
                <a:r>
                  <a:rPr lang="en-US" dirty="0"/>
                  <a:t>the exponent of every unknown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dirty="0"/>
                  <a:t>is one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/>
                  <a:t>).</a:t>
                </a:r>
                <a:endParaRPr lang="en-GB" dirty="0"/>
              </a:p>
            </p:txBody>
          </p:sp>
        </mc:Choice>
        <mc:Fallback xmlns="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A2C3F8AB-0BF3-4999-A1DC-FDE4ADFF58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088" y="2705118"/>
                <a:ext cx="3823767" cy="937757"/>
              </a:xfrm>
              <a:prstGeom prst="rect">
                <a:avLst/>
              </a:prstGeom>
              <a:blipFill>
                <a:blip r:embed="rId20"/>
                <a:stretch>
                  <a:fillRect l="-1116" t="-3896" r="-1276" b="-97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Retângulo: Cantos Arredondados 56">
            <a:hlinkClick r:id="rId21" action="ppaction://hlinksldjump"/>
            <a:extLst>
              <a:ext uri="{FF2B5EF4-FFF2-40B4-BE49-F238E27FC236}">
                <a16:creationId xmlns:a16="http://schemas.microsoft.com/office/drawing/2014/main" id="{DCBE6AAC-FC41-43BF-BDCF-C0482100CA48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58" name="Retângulo: Cantos Arredondados 57">
            <a:hlinkClick r:id="rId22" action="ppaction://hlinksldjump"/>
            <a:extLst>
              <a:ext uri="{FF2B5EF4-FFF2-40B4-BE49-F238E27FC236}">
                <a16:creationId xmlns:a16="http://schemas.microsoft.com/office/drawing/2014/main" id="{63D68C2E-1E25-4B98-B25E-B73C1DB5E36A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59" name="Retângulo: Cantos Arredondados 58">
            <a:hlinkClick r:id="rId23" action="ppaction://hlinksldjump"/>
            <a:extLst>
              <a:ext uri="{FF2B5EF4-FFF2-40B4-BE49-F238E27FC236}">
                <a16:creationId xmlns:a16="http://schemas.microsoft.com/office/drawing/2014/main" id="{C172E6F6-EDDA-49C2-8FE7-D60A1DE6CF16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0" name="Retângulo: Cantos Arredondados 59">
            <a:hlinkClick r:id="rId24" action="ppaction://hlinksldjump"/>
            <a:extLst>
              <a:ext uri="{FF2B5EF4-FFF2-40B4-BE49-F238E27FC236}">
                <a16:creationId xmlns:a16="http://schemas.microsoft.com/office/drawing/2014/main" id="{83674891-2BDE-43B2-BF80-DE251217E993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61" name="Retângulo: Cantos Arredondados 60">
            <a:hlinkClick r:id="rId25" action="ppaction://hlinksldjump"/>
            <a:extLst>
              <a:ext uri="{FF2B5EF4-FFF2-40B4-BE49-F238E27FC236}">
                <a16:creationId xmlns:a16="http://schemas.microsoft.com/office/drawing/2014/main" id="{C2204FFB-4DF7-4372-B1BC-D91AE4C7F655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62" name="Retângulo: Cantos Arredondados 61">
            <a:hlinkClick r:id="rId26" action="ppaction://hlinksldjump"/>
            <a:extLst>
              <a:ext uri="{FF2B5EF4-FFF2-40B4-BE49-F238E27FC236}">
                <a16:creationId xmlns:a16="http://schemas.microsoft.com/office/drawing/2014/main" id="{03B8D3B5-0302-43C9-BF0D-60D4B92C9EBB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85818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1.25E-6 -0.39861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93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1.25E-6 -0.40115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069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-1.25E-6 -0.4018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51" grpId="0" animBg="1"/>
      <p:bldP spid="51" grpId="1" animBg="1"/>
      <p:bldP spid="45" grpId="0" animBg="1"/>
      <p:bldP spid="46" grpId="0"/>
      <p:bldP spid="50" grpId="0" animBg="1"/>
      <p:bldP spid="42" grpId="0" animBg="1"/>
      <p:bldP spid="43" grpId="0"/>
      <p:bldP spid="44" grpId="0"/>
      <p:bldP spid="44" grpId="1"/>
      <p:bldP spid="49" grpId="0" animBg="1"/>
      <p:bldP spid="49" grpId="1" animBg="1"/>
      <p:bldP spid="53" grpId="0" animBg="1"/>
      <p:bldP spid="54" grpId="0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88682" y="435599"/>
            <a:ext cx="9914021" cy="6127761"/>
          </a:xfrm>
          <a:prstGeom prst="roundRect">
            <a:avLst>
              <a:gd name="adj" fmla="val 366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</p:txBody>
      </p:sp>
      <p:cxnSp>
        <p:nvCxnSpPr>
          <p:cNvPr id="1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1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114813-7AC8-4DAE-9689-768D1E4889FB}"/>
              </a:ext>
            </a:extLst>
          </p:cNvPr>
          <p:cNvSpPr txBox="1"/>
          <p:nvPr/>
        </p:nvSpPr>
        <p:spPr>
          <a:xfrm>
            <a:off x="2493817" y="670455"/>
            <a:ext cx="8467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29A6FF"/>
                </a:solidFill>
              </a:rPr>
              <a:t>Examples</a:t>
            </a:r>
            <a:endParaRPr lang="en-US" sz="2400" b="1" dirty="0">
              <a:solidFill>
                <a:srgbClr val="29A6FF"/>
              </a:solidFill>
            </a:endParaRPr>
          </a:p>
          <a:p>
            <a:endParaRPr lang="en-US" sz="2400" b="1" dirty="0">
              <a:solidFill>
                <a:srgbClr val="FF292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/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/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−4=3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blipFill>
                <a:blip r:embed="rId8"/>
                <a:stretch>
                  <a:fillRect l="-3633" t="-22368" b="-32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/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blipFill>
                <a:blip r:embed="rId9"/>
                <a:stretch>
                  <a:fillRect l="-4668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/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blipFill>
                <a:blip r:embed="rId10"/>
                <a:stretch>
                  <a:fillRect l="-3125" t="-22078" b="-31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m 6">
            <a:extLst>
              <a:ext uri="{FF2B5EF4-FFF2-40B4-BE49-F238E27FC236}">
                <a16:creationId xmlns:a16="http://schemas.microsoft.com/office/drawing/2014/main" id="{D7007EDC-DFCD-4791-BC13-5F014129184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/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ra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blipFill>
                <a:blip r:embed="rId17"/>
                <a:stretch>
                  <a:fillRect l="-3322" t="-20513" b="-320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/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/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blipFill>
                <a:blip r:embed="rId19"/>
                <a:stretch>
                  <a:fillRect l="-3633" t="-22368" r="-574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/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blipFill>
                <a:blip r:embed="rId20"/>
                <a:stretch>
                  <a:fillRect l="-3633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94CCC87E-4E0D-41E6-ADF9-2AA45EC4F190}"/>
              </a:ext>
            </a:extLst>
          </p:cNvPr>
          <p:cNvSpPr/>
          <p:nvPr/>
        </p:nvSpPr>
        <p:spPr>
          <a:xfrm>
            <a:off x="5913021" y="144931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D5991B3-516E-4422-B8DB-92440EE4DF66}"/>
              </a:ext>
            </a:extLst>
          </p:cNvPr>
          <p:cNvSpPr/>
          <p:nvPr/>
        </p:nvSpPr>
        <p:spPr>
          <a:xfrm>
            <a:off x="6352913" y="136922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47" name="Seta: Para a Direita 46">
            <a:extLst>
              <a:ext uri="{FF2B5EF4-FFF2-40B4-BE49-F238E27FC236}">
                <a16:creationId xmlns:a16="http://schemas.microsoft.com/office/drawing/2014/main" id="{73BF0F4B-8441-475B-806C-AA67B278C41E}"/>
              </a:ext>
            </a:extLst>
          </p:cNvPr>
          <p:cNvSpPr/>
          <p:nvPr/>
        </p:nvSpPr>
        <p:spPr>
          <a:xfrm>
            <a:off x="5913021" y="2099592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3A4A7BD1-5D52-4418-944E-4DA21DB06935}"/>
              </a:ext>
            </a:extLst>
          </p:cNvPr>
          <p:cNvSpPr/>
          <p:nvPr/>
        </p:nvSpPr>
        <p:spPr>
          <a:xfrm>
            <a:off x="6352913" y="2019496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32" name="CuadroTexto 16">
            <a:extLst>
              <a:ext uri="{FF2B5EF4-FFF2-40B4-BE49-F238E27FC236}">
                <a16:creationId xmlns:a16="http://schemas.microsoft.com/office/drawing/2014/main" id="{FCBAE484-78E1-417F-B4F7-97249F08DECB}"/>
              </a:ext>
            </a:extLst>
          </p:cNvPr>
          <p:cNvSpPr txBox="1"/>
          <p:nvPr/>
        </p:nvSpPr>
        <p:spPr>
          <a:xfrm>
            <a:off x="6352913" y="198809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6" name="CuadroTexto 16">
            <a:extLst>
              <a:ext uri="{FF2B5EF4-FFF2-40B4-BE49-F238E27FC236}">
                <a16:creationId xmlns:a16="http://schemas.microsoft.com/office/drawing/2014/main" id="{1EFE764B-CA89-42EC-941D-171D550DB4B6}"/>
              </a:ext>
            </a:extLst>
          </p:cNvPr>
          <p:cNvSpPr txBox="1"/>
          <p:nvPr/>
        </p:nvSpPr>
        <p:spPr>
          <a:xfrm>
            <a:off x="6352913" y="1338035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8" name="Seta: Para a Direita 37">
            <a:extLst>
              <a:ext uri="{FF2B5EF4-FFF2-40B4-BE49-F238E27FC236}">
                <a16:creationId xmlns:a16="http://schemas.microsoft.com/office/drawing/2014/main" id="{29982ECD-8058-41DE-A56D-B15FA6815876}"/>
              </a:ext>
            </a:extLst>
          </p:cNvPr>
          <p:cNvSpPr/>
          <p:nvPr/>
        </p:nvSpPr>
        <p:spPr>
          <a:xfrm>
            <a:off x="5927651" y="270842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477ECE36-75D7-4F70-85B1-64338446C60D}"/>
              </a:ext>
            </a:extLst>
          </p:cNvPr>
          <p:cNvSpPr/>
          <p:nvPr/>
        </p:nvSpPr>
        <p:spPr>
          <a:xfrm>
            <a:off x="6367543" y="262832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2" name="CuadroTexto 16">
            <a:extLst>
              <a:ext uri="{FF2B5EF4-FFF2-40B4-BE49-F238E27FC236}">
                <a16:creationId xmlns:a16="http://schemas.microsoft.com/office/drawing/2014/main" id="{37130B73-6673-4792-BA87-6A8460A39F99}"/>
              </a:ext>
            </a:extLst>
          </p:cNvPr>
          <p:cNvSpPr txBox="1"/>
          <p:nvPr/>
        </p:nvSpPr>
        <p:spPr>
          <a:xfrm>
            <a:off x="6367543" y="2583000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45" name="Seta: Para a Direita 44">
            <a:extLst>
              <a:ext uri="{FF2B5EF4-FFF2-40B4-BE49-F238E27FC236}">
                <a16:creationId xmlns:a16="http://schemas.microsoft.com/office/drawing/2014/main" id="{C9D80CA5-72E6-4AD3-A168-CB3014750B66}"/>
              </a:ext>
            </a:extLst>
          </p:cNvPr>
          <p:cNvSpPr/>
          <p:nvPr/>
        </p:nvSpPr>
        <p:spPr>
          <a:xfrm>
            <a:off x="5911805" y="4060549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1DEFEAB3-11FF-4335-A056-A33591B520EF}"/>
              </a:ext>
            </a:extLst>
          </p:cNvPr>
          <p:cNvSpPr/>
          <p:nvPr/>
        </p:nvSpPr>
        <p:spPr>
          <a:xfrm>
            <a:off x="6351697" y="3980453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0" name="CuadroTexto 16">
            <a:extLst>
              <a:ext uri="{FF2B5EF4-FFF2-40B4-BE49-F238E27FC236}">
                <a16:creationId xmlns:a16="http://schemas.microsoft.com/office/drawing/2014/main" id="{4C71E752-9742-4704-AC42-FC5BEE86A8D0}"/>
              </a:ext>
            </a:extLst>
          </p:cNvPr>
          <p:cNvSpPr txBox="1"/>
          <p:nvPr/>
        </p:nvSpPr>
        <p:spPr>
          <a:xfrm>
            <a:off x="6367543" y="3925304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56" name="Seta: Para a Direita 55">
            <a:extLst>
              <a:ext uri="{FF2B5EF4-FFF2-40B4-BE49-F238E27FC236}">
                <a16:creationId xmlns:a16="http://schemas.microsoft.com/office/drawing/2014/main" id="{B1DD8BBA-A6F0-439C-89A2-6A2DCAF3B6F5}"/>
              </a:ext>
            </a:extLst>
          </p:cNvPr>
          <p:cNvSpPr/>
          <p:nvPr/>
        </p:nvSpPr>
        <p:spPr>
          <a:xfrm>
            <a:off x="5911805" y="333815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51056DB-33E6-4145-8B83-A9B589DB250C}"/>
              </a:ext>
            </a:extLst>
          </p:cNvPr>
          <p:cNvSpPr/>
          <p:nvPr/>
        </p:nvSpPr>
        <p:spPr>
          <a:xfrm>
            <a:off x="6351697" y="325805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8" name="CuadroTexto 16">
            <a:extLst>
              <a:ext uri="{FF2B5EF4-FFF2-40B4-BE49-F238E27FC236}">
                <a16:creationId xmlns:a16="http://schemas.microsoft.com/office/drawing/2014/main" id="{D90B13F9-FAD3-4F80-93B7-13D5E5AD45B4}"/>
              </a:ext>
            </a:extLst>
          </p:cNvPr>
          <p:cNvSpPr txBox="1"/>
          <p:nvPr/>
        </p:nvSpPr>
        <p:spPr>
          <a:xfrm>
            <a:off x="6367543" y="320290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3BBAE217-7852-4C66-86A3-91443F15ED1F}"/>
              </a:ext>
            </a:extLst>
          </p:cNvPr>
          <p:cNvSpPr/>
          <p:nvPr/>
        </p:nvSpPr>
        <p:spPr>
          <a:xfrm>
            <a:off x="5871904" y="1119779"/>
            <a:ext cx="3821951" cy="2560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/>
              <a:t>CHECK “list”</a:t>
            </a:r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D5086A54-4462-4512-84CC-48363AD7A040}"/>
              </a:ext>
            </a:extLst>
          </p:cNvPr>
          <p:cNvSpPr/>
          <p:nvPr/>
        </p:nvSpPr>
        <p:spPr>
          <a:xfrm>
            <a:off x="5870089" y="1548330"/>
            <a:ext cx="38237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No </a:t>
            </a:r>
            <a:r>
              <a:rPr lang="en-US" b="1" dirty="0"/>
              <a:t>products </a:t>
            </a:r>
            <a:r>
              <a:rPr lang="en-US" dirty="0"/>
              <a:t>or </a:t>
            </a:r>
            <a:r>
              <a:rPr lang="en-US" b="1" dirty="0"/>
              <a:t>roots</a:t>
            </a:r>
            <a:r>
              <a:rPr lang="en-US" dirty="0"/>
              <a:t> of variables and</a:t>
            </a:r>
            <a:r>
              <a:rPr lang="en-US" b="1" dirty="0">
                <a:solidFill>
                  <a:srgbClr val="FF0000"/>
                </a:solidFill>
              </a:rPr>
              <a:t> no </a:t>
            </a:r>
            <a:r>
              <a:rPr lang="en-US" dirty="0"/>
              <a:t>variables are involved in </a:t>
            </a:r>
            <a:r>
              <a:rPr lang="en-US" b="1" i="1" dirty="0"/>
              <a:t>trigonometric</a:t>
            </a:r>
            <a:r>
              <a:rPr lang="en-US" dirty="0"/>
              <a:t>, </a:t>
            </a:r>
            <a:r>
              <a:rPr lang="en-US" b="1" i="1" dirty="0"/>
              <a:t>exponential</a:t>
            </a:r>
            <a:r>
              <a:rPr lang="en-US" dirty="0"/>
              <a:t> or </a:t>
            </a:r>
            <a:r>
              <a:rPr lang="en-US" b="1" i="1" dirty="0"/>
              <a:t>logarithmic </a:t>
            </a:r>
            <a:r>
              <a:rPr lang="en-US" dirty="0"/>
              <a:t>functions</a:t>
            </a:r>
            <a:r>
              <a:rPr lang="pt-PT" dirty="0"/>
              <a:t>.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A2C3F8AB-0BF3-4999-A1DC-FDE4ADFF58B1}"/>
                  </a:ext>
                </a:extLst>
              </p:cNvPr>
              <p:cNvSpPr/>
              <p:nvPr/>
            </p:nvSpPr>
            <p:spPr>
              <a:xfrm>
                <a:off x="5870088" y="2705118"/>
                <a:ext cx="3823767" cy="937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b="1" dirty="0"/>
                  <a:t>Variables</a:t>
                </a:r>
                <a:r>
                  <a:rPr lang="en-GB" dirty="0"/>
                  <a:t> appear </a:t>
                </a:r>
                <a:r>
                  <a:rPr lang="en-GB" b="1" dirty="0">
                    <a:solidFill>
                      <a:srgbClr val="FF0000"/>
                    </a:solidFill>
                  </a:rPr>
                  <a:t>only </a:t>
                </a:r>
                <a:r>
                  <a:rPr lang="en-GB" dirty="0"/>
                  <a:t>to its </a:t>
                </a:r>
                <a:r>
                  <a:rPr lang="en-GB" b="1" dirty="0"/>
                  <a:t>first power</a:t>
                </a:r>
                <a:r>
                  <a:rPr lang="en-GB" dirty="0"/>
                  <a:t> - </a:t>
                </a:r>
                <a:r>
                  <a:rPr lang="en-US" dirty="0"/>
                  <a:t>the exponent of every unknown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dirty="0"/>
                  <a:t>is one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/>
                  <a:t>).</a:t>
                </a:r>
                <a:endParaRPr lang="en-GB" dirty="0"/>
              </a:p>
            </p:txBody>
          </p:sp>
        </mc:Choice>
        <mc:Fallback xmlns="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A2C3F8AB-0BF3-4999-A1DC-FDE4ADFF58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088" y="2705118"/>
                <a:ext cx="3823767" cy="937757"/>
              </a:xfrm>
              <a:prstGeom prst="rect">
                <a:avLst/>
              </a:prstGeom>
              <a:blipFill>
                <a:blip r:embed="rId21"/>
                <a:stretch>
                  <a:fillRect l="-1116" t="-3896" r="-1276" b="-97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Retângulo: Cantos Arredondados 58">
            <a:extLst>
              <a:ext uri="{FF2B5EF4-FFF2-40B4-BE49-F238E27FC236}">
                <a16:creationId xmlns:a16="http://schemas.microsoft.com/office/drawing/2014/main" id="{83F641B4-CF3A-4207-9971-7DA722D61DF2}"/>
              </a:ext>
            </a:extLst>
          </p:cNvPr>
          <p:cNvSpPr/>
          <p:nvPr/>
        </p:nvSpPr>
        <p:spPr>
          <a:xfrm>
            <a:off x="6602455" y="1528278"/>
            <a:ext cx="910437" cy="37095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0" name="Conexão reta unidirecional 59">
            <a:extLst>
              <a:ext uri="{FF2B5EF4-FFF2-40B4-BE49-F238E27FC236}">
                <a16:creationId xmlns:a16="http://schemas.microsoft.com/office/drawing/2014/main" id="{BA7C7D78-4432-40CF-9E54-6153A5559407}"/>
              </a:ext>
            </a:extLst>
          </p:cNvPr>
          <p:cNvCxnSpPr>
            <a:cxnSpLocks/>
          </p:cNvCxnSpPr>
          <p:nvPr/>
        </p:nvCxnSpPr>
        <p:spPr>
          <a:xfrm flipH="1">
            <a:off x="4296270" y="3202906"/>
            <a:ext cx="1786261" cy="715504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extLst>
              <a:ext uri="{FF2B5EF4-FFF2-40B4-BE49-F238E27FC236}">
                <a16:creationId xmlns:a16="http://schemas.microsoft.com/office/drawing/2014/main" id="{48EFAB4D-4554-40D0-B3CE-9A7A98BB0CC1}"/>
              </a:ext>
            </a:extLst>
          </p:cNvPr>
          <p:cNvSpPr/>
          <p:nvPr/>
        </p:nvSpPr>
        <p:spPr>
          <a:xfrm>
            <a:off x="3749679" y="3918541"/>
            <a:ext cx="466722" cy="50626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5983AC66-141E-4780-A616-ED99D1181227}"/>
              </a:ext>
            </a:extLst>
          </p:cNvPr>
          <p:cNvCxnSpPr>
            <a:cxnSpLocks/>
          </p:cNvCxnSpPr>
          <p:nvPr/>
        </p:nvCxnSpPr>
        <p:spPr>
          <a:xfrm>
            <a:off x="6271828" y="3025602"/>
            <a:ext cx="334680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id="{5A62355C-D8CA-43C3-B7DF-12087C276A5C}"/>
              </a:ext>
            </a:extLst>
          </p:cNvPr>
          <p:cNvCxnSpPr>
            <a:cxnSpLocks/>
          </p:cNvCxnSpPr>
          <p:nvPr/>
        </p:nvCxnSpPr>
        <p:spPr>
          <a:xfrm>
            <a:off x="6271828" y="3296443"/>
            <a:ext cx="6369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Freeform 18">
            <a:extLst>
              <a:ext uri="{FF2B5EF4-FFF2-40B4-BE49-F238E27FC236}">
                <a16:creationId xmlns:a16="http://schemas.microsoft.com/office/drawing/2014/main" id="{A089FB3F-4C44-4D5E-85B0-0CD615B68FDE}"/>
              </a:ext>
            </a:extLst>
          </p:cNvPr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9869381" y="2934862"/>
            <a:ext cx="391328" cy="392314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64" name="CuadroTexto 18">
            <a:extLst>
              <a:ext uri="{FF2B5EF4-FFF2-40B4-BE49-F238E27FC236}">
                <a16:creationId xmlns:a16="http://schemas.microsoft.com/office/drawing/2014/main" id="{2F5E62A3-2986-4F53-8FA8-6DF203EA9DA7}"/>
              </a:ext>
            </a:extLst>
          </p:cNvPr>
          <p:cNvSpPr txBox="1"/>
          <p:nvPr/>
        </p:nvSpPr>
        <p:spPr>
          <a:xfrm>
            <a:off x="5870088" y="4855049"/>
            <a:ext cx="4005660" cy="1477328"/>
          </a:xfrm>
          <a:prstGeom prst="rect">
            <a:avLst/>
          </a:prstGeom>
          <a:noFill/>
          <a:ln>
            <a:solidFill>
              <a:srgbClr val="29A6FF"/>
            </a:solidFill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000" dirty="0"/>
              <a:t>Notice that an integer power greater than one represents a product! </a:t>
            </a:r>
          </a:p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000" dirty="0"/>
              <a:t>However, the “power” item in the list is easy to check!</a:t>
            </a:r>
          </a:p>
        </p:txBody>
      </p:sp>
      <p:cxnSp>
        <p:nvCxnSpPr>
          <p:cNvPr id="65" name="Conexão reta unidirecional 64">
            <a:extLst>
              <a:ext uri="{FF2B5EF4-FFF2-40B4-BE49-F238E27FC236}">
                <a16:creationId xmlns:a16="http://schemas.microsoft.com/office/drawing/2014/main" id="{8DF2F1C0-A369-418A-A19F-DA4A72F1303C}"/>
              </a:ext>
            </a:extLst>
          </p:cNvPr>
          <p:cNvCxnSpPr>
            <a:cxnSpLocks/>
          </p:cNvCxnSpPr>
          <p:nvPr/>
        </p:nvCxnSpPr>
        <p:spPr>
          <a:xfrm flipH="1">
            <a:off x="4216401" y="1897207"/>
            <a:ext cx="2203034" cy="190268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Imagem 36">
            <a:extLst>
              <a:ext uri="{FF2B5EF4-FFF2-40B4-BE49-F238E27FC236}">
                <a16:creationId xmlns:a16="http://schemas.microsoft.com/office/drawing/2014/main" id="{7A6D348D-34A2-4155-8C3C-67A8C978151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60"/>
          <a:stretch/>
        </p:blipFill>
        <p:spPr>
          <a:xfrm flipH="1">
            <a:off x="10110429" y="4655018"/>
            <a:ext cx="1508760" cy="1908342"/>
          </a:xfrm>
          <a:prstGeom prst="rect">
            <a:avLst/>
          </a:prstGeom>
        </p:spPr>
      </p:pic>
      <p:sp>
        <p:nvSpPr>
          <p:cNvPr id="67" name="Freeform 18">
            <a:extLst>
              <a:ext uri="{FF2B5EF4-FFF2-40B4-BE49-F238E27FC236}">
                <a16:creationId xmlns:a16="http://schemas.microsoft.com/office/drawing/2014/main" id="{4D9C1875-7FA8-47DC-959A-D0AC6B57E8A7}"/>
              </a:ext>
            </a:extLst>
          </p:cNvPr>
          <p:cNvSpPr>
            <a:spLocks noChangeAspect="1" noEditPoints="1"/>
          </p:cNvSpPr>
          <p:nvPr>
            <p:custDataLst>
              <p:tags r:id="rId3"/>
            </p:custDataLst>
          </p:nvPr>
        </p:nvSpPr>
        <p:spPr bwMode="auto">
          <a:xfrm>
            <a:off x="9869381" y="1781930"/>
            <a:ext cx="391328" cy="392314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66" name="Retângulo: Cantos Arredondados 65">
            <a:hlinkClick r:id="rId23" action="ppaction://hlinksldjump"/>
            <a:extLst>
              <a:ext uri="{FF2B5EF4-FFF2-40B4-BE49-F238E27FC236}">
                <a16:creationId xmlns:a16="http://schemas.microsoft.com/office/drawing/2014/main" id="{E018F801-FC7F-4B89-86BF-5D47DBDF3972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68" name="Retângulo: Cantos Arredondados 67">
            <a:hlinkClick r:id="rId24" action="ppaction://hlinksldjump"/>
            <a:extLst>
              <a:ext uri="{FF2B5EF4-FFF2-40B4-BE49-F238E27FC236}">
                <a16:creationId xmlns:a16="http://schemas.microsoft.com/office/drawing/2014/main" id="{906B7F55-A5F5-4E38-B8BB-BA4DF60F522F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69" name="Retângulo: Cantos Arredondados 68">
            <a:hlinkClick r:id="rId25" action="ppaction://hlinksldjump"/>
            <a:extLst>
              <a:ext uri="{FF2B5EF4-FFF2-40B4-BE49-F238E27FC236}">
                <a16:creationId xmlns:a16="http://schemas.microsoft.com/office/drawing/2014/main" id="{1DC36161-E418-45B4-9240-7B18C5E2DEF6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0" name="Retângulo: Cantos Arredondados 69">
            <a:hlinkClick r:id="rId26" action="ppaction://hlinksldjump"/>
            <a:extLst>
              <a:ext uri="{FF2B5EF4-FFF2-40B4-BE49-F238E27FC236}">
                <a16:creationId xmlns:a16="http://schemas.microsoft.com/office/drawing/2014/main" id="{C9E628D2-B2CA-470A-9776-902A72992DF9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71" name="Retângulo: Cantos Arredondados 70">
            <a:hlinkClick r:id="rId27" action="ppaction://hlinksldjump"/>
            <a:extLst>
              <a:ext uri="{FF2B5EF4-FFF2-40B4-BE49-F238E27FC236}">
                <a16:creationId xmlns:a16="http://schemas.microsoft.com/office/drawing/2014/main" id="{C97694CC-D254-44DB-BA32-8E2CA74D41D2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72" name="Retângulo: Cantos Arredondados 71">
            <a:hlinkClick r:id="rId28" action="ppaction://hlinksldjump"/>
            <a:extLst>
              <a:ext uri="{FF2B5EF4-FFF2-40B4-BE49-F238E27FC236}">
                <a16:creationId xmlns:a16="http://schemas.microsoft.com/office/drawing/2014/main" id="{B3DBF325-242D-42FC-84EA-2A0948906674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24339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5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50" grpId="0" animBg="1"/>
      <p:bldP spid="59" grpId="0" animBg="1"/>
      <p:bldP spid="61" grpId="0" animBg="1"/>
      <p:bldP spid="63" grpId="0" animBg="1"/>
      <p:bldP spid="64" grpId="0" animBg="1"/>
      <p:bldP spid="6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88682" y="435599"/>
            <a:ext cx="9914021" cy="6127761"/>
          </a:xfrm>
          <a:prstGeom prst="roundRect">
            <a:avLst>
              <a:gd name="adj" fmla="val 366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</p:txBody>
      </p:sp>
      <p:cxnSp>
        <p:nvCxnSpPr>
          <p:cNvPr id="1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</a:p>
        </p:txBody>
      </p:sp>
      <p:pic>
        <p:nvPicPr>
          <p:cNvPr id="1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114813-7AC8-4DAE-9689-768D1E4889FB}"/>
              </a:ext>
            </a:extLst>
          </p:cNvPr>
          <p:cNvSpPr txBox="1"/>
          <p:nvPr/>
        </p:nvSpPr>
        <p:spPr>
          <a:xfrm>
            <a:off x="2493817" y="670455"/>
            <a:ext cx="8467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29A6FF"/>
                </a:solidFill>
              </a:rPr>
              <a:t>Examples</a:t>
            </a:r>
            <a:endParaRPr lang="en-US" sz="2400" b="1" dirty="0">
              <a:solidFill>
                <a:srgbClr val="29A6FF"/>
              </a:solidFill>
            </a:endParaRPr>
          </a:p>
          <a:p>
            <a:endParaRPr lang="en-US" sz="2400" b="1" dirty="0">
              <a:solidFill>
                <a:srgbClr val="FF292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/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/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−4=3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blipFill>
                <a:blip r:embed="rId8"/>
                <a:stretch>
                  <a:fillRect l="-3633" t="-22368" b="-32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/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blipFill>
                <a:blip r:embed="rId9"/>
                <a:stretch>
                  <a:fillRect l="-4668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/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blipFill>
                <a:blip r:embed="rId10"/>
                <a:stretch>
                  <a:fillRect l="-3125" t="-22078" b="-31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m 6">
            <a:extLst>
              <a:ext uri="{FF2B5EF4-FFF2-40B4-BE49-F238E27FC236}">
                <a16:creationId xmlns:a16="http://schemas.microsoft.com/office/drawing/2014/main" id="{D7007EDC-DFCD-4791-BC13-5F014129184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/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ra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blipFill>
                <a:blip r:embed="rId17"/>
                <a:stretch>
                  <a:fillRect l="-3322" t="-20513" b="-320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/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/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blipFill>
                <a:blip r:embed="rId19"/>
                <a:stretch>
                  <a:fillRect l="-3633" t="-22368" r="-574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/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blipFill>
                <a:blip r:embed="rId20"/>
                <a:stretch>
                  <a:fillRect l="-3633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94CCC87E-4E0D-41E6-ADF9-2AA45EC4F190}"/>
              </a:ext>
            </a:extLst>
          </p:cNvPr>
          <p:cNvSpPr/>
          <p:nvPr/>
        </p:nvSpPr>
        <p:spPr>
          <a:xfrm>
            <a:off x="5913021" y="144931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D5991B3-516E-4422-B8DB-92440EE4DF66}"/>
              </a:ext>
            </a:extLst>
          </p:cNvPr>
          <p:cNvSpPr/>
          <p:nvPr/>
        </p:nvSpPr>
        <p:spPr>
          <a:xfrm>
            <a:off x="6352913" y="136922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47" name="Seta: Para a Direita 46">
            <a:extLst>
              <a:ext uri="{FF2B5EF4-FFF2-40B4-BE49-F238E27FC236}">
                <a16:creationId xmlns:a16="http://schemas.microsoft.com/office/drawing/2014/main" id="{73BF0F4B-8441-475B-806C-AA67B278C41E}"/>
              </a:ext>
            </a:extLst>
          </p:cNvPr>
          <p:cNvSpPr/>
          <p:nvPr/>
        </p:nvSpPr>
        <p:spPr>
          <a:xfrm>
            <a:off x="5913021" y="2099592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3A4A7BD1-5D52-4418-944E-4DA21DB06935}"/>
              </a:ext>
            </a:extLst>
          </p:cNvPr>
          <p:cNvSpPr/>
          <p:nvPr/>
        </p:nvSpPr>
        <p:spPr>
          <a:xfrm>
            <a:off x="6352913" y="2019496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32" name="CuadroTexto 16">
            <a:extLst>
              <a:ext uri="{FF2B5EF4-FFF2-40B4-BE49-F238E27FC236}">
                <a16:creationId xmlns:a16="http://schemas.microsoft.com/office/drawing/2014/main" id="{FCBAE484-78E1-417F-B4F7-97249F08DECB}"/>
              </a:ext>
            </a:extLst>
          </p:cNvPr>
          <p:cNvSpPr txBox="1"/>
          <p:nvPr/>
        </p:nvSpPr>
        <p:spPr>
          <a:xfrm>
            <a:off x="6352913" y="198809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6" name="CuadroTexto 16">
            <a:extLst>
              <a:ext uri="{FF2B5EF4-FFF2-40B4-BE49-F238E27FC236}">
                <a16:creationId xmlns:a16="http://schemas.microsoft.com/office/drawing/2014/main" id="{1EFE764B-CA89-42EC-941D-171D550DB4B6}"/>
              </a:ext>
            </a:extLst>
          </p:cNvPr>
          <p:cNvSpPr txBox="1"/>
          <p:nvPr/>
        </p:nvSpPr>
        <p:spPr>
          <a:xfrm>
            <a:off x="6352913" y="1338035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8" name="Seta: Para a Direita 37">
            <a:extLst>
              <a:ext uri="{FF2B5EF4-FFF2-40B4-BE49-F238E27FC236}">
                <a16:creationId xmlns:a16="http://schemas.microsoft.com/office/drawing/2014/main" id="{29982ECD-8058-41DE-A56D-B15FA6815876}"/>
              </a:ext>
            </a:extLst>
          </p:cNvPr>
          <p:cNvSpPr/>
          <p:nvPr/>
        </p:nvSpPr>
        <p:spPr>
          <a:xfrm>
            <a:off x="5927651" y="270842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477ECE36-75D7-4F70-85B1-64338446C60D}"/>
              </a:ext>
            </a:extLst>
          </p:cNvPr>
          <p:cNvSpPr/>
          <p:nvPr/>
        </p:nvSpPr>
        <p:spPr>
          <a:xfrm>
            <a:off x="6367543" y="262832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2" name="CuadroTexto 16">
            <a:extLst>
              <a:ext uri="{FF2B5EF4-FFF2-40B4-BE49-F238E27FC236}">
                <a16:creationId xmlns:a16="http://schemas.microsoft.com/office/drawing/2014/main" id="{37130B73-6673-4792-BA87-6A8460A39F99}"/>
              </a:ext>
            </a:extLst>
          </p:cNvPr>
          <p:cNvSpPr txBox="1"/>
          <p:nvPr/>
        </p:nvSpPr>
        <p:spPr>
          <a:xfrm>
            <a:off x="6367543" y="2583000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45" name="Seta: Para a Direita 44">
            <a:extLst>
              <a:ext uri="{FF2B5EF4-FFF2-40B4-BE49-F238E27FC236}">
                <a16:creationId xmlns:a16="http://schemas.microsoft.com/office/drawing/2014/main" id="{C9D80CA5-72E6-4AD3-A168-CB3014750B66}"/>
              </a:ext>
            </a:extLst>
          </p:cNvPr>
          <p:cNvSpPr/>
          <p:nvPr/>
        </p:nvSpPr>
        <p:spPr>
          <a:xfrm>
            <a:off x="5911805" y="4733807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1DEFEAB3-11FF-4335-A056-A33591B520EF}"/>
              </a:ext>
            </a:extLst>
          </p:cNvPr>
          <p:cNvSpPr/>
          <p:nvPr/>
        </p:nvSpPr>
        <p:spPr>
          <a:xfrm>
            <a:off x="6351697" y="4653711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6" name="Seta: Para a Direita 55">
            <a:extLst>
              <a:ext uri="{FF2B5EF4-FFF2-40B4-BE49-F238E27FC236}">
                <a16:creationId xmlns:a16="http://schemas.microsoft.com/office/drawing/2014/main" id="{B1DD8BBA-A6F0-439C-89A2-6A2DCAF3B6F5}"/>
              </a:ext>
            </a:extLst>
          </p:cNvPr>
          <p:cNvSpPr/>
          <p:nvPr/>
        </p:nvSpPr>
        <p:spPr>
          <a:xfrm>
            <a:off x="5911805" y="333815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51056DB-33E6-4145-8B83-A9B589DB250C}"/>
              </a:ext>
            </a:extLst>
          </p:cNvPr>
          <p:cNvSpPr/>
          <p:nvPr/>
        </p:nvSpPr>
        <p:spPr>
          <a:xfrm>
            <a:off x="6351697" y="325805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8" name="CuadroTexto 16">
            <a:extLst>
              <a:ext uri="{FF2B5EF4-FFF2-40B4-BE49-F238E27FC236}">
                <a16:creationId xmlns:a16="http://schemas.microsoft.com/office/drawing/2014/main" id="{D90B13F9-FAD3-4F80-93B7-13D5E5AD45B4}"/>
              </a:ext>
            </a:extLst>
          </p:cNvPr>
          <p:cNvSpPr txBox="1"/>
          <p:nvPr/>
        </p:nvSpPr>
        <p:spPr>
          <a:xfrm>
            <a:off x="6367543" y="320290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3BBAE217-7852-4C66-86A3-91443F15ED1F}"/>
              </a:ext>
            </a:extLst>
          </p:cNvPr>
          <p:cNvSpPr/>
          <p:nvPr/>
        </p:nvSpPr>
        <p:spPr>
          <a:xfrm>
            <a:off x="5871904" y="1119779"/>
            <a:ext cx="3821951" cy="2560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/>
              <a:t>CHECK “list”</a:t>
            </a:r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D5086A54-4462-4512-84CC-48363AD7A040}"/>
              </a:ext>
            </a:extLst>
          </p:cNvPr>
          <p:cNvSpPr/>
          <p:nvPr/>
        </p:nvSpPr>
        <p:spPr>
          <a:xfrm>
            <a:off x="5870089" y="1548330"/>
            <a:ext cx="38237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No </a:t>
            </a:r>
            <a:r>
              <a:rPr lang="en-US" b="1" dirty="0"/>
              <a:t>products </a:t>
            </a:r>
            <a:r>
              <a:rPr lang="en-US" dirty="0"/>
              <a:t>or </a:t>
            </a:r>
            <a:r>
              <a:rPr lang="en-US" b="1" dirty="0"/>
              <a:t>roots</a:t>
            </a:r>
            <a:r>
              <a:rPr lang="en-US" dirty="0"/>
              <a:t> of variables and</a:t>
            </a:r>
            <a:r>
              <a:rPr lang="en-US" b="1" dirty="0">
                <a:solidFill>
                  <a:srgbClr val="FF0000"/>
                </a:solidFill>
              </a:rPr>
              <a:t> no </a:t>
            </a:r>
            <a:r>
              <a:rPr lang="en-US" dirty="0"/>
              <a:t>variables are involved in </a:t>
            </a:r>
            <a:r>
              <a:rPr lang="en-US" b="1" i="1" dirty="0"/>
              <a:t>trigonometric</a:t>
            </a:r>
            <a:r>
              <a:rPr lang="en-US" dirty="0"/>
              <a:t>, </a:t>
            </a:r>
            <a:r>
              <a:rPr lang="en-US" b="1" i="1" dirty="0"/>
              <a:t>exponential</a:t>
            </a:r>
            <a:r>
              <a:rPr lang="en-US" dirty="0"/>
              <a:t> or </a:t>
            </a:r>
            <a:r>
              <a:rPr lang="en-US" b="1" i="1" dirty="0"/>
              <a:t>logarithmic </a:t>
            </a:r>
            <a:r>
              <a:rPr lang="en-US" dirty="0"/>
              <a:t>functions</a:t>
            </a:r>
            <a:r>
              <a:rPr lang="pt-PT" dirty="0"/>
              <a:t>.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A2C3F8AB-0BF3-4999-A1DC-FDE4ADFF58B1}"/>
                  </a:ext>
                </a:extLst>
              </p:cNvPr>
              <p:cNvSpPr/>
              <p:nvPr/>
            </p:nvSpPr>
            <p:spPr>
              <a:xfrm>
                <a:off x="5870088" y="2705118"/>
                <a:ext cx="3823767" cy="937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b="1" dirty="0"/>
                  <a:t>Variables</a:t>
                </a:r>
                <a:r>
                  <a:rPr lang="en-GB" dirty="0"/>
                  <a:t> appear </a:t>
                </a:r>
                <a:r>
                  <a:rPr lang="en-GB" b="1" dirty="0">
                    <a:solidFill>
                      <a:srgbClr val="FF0000"/>
                    </a:solidFill>
                  </a:rPr>
                  <a:t>only </a:t>
                </a:r>
                <a:r>
                  <a:rPr lang="en-GB" dirty="0"/>
                  <a:t>to its </a:t>
                </a:r>
                <a:r>
                  <a:rPr lang="en-GB" b="1" dirty="0"/>
                  <a:t>first power</a:t>
                </a:r>
                <a:r>
                  <a:rPr lang="en-GB" dirty="0"/>
                  <a:t> - </a:t>
                </a:r>
                <a:r>
                  <a:rPr lang="en-US" dirty="0"/>
                  <a:t>the exponent of every unknown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dirty="0"/>
                  <a:t>is one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/>
                  <a:t>).</a:t>
                </a:r>
                <a:endParaRPr lang="en-GB" dirty="0"/>
              </a:p>
            </p:txBody>
          </p:sp>
        </mc:Choice>
        <mc:Fallback xmlns="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A2C3F8AB-0BF3-4999-A1DC-FDE4ADFF58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088" y="2705118"/>
                <a:ext cx="3823767" cy="937757"/>
              </a:xfrm>
              <a:prstGeom prst="rect">
                <a:avLst/>
              </a:prstGeom>
              <a:blipFill>
                <a:blip r:embed="rId21"/>
                <a:stretch>
                  <a:fillRect l="-1116" t="-3896" r="-1276" b="-97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Seta: Para a Direita 50">
            <a:extLst>
              <a:ext uri="{FF2B5EF4-FFF2-40B4-BE49-F238E27FC236}">
                <a16:creationId xmlns:a16="http://schemas.microsoft.com/office/drawing/2014/main" id="{E216399D-3ED4-4FD7-ACE8-9A231D507EF6}"/>
              </a:ext>
            </a:extLst>
          </p:cNvPr>
          <p:cNvSpPr/>
          <p:nvPr/>
        </p:nvSpPr>
        <p:spPr>
          <a:xfrm>
            <a:off x="5911805" y="4060549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959965F-2037-407C-A5F0-8849D4D50549}"/>
              </a:ext>
            </a:extLst>
          </p:cNvPr>
          <p:cNvSpPr/>
          <p:nvPr/>
        </p:nvSpPr>
        <p:spPr>
          <a:xfrm>
            <a:off x="6351697" y="3980453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68" name="CuadroTexto 16">
            <a:extLst>
              <a:ext uri="{FF2B5EF4-FFF2-40B4-BE49-F238E27FC236}">
                <a16:creationId xmlns:a16="http://schemas.microsoft.com/office/drawing/2014/main" id="{95758051-BBD2-4DB8-A70F-4E250E4D8659}"/>
              </a:ext>
            </a:extLst>
          </p:cNvPr>
          <p:cNvSpPr txBox="1"/>
          <p:nvPr/>
        </p:nvSpPr>
        <p:spPr>
          <a:xfrm>
            <a:off x="6367543" y="3925304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69" name="Freeform 23">
            <a:extLst>
              <a:ext uri="{FF2B5EF4-FFF2-40B4-BE49-F238E27FC236}">
                <a16:creationId xmlns:a16="http://schemas.microsoft.com/office/drawing/2014/main" id="{B841EBDD-5A30-447B-83D4-2168283BD51A}"/>
              </a:ext>
            </a:extLst>
          </p:cNvPr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9810353" y="1988096"/>
            <a:ext cx="466242" cy="345985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70" name="Freeform 23">
            <a:extLst>
              <a:ext uri="{FF2B5EF4-FFF2-40B4-BE49-F238E27FC236}">
                <a16:creationId xmlns:a16="http://schemas.microsoft.com/office/drawing/2014/main" id="{1F6E0E35-E29A-4B0E-A688-D6515F8D42BB}"/>
              </a:ext>
            </a:extLst>
          </p:cNvPr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9810353" y="2933227"/>
            <a:ext cx="466242" cy="345985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71" name="CuadroTexto 16">
            <a:extLst>
              <a:ext uri="{FF2B5EF4-FFF2-40B4-BE49-F238E27FC236}">
                <a16:creationId xmlns:a16="http://schemas.microsoft.com/office/drawing/2014/main" id="{8BCE824E-6B67-43E3-936B-66D15581B8D9}"/>
              </a:ext>
            </a:extLst>
          </p:cNvPr>
          <p:cNvSpPr txBox="1"/>
          <p:nvPr/>
        </p:nvSpPr>
        <p:spPr>
          <a:xfrm>
            <a:off x="6367543" y="4622311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CuadroTexto 18">
                <a:extLst>
                  <a:ext uri="{FF2B5EF4-FFF2-40B4-BE49-F238E27FC236}">
                    <a16:creationId xmlns:a16="http://schemas.microsoft.com/office/drawing/2014/main" id="{670C61C8-F406-482D-9A25-05A538A35D05}"/>
                  </a:ext>
                </a:extLst>
              </p:cNvPr>
              <p:cNvSpPr txBox="1"/>
              <p:nvPr/>
            </p:nvSpPr>
            <p:spPr>
              <a:xfrm>
                <a:off x="5870088" y="5326969"/>
                <a:ext cx="4007267" cy="1044645"/>
              </a:xfrm>
              <a:prstGeom prst="rect">
                <a:avLst/>
              </a:prstGeom>
              <a:noFill/>
              <a:ln>
                <a:solidFill>
                  <a:srgbClr val="29A6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spcAft>
                    <a:spcPts val="1200"/>
                  </a:spcAft>
                  <a:buClr>
                    <a:srgbClr val="29A6FF"/>
                  </a:buClr>
                  <a:buSzPct val="120000"/>
                </a:pPr>
                <a:r>
                  <a:rPr lang="en-US" sz="2000" dirty="0"/>
                  <a:t>Notice that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pt-P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is a real constant and the </a:t>
                </a:r>
                <a:r>
                  <a:rPr lang="en-US" sz="2000" b="1" dirty="0"/>
                  <a:t>constant term </a:t>
                </a:r>
                <a:r>
                  <a:rPr lang="en-US" sz="2000" dirty="0"/>
                  <a:t>of the equation (not an operation over a variable)!</a:t>
                </a:r>
              </a:p>
            </p:txBody>
          </p:sp>
        </mc:Choice>
        <mc:Fallback xmlns="">
          <p:sp>
            <p:nvSpPr>
              <p:cNvPr id="73" name="CuadroTexto 18">
                <a:extLst>
                  <a:ext uri="{FF2B5EF4-FFF2-40B4-BE49-F238E27FC236}">
                    <a16:creationId xmlns:a16="http://schemas.microsoft.com/office/drawing/2014/main" id="{670C61C8-F406-482D-9A25-05A538A35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088" y="5326969"/>
                <a:ext cx="4007267" cy="1044645"/>
              </a:xfrm>
              <a:prstGeom prst="rect">
                <a:avLst/>
              </a:prstGeom>
              <a:blipFill>
                <a:blip r:embed="rId22"/>
                <a:stretch>
                  <a:fillRect l="-1517" r="-1366" b="-9249"/>
                </a:stretch>
              </a:blipFill>
              <a:ln>
                <a:solidFill>
                  <a:srgbClr val="29A6F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Retângulo: Cantos Arredondados 73">
            <a:extLst>
              <a:ext uri="{FF2B5EF4-FFF2-40B4-BE49-F238E27FC236}">
                <a16:creationId xmlns:a16="http://schemas.microsoft.com/office/drawing/2014/main" id="{CA2B690E-50D9-402D-9AD1-0844702866FD}"/>
              </a:ext>
            </a:extLst>
          </p:cNvPr>
          <p:cNvSpPr/>
          <p:nvPr/>
        </p:nvSpPr>
        <p:spPr>
          <a:xfrm>
            <a:off x="4154572" y="4574253"/>
            <a:ext cx="466722" cy="506269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97D9139-0BA2-4DBC-8795-2DC007DF7EC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3268"/>
          <a:stretch/>
        </p:blipFill>
        <p:spPr>
          <a:xfrm flipH="1">
            <a:off x="10112036" y="4887561"/>
            <a:ext cx="1488757" cy="1679439"/>
          </a:xfrm>
          <a:prstGeom prst="rect">
            <a:avLst/>
          </a:prstGeom>
        </p:spPr>
      </p:pic>
      <p:sp>
        <p:nvSpPr>
          <p:cNvPr id="76" name="Retângulo: Cantos Arredondados 75">
            <a:extLst>
              <a:ext uri="{FF2B5EF4-FFF2-40B4-BE49-F238E27FC236}">
                <a16:creationId xmlns:a16="http://schemas.microsoft.com/office/drawing/2014/main" id="{CFB931FC-5702-4B23-BD81-10631C14832B}"/>
              </a:ext>
            </a:extLst>
          </p:cNvPr>
          <p:cNvSpPr/>
          <p:nvPr/>
        </p:nvSpPr>
        <p:spPr>
          <a:xfrm>
            <a:off x="7166252" y="5311114"/>
            <a:ext cx="402509" cy="436486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5" name="Conexão reta unidirecional 74">
            <a:extLst>
              <a:ext uri="{FF2B5EF4-FFF2-40B4-BE49-F238E27FC236}">
                <a16:creationId xmlns:a16="http://schemas.microsoft.com/office/drawing/2014/main" id="{8CEAC462-7BFA-4EBC-A599-CA32042F909B}"/>
              </a:ext>
            </a:extLst>
          </p:cNvPr>
          <p:cNvCxnSpPr>
            <a:cxnSpLocks/>
          </p:cNvCxnSpPr>
          <p:nvPr/>
        </p:nvCxnSpPr>
        <p:spPr>
          <a:xfrm flipH="1" flipV="1">
            <a:off x="4775202" y="4887562"/>
            <a:ext cx="2270490" cy="503519"/>
          </a:xfrm>
          <a:prstGeom prst="straightConnector1">
            <a:avLst/>
          </a:prstGeom>
          <a:ln w="1270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tângulo: Cantos Arredondados 58">
            <a:hlinkClick r:id="rId24" action="ppaction://hlinksldjump"/>
            <a:extLst>
              <a:ext uri="{FF2B5EF4-FFF2-40B4-BE49-F238E27FC236}">
                <a16:creationId xmlns:a16="http://schemas.microsoft.com/office/drawing/2014/main" id="{A8D523AE-9BAA-4B6A-A559-FFEF5899EBB6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>
                <a:solidFill>
                  <a:schemeClr val="tx1"/>
                </a:solidFill>
              </a:rPr>
              <a:t>Consistency and Number of Solutions</a:t>
            </a:r>
          </a:p>
        </p:txBody>
      </p:sp>
      <p:sp>
        <p:nvSpPr>
          <p:cNvPr id="60" name="Retângulo: Cantos Arredondados 59">
            <a:hlinkClick r:id="rId25" action="ppaction://hlinksldjump"/>
            <a:extLst>
              <a:ext uri="{FF2B5EF4-FFF2-40B4-BE49-F238E27FC236}">
                <a16:creationId xmlns:a16="http://schemas.microsoft.com/office/drawing/2014/main" id="{56691209-8951-448C-B66C-8FFFC8B2F17C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Homogeneous Linear Systems</a:t>
            </a:r>
          </a:p>
        </p:txBody>
      </p:sp>
      <p:sp>
        <p:nvSpPr>
          <p:cNvPr id="61" name="Retângulo: Cantos Arredondados 60">
            <a:hlinkClick r:id="rId26" action="ppaction://hlinksldjump"/>
            <a:extLst>
              <a:ext uri="{FF2B5EF4-FFF2-40B4-BE49-F238E27FC236}">
                <a16:creationId xmlns:a16="http://schemas.microsoft.com/office/drawing/2014/main" id="{5DF05433-5C03-4C49-87BE-DFBBE3D1F9A5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2" name="Retângulo: Cantos Arredondados 61">
            <a:hlinkClick r:id="rId27" action="ppaction://hlinksldjump"/>
            <a:extLst>
              <a:ext uri="{FF2B5EF4-FFF2-40B4-BE49-F238E27FC236}">
                <a16:creationId xmlns:a16="http://schemas.microsoft.com/office/drawing/2014/main" id="{16BE6AC6-DE78-47DC-9351-B7C345883710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What is a Linear Equation?...</a:t>
            </a:r>
          </a:p>
        </p:txBody>
      </p:sp>
      <p:sp>
        <p:nvSpPr>
          <p:cNvPr id="63" name="Retângulo: Cantos Arredondados 62">
            <a:hlinkClick r:id="rId28" action="ppaction://hlinksldjump"/>
            <a:extLst>
              <a:ext uri="{FF2B5EF4-FFF2-40B4-BE49-F238E27FC236}">
                <a16:creationId xmlns:a16="http://schemas.microsoft.com/office/drawing/2014/main" id="{7B49B2E2-3FC4-478C-A444-663F18FF6B1E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System of Linear Equations</a:t>
            </a:r>
          </a:p>
        </p:txBody>
      </p:sp>
      <p:sp>
        <p:nvSpPr>
          <p:cNvPr id="64" name="Retângulo: Cantos Arredondados 63">
            <a:hlinkClick r:id="rId29" action="ppaction://hlinksldjump"/>
            <a:extLst>
              <a:ext uri="{FF2B5EF4-FFF2-40B4-BE49-F238E27FC236}">
                <a16:creationId xmlns:a16="http://schemas.microsoft.com/office/drawing/2014/main" id="{7C86EEF2-227B-4924-9081-F6BABF3CA5A9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Linear Systems and Matrices</a:t>
            </a:r>
          </a:p>
        </p:txBody>
      </p:sp>
    </p:spTree>
    <p:extLst>
      <p:ext uri="{BB962C8B-B14F-4D97-AF65-F5344CB8AC3E}">
        <p14:creationId xmlns:p14="http://schemas.microsoft.com/office/powerpoint/2010/main" val="319258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69" grpId="0" animBg="1"/>
      <p:bldP spid="70" grpId="0" animBg="1"/>
      <p:bldP spid="71" grpId="0" animBg="1"/>
      <p:bldP spid="73" grpId="0" animBg="1"/>
      <p:bldP spid="74" grpId="0" animBg="1"/>
      <p:bldP spid="7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FIRST_PUBLISH" val="1"/>
  <p:tag name="ISPRING_ULTRA_SCORM_COURSE_ID" val="BC5DEB91-4F40-4CE1-AF8C-24B471143239"/>
  <p:tag name="ISPRING_CMI5_LAUNCH_METHOD" val="any window"/>
  <p:tag name="ISPRINGCLOUDFOLDERID" val="1"/>
  <p:tag name="ISPRINGONLINEFOLDERID" val="1"/>
  <p:tag name="ISPRING_SCORM_RATE_SLIDES" val="0"/>
  <p:tag name="ISPRING_CURRENT_PLAYER_ID" val="universal"/>
  <p:tag name="ISPRING_PRESENTATION_COURSE_TITLE" val="Lesson_23"/>
  <p:tag name="ISPRING_UUID" val="{FFA06A4F-F65D-40E8-A443-17EBFE26A048}"/>
  <p:tag name="ISPRING_LMS_API_VERSION" val="SCORM 1.2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ORIGINAL_SIZE&quot;},&quot;accessibilitySettings&quot;:{&quot;enabled&quot;:&quot;T_FALSE&quot;},&quot;compressionSettings&quot;:{&quot;imageSettings&quot;:{&quot;jpegQuality&quot;:100,&quot;optimizeImageForResolution&quot;:&quot;T_TRUE&quot;,&quot;optimizeImageForResolutionWidth&quot;:2048,&quot;optimizeImageForResolutionHeight&quot;:1536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SCORM_RATE_QUIZZES" val="1"/>
  <p:tag name="ISPRING_SCORM_PASSING_SCORE" val="80.000000"/>
  <p:tag name="ISPRING_OUTPUT_FOLDER" val="[[&quot;*\uFFFD\uFFFD\uFFFD{BB4CDCA5-F38E-475C-8C53-186BBAA01A72}&quot;,&quot;C:\\Users\\filom\\Documents\\ENGIMATH\\LESSONS\\MATRICES\\LESSON 23 P&quot;],[&quot;\uFFFD\uFFFD.n{2C718A9B-BCB4-4807-BC20-6AE6832F03A6}&quot;,&quot;E:\\Hasiera\\Proy\\Europa\\Education\\ErasmusPlus\\2018-Estonia\\IO2\\material\\LESSONS - MATRICES and DETERMINANTS\\LESSON 23\\Lesson_23_iS&quot;],[&quot;\uFFFD\u0017\uFFFD\uFFFD{611CD699-D877-4A71-B932-93ACB765141C}&quot;,&quot;C:\\Users\\mapbrsee\\Documents\\Erasmus+\\temas 23 a 26\\tema 23&quot;]]"/>
  <p:tag name="ISPRING_RESOURCE_FOLDER" val="C:\Users\filom\Documents\ENGIMATH\LESSONS\MATRICES\LESSON 23 P\Lesson_23_N1\"/>
  <p:tag name="ISPRING_PRESENTATION_PATH" val="C:\Users\filom\Documents\ENGIMATH\LESSONS\MATRICES\LESSON 23 P\Lesson_23_N1.pptx"/>
  <p:tag name="ISPRING_SCREEN_RECS_UPDATED" val="C:\Users\filom\Documents\ENGIMATH\LESSONS\MATRICES\LESSON 23 P\Lesson_23_N1\"/>
  <p:tag name="ISPRING_PLAYERS_CUSTOMIZATION_2" val="UEsDBBQAAgAIAJO+llA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DqY0RS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6mNEUray98ilAAAAggEAAC4AAAB1bml2ZXJzYWwvcGxheWJhY2tfYW5kX25hdmlnYXRpb25fc2V0dGluZ3MueG1sdZDBCoMwEETvfoV/UOg5BHoubYX6AyuOEoiJZFfBv28iakubHnfezC47iiFiXM+6KEtFk/inUBAtYYI6vedEmWZcnBlIjHdRFvDmy5GUsN6PVQDDyYp0R5aj/0ffj1eWlmMR7/YMyQdqM0Cfc4GVpJCj2fSrVi8jdBcQD3yJyQdHjcUVS+MptPfDsH38F6ds/GwacPMtNKf2HjOCOn2oRaxs7/0FUEsDBBQAAgAIAOpjRFLQvS+0TgQAAIcVAAAnAAAAdW5pdmVyc2FsL2ZsYXNoX3B1Ymxpc2hpbmdfc2V0dGluZ3MueG1s5Vjdbts2FL73UxAaelkraZMlNWQHmS0jRh07s5SuwTAEtERbXChSFSmn7tWeZg+2J9mhaCt24rR0FgPpehEkOjznO4ff+SFD7+RzytCM5JIK3nT263sOIjwSMeXTpnMZdl8fO0gqzGPMBCdNhwsHnbRqXlaMGZVJQJQCVYkAhstGpppOolTWcN3b29s6lVmuVwUrFODLeiRSN8uJJFyR3M0YnsMvNc+IdBYIFgDwkwq+MGvVagh5BulcxAUjiMYQOad6U5h1GZaJ4xq1MY5uprkoeNwWTOQon46bzk9tv7PfebvUMVAdmhKuOZEtEGqxauA4pjoKzAL6haCE0GkC4R4dOOiWxippOm8ONApouw9RSmyzdaxR2gI44GoBnxKFY6yw+TT+FPms5FJgRPGc45RGIawgvf+m0wmvg36v418PhqEfXJ+F530TwxZGof8x3MIo7IV9fxt9W/izqwt/1O8N3l+Hw2E/7F3cWQGja4R47jpjHjArijwiFWGeSop0zDFlUKP3aJREQZUznE9JKLoUkjjBTBIH/ZmR6a8FZlTNoRn2oBluCMlOZUYiNdJpazoqL4hzB2cAITDIZVUSh++qkjg6Xtu6a7zfbWtjlB5WCkcJFA/IytA8d1W0VKO6jXCk6AwKk9zb5KRgLCiyTOSqpYMufa8KqxgegfEmgq8xp7/RWLC44oukYxIPcEpWOi64obwLmvsOmkCOGTA5zAhHAebQ5VQBu1EFIIuxVFSV3d1daJ/mFDMEeDCGCDoPHrAdJTiXa0mtEqt7K2r9PhCKyD8M20b0qGrAKHjRpWWl/5soWIzmokCM3oCdQFB5RQp/JQSt9jea5CItpTCBFJKlmxkltyQ+sXF0BS7SAixh3GWMKOPhU0G/oDGZiBxwCZ7BcAQ5lQa/vhVwhqW8A8XLGF+Zru0NOv7HV3qDOJ5hHm0JDuVK0kztBB/PERdqaQd0RLiQpExKTONyzWZv9aenoeoYyPMzZWMNX9K0YPg54StCVqB3mPLdeNkm8d+MwNptgmdlo+vmLaGhxSmkxGDCQgTTjvLFhLUAjDBHgrM5whEcWFKPjRkVhQSJGRAGWj49QmMPZVp+TWEyg8c8JrkV5N7+m7cHhz8fHb9r1N1//vr79VeNFkf5BcPanTnL24/eFeys7t0YvmH0lXvDA9uuyFNdqPEDp5vvQhbmvUHoj07bYe9DL7zaAFCy9/DM8lx9nm4+XstLxks9XQP/dNQ+QyM/uOyHQcOmogYCmldFCdTkRF+/bWwuRv4HK2wg3EZveBlCjfhWPeUHVp6HVn7f22iNzC3iYuUGYRUCnApTM+XgXGA0pVCb30WPW7Xbk8bD99Hi//kGbWbEjlqc4DxKdlZHP8YQ3mWC/se0v+x/LZ+N+HXmAv+898uw3/kBZssLZdB8Vc9La+9Jnrvx5U6vpJTTFGjVF+7qua91eLDnuZuXajVAW388bdX+BVBLAwQUAAIACADqY0RSgSv443oDAAABDAAAIQAAAHVuaXZlcnNhbC9mbGFzaF9za2luX3NldHRpbmdzLnhtbI1WUW/aMBB+Lr8CsXdYKRutlCLRFqRqrK0G491JDrBw7Mh26Pj3Oztx4kAoIUKK777PPn93PidQe8q7B5CKCv7YG/YmnZsgyqQErleQpIxo6IZEwWv82Jv/XSx6A4sQTMglaE35VqGhsHQpoiKRpIQfF2Ir+iGJ9lspMh73Jt/md+YJBhZ6QtodU5CM8j3ifgzvn17mzThGlX7VkPQ3JIK+wMCRMLudDWfDNoRUglJggnl4mQ6nP69wGAmBuVVG49H9aNqKUS0zt79WpANVVFvSeDi+G4+aSSgtYuu6frFGKtIsbZ+GVIqtif2EMTbPFQYTJMZqQPjLg3muwLGyjmaRK/nW8E9f0T7MtBa8HwmusWj7XMiEMORs7K8Vp8hwC4atonIJjDyMWxBcBYXjOLokDNlCXfUI4tv4Up5QPZB1/FfR51Xji0magYrRGOMQMrYRw3fzVNDizTv5gdFQCvZhVqh1BFPPIYOJlhkEAzcyHrUTn++ZxuPuvL7FIT5wjx8kUzDZEKYKUGV0sD/wSXnszVMYnH8tWJbAcx6lP1Xd4eDPz082cT6ytJWhSTgUpmpdz+hwbyj4Gc4zOtzSqP7O2fEMfOoxDHeGnojNXqV0EbIn9U0AnOC708eNrMvMvzCtR3kLFgYLSEQME1sRK5qASU4wsDYTxeAkjICTA90SjffIb4MJj0sNqQoGJ/a8iBprJtBUMzivpEhkUmEM6FzXt9rgMYT87KmpXsBGO2zd6KQ315SfazvufCmqmz4XKR90NV5gj72EyD3IlRBM9boFBZsYqmvvzVO4uSew/4B85RvhEeyajQwuNKhWSJEfp1ZYojWJdgmG0hx2KZ7NXmOWgmK98+zxLAlBzjDjFFyl1W0GtaPbHcO/XlP4hLgOv+A0PL3DqTihZRF7BptjIDLauQLPB8aeZExTBgdghc8zmE1e2E6g8DSc79FUTr3aPMvVUiu6R1UKtY5Xc5zB1xhPMz73XCllTUJlt1O1BNeHvTm91lw0NlOGfk+zY1sp/ozobJALc+JJRzItlppIXUxXje1eyQGmnCa2f6DZW7bBYxhMiLTQwLrcPs7sbnFzpZQTKQdv8DQTTGucDJsI1lPvjCs8bpONBPDbojV2yl79C46hIDJ+KwG15t3gNlzcGd5mtsMqo947fnIEA89qs1EKj+/44T/pdP4DUEsDBBQAAgAIAOpjRFLmRcYRSAQAABEVAAAmAAAAdW5pdmVyc2FsL2h0bWxfcHVibGlzaGluZ19zZXR0aW5ncy54bWzdWN1y2jgUvs9TaLzTy+KkTTcpY8hkwUyYEqDY6Tazs5MRtsDayJJryVB6tU+zD9Yn2SMLCASSikzYTvYiQ3x8zneOvvOnsXf2NWVoQnJJBa85R5VDBxEeiZjycc25CluvTx0kFeYxZoKTmsOFg87qB15WDBmVSUCUAlWJAIbLaqZqTqJUVnXd6XRaoTLL9VvBCgX4shKJ1M1yIglXJHczhmfwo2YZkc4cwQIA/lLB52b1gwOEPIN0KeKCEURjiJxTfSjMLlTKHNdoDXF0O85FweOGYCJH+XhYc35p+M2j5tuFjkFq0pRwTYmsg1CLVRXHMdVBYBbQbwQlhI4TiPbk2EFTGquk5rw51iig7W6ilNjm5FijNARQwNUcPiUKx1hh82j8KfJVyYXAiOIZxymNQniD9PFrTjO8CTrtpn/T7YV+cHMRXnZMDDsYhf7ncAejsB12/F30beEvrvv+oNPufrgJe71O2O7fWQGja4R47jpjHjArijwiS8I8lRTpkGPKoETv0SiJgiJnOB+TULQoJHGEmSQO+isj448FZlTNoBcOoRduCcnOZUYiNdBpqzkqL4hzB2cAITDI5bIk3r1flsTJ6drRXeP97lhbo/SwUjhKoHhAVobmuauihRrVXYQjRSdQmOTeIUcFY0GRZSJXdR106XtVuIzhARhvJPgac/oZDQWLl3yRdEjiLk4hf/0Wd9AIksqAul5GOAowh66mCuiMlhayGEpFVdnNrbn2eU4xQ9CxMHYIugw26I0SnMu1LC4zqZspqv/RFYrIPw29RvSgasAoeNG1ZKX/uyhYjGaiQIzegp1AUGpFCv8lBK02NBrlIi2lDEuFZOlmQsmUxGc2jq7BRVqAJYy3jBFlPHwp6Dc0JCORAy7BExiGIKfS4Fd2As6wlHegeBHjK9Om7W7T//xKHxDHE8yjHcGhPkmaqb3g4xniQi3sgI4IF5KUSYlpXL6zOVvl6WlYtgjk+ZmysYYvaVow/JzwS0JWoPeY8v142SXxP4zA2m2CJ2Wj6+YtoaHFKaTEYMKLCAYh5fORagEYYY4EZzOEI9hQUo+NCRWFBIkZEAZaPj1CYw9lWj6N4e4DHvOY5FaQh0dv3h6/+/Xk9H214n7/+5/XjxrNd3efYe3OLO/Gg5cDO6t7V4QfGD1yUdiwbYk81YUabzjdfvmxMG93Q39w3gjbn9rh9RaAkr3NneW5eoFu36flreLeOh3+vH0a+OeDxgUa+MFVJwyqNjXUFdCuKkqgCkf6hm1j0x/4n6ywgWIbvd5VCFXhW3WRH1h57ln5/WCjNTD3hv7KncEqBNgDYzPXYBMwmlKoxhfR1VYN9qSB8DKaeuslmT7a1WYO7KmpCc6jZG+V84IH7c/Lyf+Y6a3VL7ctNRSQlGqj/2i7PRvp66wF/mX7t16nuVf6qB1/L6Jmn5c+87T8PrT2Qchzt356OwD5+mfM+sG/UEsDBBQAAgAIAOpjRFIbjBqaugEAAG0GAAAfAAAAdW5pdmVyc2FsL2h0bWxfc2tpbl9zZXR0aW5ncy5qc42UzU7rMBCF932KyneLKkgLoex61Va6Egsk2CEWjjNNozoey3YLBfHuxCktjjPh1t7UR1/P/Diej8GwXkyw4d3wo/ndnB/a50YDrzmzhYu2Lnv0yuvMyjKHp7ICWSpgEbLzyIpLCyf98wehnJlqXLP9owNtAz+GBKxP/oFoCNAS2o7QXinDN0p8P/57EFR1qCjoc7Z1DtVIoHKg3EihqXjDsD+rZoUVRjDuwPwHXXEBLdPr5DbLe8kfx0mW5mIacgIrzdX+HgscZVxsCoNblR/o5djvkF7vNZj6xjensH/nyxCQpXX/HFRx4MXVIlkk/aQ2YC18x53OZ8nshoQlz0CGBaWT28nsF7RlvGzWL/SutKU70mmSjtNJSGteQKdLAvKrfNzGVO3V6WYn+IFz8OaCYniLkHwPpmPV/TA06q0+4wK1wcJ3pIumfpOoRJ6Xqjhw86nfJOeT9bZ930YzMkYZmvx4e3Dpd8hEzZix1jPD6Jmtiadc9Q2XM0aDIx+3jaLeU3NBUiIVFymQHGjRFD2m4+JZ48/PdeHcbMA8Icp6fg4Zd46LdVVPlDr/l3AykKmKs4uK0xp8fgFQSwMEFAACAAgA6mNEUpQTsyJpAAAAbgAAABwAAAB1bml2ZXJzYWwvbG9jYWxfc2V0dGluZ3MueG1sDcwxDoMwDEDRnVNY3int1oHAxlaW0gNYxEWRHBuRgOD2ZPvD02/7MwocvKVg6vD1eCKwzuaDLg5/01C/EVIm9SSm7FANoe+qVmwm+XLOBSZYhS7eJo4lMo8Uixx2EajhU17/wB6brroBUEsDBBQAAgAIANNDQ1Kqn45ZFgoAABYZAAAXAAAAdW5pdmVyc2FsL3VuaXZlcnNhbC5wbmftmGtUU1cWx48CiigF7HJ8IcGh1nZhpYgIBAJCqehgYcZxCshLRBKVR8AAAQJEHquiFWjREgIksa9BK5BihBAgoPhILTEpYIMxD4jQXCCEgIEbQkgyF23nw8ysWTPzdfhw11333N/Z/33O2Xfvc+6lP4aF2NpsswEA2B45HHwMAItSAFYPWq9BWsJu8+8it1WEYyFBoFngOIE8WOICPwoEoKVy/VKCFfK8Lv1wFAGAjZnL1yo5FpUDwJZbR4IDj+fEqWUtn7oaci8olspvDjYQGf6fCWJtSkKJ726YmNo70itTx3h7rXs7hr/LvY1TczJsoVnotuHUnapDA5eyh6GiSlI2EbvfdyBO+fOZVvL8OgAuvBVoDYD9LutVAHxluROAg9ecLQEo24i4DP5UbA+A8x/sVwMQvC4Igd/5R/jpR4EL80Px2xOvuD/aknglt5/z85Nl5q7K4T8z8F+prcAr8Aq8Aq/AK/AKvAKvwCvwCrwCr8D/n/DTzeuCfj15ujO9hgsNauh8p/yjVwdQ3s5/Y3RS6bx0n0g2zV0l65nhZN1V89Ic27yAYpgWUab5XVg4CT4Lp8IO4EIzw/SSOMzYLlh6YmdO1S31x9BRSwtew6j7KJMWH2BcrAso8O9g12m1KOOUxNwZDqf1SQ+oIgUZ3AZymk0v3mQgyx/aPZ0anXIFAPOmOwkqU5r0D5mmBf078figY9cCiMoFJ1u4rjidvvWZpCiiXhwBwAnljyNyzpe5/KM50kmNeaJOlkrlCRwhF8Sk7jgc4tQIQBc+rmJhST853GPIv8NksW219T4v/uos7eyPcEIsdMXM6QmqvkO6tgS6R8hYyUw/voow9yQ1LikAALlHhDUjoNm+e9rx8zd6cT1HBCmGWi927hdGAHI0lgptyK+v3Gbf9hnq4jy5NbUW3CXtRjoVz2RBZZn2/trvpLWc8tDX5nwDF5YcSpm+Id+UpONpOP4uksovEQB/9G/t1r1u71OktwUYNzcrsDD+m8JOazf+UhEvN1mWO4IqbwltjoXkw56WCOG0tVQyQyVr3vuzY2BOPt1Yg35xM7B9qmC6TJ3dTA2FRVEe5PvKoeGlCW0V2Z3cm4AXhxIee6ocuWo1APmZlTa9yysijF7qY6zt/EVYbJyj9BhMp8nYvXv4uVJ+9nZCM6eaGtXHt7qgPq+dzeZ4ErazpIs5Gsy7haafNT3m5zEj3sbnGA9J10P5gWmqehZjlIsyaEkiSI7+hCAV8RoktZVDQ8qMVlNBWpuKXscRtpE3pjnhSH07aC6WCgHfItGA26YcJuxmxH1Z55vefYBBVpUn7OVgabkjUsPFj1cB/44QS0U9IVW27ThB3o4TQCKf0SnIR1JDPSxlrT5NY9HpDWE5eyR38x/UG0wCseQRhsU16k3s+Ghe1g4GNZSXXqHzlonQbdp59jQzqXM62qOyoYkknGUTSilXpvlw4AG769wkrHIroyn3d1jNG9yxTL0azXqSZAj43MUCzPRjfm/NZm6s03K5SfLarL0+UAbhZY9tlV66h2V7pZUPd+E/lJ4gwmdFUSyBTwS/Ud1MPejIksPayho156Un3JYhrJeb4PyCHUObSB6UCgV86qfnohM4/4B4RpQqlemEZ7PTNLXi7Acumq+RaXnciKJnLJZkoaEU1DX8e+wUiqyZRZ8QTw/6naw4tBPcDSGqLuknGu23hDCuxN+7jdkd08IOSoIJyFLtURkiDSzbenWjaxGLKREyR7y55xfKfGxvhy770SiJN8s6X3Zg4hA3+B3nvCTPuxsJmskZjmG6mmqMZbuHGRTjSNCFY40zjTgLuJrqw33qSxyXfk6ijLn5xBYq5y4S6fdqJDU+eVFbwcjXnbut2bsXR8fbPr4xZaXoeNG+eZNESIvbWU8Y1Otq1d1PrEpaXiQJEigugaSzIh2xiZsq9VDB0OQ4nETTtmZt0BXPNCV6s9QXWqZvDYo7NRX8bN/RTHIF38HN6Fsqma/g78I3sZyOQ1jSEXJX1k1dFTcLxgbNnNkgWI5iXf1x5vfboFMjtVH39iW4m+VrnuYNmPevaWtjHot2J5zz76mOckuIgZiq3oeY4fvRLGNhcwu7nISVmRxL1B/WXhrPisFRW5c8eelYAYstoBHxmk4uc3ifaxDPJQ6dV+rsxxJMWIxliizSDUASnaZE9JtpXNcqaM3r4Wtycf3qKavBFDzpniLGnm76cQA9VB9ZkyVK0aWaMG8fhEazFC+2um2m5X7rLC30y2itUMXZd2dtwClNYjSx6Izs0TPDYqsHO6Dy018cNN55SFjSo6CBTb2ekrUC+RBurzgaqqWiYC7lMzrpgAWiWnd1nqu9ngw5RKR8fJ3PeX65cpCSRj/08HK1D1uyt9O/x7aeGxXhhet03UefPd9PnTfGJuO36/gdxk2lEleS6rLilQNsSWRfJVc7OWiYHm80pPhNnpt2KJ45LbJIwdw/f1a0Qy8yv78sPpCCKpO8U28W8Br6hMuTTqi4Q3TKVB8Nbrq+zRWdRh08Ka7j3oiEvmA/4vPz3uxtLR90La+s/01WPhu7+axIY5blbRjKiE5oo2955ssjB9s3F2xrCF8t9UBy39WogKOjTagXVHVy9XDHA9JjOXqInx0PFe1HMc1F6vfskO9Qtr3UQ0LoaiF+Md4kXl89KP708vwDUyRULUl/hi6vW3e5Se/UFk8ea9RoTpAk7Ti4QnP2B3yl8NvE9u5uW5YaDtPwSCXp01BTiDwipGtMY59G6VmeXRwWw3o/DAWSlRXRdlXqEhx+edTPxYcUIvltAFAyl+J0rNFJXnMrGE9T0QRx39cLODcie3jeEEXri6WcwvqqvhM1khZbQwSLpuZWJLyU0lkZfTMiHs1LN5DyWSY5LCpo8SeH2wtGz8SWO1Z2V5FKnaVUNcsjcfpOrnOTuLstP+a7RSRtc5JgpzFS36rXKdonYzjurXbYuMtGa95Rqslt0wTsq2RG08+0Yytmqvo9PISrU1QFwuBRT/Mg5zSelgztj6Nwk14lTqsvfV4VI+vAhUdHW4RJBjXrg0R/esdwHLow+VVU+WwuScTngguVYfb+ZEuFSoCs//p/rk3fILWRKZbV/atqNjNHK6W7Q3KrTNVfYCQ4uW+WClGBCx2EYLQ1Y1bgL6GmMkwmBT1CbAcu6P6uM+HsqA37SriA4qVoBzqvpXF/LEQKNq54Ru9iHU+s+GEtsi1BXXTON1n3DtGWizquu3G238NgAw72UXLwnyxKF28dHjLdPEAY5mf4I1U9PzzgpDzYClyHoHhjoU76kx+2IvjiYfM+wp3lbQauR//460d1NwDINI7wesSYkP06oVvhPE8Yos/TfLtTrpUOBnhZKXJEdQy/c12XEB0JqtvAunXMjs7Zl/PWGkoEvkznp4OFr3/f85z/xy3ZQEO4eX1Lywfkubrzyz3AkQ/DgpuDThb/DVBLAwQUAAIACADTQ0NS5WXGsUsAAABqAAAAGwAAAHVuaXZlcnNhbC91bml2ZXJzYWwucG5nLnhtbLOxr8jNUShLLSrOzM+zVTLUM1Cyt+PlsikoSi3LTC1XqACKAQUhQEmhEsg1QnDLM1NKMmyVLMzNEGIZqZnpGSW2Smam5nBBfaCRAFBLAQIAABQAAgAIAJO+llA2YVgCRwMAAOEJAAAUAAAAAAAAAAEAAAAAAAAAAAB1bml2ZXJzYWwvcGxheWVyLnhtbFBLAQIAABQAAgAIAOpjRFKcXjIIFAYAADcXAAAdAAAAAAAAAAEAAAAAAHkDAAB1bml2ZXJzYWwvY29tbW9uX21lc3NhZ2VzLmxuZ1BLAQIAABQAAgAIAOpjRFK2svfIpQAAAIIBAAAuAAAAAAAAAAEAAAAAAMgJAAB1bml2ZXJzYWwvcGxheWJhY2tfYW5kX25hdmlnYXRpb25fc2V0dGluZ3MueG1sUEsBAgAAFAACAAgA6mNEUtC9L7ROBAAAhxUAACcAAAAAAAAAAQAAAAAAuQoAAHVuaXZlcnNhbC9mbGFzaF9wdWJsaXNoaW5nX3NldHRpbmdzLnhtbFBLAQIAABQAAgAIAOpjRFKBK/jjegMAAAEMAAAhAAAAAAAAAAEAAAAAAEwPAAB1bml2ZXJzYWwvZmxhc2hfc2tpbl9zZXR0aW5ncy54bWxQSwECAAAUAAIACADqY0RS5kXGEUgEAAARFQAAJgAAAAAAAAABAAAAAAAFEwAAdW5pdmVyc2FsL2h0bWxfcHVibGlzaGluZ19zZXR0aW5ncy54bWxQSwECAAAUAAIACADqY0RSG4wamroBAABtBgAAHwAAAAAAAAABAAAAAACRFwAAdW5pdmVyc2FsL2h0bWxfc2tpbl9zZXR0aW5ncy5qc1BLAQIAABQAAgAIAOpjRFKUE7MiaQAAAG4AAAAcAAAAAAAAAAEAAAAAAIgZAAB1bml2ZXJzYWwvbG9jYWxfc2V0dGluZ3MueG1sUEsBAgAAFAACAAgA00NDUqqfjlkWCgAAFhkAABcAAAAAAAAAAAAAAAAAKxoAAHVuaXZlcnNhbC91bml2ZXJzYWwucG5nUEsBAgAAFAACAAgA00NDUuVlxrFLAAAAagAAABsAAAAAAAAAAQAAAAAAdiQAAHVuaXZlcnNhbC91bml2ZXJzYWwucG5nLnhtbFBLBQYAAAAACgAKAAYDAAD6JAAAAAA="/>
  <p:tag name="ISPRING_ULTRA_SCORM_COURCE_TITLE" val="Lesson_23_N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Lesson_23_N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yQUMfY2sixsZ9EjuD97vKQ&quot;,&quot;gi&quot;:&quot;baLuB68bWltfw5SejOjx7w&quot;,&quot;ti&quot;:&quot;characters&quot;,&quot;vs&quot;:{&quot;f&quot;:[833,810,642],&quot;i&quot;:{&quot;d&quot;:&quot;yQUMfY2sixsZ9EjuD97vKQ&quot;,&quot;p&quot;:true}}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lWqx_OsiHBP7N7B97bsAeg&quot;,&quot;gi&quot;:&quot;FGqgo8LJlWW1vXT3-lNxyg&quot;,&quot;ti&quot;:&quot;ui_elements&quot;,&quot;vs&quot;:{&quot;f&quot;:[1],&quot;i&quot;:{&quot;d&quot;:&quot;lWqx_OsiHBP7N7B97bsAeg&quot;,&quot;p&quot;:true}}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lWqx_OsiHBP7N7B97bsAeg&quot;,&quot;gi&quot;:&quot;FGqgo8LJlWW1vXT3-lNxyg&quot;,&quot;ti&quot;:&quot;ui_elements&quot;,&quot;vs&quot;:{&quot;f&quot;:[1],&quot;i&quot;:{&quot;d&quot;:&quot;lWqx_OsiHBP7N7B97bsAeg&quot;,&quot;p&quot;:true}}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lWqx_OsiHBP7N7B97bsAeg&quot;,&quot;gi&quot;:&quot;FGqgo8LJlWW1vXT3-lNxyg&quot;,&quot;ti&quot;:&quot;ui_elements&quot;,&quot;vs&quot;:{&quot;f&quot;:[1],&quot;i&quot;:{&quot;d&quot;:&quot;lWqx_OsiHBP7N7B97bsAeg&quot;,&quot;p&quot;:true}}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4I3gERIy0lxw2A21xV1QqQ&quot;,&quot;gi&quot;:&quot;baLuB68bWltfw5SejOjx7w&quot;,&quot;ti&quot;:&quot;characters&quot;,&quot;vs&quot;:{&quot;f&quot;:[833,810],&quot;i&quot;:{&quot;d&quot;:&quot;4I3gERIy0lxw2A21xV1QqQ&quot;,&quot;p&quot;:true}}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lWqx_OsiHBP7N7B97bsAeg&quot;,&quot;gi&quot;:&quot;FGqgo8LJlWW1vXT3-lNxyg&quot;,&quot;ti&quot;:&quot;ui_elements&quot;,&quot;vs&quot;:{&quot;f&quot;:[1],&quot;i&quot;:{&quot;d&quot;:&quot;lWqx_OsiHBP7N7B97bsAeg&quot;,&quot;p&quot;:true}}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irYvJcXk9Z8zyKO7Z8mfg&quot;,&quot;gi&quot;:&quot;FGqgo8LJlWW1vXT3-lNxyg&quot;,&quot;ti&quot;:&quot;ui_elements&quot;,&quot;vs&quot;:{&quot;f&quot;:[1],&quot;i&quot;:{&quot;d&quot;:&quot;XirYvJcXk9Z8zyKO7Z8mfg&quot;,&quot;p&quot;:true}}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irYvJcXk9Z8zyKO7Z8mfg&quot;,&quot;gi&quot;:&quot;FGqgo8LJlWW1vXT3-lNxyg&quot;,&quot;ti&quot;:&quot;ui_elements&quot;,&quot;vs&quot;:{&quot;f&quot;:[1],&quot;i&quot;:{&quot;d&quot;:&quot;XirYvJcXk9Z8zyKO7Z8mfg&quot;,&quot;p&quot;:true}}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2TJYmuiNsGheKwkzYeOFvQ&quot;,&quot;gi&quot;:&quot;baLuB68bWltfw5SejOjx7w&quot;,&quot;ti&quot;:&quot;characters&quot;,&quot;vs&quot;:{&quot;f&quot;:[833,810],&quot;i&quot;:{&quot;d&quot;:&quot;2TJYmuiNsGheKwkzYeOFvQ&quot;,&quot;p&quot;:true}}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lWqx_OsiHBP7N7B97bsAeg&quot;,&quot;gi&quot;:&quot;FGqgo8LJlWW1vXT3-lNxyg&quot;,&quot;ti&quot;:&quot;ui_elements&quot;,&quot;vs&quot;:{&quot;f&quot;:[1],&quot;i&quot;:{&quot;d&quot;:&quot;lWqx_OsiHBP7N7B97bsAeg&quot;,&quot;p&quot;:true}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gj-bB-50pqD5qKcfldX8iQ&quot;,&quot;gi&quot;:&quot;baLuB68bWltfw5SejOjx7w&quot;,&quot;ti&quot;:&quot;characters&quot;,&quot;vs&quot;:{&quot;f&quot;:[833,810,551],&quot;i&quot;:{&quot;d&quot;:&quot;gj-bB-50pqD5qKcfldX8iQ&quot;,&quot;p&quot;:true}}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irYvJcXk9Z8zyKO7Z8mfg&quot;,&quot;gi&quot;:&quot;FGqgo8LJlWW1vXT3-lNxyg&quot;,&quot;ti&quot;:&quot;ui_elements&quot;,&quot;vs&quot;:{&quot;f&quot;:[1],&quot;i&quot;:{&quot;d&quot;:&quot;XirYvJcXk9Z8zyKO7Z8mfg&quot;,&quot;p&quot;:true}}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irYvJcXk9Z8zyKO7Z8mfg&quot;,&quot;gi&quot;:&quot;FGqgo8LJlWW1vXT3-lNxyg&quot;,&quot;ti&quot;:&quot;ui_elements&quot;,&quot;vs&quot;:{&quot;f&quot;:[1],&quot;i&quot;:{&quot;d&quot;:&quot;XirYvJcXk9Z8zyKO7Z8mfg&quot;,&quot;p&quot;:true}}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h8gwPkgb7i_mcA6ix0YGEw&quot;,&quot;gi&quot;:&quot;baLuB68bWltfw5SejOjx7w&quot;,&quot;ti&quot;:&quot;characters&quot;,&quot;vs&quot;:{&quot;f&quot;:[833,810],&quot;i&quot;:{&quot;d&quot;:&quot;h8gwPkgb7i_mcA6ix0YGEw&quot;,&quot;p&quot;:true}}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C:\Users\filom\Documents\ENGIMATH\LESSONS\MATRICES\LESSON 23 P\Lesson_23_N1\quiz\quiz1.quiz"/>
  <p:tag name="ISPRING_QUIZ_RELATIVE_PATH" val="Lesson_23_N1\quiz\quiz1.quiz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irYvJcXk9Z8zyKO7Z8mfg&quot;,&quot;gi&quot;:&quot;FGqgo8LJlWW1vXT3-lNxyg&quot;,&quot;ti&quot;:&quot;ui_elements&quot;,&quot;vs&quot;:{&quot;f&quot;:[1],&quot;i&quot;:{&quot;d&quot;:&quot;XirYvJcXk9Z8zyKO7Z8mfg&quot;,&quot;p&quot;:true}}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cI5RfcPd7C9hbPRMh7ceg&quot;,&quot;gi&quot;:&quot;baLuB68bWltfw5SejOjx7w&quot;,&quot;ti&quot;:&quot;characters&quot;,&quot;vs&quot;:{&quot;f&quot;:[833,810],&quot;i&quot;:{&quot;d&quot;:&quot;xcI5RfcPd7C9hbPRMh7ceg&quot;,&quot;p&quot;:true}}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VeKslxOsNDUIv3Y_p7osnQ&quot;,&quot;gi&quot;:&quot;baLuB68bWltfw5SejOjx7w&quot;,&quot;ti&quot;:&quot;characters&quot;,&quot;vs&quot;:{&quot;f&quot;:[833,810],&quot;i&quot;:{&quot;d&quot;:&quot;VeKslxOsNDUIv3Y_p7osnQ&quot;,&quot;p&quot;:true}}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VeKslxOsNDUIv3Y_p7osnQ&quot;,&quot;gi&quot;:&quot;baLuB68bWltfw5SejOjx7w&quot;,&quot;ti&quot;:&quot;characters&quot;,&quot;vs&quot;:{&quot;f&quot;:[833,810],&quot;i&quot;:{&quot;d&quot;:&quot;VeKslxOsNDUIv3Y_p7osnQ&quot;,&quot;p&quot;:true}}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MIYnExH_c8bDlJDATn0xTA&quot;,&quot;gi&quot;:&quot;baLuB68bWltfw5SejOjx7w&quot;,&quot;ti&quot;:&quot;characters&quot;,&quot;vs&quot;:{&quot;f&quot;:[833,810],&quot;i&quot;:{&quot;d&quot;:&quot;MIYnExH_c8bDlJDATn0xTA&quot;,&quot;p&quot;:true}}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2K4Iu_tc4OwAwYiBrDqfzQ&quot;,&quot;gi&quot;:&quot;baLuB68bWltfw5SejOjx7w&quot;,&quot;ti&quot;:&quot;characters&quot;,&quot;vs&quot;:{&quot;f&quot;:[833,810,475],&quot;i&quot;:{&quot;d&quot;:&quot;2K4Iu_tc4OwAwYiBrDqfzQ&quot;,&quot;p&quot;:true}}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JW7Vi861P1rrpRUPSletSw&quot;,&quot;gi&quot;:&quot;baLuB68bWltfw5SejOjx7w&quot;,&quot;ti&quot;:&quot;characters&quot;,&quot;vs&quot;:{&quot;f&quot;:[833,810],&quot;i&quot;:{&quot;d&quot;:&quot;JW7Vi861P1rrpRUPSletSw&quot;,&quot;p&quot;:true}}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Ohm5Z3f70bVZWf5QYVWUXQ&quot;,&quot;gi&quot;:&quot;baLuB68bWltfw5SejOjx7w&quot;,&quot;ti&quot;:&quot;characters&quot;,&quot;vs&quot;:{&quot;f&quot;:[833,810,543],&quot;i&quot;:{&quot;d&quot;:&quot;Ohm5Z3f70bVZWf5QYVWUXQ&quot;,&quot;p&quot;:true}}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_6AlbW1ZE8x9pf6ZNYGt5g&quot;,&quot;gi&quot;:&quot;baLuB68bWltfw5SejOjx7w&quot;,&quot;ti&quot;:&quot;characters&quot;,&quot;vs&quot;:{&quot;f&quot;:[833,810],&quot;i&quot;:{&quot;d&quot;:&quot;_6AlbW1ZE8x9pf6ZNYGt5g&quot;,&quot;p&quot;:true}}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hOvlxdg-s45tUSgUF7OBQQ&quot;,&quot;gi&quot;:&quot;baLuB68bWltfw5SejOjx7w&quot;,&quot;ti&quot;:&quot;characters&quot;,&quot;vs&quot;:{&quot;f&quot;:[833,810],&quot;i&quot;:{&quot;d&quot;:&quot;hOvlxdg-s45tUSgUF7OBQQ&quot;,&quot;p&quot;:true}}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TRY IT Lesson 23.quiz"/>
  <p:tag name="ISPRING_QUIZ_FULL_PATH" val="C:\Users\filom\Documents\ENGIMATH\LESSONS\MATRICES\LESSON 23 P\Lesson_23_N1\quiz\TRY IT Lesson 23.quiz"/>
  <p:tag name="ISPRING_QUIZ_RELATIVE_PATH" val="Lesson_23_N1\quiz\TRY IT Lesson 23.quiz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ijasBn1YdV5nycNuBbrBFQ&quot;,&quot;gi&quot;:&quot;baLuB68bWltfw5SejOjx7w&quot;,&quot;ti&quot;:&quot;characters&quot;,&quot;vs&quot;:{&quot;f&quot;:[833,810,501],&quot;i&quot;:{&quot;d&quot;:&quot;ijasBn1YdV5nycNuBbrBFQ&quot;,&quot;p&quot;:true}}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JW7Vi861P1rrpRUPSletSw&quot;,&quot;gi&quot;:&quot;baLuB68bWltfw5SejOjx7w&quot;,&quot;ti&quot;:&quot;characters&quot;,&quot;vs&quot;:{&quot;f&quot;:[833,810],&quot;i&quot;:{&quot;d&quot;:&quot;JW7Vi861P1rrpRUPSletSw&quot;,&quot;p&quot;:true}}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irYvJcXk9Z8zyKO7Z8mfg&quot;,&quot;gi&quot;:&quot;FGqgo8LJlWW1vXT3-lNxyg&quot;,&quot;ti&quot;:&quot;ui_elements&quot;,&quot;vs&quot;:{&quot;f&quot;:[1],&quot;i&quot;:{&quot;d&quot;:&quot;XirYvJcXk9Z8zyKO7Z8mfg&quot;,&quot;p&quot;:true}}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irYvJcXk9Z8zyKO7Z8mfg&quot;,&quot;gi&quot;:&quot;FGqgo8LJlWW1vXT3-lNxyg&quot;,&quot;ti&quot;:&quot;ui_elements&quot;,&quot;vs&quot;:{&quot;f&quot;:[1],&quot;i&quot;:{&quot;d&quot;:&quot;XirYvJcXk9Z8zyKO7Z8mfg&quot;,&quot;p&quot;:true}}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ijasBn1YdV5nycNuBbrBFQ&quot;,&quot;gi&quot;:&quot;baLuB68bWltfw5SejOjx7w&quot;,&quot;ti&quot;:&quot;characters&quot;,&quot;vs&quot;:{&quot;f&quot;:[833,810,501],&quot;i&quot;:{&quot;d&quot;:&quot;ijasBn1YdV5nycNuBbrBFQ&quot;,&quot;p&quot;:true}}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irYvJcXk9Z8zyKO7Z8mfg&quot;,&quot;gi&quot;:&quot;FGqgo8LJlWW1vXT3-lNxyg&quot;,&quot;ti&quot;:&quot;ui_elements&quot;,&quot;vs&quot;:{&quot;f&quot;:[1],&quot;i&quot;:{&quot;d&quot;:&quot;XirYvJcXk9Z8zyKO7Z8mfg&quot;,&quot;p&quot;:true}}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irYvJcXk9Z8zyKO7Z8mfg&quot;,&quot;gi&quot;:&quot;FGqgo8LJlWW1vXT3-lNxyg&quot;,&quot;ti&quot;:&quot;ui_elements&quot;,&quot;vs&quot;:{&quot;f&quot;:[1],&quot;i&quot;:{&quot;d&quot;:&quot;XirYvJcXk9Z8zyKO7Z8mfg&quot;,&quot;p&quot;:true}}}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6868</TotalTime>
  <Words>5982</Words>
  <Application>Microsoft Office PowerPoint</Application>
  <PresentationFormat>Ecrã Panorâmico</PresentationFormat>
  <Paragraphs>1029</Paragraphs>
  <Slides>48</Slides>
  <Notes>48</Notes>
  <HiddenSlides>0</HiddenSlides>
  <MMClips>0</MMClips>
  <ScaleCrop>false</ScaleCrop>
  <HeadingPairs>
    <vt:vector size="8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dos diapositivos</vt:lpstr>
      </vt:variant>
      <vt:variant>
        <vt:i4>48</vt:i4>
      </vt:variant>
    </vt:vector>
  </HeadingPairs>
  <TitlesOfParts>
    <vt:vector size="57" baseType="lpstr">
      <vt:lpstr>Arial</vt:lpstr>
      <vt:lpstr>Calibri</vt:lpstr>
      <vt:lpstr>Calibri Light</vt:lpstr>
      <vt:lpstr>Cambria Math</vt:lpstr>
      <vt:lpstr>Segoe UI</vt:lpstr>
      <vt:lpstr>Segoe UI Semibold</vt:lpstr>
      <vt:lpstr>Times New Roman</vt:lpstr>
      <vt:lpstr>Tema de Office</vt:lpstr>
      <vt:lpstr>Equation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UPV/EHU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Lesson_23_N1</dc:title>
  <dc:creator>EUGENIO BRAVO</dc:creator>
  <cp:lastModifiedBy>Filomena Soares</cp:lastModifiedBy>
  <cp:revision>416</cp:revision>
  <dcterms:created xsi:type="dcterms:W3CDTF">2020-02-05T17:06:21Z</dcterms:created>
  <dcterms:modified xsi:type="dcterms:W3CDTF">2021-02-04T12:36:53Z</dcterms:modified>
</cp:coreProperties>
</file>