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tags/tag28.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87" r:id="rId4"/>
    <p:sldId id="288" r:id="rId5"/>
    <p:sldId id="290" r:id="rId6"/>
    <p:sldId id="291" r:id="rId7"/>
    <p:sldId id="292" r:id="rId8"/>
    <p:sldId id="293" r:id="rId9"/>
    <p:sldId id="294" r:id="rId10"/>
    <p:sldId id="299" r:id="rId11"/>
    <p:sldId id="300" r:id="rId12"/>
    <p:sldId id="302" r:id="rId13"/>
    <p:sldId id="303" r:id="rId14"/>
    <p:sldId id="304" r:id="rId15"/>
    <p:sldId id="307" r:id="rId16"/>
    <p:sldId id="305" r:id="rId17"/>
    <p:sldId id="308" r:id="rId18"/>
    <p:sldId id="309" r:id="rId19"/>
    <p:sldId id="284" r:id="rId20"/>
    <p:sldId id="306" r:id="rId21"/>
    <p:sldId id="310" r:id="rId22"/>
    <p:sldId id="311" r:id="rId23"/>
    <p:sldId id="312" r:id="rId24"/>
    <p:sldId id="313" r:id="rId25"/>
    <p:sldId id="316" r:id="rId26"/>
    <p:sldId id="314" r:id="rId27"/>
    <p:sldId id="317" r:id="rId28"/>
    <p:sldId id="318" r:id="rId29"/>
    <p:sldId id="324" r:id="rId30"/>
    <p:sldId id="320" r:id="rId31"/>
    <p:sldId id="321" r:id="rId32"/>
    <p:sldId id="323" r:id="rId33"/>
    <p:sldId id="319" r:id="rId34"/>
    <p:sldId id="325" r:id="rId35"/>
    <p:sldId id="266" r:id="rId36"/>
    <p:sldId id="285" r:id="rId37"/>
    <p:sldId id="267" r:id="rId38"/>
  </p:sldIdLst>
  <p:sldSz cx="12192000" cy="6858000"/>
  <p:notesSz cx="6858000" cy="9144000"/>
  <p:custDataLst>
    <p:tags r:id="rId4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29A6FF"/>
    <a:srgbClr val="F25E4F"/>
    <a:srgbClr val="0E0E87"/>
    <a:srgbClr val="0C2B8E"/>
    <a:srgbClr val="FF292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77" d="100"/>
          <a:sy n="77" d="100"/>
        </p:scale>
        <p:origin x="1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Safiulina" userId="46398a00-a311-4d71-ab86-ad085cba44dd" providerId="ADAL" clId="{5D942B04-D7D3-4837-B6A0-8BEF87991DEF}"/>
    <pc:docChg chg="modSld">
      <pc:chgData name="Elena Safiulina" userId="46398a00-a311-4d71-ab86-ad085cba44dd" providerId="ADAL" clId="{5D942B04-D7D3-4837-B6A0-8BEF87991DEF}" dt="2025-05-03T21:39:32.168" v="0" actId="1076"/>
      <pc:docMkLst>
        <pc:docMk/>
      </pc:docMkLst>
      <pc:sldChg chg="modSp mod">
        <pc:chgData name="Elena Safiulina" userId="46398a00-a311-4d71-ab86-ad085cba44dd" providerId="ADAL" clId="{5D942B04-D7D3-4837-B6A0-8BEF87991DEF}" dt="2025-05-03T21:39:32.168" v="0" actId="1076"/>
        <pc:sldMkLst>
          <pc:docMk/>
          <pc:sldMk cId="3521879723" sldId="256"/>
        </pc:sldMkLst>
        <pc:picChg chg="mod">
          <ac:chgData name="Elena Safiulina" userId="46398a00-a311-4d71-ab86-ad085cba44dd" providerId="ADAL" clId="{5D942B04-D7D3-4837-B6A0-8BEF87991DEF}" dt="2025-05-03T21:39:32.168" v="0" actId="1076"/>
          <ac:picMkLst>
            <pc:docMk/>
            <pc:sldMk cId="3521879723" sldId="256"/>
            <ac:picMk id="11" creationId="{2B028BB0-8F10-47CA-933C-A4E39113FC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520C9-2420-4CC7-BDFD-F4A20EC1DB17}" type="datetimeFigureOut">
              <a:rPr lang="es-ES" smtClean="0"/>
              <a:t>04/05/2025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51038-48E0-435D-9F5D-DC5073C35364}" type="slidenum">
              <a:rPr lang="es-ES" smtClean="0"/>
              <a:t>‹#›</a:t>
            </a:fld>
            <a:endParaRPr lang="es-ES"/>
          </a:p>
        </p:txBody>
      </p:sp>
    </p:spTree>
    <p:extLst>
      <p:ext uri="{BB962C8B-B14F-4D97-AF65-F5344CB8AC3E}">
        <p14:creationId xmlns:p14="http://schemas.microsoft.com/office/powerpoint/2010/main" val="77895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a:t>
            </a:fld>
            <a:endParaRPr lang="es-ES"/>
          </a:p>
        </p:txBody>
      </p:sp>
    </p:spTree>
    <p:extLst>
      <p:ext uri="{BB962C8B-B14F-4D97-AF65-F5344CB8AC3E}">
        <p14:creationId xmlns:p14="http://schemas.microsoft.com/office/powerpoint/2010/main" val="271348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10</a:t>
            </a:fld>
            <a:endParaRPr lang="es-ES"/>
          </a:p>
        </p:txBody>
      </p:sp>
    </p:spTree>
    <p:extLst>
      <p:ext uri="{BB962C8B-B14F-4D97-AF65-F5344CB8AC3E}">
        <p14:creationId xmlns:p14="http://schemas.microsoft.com/office/powerpoint/2010/main" val="173725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11</a:t>
            </a:fld>
            <a:endParaRPr lang="es-ES"/>
          </a:p>
        </p:txBody>
      </p:sp>
    </p:spTree>
    <p:extLst>
      <p:ext uri="{BB962C8B-B14F-4D97-AF65-F5344CB8AC3E}">
        <p14:creationId xmlns:p14="http://schemas.microsoft.com/office/powerpoint/2010/main" val="376758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12</a:t>
            </a:fld>
            <a:endParaRPr lang="es-ES"/>
          </a:p>
        </p:txBody>
      </p:sp>
    </p:spTree>
    <p:extLst>
      <p:ext uri="{BB962C8B-B14F-4D97-AF65-F5344CB8AC3E}">
        <p14:creationId xmlns:p14="http://schemas.microsoft.com/office/powerpoint/2010/main" val="367609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13</a:t>
            </a:fld>
            <a:endParaRPr lang="es-ES"/>
          </a:p>
        </p:txBody>
      </p:sp>
    </p:spTree>
    <p:extLst>
      <p:ext uri="{BB962C8B-B14F-4D97-AF65-F5344CB8AC3E}">
        <p14:creationId xmlns:p14="http://schemas.microsoft.com/office/powerpoint/2010/main" val="309193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14</a:t>
            </a:fld>
            <a:endParaRPr lang="es-ES"/>
          </a:p>
        </p:txBody>
      </p:sp>
    </p:spTree>
    <p:extLst>
      <p:ext uri="{BB962C8B-B14F-4D97-AF65-F5344CB8AC3E}">
        <p14:creationId xmlns:p14="http://schemas.microsoft.com/office/powerpoint/2010/main" val="333145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15</a:t>
            </a:fld>
            <a:endParaRPr lang="es-ES"/>
          </a:p>
        </p:txBody>
      </p:sp>
    </p:spTree>
    <p:extLst>
      <p:ext uri="{BB962C8B-B14F-4D97-AF65-F5344CB8AC3E}">
        <p14:creationId xmlns:p14="http://schemas.microsoft.com/office/powerpoint/2010/main" val="61866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16</a:t>
            </a:fld>
            <a:endParaRPr lang="es-ES"/>
          </a:p>
        </p:txBody>
      </p:sp>
    </p:spTree>
    <p:extLst>
      <p:ext uri="{BB962C8B-B14F-4D97-AF65-F5344CB8AC3E}">
        <p14:creationId xmlns:p14="http://schemas.microsoft.com/office/powerpoint/2010/main" val="236598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17</a:t>
            </a:fld>
            <a:endParaRPr lang="es-ES"/>
          </a:p>
        </p:txBody>
      </p:sp>
    </p:spTree>
    <p:extLst>
      <p:ext uri="{BB962C8B-B14F-4D97-AF65-F5344CB8AC3E}">
        <p14:creationId xmlns:p14="http://schemas.microsoft.com/office/powerpoint/2010/main" val="226682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18</a:t>
            </a:fld>
            <a:endParaRPr lang="es-ES"/>
          </a:p>
        </p:txBody>
      </p:sp>
    </p:spTree>
    <p:extLst>
      <p:ext uri="{BB962C8B-B14F-4D97-AF65-F5344CB8AC3E}">
        <p14:creationId xmlns:p14="http://schemas.microsoft.com/office/powerpoint/2010/main" val="329898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19</a:t>
            </a:fld>
            <a:endParaRPr lang="es-ES"/>
          </a:p>
        </p:txBody>
      </p:sp>
    </p:spTree>
    <p:extLst>
      <p:ext uri="{BB962C8B-B14F-4D97-AF65-F5344CB8AC3E}">
        <p14:creationId xmlns:p14="http://schemas.microsoft.com/office/powerpoint/2010/main" val="28268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a:t>
            </a:fld>
            <a:endParaRPr lang="es-ES"/>
          </a:p>
        </p:txBody>
      </p:sp>
    </p:spTree>
    <p:extLst>
      <p:ext uri="{BB962C8B-B14F-4D97-AF65-F5344CB8AC3E}">
        <p14:creationId xmlns:p14="http://schemas.microsoft.com/office/powerpoint/2010/main" val="1853383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20</a:t>
            </a:fld>
            <a:endParaRPr lang="es-ES"/>
          </a:p>
        </p:txBody>
      </p:sp>
    </p:spTree>
    <p:extLst>
      <p:ext uri="{BB962C8B-B14F-4D97-AF65-F5344CB8AC3E}">
        <p14:creationId xmlns:p14="http://schemas.microsoft.com/office/powerpoint/2010/main" val="116472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21</a:t>
            </a:fld>
            <a:endParaRPr lang="es-ES"/>
          </a:p>
        </p:txBody>
      </p:sp>
    </p:spTree>
    <p:extLst>
      <p:ext uri="{BB962C8B-B14F-4D97-AF65-F5344CB8AC3E}">
        <p14:creationId xmlns:p14="http://schemas.microsoft.com/office/powerpoint/2010/main" val="67849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22</a:t>
            </a:fld>
            <a:endParaRPr lang="es-ES"/>
          </a:p>
        </p:txBody>
      </p:sp>
    </p:spTree>
    <p:extLst>
      <p:ext uri="{BB962C8B-B14F-4D97-AF65-F5344CB8AC3E}">
        <p14:creationId xmlns:p14="http://schemas.microsoft.com/office/powerpoint/2010/main" val="3754519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23</a:t>
            </a:fld>
            <a:endParaRPr lang="es-ES"/>
          </a:p>
        </p:txBody>
      </p:sp>
    </p:spTree>
    <p:extLst>
      <p:ext uri="{BB962C8B-B14F-4D97-AF65-F5344CB8AC3E}">
        <p14:creationId xmlns:p14="http://schemas.microsoft.com/office/powerpoint/2010/main" val="4002651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24</a:t>
            </a:fld>
            <a:endParaRPr lang="es-ES"/>
          </a:p>
        </p:txBody>
      </p:sp>
    </p:spTree>
    <p:extLst>
      <p:ext uri="{BB962C8B-B14F-4D97-AF65-F5344CB8AC3E}">
        <p14:creationId xmlns:p14="http://schemas.microsoft.com/office/powerpoint/2010/main" val="4187248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25</a:t>
            </a:fld>
            <a:endParaRPr lang="es-ES"/>
          </a:p>
        </p:txBody>
      </p:sp>
    </p:spTree>
    <p:extLst>
      <p:ext uri="{BB962C8B-B14F-4D97-AF65-F5344CB8AC3E}">
        <p14:creationId xmlns:p14="http://schemas.microsoft.com/office/powerpoint/2010/main" val="2331033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26</a:t>
            </a:fld>
            <a:endParaRPr lang="es-ES"/>
          </a:p>
        </p:txBody>
      </p:sp>
    </p:spTree>
    <p:extLst>
      <p:ext uri="{BB962C8B-B14F-4D97-AF65-F5344CB8AC3E}">
        <p14:creationId xmlns:p14="http://schemas.microsoft.com/office/powerpoint/2010/main" val="3798026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27</a:t>
            </a:fld>
            <a:endParaRPr lang="es-ES"/>
          </a:p>
        </p:txBody>
      </p:sp>
    </p:spTree>
    <p:extLst>
      <p:ext uri="{BB962C8B-B14F-4D97-AF65-F5344CB8AC3E}">
        <p14:creationId xmlns:p14="http://schemas.microsoft.com/office/powerpoint/2010/main" val="3586549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28</a:t>
            </a:fld>
            <a:endParaRPr lang="es-ES"/>
          </a:p>
        </p:txBody>
      </p:sp>
    </p:spTree>
    <p:extLst>
      <p:ext uri="{BB962C8B-B14F-4D97-AF65-F5344CB8AC3E}">
        <p14:creationId xmlns:p14="http://schemas.microsoft.com/office/powerpoint/2010/main" val="1138811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29</a:t>
            </a:fld>
            <a:endParaRPr lang="es-ES"/>
          </a:p>
        </p:txBody>
      </p:sp>
    </p:spTree>
    <p:extLst>
      <p:ext uri="{BB962C8B-B14F-4D97-AF65-F5344CB8AC3E}">
        <p14:creationId xmlns:p14="http://schemas.microsoft.com/office/powerpoint/2010/main" val="339120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a:t>
            </a:fld>
            <a:endParaRPr lang="es-ES"/>
          </a:p>
        </p:txBody>
      </p:sp>
    </p:spTree>
    <p:extLst>
      <p:ext uri="{BB962C8B-B14F-4D97-AF65-F5344CB8AC3E}">
        <p14:creationId xmlns:p14="http://schemas.microsoft.com/office/powerpoint/2010/main" val="1566124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30</a:t>
            </a:fld>
            <a:endParaRPr lang="es-ES"/>
          </a:p>
        </p:txBody>
      </p:sp>
    </p:spTree>
    <p:extLst>
      <p:ext uri="{BB962C8B-B14F-4D97-AF65-F5344CB8AC3E}">
        <p14:creationId xmlns:p14="http://schemas.microsoft.com/office/powerpoint/2010/main" val="3875657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31</a:t>
            </a:fld>
            <a:endParaRPr lang="es-ES"/>
          </a:p>
        </p:txBody>
      </p:sp>
    </p:spTree>
    <p:extLst>
      <p:ext uri="{BB962C8B-B14F-4D97-AF65-F5344CB8AC3E}">
        <p14:creationId xmlns:p14="http://schemas.microsoft.com/office/powerpoint/2010/main" val="1859306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32</a:t>
            </a:fld>
            <a:endParaRPr lang="es-ES"/>
          </a:p>
        </p:txBody>
      </p:sp>
    </p:spTree>
    <p:extLst>
      <p:ext uri="{BB962C8B-B14F-4D97-AF65-F5344CB8AC3E}">
        <p14:creationId xmlns:p14="http://schemas.microsoft.com/office/powerpoint/2010/main" val="3471837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33</a:t>
            </a:fld>
            <a:endParaRPr lang="es-ES"/>
          </a:p>
        </p:txBody>
      </p:sp>
    </p:spTree>
    <p:extLst>
      <p:ext uri="{BB962C8B-B14F-4D97-AF65-F5344CB8AC3E}">
        <p14:creationId xmlns:p14="http://schemas.microsoft.com/office/powerpoint/2010/main" val="4092707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34</a:t>
            </a:fld>
            <a:endParaRPr lang="es-ES"/>
          </a:p>
        </p:txBody>
      </p:sp>
    </p:spTree>
    <p:extLst>
      <p:ext uri="{BB962C8B-B14F-4D97-AF65-F5344CB8AC3E}">
        <p14:creationId xmlns:p14="http://schemas.microsoft.com/office/powerpoint/2010/main" val="385057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35</a:t>
            </a:fld>
            <a:endParaRPr lang="es-ES"/>
          </a:p>
        </p:txBody>
      </p:sp>
    </p:spTree>
    <p:extLst>
      <p:ext uri="{BB962C8B-B14F-4D97-AF65-F5344CB8AC3E}">
        <p14:creationId xmlns:p14="http://schemas.microsoft.com/office/powerpoint/2010/main" val="3457355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36</a:t>
            </a:fld>
            <a:endParaRPr lang="es-ES"/>
          </a:p>
        </p:txBody>
      </p:sp>
    </p:spTree>
    <p:extLst>
      <p:ext uri="{BB962C8B-B14F-4D97-AF65-F5344CB8AC3E}">
        <p14:creationId xmlns:p14="http://schemas.microsoft.com/office/powerpoint/2010/main" val="954293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37</a:t>
            </a:fld>
            <a:endParaRPr lang="es-ES"/>
          </a:p>
        </p:txBody>
      </p:sp>
    </p:spTree>
    <p:extLst>
      <p:ext uri="{BB962C8B-B14F-4D97-AF65-F5344CB8AC3E}">
        <p14:creationId xmlns:p14="http://schemas.microsoft.com/office/powerpoint/2010/main" val="340370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4</a:t>
            </a:fld>
            <a:endParaRPr lang="es-ES"/>
          </a:p>
        </p:txBody>
      </p:sp>
    </p:spTree>
    <p:extLst>
      <p:ext uri="{BB962C8B-B14F-4D97-AF65-F5344CB8AC3E}">
        <p14:creationId xmlns:p14="http://schemas.microsoft.com/office/powerpoint/2010/main" val="137007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5</a:t>
            </a:fld>
            <a:endParaRPr lang="es-ES"/>
          </a:p>
        </p:txBody>
      </p:sp>
    </p:spTree>
    <p:extLst>
      <p:ext uri="{BB962C8B-B14F-4D97-AF65-F5344CB8AC3E}">
        <p14:creationId xmlns:p14="http://schemas.microsoft.com/office/powerpoint/2010/main" val="327024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6</a:t>
            </a:fld>
            <a:endParaRPr lang="es-ES"/>
          </a:p>
        </p:txBody>
      </p:sp>
    </p:spTree>
    <p:extLst>
      <p:ext uri="{BB962C8B-B14F-4D97-AF65-F5344CB8AC3E}">
        <p14:creationId xmlns:p14="http://schemas.microsoft.com/office/powerpoint/2010/main" val="220740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7</a:t>
            </a:fld>
            <a:endParaRPr lang="es-ES"/>
          </a:p>
        </p:txBody>
      </p:sp>
    </p:spTree>
    <p:extLst>
      <p:ext uri="{BB962C8B-B14F-4D97-AF65-F5344CB8AC3E}">
        <p14:creationId xmlns:p14="http://schemas.microsoft.com/office/powerpoint/2010/main" val="354035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8</a:t>
            </a:fld>
            <a:endParaRPr lang="es-ES"/>
          </a:p>
        </p:txBody>
      </p:sp>
    </p:spTree>
    <p:extLst>
      <p:ext uri="{BB962C8B-B14F-4D97-AF65-F5344CB8AC3E}">
        <p14:creationId xmlns:p14="http://schemas.microsoft.com/office/powerpoint/2010/main" val="86509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CA51038-48E0-435D-9F5D-DC5073C35364}" type="slidenum">
              <a:rPr lang="es-ES" smtClean="0"/>
              <a:t>9</a:t>
            </a:fld>
            <a:endParaRPr lang="es-ES"/>
          </a:p>
        </p:txBody>
      </p:sp>
    </p:spTree>
    <p:extLst>
      <p:ext uri="{BB962C8B-B14F-4D97-AF65-F5344CB8AC3E}">
        <p14:creationId xmlns:p14="http://schemas.microsoft.com/office/powerpoint/2010/main" val="240703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29827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42118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21779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98215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800B4D6-CC47-4F24-8B0E-CA3C09DE4BF7}"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9454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800B4D6-CC47-4F24-8B0E-CA3C09DE4BF7}"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04581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800B4D6-CC47-4F24-8B0E-CA3C09DE4BF7}" type="datetimeFigureOut">
              <a:rPr lang="es-ES" smtClean="0"/>
              <a:t>04/05/2025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836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800B4D6-CC47-4F24-8B0E-CA3C09DE4BF7}" type="datetimeFigureOut">
              <a:rPr lang="es-ES" smtClean="0"/>
              <a:t>04/05/2025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20240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00B4D6-CC47-4F24-8B0E-CA3C09DE4BF7}" type="datetimeFigureOut">
              <a:rPr lang="es-ES" smtClean="0"/>
              <a:t>04/05/2025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253414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00B4D6-CC47-4F24-8B0E-CA3C09DE4BF7}"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16697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00B4D6-CC47-4F24-8B0E-CA3C09DE4BF7}"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a:t>
            </a:fld>
            <a:endParaRPr lang="es-ES"/>
          </a:p>
        </p:txBody>
      </p:sp>
    </p:spTree>
    <p:extLst>
      <p:ext uri="{BB962C8B-B14F-4D97-AF65-F5344CB8AC3E}">
        <p14:creationId xmlns:p14="http://schemas.microsoft.com/office/powerpoint/2010/main" val="368580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B4D6-CC47-4F24-8B0E-CA3C09DE4BF7}" type="datetimeFigureOut">
              <a:rPr lang="es-ES" smtClean="0"/>
              <a:t>04/05/2025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CE3F5-79E0-4E70-8953-1118A10D3552}" type="slidenum">
              <a:rPr lang="es-ES" smtClean="0"/>
              <a:t>‹#›</a:t>
            </a:fld>
            <a:endParaRPr lang="es-ES"/>
          </a:p>
        </p:txBody>
      </p:sp>
    </p:spTree>
    <p:extLst>
      <p:ext uri="{BB962C8B-B14F-4D97-AF65-F5344CB8AC3E}">
        <p14:creationId xmlns:p14="http://schemas.microsoft.com/office/powerpoint/2010/main" val="195904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image" Target="../media/image3.jpeg"/><Relationship Id="rId10" Type="http://schemas.openxmlformats.org/officeDocument/2006/relationships/slide" Target="slide35.xml"/><Relationship Id="rId4" Type="http://schemas.openxmlformats.org/officeDocument/2006/relationships/image" Target="../media/image2.png"/><Relationship Id="rId9" Type="http://schemas.openxmlformats.org/officeDocument/2006/relationships/slide" Target="slide19.xml"/></Relationships>
</file>

<file path=ppt/slides/_rels/slide10.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oleObject" Target="../embeddings/oleObject28.bin"/><Relationship Id="rId26" Type="http://schemas.openxmlformats.org/officeDocument/2006/relationships/slide" Target="slide6.xml"/><Relationship Id="rId3" Type="http://schemas.openxmlformats.org/officeDocument/2006/relationships/slideLayout" Target="../slideLayouts/slideLayout7.xml"/><Relationship Id="rId21" Type="http://schemas.openxmlformats.org/officeDocument/2006/relationships/image" Target="../media/image20.wmf"/><Relationship Id="rId12" Type="http://schemas.openxmlformats.org/officeDocument/2006/relationships/image" Target="../media/image18.png"/><Relationship Id="rId17" Type="http://schemas.openxmlformats.org/officeDocument/2006/relationships/image" Target="../media/image18.wmf"/><Relationship Id="rId25" Type="http://schemas.openxmlformats.org/officeDocument/2006/relationships/slide" Target="slide2.xml"/><Relationship Id="rId2" Type="http://schemas.openxmlformats.org/officeDocument/2006/relationships/tags" Target="../tags/tag7.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tags" Target="../tags/tag6.xml"/><Relationship Id="rId6" Type="http://schemas.openxmlformats.org/officeDocument/2006/relationships/image" Target="../media/image3.jpeg"/><Relationship Id="rId24" Type="http://schemas.openxmlformats.org/officeDocument/2006/relationships/slide" Target="slide24.xml"/><Relationship Id="rId5" Type="http://schemas.openxmlformats.org/officeDocument/2006/relationships/image" Target="../media/image2.png"/><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slide" Target="slide35.xml"/><Relationship Id="rId19" Type="http://schemas.openxmlformats.org/officeDocument/2006/relationships/image" Target="../media/image19.wmf"/><Relationship Id="rId4" Type="http://schemas.openxmlformats.org/officeDocument/2006/relationships/notesSlide" Target="../notesSlides/notesSlide10.xml"/><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slide" Target="slide19.xml"/></Relationships>
</file>

<file path=ppt/slides/_rels/slide11.xml.rels><?xml version="1.0" encoding="UTF-8" standalone="yes"?>
<Relationships xmlns="http://schemas.openxmlformats.org/package/2006/relationships"><Relationship Id="rId13" Type="http://schemas.openxmlformats.org/officeDocument/2006/relationships/image" Target="../media/image17.wmf"/><Relationship Id="rId18" Type="http://schemas.openxmlformats.org/officeDocument/2006/relationships/oleObject" Target="../embeddings/oleObject34.bin"/><Relationship Id="rId26" Type="http://schemas.openxmlformats.org/officeDocument/2006/relationships/slide" Target="slide19.xml"/><Relationship Id="rId3" Type="http://schemas.openxmlformats.org/officeDocument/2006/relationships/image" Target="../media/image2.png"/><Relationship Id="rId21" Type="http://schemas.openxmlformats.org/officeDocument/2006/relationships/image" Target="../media/image21.wmf"/><Relationship Id="rId12" Type="http://schemas.openxmlformats.org/officeDocument/2006/relationships/oleObject" Target="../embeddings/oleObject31.bin"/><Relationship Id="rId17" Type="http://schemas.openxmlformats.org/officeDocument/2006/relationships/image" Target="../media/image19.wmf"/><Relationship Id="rId25" Type="http://schemas.openxmlformats.org/officeDocument/2006/relationships/slide" Target="slide6.xml"/><Relationship Id="rId2" Type="http://schemas.openxmlformats.org/officeDocument/2006/relationships/notesSlide" Target="../notesSlides/notesSlide11.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slideLayout" Target="../slideLayouts/slideLayout7.xml"/><Relationship Id="rId11" Type="http://schemas.openxmlformats.org/officeDocument/2006/relationships/image" Target="../media/image19.png"/><Relationship Id="rId24" Type="http://schemas.openxmlformats.org/officeDocument/2006/relationships/slide" Target="slide2.xml"/><Relationship Id="rId15" Type="http://schemas.openxmlformats.org/officeDocument/2006/relationships/image" Target="../media/image18.wmf"/><Relationship Id="rId23" Type="http://schemas.openxmlformats.org/officeDocument/2006/relationships/slide" Target="slide24.xml"/><Relationship Id="rId10" Type="http://schemas.openxmlformats.org/officeDocument/2006/relationships/image" Target="../media/image18.png"/><Relationship Id="rId19" Type="http://schemas.openxmlformats.org/officeDocument/2006/relationships/image" Target="../media/image20.wmf"/><Relationship Id="rId4" Type="http://schemas.openxmlformats.org/officeDocument/2006/relationships/image" Target="../media/image3.jpeg"/><Relationship Id="rId14" Type="http://schemas.openxmlformats.org/officeDocument/2006/relationships/oleObject" Target="../embeddings/oleObject32.bin"/><Relationship Id="rId22" Type="http://schemas.openxmlformats.org/officeDocument/2006/relationships/image" Target="../media/image24.png"/><Relationship Id="rId27" Type="http://schemas.openxmlformats.org/officeDocument/2006/relationships/slide" Target="slide35.xml"/></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36.bin"/><Relationship Id="rId18" Type="http://schemas.openxmlformats.org/officeDocument/2006/relationships/image" Target="../media/image19.wmf"/><Relationship Id="rId26" Type="http://schemas.openxmlformats.org/officeDocument/2006/relationships/slide" Target="slide2.xml"/><Relationship Id="rId3" Type="http://schemas.openxmlformats.org/officeDocument/2006/relationships/image" Target="../media/image22.png"/><Relationship Id="rId21" Type="http://schemas.openxmlformats.org/officeDocument/2006/relationships/oleObject" Target="../embeddings/oleObject40.bin"/><Relationship Id="rId12" Type="http://schemas.openxmlformats.org/officeDocument/2006/relationships/image" Target="../media/image19.png"/><Relationship Id="rId17" Type="http://schemas.openxmlformats.org/officeDocument/2006/relationships/oleObject" Target="../embeddings/oleObject38.bin"/><Relationship Id="rId25" Type="http://schemas.openxmlformats.org/officeDocument/2006/relationships/slide" Target="slide24.xml"/><Relationship Id="rId2" Type="http://schemas.openxmlformats.org/officeDocument/2006/relationships/notesSlide" Target="../notesSlides/notesSlide12.xml"/><Relationship Id="rId16" Type="http://schemas.openxmlformats.org/officeDocument/2006/relationships/image" Target="../media/image18.wmf"/><Relationship Id="rId20" Type="http://schemas.openxmlformats.org/officeDocument/2006/relationships/image" Target="../media/image20.wmf"/><Relationship Id="rId29" Type="http://schemas.openxmlformats.org/officeDocument/2006/relationships/slide" Target="slide35.xml"/><Relationship Id="rId1" Type="http://schemas.openxmlformats.org/officeDocument/2006/relationships/slideLayout" Target="../slideLayouts/slideLayout7.xml"/><Relationship Id="rId11" Type="http://schemas.openxmlformats.org/officeDocument/2006/relationships/image" Target="../media/image18.png"/><Relationship Id="rId24" Type="http://schemas.openxmlformats.org/officeDocument/2006/relationships/image" Target="../media/image26.png"/><Relationship Id="rId5" Type="http://schemas.openxmlformats.org/officeDocument/2006/relationships/image" Target="../media/image3.jpeg"/><Relationship Id="rId15" Type="http://schemas.openxmlformats.org/officeDocument/2006/relationships/oleObject" Target="../embeddings/oleObject37.bin"/><Relationship Id="rId23" Type="http://schemas.openxmlformats.org/officeDocument/2006/relationships/image" Target="../media/image24.png"/><Relationship Id="rId28" Type="http://schemas.openxmlformats.org/officeDocument/2006/relationships/slide" Target="slide19.xml"/><Relationship Id="rId19" Type="http://schemas.openxmlformats.org/officeDocument/2006/relationships/oleObject" Target="../embeddings/oleObject39.bin"/><Relationship Id="rId4" Type="http://schemas.openxmlformats.org/officeDocument/2006/relationships/image" Target="../media/image2.png"/><Relationship Id="rId14" Type="http://schemas.openxmlformats.org/officeDocument/2006/relationships/image" Target="../media/image17.wmf"/><Relationship Id="rId22" Type="http://schemas.openxmlformats.org/officeDocument/2006/relationships/image" Target="../media/image21.wmf"/><Relationship Id="rId27" Type="http://schemas.openxmlformats.org/officeDocument/2006/relationships/slide" Target="slide6.xml"/></Relationships>
</file>

<file path=ppt/slides/_rels/slide13.xml.rels><?xml version="1.0" encoding="UTF-8" standalone="yes"?>
<Relationships xmlns="http://schemas.openxmlformats.org/package/2006/relationships"><Relationship Id="rId18" Type="http://schemas.openxmlformats.org/officeDocument/2006/relationships/oleObject" Target="../embeddings/oleObject42.bin"/><Relationship Id="rId26" Type="http://schemas.openxmlformats.org/officeDocument/2006/relationships/image" Target="../media/image31.png"/><Relationship Id="rId39" Type="http://schemas.openxmlformats.org/officeDocument/2006/relationships/slide" Target="slide19.xml"/><Relationship Id="rId3" Type="http://schemas.openxmlformats.org/officeDocument/2006/relationships/slideLayout" Target="../slideLayouts/slideLayout7.xml"/><Relationship Id="rId21" Type="http://schemas.openxmlformats.org/officeDocument/2006/relationships/image" Target="../media/image28.wmf"/><Relationship Id="rId34" Type="http://schemas.openxmlformats.org/officeDocument/2006/relationships/oleObject" Target="../embeddings/oleObject48.bin"/><Relationship Id="rId7" Type="http://schemas.openxmlformats.org/officeDocument/2006/relationships/image" Target="../media/image2.png"/><Relationship Id="rId17" Type="http://schemas.openxmlformats.org/officeDocument/2006/relationships/image" Target="../media/image26.wmf"/><Relationship Id="rId25" Type="http://schemas.openxmlformats.org/officeDocument/2006/relationships/image" Target="../media/image30.wmf"/><Relationship Id="rId33" Type="http://schemas.openxmlformats.org/officeDocument/2006/relationships/image" Target="../media/image33.wmf"/><Relationship Id="rId38" Type="http://schemas.openxmlformats.org/officeDocument/2006/relationships/slide" Target="slide6.xml"/><Relationship Id="rId2" Type="http://schemas.openxmlformats.org/officeDocument/2006/relationships/tags" Target="../tags/tag9.xml"/><Relationship Id="rId16" Type="http://schemas.openxmlformats.org/officeDocument/2006/relationships/oleObject" Target="../embeddings/oleObject41.bin"/><Relationship Id="rId20" Type="http://schemas.openxmlformats.org/officeDocument/2006/relationships/oleObject" Target="../embeddings/oleObject43.bin"/><Relationship Id="rId29" Type="http://schemas.openxmlformats.org/officeDocument/2006/relationships/oleObject" Target="../embeddings/oleObject46.bin"/><Relationship Id="rId1" Type="http://schemas.openxmlformats.org/officeDocument/2006/relationships/tags" Target="../tags/tag8.xml"/><Relationship Id="rId6" Type="http://schemas.openxmlformats.org/officeDocument/2006/relationships/image" Target="../media/image25.png"/><Relationship Id="rId24" Type="http://schemas.openxmlformats.org/officeDocument/2006/relationships/oleObject" Target="../embeddings/oleObject45.bin"/><Relationship Id="rId32" Type="http://schemas.openxmlformats.org/officeDocument/2006/relationships/oleObject" Target="../embeddings/oleObject47.bin"/><Relationship Id="rId37" Type="http://schemas.openxmlformats.org/officeDocument/2006/relationships/slide" Target="slide2.xml"/><Relationship Id="rId40" Type="http://schemas.openxmlformats.org/officeDocument/2006/relationships/slide" Target="slide35.xml"/><Relationship Id="rId5" Type="http://schemas.openxmlformats.org/officeDocument/2006/relationships/image" Target="../media/image23.png"/><Relationship Id="rId15" Type="http://schemas.openxmlformats.org/officeDocument/2006/relationships/image" Target="../media/image19.png"/><Relationship Id="rId23" Type="http://schemas.openxmlformats.org/officeDocument/2006/relationships/image" Target="../media/image29.wmf"/><Relationship Id="rId28" Type="http://schemas.openxmlformats.org/officeDocument/2006/relationships/image" Target="../media/image39.png"/><Relationship Id="rId36" Type="http://schemas.openxmlformats.org/officeDocument/2006/relationships/slide" Target="slide24.xml"/><Relationship Id="rId19" Type="http://schemas.openxmlformats.org/officeDocument/2006/relationships/image" Target="../media/image27.wmf"/><Relationship Id="rId31" Type="http://schemas.openxmlformats.org/officeDocument/2006/relationships/image" Target="../media/image40.png"/><Relationship Id="rId4" Type="http://schemas.openxmlformats.org/officeDocument/2006/relationships/notesSlide" Target="../notesSlides/notesSlide13.xml"/><Relationship Id="rId14" Type="http://schemas.openxmlformats.org/officeDocument/2006/relationships/image" Target="../media/image36.png"/><Relationship Id="rId22" Type="http://schemas.openxmlformats.org/officeDocument/2006/relationships/oleObject" Target="../embeddings/oleObject44.bin"/><Relationship Id="rId27" Type="http://schemas.openxmlformats.org/officeDocument/2006/relationships/image" Target="../media/image38.png"/><Relationship Id="rId30" Type="http://schemas.openxmlformats.org/officeDocument/2006/relationships/image" Target="../media/image32.wmf"/><Relationship Id="rId35" Type="http://schemas.openxmlformats.org/officeDocument/2006/relationships/image" Target="../media/image41.png"/><Relationship Id="rId8" Type="http://schemas.openxmlformats.org/officeDocument/2006/relationships/image" Target="../media/image3.jpeg"/></Relationships>
</file>

<file path=ppt/slides/_rels/slide14.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slide" Target="slide6.xml"/><Relationship Id="rId3" Type="http://schemas.openxmlformats.org/officeDocument/2006/relationships/notesSlide" Target="../notesSlides/notesSlide14.xml"/><Relationship Id="rId12" Type="http://schemas.openxmlformats.org/officeDocument/2006/relationships/slide" Target="slide15.xml"/><Relationship Id="rId17" Type="http://schemas.openxmlformats.org/officeDocument/2006/relationships/slide" Target="slide2.xml"/><Relationship Id="rId2" Type="http://schemas.openxmlformats.org/officeDocument/2006/relationships/slideLayout" Target="../slideLayouts/slideLayout7.xml"/><Relationship Id="rId16" Type="http://schemas.openxmlformats.org/officeDocument/2006/relationships/slide" Target="slide24.xml"/><Relationship Id="rId20" Type="http://schemas.openxmlformats.org/officeDocument/2006/relationships/slide" Target="slide35.xml"/><Relationship Id="rId1" Type="http://schemas.openxmlformats.org/officeDocument/2006/relationships/tags" Target="../tags/tag10.xml"/><Relationship Id="rId11" Type="http://schemas.openxmlformats.org/officeDocument/2006/relationships/image" Target="../media/image43.png"/><Relationship Id="rId5" Type="http://schemas.openxmlformats.org/officeDocument/2006/relationships/image" Target="../media/image3.jpeg"/><Relationship Id="rId15" Type="http://schemas.openxmlformats.org/officeDocument/2006/relationships/image" Target="../media/image35.wmf"/><Relationship Id="rId19" Type="http://schemas.openxmlformats.org/officeDocument/2006/relationships/slide" Target="slide19.xml"/><Relationship Id="rId4" Type="http://schemas.openxmlformats.org/officeDocument/2006/relationships/image" Target="../media/image2.png"/><Relationship Id="rId14" Type="http://schemas.openxmlformats.org/officeDocument/2006/relationships/oleObject" Target="../embeddings/oleObject49.bin"/></Relationships>
</file>

<file path=ppt/slides/_rels/slide15.xml.rels><?xml version="1.0" encoding="UTF-8" standalone="yes"?>
<Relationships xmlns="http://schemas.openxmlformats.org/package/2006/relationships"><Relationship Id="rId13" Type="http://schemas.openxmlformats.org/officeDocument/2006/relationships/slide" Target="slide19.xml"/><Relationship Id="rId18" Type="http://schemas.openxmlformats.org/officeDocument/2006/relationships/slide" Target="slide24.xml"/><Relationship Id="rId3" Type="http://schemas.openxmlformats.org/officeDocument/2006/relationships/notesSlide" Target="../notesSlides/notesSlide15.xml"/><Relationship Id="rId21" Type="http://schemas.openxmlformats.org/officeDocument/2006/relationships/slide" Target="slide35.xml"/><Relationship Id="rId12" Type="http://schemas.openxmlformats.org/officeDocument/2006/relationships/image" Target="../media/image34.png"/><Relationship Id="rId17"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oleObject" Target="../embeddings/oleObject51.bin"/><Relationship Id="rId20" Type="http://schemas.openxmlformats.org/officeDocument/2006/relationships/slide" Target="slide6.xml"/><Relationship Id="rId1" Type="http://schemas.openxmlformats.org/officeDocument/2006/relationships/tags" Target="../tags/tag11.xml"/><Relationship Id="rId11" Type="http://schemas.openxmlformats.org/officeDocument/2006/relationships/image" Target="../media/image43.png"/><Relationship Id="rId5" Type="http://schemas.openxmlformats.org/officeDocument/2006/relationships/image" Target="../media/image3.jpeg"/><Relationship Id="rId15" Type="http://schemas.openxmlformats.org/officeDocument/2006/relationships/image" Target="../media/image36.wmf"/><Relationship Id="rId19" Type="http://schemas.openxmlformats.org/officeDocument/2006/relationships/slide" Target="slide2.xml"/><Relationship Id="rId4" Type="http://schemas.openxmlformats.org/officeDocument/2006/relationships/image" Target="../media/image2.png"/><Relationship Id="rId14"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13" Type="http://schemas.openxmlformats.org/officeDocument/2006/relationships/slide" Target="slide19.xml"/><Relationship Id="rId18" Type="http://schemas.openxmlformats.org/officeDocument/2006/relationships/oleObject" Target="../embeddings/oleObject54.bin"/><Relationship Id="rId26" Type="http://schemas.openxmlformats.org/officeDocument/2006/relationships/slide" Target="slide24.xml"/><Relationship Id="rId3" Type="http://schemas.openxmlformats.org/officeDocument/2006/relationships/notesSlide" Target="../notesSlides/notesSlide16.xml"/><Relationship Id="rId21" Type="http://schemas.openxmlformats.org/officeDocument/2006/relationships/image" Target="../media/image39.wmf"/><Relationship Id="rId12" Type="http://schemas.openxmlformats.org/officeDocument/2006/relationships/image" Target="../media/image34.png"/><Relationship Id="rId17" Type="http://schemas.openxmlformats.org/officeDocument/2006/relationships/image" Target="../media/image37.wmf"/><Relationship Id="rId25"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oleObject" Target="../embeddings/oleObject53.bin"/><Relationship Id="rId20" Type="http://schemas.openxmlformats.org/officeDocument/2006/relationships/oleObject" Target="../embeddings/oleObject55.bin"/><Relationship Id="rId29" Type="http://schemas.openxmlformats.org/officeDocument/2006/relationships/slide" Target="slide35.xml"/><Relationship Id="rId1" Type="http://schemas.openxmlformats.org/officeDocument/2006/relationships/tags" Target="../tags/tag12.xml"/><Relationship Id="rId11" Type="http://schemas.openxmlformats.org/officeDocument/2006/relationships/image" Target="../media/image43.png"/><Relationship Id="rId24" Type="http://schemas.openxmlformats.org/officeDocument/2006/relationships/oleObject" Target="../embeddings/oleObject57.bin"/><Relationship Id="rId5" Type="http://schemas.openxmlformats.org/officeDocument/2006/relationships/image" Target="../media/image3.jpeg"/><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slide" Target="slide6.xml"/><Relationship Id="rId19" Type="http://schemas.openxmlformats.org/officeDocument/2006/relationships/image" Target="../media/image38.wmf"/><Relationship Id="rId4" Type="http://schemas.openxmlformats.org/officeDocument/2006/relationships/image" Target="../media/image2.png"/><Relationship Id="rId14" Type="http://schemas.openxmlformats.org/officeDocument/2006/relationships/oleObject" Target="../embeddings/oleObject52.bin"/><Relationship Id="rId22" Type="http://schemas.openxmlformats.org/officeDocument/2006/relationships/oleObject" Target="../embeddings/oleObject56.bin"/><Relationship Id="rId27" Type="http://schemas.openxmlformats.org/officeDocument/2006/relationships/slide" Target="slide2.xml"/></Relationships>
</file>

<file path=ppt/slides/_rels/slide17.xml.rels><?xml version="1.0" encoding="UTF-8" standalone="yes"?>
<Relationships xmlns="http://schemas.openxmlformats.org/package/2006/relationships"><Relationship Id="rId13" Type="http://schemas.openxmlformats.org/officeDocument/2006/relationships/slide" Target="slide19.xml"/><Relationship Id="rId18" Type="http://schemas.openxmlformats.org/officeDocument/2006/relationships/oleObject" Target="../embeddings/oleObject60.bin"/><Relationship Id="rId26" Type="http://schemas.openxmlformats.org/officeDocument/2006/relationships/oleObject" Target="../embeddings/oleObject64.bin"/><Relationship Id="rId3" Type="http://schemas.openxmlformats.org/officeDocument/2006/relationships/notesSlide" Target="../notesSlides/notesSlide17.xml"/><Relationship Id="rId21" Type="http://schemas.openxmlformats.org/officeDocument/2006/relationships/image" Target="../media/image39.wmf"/><Relationship Id="rId12" Type="http://schemas.openxmlformats.org/officeDocument/2006/relationships/image" Target="../media/image34.png"/><Relationship Id="rId17" Type="http://schemas.openxmlformats.org/officeDocument/2006/relationships/image" Target="../media/image37.wmf"/><Relationship Id="rId25"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oleObject" Target="../embeddings/oleObject59.bin"/><Relationship Id="rId20" Type="http://schemas.openxmlformats.org/officeDocument/2006/relationships/oleObject" Target="../embeddings/oleObject61.bin"/><Relationship Id="rId29" Type="http://schemas.openxmlformats.org/officeDocument/2006/relationships/slide" Target="slide2.xml"/><Relationship Id="rId1" Type="http://schemas.openxmlformats.org/officeDocument/2006/relationships/tags" Target="../tags/tag13.xml"/><Relationship Id="rId11" Type="http://schemas.openxmlformats.org/officeDocument/2006/relationships/image" Target="../media/image43.png"/><Relationship Id="rId24" Type="http://schemas.openxmlformats.org/officeDocument/2006/relationships/oleObject" Target="../embeddings/oleObject63.bin"/><Relationship Id="rId5" Type="http://schemas.openxmlformats.org/officeDocument/2006/relationships/image" Target="../media/image3.jpeg"/><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slide" Target="slide24.xml"/><Relationship Id="rId19" Type="http://schemas.openxmlformats.org/officeDocument/2006/relationships/image" Target="../media/image38.wmf"/><Relationship Id="rId31" Type="http://schemas.openxmlformats.org/officeDocument/2006/relationships/slide" Target="slide35.xml"/><Relationship Id="rId4" Type="http://schemas.openxmlformats.org/officeDocument/2006/relationships/image" Target="../media/image2.png"/><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image" Target="../media/image41.wmf"/><Relationship Id="rId30" Type="http://schemas.openxmlformats.org/officeDocument/2006/relationships/slide" Target="slide6.xml"/></Relationships>
</file>

<file path=ppt/slides/_rels/slide18.xml.rels><?xml version="1.0" encoding="UTF-8" standalone="yes"?>
<Relationships xmlns="http://schemas.openxmlformats.org/package/2006/relationships"><Relationship Id="rId13" Type="http://schemas.openxmlformats.org/officeDocument/2006/relationships/slide" Target="slide19.xml"/><Relationship Id="rId18" Type="http://schemas.openxmlformats.org/officeDocument/2006/relationships/oleObject" Target="../embeddings/oleObject67.bin"/><Relationship Id="rId26" Type="http://schemas.openxmlformats.org/officeDocument/2006/relationships/oleObject" Target="../embeddings/oleObject71.bin"/><Relationship Id="rId3" Type="http://schemas.openxmlformats.org/officeDocument/2006/relationships/notesSlide" Target="../notesSlides/notesSlide18.xml"/><Relationship Id="rId21" Type="http://schemas.openxmlformats.org/officeDocument/2006/relationships/image" Target="../media/image39.wmf"/><Relationship Id="rId34" Type="http://schemas.openxmlformats.org/officeDocument/2006/relationships/slide" Target="slide6.xml"/><Relationship Id="rId12" Type="http://schemas.openxmlformats.org/officeDocument/2006/relationships/image" Target="../media/image34.png"/><Relationship Id="rId17" Type="http://schemas.openxmlformats.org/officeDocument/2006/relationships/image" Target="../media/image37.wmf"/><Relationship Id="rId25" Type="http://schemas.openxmlformats.org/officeDocument/2006/relationships/image" Target="../media/image41.wmf"/><Relationship Id="rId33" Type="http://schemas.openxmlformats.org/officeDocument/2006/relationships/slide" Target="slide2.xml"/><Relationship Id="rId2" Type="http://schemas.openxmlformats.org/officeDocument/2006/relationships/slideLayout" Target="../slideLayouts/slideLayout7.xml"/><Relationship Id="rId16" Type="http://schemas.openxmlformats.org/officeDocument/2006/relationships/oleObject" Target="../embeddings/oleObject66.bin"/><Relationship Id="rId20" Type="http://schemas.openxmlformats.org/officeDocument/2006/relationships/oleObject" Target="../embeddings/oleObject68.bin"/><Relationship Id="rId29" Type="http://schemas.openxmlformats.org/officeDocument/2006/relationships/image" Target="../media/image43.wmf"/><Relationship Id="rId1" Type="http://schemas.openxmlformats.org/officeDocument/2006/relationships/tags" Target="../tags/tag14.xml"/><Relationship Id="rId11" Type="http://schemas.openxmlformats.org/officeDocument/2006/relationships/image" Target="../media/image43.png"/><Relationship Id="rId24" Type="http://schemas.openxmlformats.org/officeDocument/2006/relationships/oleObject" Target="../embeddings/oleObject70.bin"/><Relationship Id="rId32" Type="http://schemas.openxmlformats.org/officeDocument/2006/relationships/slide" Target="slide24.xml"/><Relationship Id="rId5" Type="http://schemas.openxmlformats.org/officeDocument/2006/relationships/image" Target="../media/image3.jpeg"/><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oleObject" Target="../embeddings/oleObject72.bin"/><Relationship Id="rId19" Type="http://schemas.openxmlformats.org/officeDocument/2006/relationships/image" Target="../media/image38.wmf"/><Relationship Id="rId31" Type="http://schemas.openxmlformats.org/officeDocument/2006/relationships/image" Target="../media/image35.wmf"/><Relationship Id="rId4" Type="http://schemas.openxmlformats.org/officeDocument/2006/relationships/image" Target="../media/image2.png"/><Relationship Id="rId14" Type="http://schemas.openxmlformats.org/officeDocument/2006/relationships/oleObject" Target="../embeddings/oleObject65.bin"/><Relationship Id="rId22" Type="http://schemas.openxmlformats.org/officeDocument/2006/relationships/oleObject" Target="../embeddings/oleObject69.bin"/><Relationship Id="rId27" Type="http://schemas.openxmlformats.org/officeDocument/2006/relationships/image" Target="../media/image42.wmf"/><Relationship Id="rId30" Type="http://schemas.openxmlformats.org/officeDocument/2006/relationships/oleObject" Target="../embeddings/oleObject73.bin"/><Relationship Id="rId35" Type="http://schemas.openxmlformats.org/officeDocument/2006/relationships/slide" Target="slide35.xml"/></Relationships>
</file>

<file path=ppt/slides/_rels/slide1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78.bin"/><Relationship Id="rId18" Type="http://schemas.openxmlformats.org/officeDocument/2006/relationships/image" Target="../media/image46.wmf"/><Relationship Id="rId26" Type="http://schemas.openxmlformats.org/officeDocument/2006/relationships/slide" Target="slide19.xml"/><Relationship Id="rId3" Type="http://schemas.openxmlformats.org/officeDocument/2006/relationships/image" Target="../media/image3.jpeg"/><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10.wmf"/><Relationship Id="rId17" Type="http://schemas.openxmlformats.org/officeDocument/2006/relationships/oleObject" Target="../embeddings/oleObject80.bin"/><Relationship Id="rId25" Type="http://schemas.openxmlformats.org/officeDocument/2006/relationships/slide" Target="slide6.xml"/><Relationship Id="rId2" Type="http://schemas.openxmlformats.org/officeDocument/2006/relationships/notesSlide" Target="../notesSlides/notesSlide19.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oleObject" Target="../embeddings/oleObject77.bin"/><Relationship Id="rId24" Type="http://schemas.openxmlformats.org/officeDocument/2006/relationships/slide" Target="slide2.xml"/><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slide" Target="slide24.xml"/><Relationship Id="rId10" Type="http://schemas.openxmlformats.org/officeDocument/2006/relationships/image" Target="../media/image9.wmf"/><Relationship Id="rId19" Type="http://schemas.openxmlformats.org/officeDocument/2006/relationships/oleObject" Target="../embeddings/oleObject81.bin"/><Relationship Id="rId4" Type="http://schemas.openxmlformats.org/officeDocument/2006/relationships/image" Target="../media/image2.png"/><Relationship Id="rId9" Type="http://schemas.openxmlformats.org/officeDocument/2006/relationships/oleObject" Target="../embeddings/oleObject76.bin"/><Relationship Id="rId14" Type="http://schemas.openxmlformats.org/officeDocument/2006/relationships/image" Target="../media/image44.wmf"/><Relationship Id="rId22" Type="http://schemas.openxmlformats.org/officeDocument/2006/relationships/image" Target="../media/image48.wmf"/><Relationship Id="rId27" Type="http://schemas.openxmlformats.org/officeDocument/2006/relationships/slide" Target="slide35.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image" Target="../media/image3.jpeg"/><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image" Target="../media/image3.jpeg"/><Relationship Id="rId9" Type="http://schemas.openxmlformats.org/officeDocument/2006/relationships/slide" Target="slide35.xml"/></Relationships>
</file>

<file path=ppt/slides/_rels/slide21.xml.rels><?xml version="1.0" encoding="UTF-8" standalone="yes"?>
<Relationships xmlns="http://schemas.openxmlformats.org/package/2006/relationships"><Relationship Id="rId13" Type="http://schemas.openxmlformats.org/officeDocument/2006/relationships/oleObject" Target="../embeddings/oleObject84.bin"/><Relationship Id="rId18" Type="http://schemas.openxmlformats.org/officeDocument/2006/relationships/image" Target="../media/image52.wmf"/><Relationship Id="rId3" Type="http://schemas.openxmlformats.org/officeDocument/2006/relationships/image" Target="../media/image2.png"/><Relationship Id="rId21" Type="http://schemas.openxmlformats.org/officeDocument/2006/relationships/slide" Target="slide24.xml"/><Relationship Id="rId12" Type="http://schemas.openxmlformats.org/officeDocument/2006/relationships/image" Target="../media/image49.wmf"/><Relationship Id="rId17" Type="http://schemas.openxmlformats.org/officeDocument/2006/relationships/oleObject" Target="../embeddings/oleObject86.bin"/><Relationship Id="rId25" Type="http://schemas.openxmlformats.org/officeDocument/2006/relationships/slide" Target="slide35.xml"/><Relationship Id="rId2" Type="http://schemas.openxmlformats.org/officeDocument/2006/relationships/notesSlide" Target="../notesSlides/notesSlide21.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slideLayout" Target="../slideLayouts/slideLayout7.xml"/><Relationship Id="rId11" Type="http://schemas.openxmlformats.org/officeDocument/2006/relationships/oleObject" Target="../embeddings/oleObject83.bin"/><Relationship Id="rId24" Type="http://schemas.openxmlformats.org/officeDocument/2006/relationships/slide" Target="slide19.xml"/><Relationship Id="rId15" Type="http://schemas.openxmlformats.org/officeDocument/2006/relationships/oleObject" Target="../embeddings/oleObject85.bin"/><Relationship Id="rId23" Type="http://schemas.openxmlformats.org/officeDocument/2006/relationships/slide" Target="slide6.xml"/><Relationship Id="rId10" Type="http://schemas.openxmlformats.org/officeDocument/2006/relationships/image" Target="../media/image63.png"/><Relationship Id="rId19" Type="http://schemas.openxmlformats.org/officeDocument/2006/relationships/oleObject" Target="../embeddings/oleObject87.bin"/><Relationship Id="rId4" Type="http://schemas.openxmlformats.org/officeDocument/2006/relationships/image" Target="../media/image3.jpeg"/><Relationship Id="rId14" Type="http://schemas.openxmlformats.org/officeDocument/2006/relationships/image" Target="../media/image50.wmf"/><Relationship Id="rId22" Type="http://schemas.openxmlformats.org/officeDocument/2006/relationships/slide" Target="slide2.xml"/></Relationships>
</file>

<file path=ppt/slides/_rels/slide22.xml.rels><?xml version="1.0" encoding="UTF-8" standalone="yes"?>
<Relationships xmlns="http://schemas.openxmlformats.org/package/2006/relationships"><Relationship Id="rId13" Type="http://schemas.openxmlformats.org/officeDocument/2006/relationships/image" Target="../media/image54.wmf"/><Relationship Id="rId18" Type="http://schemas.openxmlformats.org/officeDocument/2006/relationships/slide" Target="slide19.xml"/><Relationship Id="rId3" Type="http://schemas.openxmlformats.org/officeDocument/2006/relationships/image" Target="../media/image2.png"/><Relationship Id="rId12" Type="http://schemas.openxmlformats.org/officeDocument/2006/relationships/oleObject" Target="../embeddings/oleObject88.bin"/><Relationship Id="rId17" Type="http://schemas.openxmlformats.org/officeDocument/2006/relationships/slide" Target="slide6.xml"/><Relationship Id="rId2" Type="http://schemas.openxmlformats.org/officeDocument/2006/relationships/notesSlide" Target="../notesSlides/notesSlide22.xml"/><Relationship Id="rId16" Type="http://schemas.openxmlformats.org/officeDocument/2006/relationships/slide" Target="slide2.xml"/><Relationship Id="rId1" Type="http://schemas.openxmlformats.org/officeDocument/2006/relationships/slideLayout" Target="../slideLayouts/slideLayout7.xml"/><Relationship Id="rId11" Type="http://schemas.openxmlformats.org/officeDocument/2006/relationships/image" Target="../media/image66.png"/><Relationship Id="rId15" Type="http://schemas.openxmlformats.org/officeDocument/2006/relationships/slide" Target="slide24.xml"/><Relationship Id="rId10" Type="http://schemas.openxmlformats.org/officeDocument/2006/relationships/image" Target="../media/image65.png"/><Relationship Id="rId19" Type="http://schemas.openxmlformats.org/officeDocument/2006/relationships/slide" Target="slide35.xml"/><Relationship Id="rId4" Type="http://schemas.openxmlformats.org/officeDocument/2006/relationships/image" Target="../media/image3.jpeg"/><Relationship Id="rId14" Type="http://schemas.openxmlformats.org/officeDocument/2006/relationships/image" Target="../media/image67.png"/></Relationships>
</file>

<file path=ppt/slides/_rels/slide23.xml.rels><?xml version="1.0" encoding="UTF-8" standalone="yes"?>
<Relationships xmlns="http://schemas.openxmlformats.org/package/2006/relationships"><Relationship Id="rId13" Type="http://schemas.openxmlformats.org/officeDocument/2006/relationships/image" Target="../media/image55.wmf"/><Relationship Id="rId18" Type="http://schemas.openxmlformats.org/officeDocument/2006/relationships/oleObject" Target="../embeddings/oleObject92.bin"/><Relationship Id="rId26" Type="http://schemas.openxmlformats.org/officeDocument/2006/relationships/oleObject" Target="../embeddings/oleObject96.bin"/><Relationship Id="rId39" Type="http://schemas.openxmlformats.org/officeDocument/2006/relationships/slide" Target="slide35.xml"/><Relationship Id="rId3" Type="http://schemas.openxmlformats.org/officeDocument/2006/relationships/image" Target="../media/image2.png"/><Relationship Id="rId21" Type="http://schemas.openxmlformats.org/officeDocument/2006/relationships/image" Target="../media/image59.wmf"/><Relationship Id="rId34" Type="http://schemas.openxmlformats.org/officeDocument/2006/relationships/image" Target="../media/image79.png"/><Relationship Id="rId12" Type="http://schemas.openxmlformats.org/officeDocument/2006/relationships/oleObject" Target="../embeddings/oleObject89.bin"/><Relationship Id="rId17" Type="http://schemas.openxmlformats.org/officeDocument/2006/relationships/image" Target="../media/image57.wmf"/><Relationship Id="rId25" Type="http://schemas.openxmlformats.org/officeDocument/2006/relationships/image" Target="../media/image61.wmf"/><Relationship Id="rId33" Type="http://schemas.openxmlformats.org/officeDocument/2006/relationships/image" Target="../media/image65.wmf"/><Relationship Id="rId38" Type="http://schemas.openxmlformats.org/officeDocument/2006/relationships/slide" Target="slide19.xml"/><Relationship Id="rId2" Type="http://schemas.openxmlformats.org/officeDocument/2006/relationships/notesSlide" Target="../notesSlides/notesSlide23.xml"/><Relationship Id="rId16" Type="http://schemas.openxmlformats.org/officeDocument/2006/relationships/oleObject" Target="../embeddings/oleObject91.bin"/><Relationship Id="rId20" Type="http://schemas.openxmlformats.org/officeDocument/2006/relationships/oleObject" Target="../embeddings/oleObject93.bin"/><Relationship Id="rId29" Type="http://schemas.openxmlformats.org/officeDocument/2006/relationships/image" Target="../media/image63.wmf"/><Relationship Id="rId1" Type="http://schemas.openxmlformats.org/officeDocument/2006/relationships/slideLayout" Target="../slideLayouts/slideLayout7.xml"/><Relationship Id="rId11" Type="http://schemas.openxmlformats.org/officeDocument/2006/relationships/image" Target="../media/image66.png"/><Relationship Id="rId24" Type="http://schemas.openxmlformats.org/officeDocument/2006/relationships/oleObject" Target="../embeddings/oleObject95.bin"/><Relationship Id="rId32" Type="http://schemas.openxmlformats.org/officeDocument/2006/relationships/oleObject" Target="../embeddings/oleObject99.bin"/><Relationship Id="rId37" Type="http://schemas.openxmlformats.org/officeDocument/2006/relationships/slide" Target="slide6.xml"/><Relationship Id="rId15" Type="http://schemas.openxmlformats.org/officeDocument/2006/relationships/image" Target="../media/image56.wmf"/><Relationship Id="rId23" Type="http://schemas.openxmlformats.org/officeDocument/2006/relationships/image" Target="../media/image60.wmf"/><Relationship Id="rId28" Type="http://schemas.openxmlformats.org/officeDocument/2006/relationships/oleObject" Target="../embeddings/oleObject97.bin"/><Relationship Id="rId36" Type="http://schemas.openxmlformats.org/officeDocument/2006/relationships/slide" Target="slide2.xml"/><Relationship Id="rId10" Type="http://schemas.openxmlformats.org/officeDocument/2006/relationships/image" Target="../media/image65.png"/><Relationship Id="rId19" Type="http://schemas.openxmlformats.org/officeDocument/2006/relationships/image" Target="../media/image58.wmf"/><Relationship Id="rId31" Type="http://schemas.openxmlformats.org/officeDocument/2006/relationships/image" Target="../media/image64.wmf"/><Relationship Id="rId4" Type="http://schemas.openxmlformats.org/officeDocument/2006/relationships/image" Target="../media/image3.jpeg"/><Relationship Id="rId14" Type="http://schemas.openxmlformats.org/officeDocument/2006/relationships/oleObject" Target="../embeddings/oleObject90.bin"/><Relationship Id="rId22" Type="http://schemas.openxmlformats.org/officeDocument/2006/relationships/oleObject" Target="../embeddings/oleObject94.bin"/><Relationship Id="rId27" Type="http://schemas.openxmlformats.org/officeDocument/2006/relationships/image" Target="../media/image62.wmf"/><Relationship Id="rId30" Type="http://schemas.openxmlformats.org/officeDocument/2006/relationships/oleObject" Target="../embeddings/oleObject98.bin"/><Relationship Id="rId35"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slide" Target="slide2.xml"/><Relationship Id="rId3" Type="http://schemas.openxmlformats.org/officeDocument/2006/relationships/tags" Target="../tags/tag17.xml"/><Relationship Id="rId7" Type="http://schemas.openxmlformats.org/officeDocument/2006/relationships/image" Target="../media/image69.png"/><Relationship Id="rId12" Type="http://schemas.openxmlformats.org/officeDocument/2006/relationships/slide" Target="slide24.xml"/><Relationship Id="rId2" Type="http://schemas.openxmlformats.org/officeDocument/2006/relationships/tags" Target="../tags/tag16.xml"/><Relationship Id="rId16" Type="http://schemas.openxmlformats.org/officeDocument/2006/relationships/slide" Target="slide35.xml"/><Relationship Id="rId1" Type="http://schemas.openxmlformats.org/officeDocument/2006/relationships/tags" Target="../tags/tag15.x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notesSlide" Target="../notesSlides/notesSlide24.xml"/><Relationship Id="rId15" Type="http://schemas.openxmlformats.org/officeDocument/2006/relationships/slide" Target="slide19.xml"/><Relationship Id="rId10" Type="http://schemas.openxmlformats.org/officeDocument/2006/relationships/image" Target="../media/image70.png"/><Relationship Id="rId4" Type="http://schemas.openxmlformats.org/officeDocument/2006/relationships/slideLayout" Target="../slideLayouts/slideLayout7.xml"/><Relationship Id="rId9" Type="http://schemas.openxmlformats.org/officeDocument/2006/relationships/image" Target="../media/image2.png"/><Relationship Id="rId14" Type="http://schemas.openxmlformats.org/officeDocument/2006/relationships/slide" Target="slide6.xml"/></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slide" Target="slide24.xml"/><Relationship Id="rId3" Type="http://schemas.openxmlformats.org/officeDocument/2006/relationships/tags" Target="../tags/tag20.xml"/><Relationship Id="rId7" Type="http://schemas.openxmlformats.org/officeDocument/2006/relationships/image" Target="../media/image72.png"/><Relationship Id="rId12" Type="http://schemas.openxmlformats.org/officeDocument/2006/relationships/image" Target="../media/image68.png"/><Relationship Id="rId17" Type="http://schemas.openxmlformats.org/officeDocument/2006/relationships/slide" Target="slide35.xml"/><Relationship Id="rId2" Type="http://schemas.openxmlformats.org/officeDocument/2006/relationships/tags" Target="../tags/tag19.xml"/><Relationship Id="rId16" Type="http://schemas.openxmlformats.org/officeDocument/2006/relationships/slide" Target="slide19.xml"/><Relationship Id="rId1" Type="http://schemas.openxmlformats.org/officeDocument/2006/relationships/tags" Target="../tags/tag18.xml"/><Relationship Id="rId6" Type="http://schemas.openxmlformats.org/officeDocument/2006/relationships/notesSlide" Target="../notesSlides/notesSlide25.xml"/><Relationship Id="rId11" Type="http://schemas.openxmlformats.org/officeDocument/2006/relationships/image" Target="../media/image74.png"/><Relationship Id="rId5" Type="http://schemas.openxmlformats.org/officeDocument/2006/relationships/slideLayout" Target="../slideLayouts/slideLayout7.xml"/><Relationship Id="rId15" Type="http://schemas.openxmlformats.org/officeDocument/2006/relationships/slide" Target="slide6.xml"/><Relationship Id="rId10" Type="http://schemas.openxmlformats.org/officeDocument/2006/relationships/image" Target="../media/image73.png"/><Relationship Id="rId4" Type="http://schemas.openxmlformats.org/officeDocument/2006/relationships/tags" Target="../tags/tag21.xml"/><Relationship Id="rId9" Type="http://schemas.openxmlformats.org/officeDocument/2006/relationships/image" Target="../media/image2.png"/><Relationship Id="rId1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6.xml"/><Relationship Id="rId7" Type="http://schemas.openxmlformats.org/officeDocument/2006/relationships/slide" Target="slide24.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png"/><Relationship Id="rId11" Type="http://schemas.openxmlformats.org/officeDocument/2006/relationships/slide" Target="slide35.xml"/><Relationship Id="rId5" Type="http://schemas.openxmlformats.org/officeDocument/2006/relationships/image" Target="../media/image3.jpeg"/><Relationship Id="rId10" Type="http://schemas.openxmlformats.org/officeDocument/2006/relationships/slide" Target="slide19.xml"/><Relationship Id="rId4" Type="http://schemas.openxmlformats.org/officeDocument/2006/relationships/image" Target="../media/image72.png"/><Relationship Id="rId9" Type="http://schemas.openxmlformats.org/officeDocument/2006/relationships/slide" Target="slide6.xml"/></Relationships>
</file>

<file path=ppt/slides/_rels/slide27.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slide" Target="slide24.xml"/><Relationship Id="rId3" Type="http://schemas.openxmlformats.org/officeDocument/2006/relationships/image" Target="../media/image3.jpeg"/><Relationship Id="rId7" Type="http://schemas.openxmlformats.org/officeDocument/2006/relationships/oleObject" Target="../embeddings/oleObject101.bin"/><Relationship Id="rId12" Type="http://schemas.openxmlformats.org/officeDocument/2006/relationships/image" Target="../media/image78.wmf"/><Relationship Id="rId17" Type="http://schemas.openxmlformats.org/officeDocument/2006/relationships/slide" Target="slide35.xml"/><Relationship Id="rId2" Type="http://schemas.openxmlformats.org/officeDocument/2006/relationships/notesSlide" Target="../notesSlides/notesSlide27.xml"/><Relationship Id="rId16"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image" Target="../media/image75.w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slide" Target="slide6.xml"/><Relationship Id="rId10" Type="http://schemas.openxmlformats.org/officeDocument/2006/relationships/image" Target="../media/image77.wmf"/><Relationship Id="rId4" Type="http://schemas.openxmlformats.org/officeDocument/2006/relationships/image" Target="../media/image2.png"/><Relationship Id="rId9" Type="http://schemas.openxmlformats.org/officeDocument/2006/relationships/oleObject" Target="../embeddings/oleObject102.bin"/><Relationship Id="rId1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108.bin"/><Relationship Id="rId18" Type="http://schemas.openxmlformats.org/officeDocument/2006/relationships/image" Target="../media/image81.wmf"/><Relationship Id="rId3" Type="http://schemas.openxmlformats.org/officeDocument/2006/relationships/image" Target="../media/image3.jpeg"/><Relationship Id="rId21" Type="http://schemas.openxmlformats.org/officeDocument/2006/relationships/slide" Target="slide24.xml"/><Relationship Id="rId7" Type="http://schemas.openxmlformats.org/officeDocument/2006/relationships/oleObject" Target="../embeddings/oleObject105.bin"/><Relationship Id="rId12" Type="http://schemas.openxmlformats.org/officeDocument/2006/relationships/image" Target="../media/image78.wmf"/><Relationship Id="rId17" Type="http://schemas.openxmlformats.org/officeDocument/2006/relationships/oleObject" Target="../embeddings/oleObject110.bin"/><Relationship Id="rId25" Type="http://schemas.openxmlformats.org/officeDocument/2006/relationships/slide" Target="slide35.xml"/><Relationship Id="rId2" Type="http://schemas.openxmlformats.org/officeDocument/2006/relationships/notesSlide" Target="../notesSlides/notesSlide28.xml"/><Relationship Id="rId16" Type="http://schemas.openxmlformats.org/officeDocument/2006/relationships/image" Target="../media/image80.wmf"/><Relationship Id="rId20" Type="http://schemas.openxmlformats.org/officeDocument/2006/relationships/image" Target="../media/image82.wmf"/><Relationship Id="rId1" Type="http://schemas.openxmlformats.org/officeDocument/2006/relationships/slideLayout" Target="../slideLayouts/slideLayout7.xml"/><Relationship Id="rId6" Type="http://schemas.openxmlformats.org/officeDocument/2006/relationships/image" Target="../media/image75.wmf"/><Relationship Id="rId11" Type="http://schemas.openxmlformats.org/officeDocument/2006/relationships/oleObject" Target="../embeddings/oleObject107.bin"/><Relationship Id="rId24" Type="http://schemas.openxmlformats.org/officeDocument/2006/relationships/slide" Target="slide19.xml"/><Relationship Id="rId5" Type="http://schemas.openxmlformats.org/officeDocument/2006/relationships/oleObject" Target="../embeddings/oleObject104.bin"/><Relationship Id="rId15" Type="http://schemas.openxmlformats.org/officeDocument/2006/relationships/oleObject" Target="../embeddings/oleObject109.bin"/><Relationship Id="rId23" Type="http://schemas.openxmlformats.org/officeDocument/2006/relationships/slide" Target="slide6.xml"/><Relationship Id="rId10" Type="http://schemas.openxmlformats.org/officeDocument/2006/relationships/image" Target="../media/image77.wmf"/><Relationship Id="rId19" Type="http://schemas.openxmlformats.org/officeDocument/2006/relationships/oleObject" Target="../embeddings/oleObject111.bin"/><Relationship Id="rId4" Type="http://schemas.openxmlformats.org/officeDocument/2006/relationships/image" Target="../media/image2.png"/><Relationship Id="rId9" Type="http://schemas.openxmlformats.org/officeDocument/2006/relationships/oleObject" Target="../embeddings/oleObject106.bin"/><Relationship Id="rId14" Type="http://schemas.openxmlformats.org/officeDocument/2006/relationships/image" Target="../media/image79.wmf"/><Relationship Id="rId22" Type="http://schemas.openxmlformats.org/officeDocument/2006/relationships/slide" Target="slide2.xml"/></Relationships>
</file>

<file path=ppt/slides/_rels/slide29.xml.rels><?xml version="1.0" encoding="UTF-8" standalone="yes"?>
<Relationships xmlns="http://schemas.openxmlformats.org/package/2006/relationships"><Relationship Id="rId18" Type="http://schemas.openxmlformats.org/officeDocument/2006/relationships/image" Target="../media/image91.png"/><Relationship Id="rId26" Type="http://schemas.openxmlformats.org/officeDocument/2006/relationships/image" Target="../media/image87.wmf"/><Relationship Id="rId3" Type="http://schemas.openxmlformats.org/officeDocument/2006/relationships/image" Target="../media/image2.png"/><Relationship Id="rId21" Type="http://schemas.openxmlformats.org/officeDocument/2006/relationships/oleObject" Target="../embeddings/oleObject114.bin"/><Relationship Id="rId34" Type="http://schemas.openxmlformats.org/officeDocument/2006/relationships/slide" Target="slide19.xml"/><Relationship Id="rId17" Type="http://schemas.openxmlformats.org/officeDocument/2006/relationships/image" Target="../media/image83.wmf"/><Relationship Id="rId25" Type="http://schemas.openxmlformats.org/officeDocument/2006/relationships/oleObject" Target="../embeddings/oleObject116.bin"/><Relationship Id="rId33" Type="http://schemas.openxmlformats.org/officeDocument/2006/relationships/slide" Target="slide6.xml"/><Relationship Id="rId2" Type="http://schemas.openxmlformats.org/officeDocument/2006/relationships/notesSlide" Target="../notesSlides/notesSlide29.xml"/><Relationship Id="rId16" Type="http://schemas.openxmlformats.org/officeDocument/2006/relationships/oleObject" Target="../embeddings/oleObject112.bin"/><Relationship Id="rId20" Type="http://schemas.openxmlformats.org/officeDocument/2006/relationships/image" Target="../media/image84.wmf"/><Relationship Id="rId29" Type="http://schemas.openxmlformats.org/officeDocument/2006/relationships/oleObject" Target="../embeddings/oleObject118.bin"/><Relationship Id="rId1" Type="http://schemas.openxmlformats.org/officeDocument/2006/relationships/slideLayout" Target="../slideLayouts/slideLayout7.xml"/><Relationship Id="rId6" Type="http://schemas.openxmlformats.org/officeDocument/2006/relationships/image" Target="../media/image90.png"/><Relationship Id="rId24" Type="http://schemas.openxmlformats.org/officeDocument/2006/relationships/image" Target="../media/image86.wmf"/><Relationship Id="rId32" Type="http://schemas.openxmlformats.org/officeDocument/2006/relationships/slide" Target="slide2.xml"/><Relationship Id="rId15" Type="http://schemas.openxmlformats.org/officeDocument/2006/relationships/image" Target="../media/image19.png"/><Relationship Id="rId23" Type="http://schemas.openxmlformats.org/officeDocument/2006/relationships/oleObject" Target="../embeddings/oleObject115.bin"/><Relationship Id="rId28" Type="http://schemas.openxmlformats.org/officeDocument/2006/relationships/image" Target="../media/image88.wmf"/><Relationship Id="rId19" Type="http://schemas.openxmlformats.org/officeDocument/2006/relationships/oleObject" Target="../embeddings/oleObject113.bin"/><Relationship Id="rId31" Type="http://schemas.openxmlformats.org/officeDocument/2006/relationships/slide" Target="slide24.xml"/><Relationship Id="rId4" Type="http://schemas.openxmlformats.org/officeDocument/2006/relationships/image" Target="../media/image3.jpeg"/><Relationship Id="rId22" Type="http://schemas.openxmlformats.org/officeDocument/2006/relationships/image" Target="../media/image85.wmf"/><Relationship Id="rId27" Type="http://schemas.openxmlformats.org/officeDocument/2006/relationships/oleObject" Target="../embeddings/oleObject117.bin"/><Relationship Id="rId30" Type="http://schemas.openxmlformats.org/officeDocument/2006/relationships/image" Target="../media/image89.wmf"/><Relationship Id="rId35" Type="http://schemas.openxmlformats.org/officeDocument/2006/relationships/slide" Target="slide35.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image" Target="../media/image3.jpeg"/><Relationship Id="rId9" Type="http://schemas.openxmlformats.org/officeDocument/2006/relationships/slide" Target="slide35.xml"/></Relationships>
</file>

<file path=ppt/slides/_rels/slide30.xml.rels><?xml version="1.0" encoding="UTF-8" standalone="yes"?>
<Relationships xmlns="http://schemas.openxmlformats.org/package/2006/relationships"><Relationship Id="rId18" Type="http://schemas.openxmlformats.org/officeDocument/2006/relationships/image" Target="../media/image91.png"/><Relationship Id="rId26" Type="http://schemas.openxmlformats.org/officeDocument/2006/relationships/image" Target="../media/image87.wmf"/><Relationship Id="rId39" Type="http://schemas.openxmlformats.org/officeDocument/2006/relationships/slide" Target="slide6.xml"/><Relationship Id="rId3" Type="http://schemas.openxmlformats.org/officeDocument/2006/relationships/image" Target="../media/image2.png"/><Relationship Id="rId21" Type="http://schemas.openxmlformats.org/officeDocument/2006/relationships/oleObject" Target="../embeddings/oleObject121.bin"/><Relationship Id="rId34" Type="http://schemas.openxmlformats.org/officeDocument/2006/relationships/image" Target="../media/image95.png"/><Relationship Id="rId17" Type="http://schemas.openxmlformats.org/officeDocument/2006/relationships/image" Target="../media/image83.wmf"/><Relationship Id="rId25" Type="http://schemas.openxmlformats.org/officeDocument/2006/relationships/oleObject" Target="../embeddings/oleObject123.bin"/><Relationship Id="rId33" Type="http://schemas.openxmlformats.org/officeDocument/2006/relationships/image" Target="../media/image94.png"/><Relationship Id="rId38" Type="http://schemas.openxmlformats.org/officeDocument/2006/relationships/slide" Target="slide2.xml"/><Relationship Id="rId2" Type="http://schemas.openxmlformats.org/officeDocument/2006/relationships/notesSlide" Target="../notesSlides/notesSlide30.xml"/><Relationship Id="rId16" Type="http://schemas.openxmlformats.org/officeDocument/2006/relationships/oleObject" Target="../embeddings/oleObject119.bin"/><Relationship Id="rId20" Type="http://schemas.openxmlformats.org/officeDocument/2006/relationships/image" Target="../media/image84.wmf"/><Relationship Id="rId29" Type="http://schemas.openxmlformats.org/officeDocument/2006/relationships/oleObject" Target="../embeddings/oleObject125.bin"/><Relationship Id="rId41"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90.png"/><Relationship Id="rId24" Type="http://schemas.openxmlformats.org/officeDocument/2006/relationships/image" Target="../media/image86.wmf"/><Relationship Id="rId32" Type="http://schemas.openxmlformats.org/officeDocument/2006/relationships/image" Target="../media/image93.png"/><Relationship Id="rId37" Type="http://schemas.openxmlformats.org/officeDocument/2006/relationships/slide" Target="slide24.xml"/><Relationship Id="rId40" Type="http://schemas.openxmlformats.org/officeDocument/2006/relationships/slide" Target="slide19.xml"/><Relationship Id="rId15" Type="http://schemas.openxmlformats.org/officeDocument/2006/relationships/image" Target="../media/image19.png"/><Relationship Id="rId23" Type="http://schemas.openxmlformats.org/officeDocument/2006/relationships/oleObject" Target="../embeddings/oleObject122.bin"/><Relationship Id="rId28" Type="http://schemas.openxmlformats.org/officeDocument/2006/relationships/image" Target="../media/image88.wmf"/><Relationship Id="rId36" Type="http://schemas.openxmlformats.org/officeDocument/2006/relationships/image" Target="../media/image97.png"/><Relationship Id="rId19" Type="http://schemas.openxmlformats.org/officeDocument/2006/relationships/oleObject" Target="../embeddings/oleObject120.bin"/><Relationship Id="rId31" Type="http://schemas.openxmlformats.org/officeDocument/2006/relationships/image" Target="../media/image92.png"/><Relationship Id="rId4" Type="http://schemas.openxmlformats.org/officeDocument/2006/relationships/image" Target="../media/image3.jpeg"/><Relationship Id="rId22" Type="http://schemas.openxmlformats.org/officeDocument/2006/relationships/image" Target="../media/image85.wmf"/><Relationship Id="rId27" Type="http://schemas.openxmlformats.org/officeDocument/2006/relationships/oleObject" Target="../embeddings/oleObject124.bin"/><Relationship Id="rId30" Type="http://schemas.openxmlformats.org/officeDocument/2006/relationships/image" Target="../media/image89.wmf"/><Relationship Id="rId35" Type="http://schemas.openxmlformats.org/officeDocument/2006/relationships/image" Target="../media/image96.png"/></Relationships>
</file>

<file path=ppt/slides/_rels/slide31.xml.rels><?xml version="1.0" encoding="UTF-8" standalone="yes"?>
<Relationships xmlns="http://schemas.openxmlformats.org/package/2006/relationships"><Relationship Id="rId18" Type="http://schemas.openxmlformats.org/officeDocument/2006/relationships/image" Target="../media/image91.png"/><Relationship Id="rId26" Type="http://schemas.openxmlformats.org/officeDocument/2006/relationships/image" Target="../media/image87.wmf"/><Relationship Id="rId39" Type="http://schemas.openxmlformats.org/officeDocument/2006/relationships/image" Target="../media/image100.png"/><Relationship Id="rId21" Type="http://schemas.openxmlformats.org/officeDocument/2006/relationships/oleObject" Target="../embeddings/oleObject128.bin"/><Relationship Id="rId34" Type="http://schemas.openxmlformats.org/officeDocument/2006/relationships/image" Target="../media/image95.png"/><Relationship Id="rId42" Type="http://schemas.openxmlformats.org/officeDocument/2006/relationships/image" Target="../media/image103.png"/><Relationship Id="rId47" Type="http://schemas.openxmlformats.org/officeDocument/2006/relationships/image" Target="../media/image108.png"/><Relationship Id="rId50" Type="http://schemas.openxmlformats.org/officeDocument/2006/relationships/slide" Target="slide2.xml"/><Relationship Id="rId2" Type="http://schemas.openxmlformats.org/officeDocument/2006/relationships/notesSlide" Target="../notesSlides/notesSlide31.xml"/><Relationship Id="rId16" Type="http://schemas.openxmlformats.org/officeDocument/2006/relationships/oleObject" Target="../embeddings/oleObject126.bin"/><Relationship Id="rId20" Type="http://schemas.openxmlformats.org/officeDocument/2006/relationships/image" Target="../media/image84.wmf"/><Relationship Id="rId29" Type="http://schemas.openxmlformats.org/officeDocument/2006/relationships/oleObject" Target="../embeddings/oleObject132.bin"/><Relationship Id="rId41"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90.png"/><Relationship Id="rId24" Type="http://schemas.openxmlformats.org/officeDocument/2006/relationships/image" Target="../media/image86.wmf"/><Relationship Id="rId32" Type="http://schemas.openxmlformats.org/officeDocument/2006/relationships/image" Target="../media/image93.png"/><Relationship Id="rId37" Type="http://schemas.openxmlformats.org/officeDocument/2006/relationships/image" Target="../media/image98.png"/><Relationship Id="rId40" Type="http://schemas.openxmlformats.org/officeDocument/2006/relationships/image" Target="../media/image101.png"/><Relationship Id="rId45" Type="http://schemas.openxmlformats.org/officeDocument/2006/relationships/image" Target="../media/image106.png"/><Relationship Id="rId53" Type="http://schemas.openxmlformats.org/officeDocument/2006/relationships/slide" Target="slide35.xml"/><Relationship Id="rId15" Type="http://schemas.openxmlformats.org/officeDocument/2006/relationships/image" Target="../media/image19.png"/><Relationship Id="rId23" Type="http://schemas.openxmlformats.org/officeDocument/2006/relationships/oleObject" Target="../embeddings/oleObject129.bin"/><Relationship Id="rId28" Type="http://schemas.openxmlformats.org/officeDocument/2006/relationships/image" Target="../media/image88.wmf"/><Relationship Id="rId36" Type="http://schemas.openxmlformats.org/officeDocument/2006/relationships/image" Target="../media/image97.png"/><Relationship Id="rId49" Type="http://schemas.openxmlformats.org/officeDocument/2006/relationships/slide" Target="slide24.xml"/><Relationship Id="rId19" Type="http://schemas.openxmlformats.org/officeDocument/2006/relationships/oleObject" Target="../embeddings/oleObject127.bin"/><Relationship Id="rId31" Type="http://schemas.openxmlformats.org/officeDocument/2006/relationships/image" Target="../media/image92.png"/><Relationship Id="rId44" Type="http://schemas.openxmlformats.org/officeDocument/2006/relationships/image" Target="../media/image105.png"/><Relationship Id="rId52" Type="http://schemas.openxmlformats.org/officeDocument/2006/relationships/slide" Target="slide19.xml"/><Relationship Id="rId4" Type="http://schemas.openxmlformats.org/officeDocument/2006/relationships/image" Target="../media/image3.jpeg"/><Relationship Id="rId22" Type="http://schemas.openxmlformats.org/officeDocument/2006/relationships/image" Target="../media/image85.wmf"/><Relationship Id="rId27" Type="http://schemas.openxmlformats.org/officeDocument/2006/relationships/oleObject" Target="../embeddings/oleObject131.bin"/><Relationship Id="rId30" Type="http://schemas.openxmlformats.org/officeDocument/2006/relationships/image" Target="../media/image89.wmf"/><Relationship Id="rId35" Type="http://schemas.openxmlformats.org/officeDocument/2006/relationships/image" Target="../media/image96.png"/><Relationship Id="rId43" Type="http://schemas.openxmlformats.org/officeDocument/2006/relationships/image" Target="../media/image104.png"/><Relationship Id="rId48" Type="http://schemas.openxmlformats.org/officeDocument/2006/relationships/image" Target="../media/image109.png"/><Relationship Id="rId51" Type="http://schemas.openxmlformats.org/officeDocument/2006/relationships/slide" Target="slide6.xml"/><Relationship Id="rId3" Type="http://schemas.openxmlformats.org/officeDocument/2006/relationships/image" Target="../media/image2.png"/><Relationship Id="rId17" Type="http://schemas.openxmlformats.org/officeDocument/2006/relationships/image" Target="../media/image83.wmf"/><Relationship Id="rId25" Type="http://schemas.openxmlformats.org/officeDocument/2006/relationships/oleObject" Target="../embeddings/oleObject130.bin"/><Relationship Id="rId33" Type="http://schemas.openxmlformats.org/officeDocument/2006/relationships/image" Target="../media/image94.png"/><Relationship Id="rId38" Type="http://schemas.openxmlformats.org/officeDocument/2006/relationships/image" Target="../media/image99.png"/><Relationship Id="rId46" Type="http://schemas.openxmlformats.org/officeDocument/2006/relationships/image" Target="../media/image107.png"/></Relationships>
</file>

<file path=ppt/slides/_rels/slide32.xml.rels><?xml version="1.0" encoding="UTF-8" standalone="yes"?>
<Relationships xmlns="http://schemas.openxmlformats.org/package/2006/relationships"><Relationship Id="rId18" Type="http://schemas.openxmlformats.org/officeDocument/2006/relationships/image" Target="../media/image91.png"/><Relationship Id="rId26" Type="http://schemas.openxmlformats.org/officeDocument/2006/relationships/image" Target="../media/image87.wmf"/><Relationship Id="rId39" Type="http://schemas.openxmlformats.org/officeDocument/2006/relationships/slide" Target="slide24.xml"/><Relationship Id="rId21" Type="http://schemas.openxmlformats.org/officeDocument/2006/relationships/oleObject" Target="../embeddings/oleObject135.bin"/><Relationship Id="rId34" Type="http://schemas.openxmlformats.org/officeDocument/2006/relationships/image" Target="../media/image101.png"/><Relationship Id="rId42" Type="http://schemas.openxmlformats.org/officeDocument/2006/relationships/slide" Target="slide19.xml"/><Relationship Id="rId7" Type="http://schemas.openxmlformats.org/officeDocument/2006/relationships/image" Target="../media/image107.png"/><Relationship Id="rId12" Type="http://schemas.openxmlformats.org/officeDocument/2006/relationships/image" Target="../media/image90.png"/><Relationship Id="rId17" Type="http://schemas.openxmlformats.org/officeDocument/2006/relationships/image" Target="../media/image83.wmf"/><Relationship Id="rId25" Type="http://schemas.openxmlformats.org/officeDocument/2006/relationships/oleObject" Target="../embeddings/oleObject137.bin"/><Relationship Id="rId33" Type="http://schemas.openxmlformats.org/officeDocument/2006/relationships/image" Target="../media/image100.png"/><Relationship Id="rId38" Type="http://schemas.openxmlformats.org/officeDocument/2006/relationships/image" Target="../media/image90.wmf"/><Relationship Id="rId2" Type="http://schemas.openxmlformats.org/officeDocument/2006/relationships/notesSlide" Target="../notesSlides/notesSlide32.xml"/><Relationship Id="rId16" Type="http://schemas.openxmlformats.org/officeDocument/2006/relationships/oleObject" Target="../embeddings/oleObject133.bin"/><Relationship Id="rId20" Type="http://schemas.openxmlformats.org/officeDocument/2006/relationships/image" Target="../media/image84.wmf"/><Relationship Id="rId29" Type="http://schemas.openxmlformats.org/officeDocument/2006/relationships/oleObject" Target="../embeddings/oleObject139.bin"/><Relationship Id="rId41"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image" Target="../media/image3.jpeg"/><Relationship Id="rId24" Type="http://schemas.openxmlformats.org/officeDocument/2006/relationships/image" Target="../media/image86.wmf"/><Relationship Id="rId32" Type="http://schemas.openxmlformats.org/officeDocument/2006/relationships/image" Target="../media/image99.png"/><Relationship Id="rId37" Type="http://schemas.openxmlformats.org/officeDocument/2006/relationships/oleObject" Target="../embeddings/oleObject140.bin"/><Relationship Id="rId40" Type="http://schemas.openxmlformats.org/officeDocument/2006/relationships/slide" Target="slide2.xml"/><Relationship Id="rId5" Type="http://schemas.openxmlformats.org/officeDocument/2006/relationships/image" Target="../media/image105.png"/><Relationship Id="rId15" Type="http://schemas.openxmlformats.org/officeDocument/2006/relationships/image" Target="../media/image19.png"/><Relationship Id="rId23" Type="http://schemas.openxmlformats.org/officeDocument/2006/relationships/oleObject" Target="../embeddings/oleObject136.bin"/><Relationship Id="rId28" Type="http://schemas.openxmlformats.org/officeDocument/2006/relationships/image" Target="../media/image88.wmf"/><Relationship Id="rId36" Type="http://schemas.openxmlformats.org/officeDocument/2006/relationships/image" Target="../media/image103.png"/><Relationship Id="rId10" Type="http://schemas.openxmlformats.org/officeDocument/2006/relationships/image" Target="../media/image2.png"/><Relationship Id="rId19" Type="http://schemas.openxmlformats.org/officeDocument/2006/relationships/oleObject" Target="../embeddings/oleObject134.bin"/><Relationship Id="rId31" Type="http://schemas.openxmlformats.org/officeDocument/2006/relationships/image" Target="../media/image98.png"/><Relationship Id="rId4" Type="http://schemas.openxmlformats.org/officeDocument/2006/relationships/image" Target="../media/image104.png"/><Relationship Id="rId9" Type="http://schemas.openxmlformats.org/officeDocument/2006/relationships/image" Target="../media/image109.png"/><Relationship Id="rId22" Type="http://schemas.openxmlformats.org/officeDocument/2006/relationships/image" Target="../media/image85.wmf"/><Relationship Id="rId27" Type="http://schemas.openxmlformats.org/officeDocument/2006/relationships/oleObject" Target="../embeddings/oleObject138.bin"/><Relationship Id="rId30" Type="http://schemas.openxmlformats.org/officeDocument/2006/relationships/image" Target="../media/image89.wmf"/><Relationship Id="rId35" Type="http://schemas.openxmlformats.org/officeDocument/2006/relationships/image" Target="../media/image102.png"/><Relationship Id="rId43" Type="http://schemas.openxmlformats.org/officeDocument/2006/relationships/slide" Target="slide35.xml"/><Relationship Id="rId8"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18" Type="http://schemas.openxmlformats.org/officeDocument/2006/relationships/slide" Target="slide6.xml"/><Relationship Id="rId3" Type="http://schemas.openxmlformats.org/officeDocument/2006/relationships/tags" Target="../tags/tag25.xml"/><Relationship Id="rId7" Type="http://schemas.openxmlformats.org/officeDocument/2006/relationships/image" Target="../media/image111.png"/><Relationship Id="rId12" Type="http://schemas.openxmlformats.org/officeDocument/2006/relationships/image" Target="../media/image115.png"/><Relationship Id="rId17" Type="http://schemas.openxmlformats.org/officeDocument/2006/relationships/slide" Target="slide2.xml"/><Relationship Id="rId2" Type="http://schemas.openxmlformats.org/officeDocument/2006/relationships/tags" Target="../tags/tag24.xml"/><Relationship Id="rId16" Type="http://schemas.openxmlformats.org/officeDocument/2006/relationships/slide" Target="slide24.xml"/><Relationship Id="rId20" Type="http://schemas.openxmlformats.org/officeDocument/2006/relationships/slide" Target="slide35.xml"/><Relationship Id="rId1" Type="http://schemas.openxmlformats.org/officeDocument/2006/relationships/tags" Target="../tags/tag23.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notesSlide" Target="../notesSlides/notesSlide33.xml"/><Relationship Id="rId15" Type="http://schemas.openxmlformats.org/officeDocument/2006/relationships/image" Target="../media/image118.png"/><Relationship Id="rId10" Type="http://schemas.openxmlformats.org/officeDocument/2006/relationships/image" Target="../media/image3.jpeg"/><Relationship Id="rId19" Type="http://schemas.openxmlformats.org/officeDocument/2006/relationships/slide" Target="slide19.xml"/><Relationship Id="rId4" Type="http://schemas.openxmlformats.org/officeDocument/2006/relationships/slideLayout" Target="../slideLayouts/slideLayout7.xml"/><Relationship Id="rId9" Type="http://schemas.openxmlformats.org/officeDocument/2006/relationships/image" Target="../media/image2.png"/><Relationship Id="rId14" Type="http://schemas.openxmlformats.org/officeDocument/2006/relationships/image" Target="../media/image117.png"/></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3.png"/><Relationship Id="rId18" Type="http://schemas.openxmlformats.org/officeDocument/2006/relationships/image" Target="../media/image128.png"/><Relationship Id="rId26" Type="http://schemas.openxmlformats.org/officeDocument/2006/relationships/image" Target="../media/image136.png"/><Relationship Id="rId3" Type="http://schemas.openxmlformats.org/officeDocument/2006/relationships/image" Target="../media/image2.png"/><Relationship Id="rId21" Type="http://schemas.openxmlformats.org/officeDocument/2006/relationships/image" Target="../media/image131.png"/><Relationship Id="rId7" Type="http://schemas.openxmlformats.org/officeDocument/2006/relationships/image" Target="../media/image116.png"/><Relationship Id="rId12" Type="http://schemas.openxmlformats.org/officeDocument/2006/relationships/image" Target="../media/image122.png"/><Relationship Id="rId17" Type="http://schemas.openxmlformats.org/officeDocument/2006/relationships/image" Target="../media/image127.png"/><Relationship Id="rId25" Type="http://schemas.openxmlformats.org/officeDocument/2006/relationships/image" Target="../media/image135.png"/><Relationship Id="rId2" Type="http://schemas.openxmlformats.org/officeDocument/2006/relationships/notesSlide" Target="../notesSlides/notesSlide34.xml"/><Relationship Id="rId16" Type="http://schemas.openxmlformats.org/officeDocument/2006/relationships/image" Target="../media/image126.png"/><Relationship Id="rId20" Type="http://schemas.openxmlformats.org/officeDocument/2006/relationships/image" Target="../media/image130.png"/><Relationship Id="rId29"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121.png"/><Relationship Id="rId24" Type="http://schemas.openxmlformats.org/officeDocument/2006/relationships/image" Target="../media/image134.png"/><Relationship Id="rId5" Type="http://schemas.openxmlformats.org/officeDocument/2006/relationships/image" Target="../media/image114.png"/><Relationship Id="rId15" Type="http://schemas.openxmlformats.org/officeDocument/2006/relationships/image" Target="../media/image125.png"/><Relationship Id="rId23" Type="http://schemas.openxmlformats.org/officeDocument/2006/relationships/image" Target="../media/image133.png"/><Relationship Id="rId28" Type="http://schemas.openxmlformats.org/officeDocument/2006/relationships/slide" Target="slide2.xml"/><Relationship Id="rId10" Type="http://schemas.openxmlformats.org/officeDocument/2006/relationships/image" Target="../media/image120.png"/><Relationship Id="rId19" Type="http://schemas.openxmlformats.org/officeDocument/2006/relationships/image" Target="../media/image129.png"/><Relationship Id="rId31" Type="http://schemas.openxmlformats.org/officeDocument/2006/relationships/slide" Target="slide35.xml"/><Relationship Id="rId4" Type="http://schemas.openxmlformats.org/officeDocument/2006/relationships/image" Target="../media/image3.jpeg"/><Relationship Id="rId9" Type="http://schemas.openxmlformats.org/officeDocument/2006/relationships/image" Target="../media/image119.png"/><Relationship Id="rId14" Type="http://schemas.openxmlformats.org/officeDocument/2006/relationships/image" Target="../media/image124.png"/><Relationship Id="rId22" Type="http://schemas.openxmlformats.org/officeDocument/2006/relationships/image" Target="../media/image132.png"/><Relationship Id="rId27" Type="http://schemas.openxmlformats.org/officeDocument/2006/relationships/slide" Target="slide24.xml"/><Relationship Id="rId30" Type="http://schemas.openxmlformats.org/officeDocument/2006/relationships/slide" Target="slide19.xml"/></Relationships>
</file>

<file path=ppt/slides/_rels/slide3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notesSlide" Target="../notesSlides/notesSlide35.xml"/><Relationship Id="rId7" Type="http://schemas.openxmlformats.org/officeDocument/2006/relationships/image" Target="../media/image138.png"/><Relationship Id="rId12" Type="http://schemas.openxmlformats.org/officeDocument/2006/relationships/slide" Target="slide35.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137.png"/><Relationship Id="rId11" Type="http://schemas.openxmlformats.org/officeDocument/2006/relationships/slide" Target="slide19.xml"/><Relationship Id="rId5" Type="http://schemas.openxmlformats.org/officeDocument/2006/relationships/image" Target="../media/image113.jpe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notesSlide" Target="../notesSlides/notesSlide36.xml"/><Relationship Id="rId7" Type="http://schemas.openxmlformats.org/officeDocument/2006/relationships/slide" Target="slide2.xml"/><Relationship Id="rId12" Type="http://schemas.openxmlformats.org/officeDocument/2006/relationships/image" Target="../media/image140.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slide" Target="slide24.xml"/><Relationship Id="rId11" Type="http://schemas.openxmlformats.org/officeDocument/2006/relationships/image" Target="../media/image139.png"/><Relationship Id="rId5" Type="http://schemas.openxmlformats.org/officeDocument/2006/relationships/image" Target="../media/image113.jpeg"/><Relationship Id="rId10" Type="http://schemas.openxmlformats.org/officeDocument/2006/relationships/slide" Target="slide35.xml"/><Relationship Id="rId4" Type="http://schemas.openxmlformats.org/officeDocument/2006/relationships/image" Target="../media/image2.png"/><Relationship Id="rId9" Type="http://schemas.openxmlformats.org/officeDocument/2006/relationships/slide" Target="slide19.xml"/></Relationships>
</file>

<file path=ppt/slides/_rels/slide37.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slide" Target="slide35.xml"/><Relationship Id="rId3" Type="http://schemas.openxmlformats.org/officeDocument/2006/relationships/notesSlide" Target="../notesSlides/notesSlide37.xml"/><Relationship Id="rId7" Type="http://schemas.openxmlformats.org/officeDocument/2006/relationships/image" Target="../media/image142.png"/><Relationship Id="rId12" Type="http://schemas.openxmlformats.org/officeDocument/2006/relationships/slide" Target="slide19.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41.png"/><Relationship Id="rId11" Type="http://schemas.openxmlformats.org/officeDocument/2006/relationships/slide" Target="slide6.xml"/><Relationship Id="rId5" Type="http://schemas.openxmlformats.org/officeDocument/2006/relationships/image" Target="../media/image113.jpeg"/><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slide" Target="slide24.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image" Target="../media/image3.jpeg"/><Relationship Id="rId9" Type="http://schemas.openxmlformats.org/officeDocument/2006/relationships/slide" Target="slide35.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9.xml"/><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slide" Target="slide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11" Type="http://schemas.openxmlformats.org/officeDocument/2006/relationships/slide" Target="slide2.xml"/><Relationship Id="rId5" Type="http://schemas.openxmlformats.org/officeDocument/2006/relationships/image" Target="../media/image2.png"/><Relationship Id="rId10" Type="http://schemas.openxmlformats.org/officeDocument/2006/relationships/slide" Target="slide24.xml"/><Relationship Id="rId4" Type="http://schemas.openxmlformats.org/officeDocument/2006/relationships/notesSlide" Target="../notesSlides/notesSlide5.xml"/><Relationship Id="rId9" Type="http://schemas.openxmlformats.org/officeDocument/2006/relationships/image" Target="../media/image6.png"/><Relationship Id="rId14" Type="http://schemas.openxmlformats.org/officeDocument/2006/relationships/slide" Target="slide35.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18" Type="http://schemas.openxmlformats.org/officeDocument/2006/relationships/image" Target="../media/image13.wmf"/><Relationship Id="rId3" Type="http://schemas.openxmlformats.org/officeDocument/2006/relationships/image" Target="../media/image2.png"/><Relationship Id="rId21" Type="http://schemas.openxmlformats.org/officeDocument/2006/relationships/slide" Target="slide24.xml"/><Relationship Id="rId7" Type="http://schemas.openxmlformats.org/officeDocument/2006/relationships/oleObject" Target="../embeddings/oleObject2.bin"/><Relationship Id="rId12" Type="http://schemas.openxmlformats.org/officeDocument/2006/relationships/image" Target="../media/image10.wmf"/><Relationship Id="rId17" Type="http://schemas.openxmlformats.org/officeDocument/2006/relationships/oleObject" Target="../embeddings/oleObject7.bin"/><Relationship Id="rId25" Type="http://schemas.openxmlformats.org/officeDocument/2006/relationships/slide" Target="slide35.xml"/><Relationship Id="rId2" Type="http://schemas.openxmlformats.org/officeDocument/2006/relationships/notesSlide" Target="../notesSlides/notesSlide6.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oleObject" Target="../embeddings/oleObject4.bin"/><Relationship Id="rId24" Type="http://schemas.openxmlformats.org/officeDocument/2006/relationships/slide" Target="slide19.xml"/><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slide" Target="slide6.xml"/><Relationship Id="rId10" Type="http://schemas.openxmlformats.org/officeDocument/2006/relationships/image" Target="../media/image9.wmf"/><Relationship Id="rId19" Type="http://schemas.openxmlformats.org/officeDocument/2006/relationships/oleObject" Target="../embeddings/oleObject8.bin"/><Relationship Id="rId4" Type="http://schemas.openxmlformats.org/officeDocument/2006/relationships/image" Target="../media/image3.jpeg"/><Relationship Id="rId9" Type="http://schemas.openxmlformats.org/officeDocument/2006/relationships/oleObject" Target="../embeddings/oleObject3.bin"/><Relationship Id="rId14" Type="http://schemas.openxmlformats.org/officeDocument/2006/relationships/image" Target="../media/image11.wmf"/><Relationship Id="rId22"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3.bin"/><Relationship Id="rId18" Type="http://schemas.openxmlformats.org/officeDocument/2006/relationships/image" Target="../media/image13.wmf"/><Relationship Id="rId3" Type="http://schemas.openxmlformats.org/officeDocument/2006/relationships/image" Target="../media/image2.png"/><Relationship Id="rId21" Type="http://schemas.openxmlformats.org/officeDocument/2006/relationships/slide" Target="slide24.xml"/><Relationship Id="rId7" Type="http://schemas.openxmlformats.org/officeDocument/2006/relationships/oleObject" Target="../embeddings/oleObject10.bin"/><Relationship Id="rId12" Type="http://schemas.openxmlformats.org/officeDocument/2006/relationships/image" Target="../media/image10.wmf"/><Relationship Id="rId17" Type="http://schemas.openxmlformats.org/officeDocument/2006/relationships/oleObject" Target="../embeddings/oleObject15.bin"/><Relationship Id="rId25" Type="http://schemas.openxmlformats.org/officeDocument/2006/relationships/slide" Target="slide35.xml"/><Relationship Id="rId2" Type="http://schemas.openxmlformats.org/officeDocument/2006/relationships/notesSlide" Target="../notesSlides/notesSlide7.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oleObject" Target="../embeddings/oleObject12.bin"/><Relationship Id="rId24" Type="http://schemas.openxmlformats.org/officeDocument/2006/relationships/slide" Target="slide19.xml"/><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slide" Target="slide6.xml"/><Relationship Id="rId10" Type="http://schemas.openxmlformats.org/officeDocument/2006/relationships/image" Target="../media/image9.wmf"/><Relationship Id="rId19" Type="http://schemas.openxmlformats.org/officeDocument/2006/relationships/oleObject" Target="../embeddings/oleObject16.bin"/><Relationship Id="rId4" Type="http://schemas.openxmlformats.org/officeDocument/2006/relationships/image" Target="../media/image3.jpeg"/><Relationship Id="rId9" Type="http://schemas.openxmlformats.org/officeDocument/2006/relationships/oleObject" Target="../embeddings/oleObject11.bin"/><Relationship Id="rId14" Type="http://schemas.openxmlformats.org/officeDocument/2006/relationships/image" Target="../media/image11.wmf"/><Relationship Id="rId22"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21.bin"/><Relationship Id="rId18" Type="http://schemas.openxmlformats.org/officeDocument/2006/relationships/image" Target="../media/image13.wmf"/><Relationship Id="rId3" Type="http://schemas.openxmlformats.org/officeDocument/2006/relationships/image" Target="../media/image2.png"/><Relationship Id="rId21" Type="http://schemas.openxmlformats.org/officeDocument/2006/relationships/slide" Target="slide24.xml"/><Relationship Id="rId7" Type="http://schemas.openxmlformats.org/officeDocument/2006/relationships/oleObject" Target="../embeddings/oleObject18.bin"/><Relationship Id="rId12" Type="http://schemas.openxmlformats.org/officeDocument/2006/relationships/image" Target="../media/image10.wmf"/><Relationship Id="rId17" Type="http://schemas.openxmlformats.org/officeDocument/2006/relationships/oleObject" Target="../embeddings/oleObject23.bin"/><Relationship Id="rId25" Type="http://schemas.openxmlformats.org/officeDocument/2006/relationships/slide" Target="slide35.xml"/><Relationship Id="rId2" Type="http://schemas.openxmlformats.org/officeDocument/2006/relationships/notesSlide" Target="../notesSlides/notesSlide8.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oleObject" Target="../embeddings/oleObject20.bin"/><Relationship Id="rId24" Type="http://schemas.openxmlformats.org/officeDocument/2006/relationships/slide" Target="slide19.xml"/><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slide" Target="slide6.xml"/><Relationship Id="rId10" Type="http://schemas.openxmlformats.org/officeDocument/2006/relationships/image" Target="../media/image9.wmf"/><Relationship Id="rId19" Type="http://schemas.openxmlformats.org/officeDocument/2006/relationships/oleObject" Target="../embeddings/oleObject24.bin"/><Relationship Id="rId4" Type="http://schemas.openxmlformats.org/officeDocument/2006/relationships/image" Target="../media/image3.jpeg"/><Relationship Id="rId9" Type="http://schemas.openxmlformats.org/officeDocument/2006/relationships/oleObject" Target="../embeddings/oleObject19.bin"/><Relationship Id="rId14" Type="http://schemas.openxmlformats.org/officeDocument/2006/relationships/image" Target="../media/image11.wmf"/><Relationship Id="rId22"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18" Type="http://schemas.openxmlformats.org/officeDocument/2006/relationships/slide" Target="slide24.xml"/><Relationship Id="rId3" Type="http://schemas.openxmlformats.org/officeDocument/2006/relationships/slideLayout" Target="../slideLayouts/slideLayout7.xml"/><Relationship Id="rId21" Type="http://schemas.openxmlformats.org/officeDocument/2006/relationships/slide" Target="slide19.xml"/><Relationship Id="rId7" Type="http://schemas.openxmlformats.org/officeDocument/2006/relationships/image" Target="../media/image2.png"/><Relationship Id="rId17" Type="http://schemas.openxmlformats.org/officeDocument/2006/relationships/image" Target="../media/image17.wmf"/><Relationship Id="rId2" Type="http://schemas.openxmlformats.org/officeDocument/2006/relationships/tags" Target="../tags/tag5.xml"/><Relationship Id="rId16" Type="http://schemas.openxmlformats.org/officeDocument/2006/relationships/oleObject" Target="../embeddings/oleObject25.bin"/><Relationship Id="rId20" Type="http://schemas.openxmlformats.org/officeDocument/2006/relationships/slide" Target="slide6.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image" Target="../media/image19.png"/><Relationship Id="rId19" Type="http://schemas.openxmlformats.org/officeDocument/2006/relationships/slide" Target="slide2.xml"/><Relationship Id="rId4" Type="http://schemas.openxmlformats.org/officeDocument/2006/relationships/notesSlide" Target="../notesSlides/notesSlide9.xml"/><Relationship Id="rId14" Type="http://schemas.openxmlformats.org/officeDocument/2006/relationships/image" Target="../media/image18.png"/><Relationship Id="rId22" Type="http://schemas.openxmlformats.org/officeDocument/2006/relationships/slide" Target="slide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8" name="Retângulo 25">
            <a:extLst>
              <a:ext uri="{FF2B5EF4-FFF2-40B4-BE49-F238E27FC236}">
                <a16:creationId xmlns:a16="http://schemas.microsoft.com/office/drawing/2014/main" id="{6D7FFFDE-7C1B-4962-B608-858D476C6492}"/>
              </a:ext>
            </a:extLst>
          </p:cNvPr>
          <p:cNvSpPr/>
          <p:nvPr/>
        </p:nvSpPr>
        <p:spPr>
          <a:xfrm>
            <a:off x="0" y="0"/>
            <a:ext cx="1784068" cy="954107"/>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 Plan</a:t>
            </a:r>
          </a:p>
        </p:txBody>
      </p:sp>
      <p:pic>
        <p:nvPicPr>
          <p:cNvPr id="11" name="Imagem 11">
            <a:extLst>
              <a:ext uri="{FF2B5EF4-FFF2-40B4-BE49-F238E27FC236}">
                <a16:creationId xmlns:a16="http://schemas.microsoft.com/office/drawing/2014/main" id="{2B028BB0-8F10-47CA-933C-A4E39113FC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1122" y="1213059"/>
            <a:ext cx="4829979" cy="4532602"/>
          </a:xfrm>
          <a:prstGeom prst="rect">
            <a:avLst/>
          </a:prstGeom>
        </p:spPr>
      </p:pic>
      <p:sp>
        <p:nvSpPr>
          <p:cNvPr id="12" name="CaixaDeTexto 12">
            <a:extLst>
              <a:ext uri="{FF2B5EF4-FFF2-40B4-BE49-F238E27FC236}">
                <a16:creationId xmlns:a16="http://schemas.microsoft.com/office/drawing/2014/main" id="{F10D5F08-78D2-4581-82B8-9E7190C8A144}"/>
              </a:ext>
            </a:extLst>
          </p:cNvPr>
          <p:cNvSpPr txBox="1"/>
          <p:nvPr/>
        </p:nvSpPr>
        <p:spPr>
          <a:xfrm>
            <a:off x="2088150" y="23626"/>
            <a:ext cx="9797142" cy="954107"/>
          </a:xfrm>
          <a:prstGeom prst="rect">
            <a:avLst/>
          </a:prstGeom>
          <a:noFill/>
        </p:spPr>
        <p:txBody>
          <a:bodyPr wrap="square" rtlCol="0">
            <a:spAutoFit/>
          </a:bodyPr>
          <a:lstStyle/>
          <a:p>
            <a:r>
              <a:rPr lang="en-GB" sz="2000" b="1" dirty="0">
                <a:solidFill>
                  <a:srgbClr val="F25E4F"/>
                </a:solidFill>
              </a:rPr>
              <a:t>Remember!</a:t>
            </a:r>
            <a:r>
              <a:rPr lang="en-GB" dirty="0"/>
              <a:t> </a:t>
            </a:r>
          </a:p>
          <a:p>
            <a:r>
              <a:rPr lang="en-GB" dirty="0">
                <a:solidFill>
                  <a:srgbClr val="0C2B8E"/>
                </a:solidFill>
              </a:rPr>
              <a:t>You can </a:t>
            </a:r>
            <a:r>
              <a:rPr lang="en-GB" b="1" dirty="0">
                <a:solidFill>
                  <a:srgbClr val="0C2B8E"/>
                </a:solidFill>
              </a:rPr>
              <a:t>travel through all the sections </a:t>
            </a:r>
            <a:r>
              <a:rPr lang="en-GB" dirty="0">
                <a:solidFill>
                  <a:srgbClr val="0C2B8E"/>
                </a:solidFill>
              </a:rPr>
              <a:t>(enter or mouse click) or </a:t>
            </a:r>
            <a:r>
              <a:rPr lang="en-GB" b="1" dirty="0">
                <a:solidFill>
                  <a:srgbClr val="0C2B8E"/>
                </a:solidFill>
              </a:rPr>
              <a:t>choose your section </a:t>
            </a:r>
            <a:r>
              <a:rPr lang="en-GB" dirty="0">
                <a:solidFill>
                  <a:srgbClr val="0C2B8E"/>
                </a:solidFill>
              </a:rPr>
              <a:t>by clicking over it.</a:t>
            </a:r>
          </a:p>
          <a:p>
            <a:r>
              <a:rPr lang="en-GB" dirty="0">
                <a:solidFill>
                  <a:srgbClr val="0C2B8E"/>
                </a:solidFill>
              </a:rPr>
              <a:t>You should only “</a:t>
            </a:r>
            <a:r>
              <a:rPr lang="en-GB" b="1" dirty="0">
                <a:solidFill>
                  <a:srgbClr val="0C2B8E"/>
                </a:solidFill>
              </a:rPr>
              <a:t>Try it</a:t>
            </a:r>
            <a:r>
              <a:rPr lang="en-GB" dirty="0">
                <a:solidFill>
                  <a:srgbClr val="0C2B8E"/>
                </a:solidFill>
              </a:rPr>
              <a:t>”</a:t>
            </a:r>
            <a:r>
              <a:rPr lang="en-GB" b="1" dirty="0">
                <a:solidFill>
                  <a:srgbClr val="0C2B8E"/>
                </a:solidFill>
              </a:rPr>
              <a:t> </a:t>
            </a:r>
            <a:r>
              <a:rPr lang="en-GB" u="sng" dirty="0">
                <a:solidFill>
                  <a:srgbClr val="0C2B8E"/>
                </a:solidFill>
              </a:rPr>
              <a:t>after exploring all lesson contents</a:t>
            </a:r>
            <a:r>
              <a:rPr lang="en-GB" dirty="0">
                <a:solidFill>
                  <a:srgbClr val="0C2B8E"/>
                </a:solidFill>
              </a:rPr>
              <a:t>!</a:t>
            </a:r>
          </a:p>
        </p:txBody>
      </p:sp>
      <p:sp>
        <p:nvSpPr>
          <p:cNvPr id="13" name="CaixaDeTexto 17">
            <a:extLst>
              <a:ext uri="{FF2B5EF4-FFF2-40B4-BE49-F238E27FC236}">
                <a16:creationId xmlns:a16="http://schemas.microsoft.com/office/drawing/2014/main" id="{C9A4A678-27DB-4866-A9AD-9668067437E8}"/>
              </a:ext>
            </a:extLst>
          </p:cNvPr>
          <p:cNvSpPr txBox="1"/>
          <p:nvPr/>
        </p:nvSpPr>
        <p:spPr>
          <a:xfrm>
            <a:off x="5760742" y="5980987"/>
            <a:ext cx="2470741" cy="523220"/>
          </a:xfrm>
          <a:prstGeom prst="rect">
            <a:avLst/>
          </a:prstGeom>
          <a:noFill/>
        </p:spPr>
        <p:txBody>
          <a:bodyPr wrap="non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pic>
        <p:nvPicPr>
          <p:cNvPr id="14"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8" name="Imagem 6">
            <a:extLst>
              <a:ext uri="{FF2B5EF4-FFF2-40B4-BE49-F238E27FC236}">
                <a16:creationId xmlns:a16="http://schemas.microsoft.com/office/drawing/2014/main" id="{2A174A8B-35A1-411D-9569-5B121F131A2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9" name="Retângulo: Cantos Arredondados 18">
            <a:hlinkClick r:id="rId6" action="ppaction://hlinksldjump"/>
            <a:extLst>
              <a:ext uri="{FF2B5EF4-FFF2-40B4-BE49-F238E27FC236}">
                <a16:creationId xmlns:a16="http://schemas.microsoft.com/office/drawing/2014/main" id="{F0C88289-50E3-486D-9707-D59D852C11F3}"/>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0" name="Retângulo: Cantos Arredondados 19">
            <a:hlinkClick r:id="rId7" action="ppaction://hlinksldjump"/>
            <a:extLst>
              <a:ext uri="{FF2B5EF4-FFF2-40B4-BE49-F238E27FC236}">
                <a16:creationId xmlns:a16="http://schemas.microsoft.com/office/drawing/2014/main" id="{AB13CA8D-6213-4493-9C68-FD96840EE3AE}"/>
              </a:ext>
            </a:extLst>
          </p:cNvPr>
          <p:cNvSpPr/>
          <p:nvPr/>
        </p:nvSpPr>
        <p:spPr>
          <a:xfrm>
            <a:off x="36000" y="99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1" name="Retângulo: Cantos Arredondados 20">
            <a:hlinkClick r:id="rId8" action="ppaction://hlinksldjump"/>
            <a:extLst>
              <a:ext uri="{FF2B5EF4-FFF2-40B4-BE49-F238E27FC236}">
                <a16:creationId xmlns:a16="http://schemas.microsoft.com/office/drawing/2014/main" id="{8E458DAD-9A0D-4D40-9B2E-5AFEB73E97F8}"/>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2" name="Retângulo: Cantos Arredondados 21">
            <a:hlinkClick r:id="rId9" action="ppaction://hlinksldjump"/>
            <a:extLst>
              <a:ext uri="{FF2B5EF4-FFF2-40B4-BE49-F238E27FC236}">
                <a16:creationId xmlns:a16="http://schemas.microsoft.com/office/drawing/2014/main" id="{632D94F2-159E-40D5-B239-73E0F5D344D6}"/>
              </a:ext>
            </a:extLst>
          </p:cNvPr>
          <p:cNvSpPr/>
          <p:nvPr/>
        </p:nvSpPr>
        <p:spPr>
          <a:xfrm>
            <a:off x="36000" y="315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23" name="Retângulo: Cantos Arredondados 22">
            <a:hlinkClick r:id="rId10" action="ppaction://hlinksldjump"/>
            <a:extLst>
              <a:ext uri="{FF2B5EF4-FFF2-40B4-BE49-F238E27FC236}">
                <a16:creationId xmlns:a16="http://schemas.microsoft.com/office/drawing/2014/main" id="{CF242836-78AB-4EFD-A7BB-2D0139076083}"/>
              </a:ext>
            </a:extLst>
          </p:cNvPr>
          <p:cNvSpPr/>
          <p:nvPr/>
        </p:nvSpPr>
        <p:spPr>
          <a:xfrm>
            <a:off x="36000" y="5310000"/>
            <a:ext cx="1728000" cy="990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5218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Gauss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210110"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latin typeface="Cambria Math" panose="02040503050406030204" pitchFamily="18" charset="0"/>
                            </a:rPr>
                          </m:ctrlPr>
                        </m:dPr>
                        <m:e>
                          <m:m>
                            <m:mPr>
                              <m:mcs>
                                <m:mc>
                                  <m:mcPr>
                                    <m:count m:val="1"/>
                                    <m:mcJc m:val="center"/>
                                  </m:mcPr>
                                </m:mc>
                              </m:mcs>
                              <m:ctrlPr>
                                <a:rPr lang="es-ES" sz="2400" i="1" smtClean="0">
                                  <a:latin typeface="Cambria Math" panose="02040503050406030204" pitchFamily="18" charset="0"/>
                                </a:rPr>
                              </m:ctrlPr>
                            </m:mPr>
                            <m:mr>
                              <m:e>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m:rPr>
                                    <m:brk m:alnAt="7"/>
                                  </m:rPr>
                                  <a:rPr lang="es-ES" sz="2400" b="0" i="1" smtClean="0">
                                    <a:latin typeface="Cambria Math" panose="02040503050406030204" pitchFamily="18" charset="0"/>
                                  </a:rPr>
                                  <m:t>+</m:t>
                                </m:r>
                                <m:r>
                                  <a:rPr lang="es-ES" sz="2400" b="0" i="1" smtClean="0">
                                    <a:latin typeface="Cambria Math" panose="02040503050406030204" pitchFamily="18" charset="0"/>
                                  </a:rPr>
                                  <m:t>10</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b="0" i="1" smtClean="0">
                                        <a:latin typeface="Cambria Math" panose="02040503050406030204" pitchFamily="18" charset="0"/>
                                      </a:rPr>
                                      <m:t>3</m:t>
                                    </m:r>
                                  </m:sub>
                                </m:sSub>
                                <m:r>
                                  <a:rPr lang="es-ES" sz="2400" b="0" i="1" smtClean="0">
                                    <a:latin typeface="Cambria Math" panose="02040503050406030204" pitchFamily="18" charset="0"/>
                                  </a:rPr>
                                  <m:t>=5</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3</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b="0" i="1" smtClean="0">
                                    <a:latin typeface="Cambria Math" panose="02040503050406030204" pitchFamily="18" charset="0"/>
                                  </a:rPr>
                                  <m:t>−4</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4</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i="1">
                                    <a:latin typeface="Cambria Math" panose="02040503050406030204" pitchFamily="18" charset="0"/>
                                  </a:rPr>
                                  <m:t>+</m:t>
                                </m:r>
                                <m:r>
                                  <a:rPr lang="es-ES" sz="2400" b="0" i="1" smtClean="0">
                                    <a:latin typeface="Cambria Math" panose="02040503050406030204" pitchFamily="18" charset="0"/>
                                  </a:rPr>
                                  <m:t>6</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
                        </m:e>
                      </m:d>
                    </m:oMath>
                  </m:oMathPara>
                </a14:m>
                <a:endParaRPr lang="es-ES" sz="24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210110" cy="1271438"/>
              </a:xfrm>
              <a:prstGeom prst="rect">
                <a:avLst/>
              </a:prstGeom>
              <a:blipFill>
                <a:blip r:embed="rId12"/>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3"/>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29" name="Objeto 28">
            <a:extLst>
              <a:ext uri="{FF2B5EF4-FFF2-40B4-BE49-F238E27FC236}">
                <a16:creationId xmlns:a16="http://schemas.microsoft.com/office/drawing/2014/main" id="{E9D878B9-F81B-4A48-8FD1-AD18F11BCD1F}"/>
              </a:ext>
            </a:extLst>
          </p:cNvPr>
          <p:cNvGraphicFramePr>
            <a:graphicFrameLocks noChangeAspect="1"/>
          </p:cNvGraphicFramePr>
          <p:nvPr/>
        </p:nvGraphicFramePr>
        <p:xfrm>
          <a:off x="2427157" y="2577784"/>
          <a:ext cx="1937084" cy="1285675"/>
        </p:xfrm>
        <a:graphic>
          <a:graphicData uri="http://schemas.openxmlformats.org/presentationml/2006/ole">
            <mc:AlternateContent xmlns:mc="http://schemas.openxmlformats.org/markup-compatibility/2006">
              <mc:Choice xmlns:v="urn:schemas-microsoft-com:vml" Requires="v">
                <p:oleObj name="Equation" r:id="rId14" imgW="1079280" imgH="711000" progId="Equation.DSMT4">
                  <p:embed/>
                </p:oleObj>
              </mc:Choice>
              <mc:Fallback>
                <p:oleObj name="Equation" r:id="rId14" imgW="1079280" imgH="711000" progId="Equation.DSMT4">
                  <p:embed/>
                  <p:pic>
                    <p:nvPicPr>
                      <p:cNvPr id="29" name="Objeto 28">
                        <a:extLst>
                          <a:ext uri="{FF2B5EF4-FFF2-40B4-BE49-F238E27FC236}">
                            <a16:creationId xmlns:a16="http://schemas.microsoft.com/office/drawing/2014/main" id="{E9D878B9-F81B-4A48-8FD1-AD18F11BCD1F}"/>
                          </a:ext>
                        </a:extLst>
                      </p:cNvPr>
                      <p:cNvPicPr>
                        <a:picLocks noChangeAspect="1" noChangeArrowheads="1"/>
                      </p:cNvPicPr>
                      <p:nvPr/>
                    </p:nvPicPr>
                    <p:blipFill>
                      <a:blip r:embed="rId15"/>
                      <a:srcRect/>
                      <a:stretch>
                        <a:fillRect/>
                      </a:stretch>
                    </p:blipFill>
                    <p:spPr bwMode="auto">
                      <a:xfrm>
                        <a:off x="2427157" y="2577784"/>
                        <a:ext cx="1937084" cy="1285675"/>
                      </a:xfrm>
                      <a:prstGeom prst="rect">
                        <a:avLst/>
                      </a:prstGeom>
                      <a:noFill/>
                    </p:spPr>
                  </p:pic>
                </p:oleObj>
              </mc:Fallback>
            </mc:AlternateContent>
          </a:graphicData>
        </a:graphic>
      </p:graphicFrame>
      <p:grpSp>
        <p:nvGrpSpPr>
          <p:cNvPr id="30" name="Grupo 41">
            <a:extLst>
              <a:ext uri="{FF2B5EF4-FFF2-40B4-BE49-F238E27FC236}">
                <a16:creationId xmlns:a16="http://schemas.microsoft.com/office/drawing/2014/main" id="{A4244680-F8D7-47DF-8144-94CC8F9B1D44}"/>
              </a:ext>
            </a:extLst>
          </p:cNvPr>
          <p:cNvGrpSpPr/>
          <p:nvPr/>
        </p:nvGrpSpPr>
        <p:grpSpPr>
          <a:xfrm>
            <a:off x="2601680" y="3810365"/>
            <a:ext cx="1314032" cy="810433"/>
            <a:chOff x="3364972" y="3214778"/>
            <a:chExt cx="1314032" cy="810433"/>
          </a:xfrm>
        </p:grpSpPr>
        <p:sp>
          <p:nvSpPr>
            <p:cNvPr id="31" name="Text Box 13">
              <a:extLst>
                <a:ext uri="{FF2B5EF4-FFF2-40B4-BE49-F238E27FC236}">
                  <a16:creationId xmlns:a16="http://schemas.microsoft.com/office/drawing/2014/main" id="{4B5412A5-8847-4390-8FE7-F743193EE6B1}"/>
                </a:ext>
              </a:extLst>
            </p:cNvPr>
            <p:cNvSpPr txBox="1">
              <a:spLocks noChangeArrowheads="1"/>
            </p:cNvSpPr>
            <p:nvPr/>
          </p:nvSpPr>
          <p:spPr bwMode="auto">
            <a:xfrm>
              <a:off x="3364972" y="3378880"/>
              <a:ext cx="1297022" cy="646331"/>
            </a:xfrm>
            <a:prstGeom prst="rect">
              <a:avLst/>
            </a:prstGeom>
            <a:noFill/>
            <a:ln w="12700">
              <a:noFill/>
            </a:ln>
            <a:effectLst/>
          </p:spPr>
          <p:txBody>
            <a:bodyPr wrap="none">
              <a:spAutoFit/>
            </a:bodyPr>
            <a:lstStyle/>
            <a:p>
              <a:r>
                <a:rPr lang="en-GB" altLang="es-ES" dirty="0"/>
                <a:t>Augmented</a:t>
              </a:r>
            </a:p>
            <a:p>
              <a:pPr algn="ctr"/>
              <a:r>
                <a:rPr lang="en-GB" altLang="es-ES" dirty="0"/>
                <a:t>Matrix</a:t>
              </a:r>
            </a:p>
          </p:txBody>
        </p:sp>
        <p:sp>
          <p:nvSpPr>
            <p:cNvPr id="32" name="Globo: flecha hacia arriba 46">
              <a:extLst>
                <a:ext uri="{FF2B5EF4-FFF2-40B4-BE49-F238E27FC236}">
                  <a16:creationId xmlns:a16="http://schemas.microsoft.com/office/drawing/2014/main" id="{33491427-D238-4B6C-8F3C-8922A99126A0}"/>
                </a:ext>
              </a:extLst>
            </p:cNvPr>
            <p:cNvSpPr/>
            <p:nvPr/>
          </p:nvSpPr>
          <p:spPr>
            <a:xfrm>
              <a:off x="3375498" y="3214778"/>
              <a:ext cx="1303506" cy="741870"/>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33" name="Objeto 32">
            <a:extLst>
              <a:ext uri="{FF2B5EF4-FFF2-40B4-BE49-F238E27FC236}">
                <a16:creationId xmlns:a16="http://schemas.microsoft.com/office/drawing/2014/main" id="{880A8021-CED3-499D-BEE4-31B9E7E9EFC3}"/>
              </a:ext>
            </a:extLst>
          </p:cNvPr>
          <p:cNvGraphicFramePr>
            <a:graphicFrameLocks noChangeAspect="1"/>
          </p:cNvGraphicFramePr>
          <p:nvPr/>
        </p:nvGraphicFramePr>
        <p:xfrm>
          <a:off x="5808267" y="2568848"/>
          <a:ext cx="2111375" cy="1214438"/>
        </p:xfrm>
        <a:graphic>
          <a:graphicData uri="http://schemas.openxmlformats.org/presentationml/2006/ole">
            <mc:AlternateContent xmlns:mc="http://schemas.openxmlformats.org/markup-compatibility/2006">
              <mc:Choice xmlns:v="urn:schemas-microsoft-com:vml" Requires="v">
                <p:oleObj name="Equation" r:id="rId16" imgW="1244520" imgH="711000" progId="Equation.DSMT4">
                  <p:embed/>
                </p:oleObj>
              </mc:Choice>
              <mc:Fallback>
                <p:oleObj name="Equation" r:id="rId16" imgW="1244520" imgH="711000" progId="Equation.DSMT4">
                  <p:embed/>
                  <p:pic>
                    <p:nvPicPr>
                      <p:cNvPr id="33" name="Objeto 32">
                        <a:extLst>
                          <a:ext uri="{FF2B5EF4-FFF2-40B4-BE49-F238E27FC236}">
                            <a16:creationId xmlns:a16="http://schemas.microsoft.com/office/drawing/2014/main" id="{880A8021-CED3-499D-BEE4-31B9E7E9EFC3}"/>
                          </a:ext>
                        </a:extLst>
                      </p:cNvPr>
                      <p:cNvPicPr>
                        <a:picLocks noChangeAspect="1" noChangeArrowheads="1"/>
                      </p:cNvPicPr>
                      <p:nvPr/>
                    </p:nvPicPr>
                    <p:blipFill>
                      <a:blip r:embed="rId17"/>
                      <a:srcRect/>
                      <a:stretch>
                        <a:fillRect/>
                      </a:stretch>
                    </p:blipFill>
                    <p:spPr bwMode="auto">
                      <a:xfrm>
                        <a:off x="5808267" y="2568848"/>
                        <a:ext cx="2111375" cy="1214438"/>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2DC7B88B-2378-47F7-9A90-AED742ADC6E0}"/>
              </a:ext>
            </a:extLst>
          </p:cNvPr>
          <p:cNvGraphicFramePr>
            <a:graphicFrameLocks noChangeAspect="1"/>
          </p:cNvGraphicFramePr>
          <p:nvPr/>
        </p:nvGraphicFramePr>
        <p:xfrm>
          <a:off x="9184448" y="2635524"/>
          <a:ext cx="2128129" cy="1215810"/>
        </p:xfrm>
        <a:graphic>
          <a:graphicData uri="http://schemas.openxmlformats.org/presentationml/2006/ole">
            <mc:AlternateContent xmlns:mc="http://schemas.openxmlformats.org/markup-compatibility/2006">
              <mc:Choice xmlns:v="urn:schemas-microsoft-com:vml" Requires="v">
                <p:oleObj name="Equation" r:id="rId18" imgW="1244520" imgH="711000" progId="Equation.DSMT4">
                  <p:embed/>
                </p:oleObj>
              </mc:Choice>
              <mc:Fallback>
                <p:oleObj name="Equation" r:id="rId18" imgW="1244520" imgH="711000" progId="Equation.DSMT4">
                  <p:embed/>
                  <p:pic>
                    <p:nvPicPr>
                      <p:cNvPr id="34" name="Objeto 33">
                        <a:extLst>
                          <a:ext uri="{FF2B5EF4-FFF2-40B4-BE49-F238E27FC236}">
                            <a16:creationId xmlns:a16="http://schemas.microsoft.com/office/drawing/2014/main" id="{2DC7B88B-2378-47F7-9A90-AED742ADC6E0}"/>
                          </a:ext>
                        </a:extLst>
                      </p:cNvPr>
                      <p:cNvPicPr>
                        <a:picLocks noChangeAspect="1" noChangeArrowheads="1"/>
                      </p:cNvPicPr>
                      <p:nvPr/>
                    </p:nvPicPr>
                    <p:blipFill>
                      <a:blip r:embed="rId19"/>
                      <a:srcRect/>
                      <a:stretch>
                        <a:fillRect/>
                      </a:stretch>
                    </p:blipFill>
                    <p:spPr bwMode="auto">
                      <a:xfrm>
                        <a:off x="9184448" y="2635524"/>
                        <a:ext cx="2128129" cy="1215810"/>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89685C96-6728-489C-B094-B6CB344724D3}"/>
              </a:ext>
            </a:extLst>
          </p:cNvPr>
          <p:cNvGraphicFramePr>
            <a:graphicFrameLocks noChangeAspect="1"/>
          </p:cNvGraphicFramePr>
          <p:nvPr/>
        </p:nvGraphicFramePr>
        <p:xfrm>
          <a:off x="4345527" y="2951074"/>
          <a:ext cx="1397000" cy="920750"/>
        </p:xfrm>
        <a:graphic>
          <a:graphicData uri="http://schemas.openxmlformats.org/presentationml/2006/ole">
            <mc:AlternateContent xmlns:mc="http://schemas.openxmlformats.org/markup-compatibility/2006">
              <mc:Choice xmlns:v="urn:schemas-microsoft-com:vml" Requires="v">
                <p:oleObj name="Equation" r:id="rId20" imgW="634680" imgH="419040" progId="Equation.DSMT4">
                  <p:embed/>
                </p:oleObj>
              </mc:Choice>
              <mc:Fallback>
                <p:oleObj name="Equation" r:id="rId20" imgW="634680" imgH="419040" progId="Equation.DSMT4">
                  <p:embed/>
                  <p:pic>
                    <p:nvPicPr>
                      <p:cNvPr id="38" name="Objeto 37">
                        <a:extLst>
                          <a:ext uri="{FF2B5EF4-FFF2-40B4-BE49-F238E27FC236}">
                            <a16:creationId xmlns:a16="http://schemas.microsoft.com/office/drawing/2014/main" id="{89685C96-6728-489C-B094-B6CB344724D3}"/>
                          </a:ext>
                        </a:extLst>
                      </p:cNvPr>
                      <p:cNvPicPr>
                        <a:picLocks noChangeAspect="1" noChangeArrowheads="1"/>
                      </p:cNvPicPr>
                      <p:nvPr/>
                    </p:nvPicPr>
                    <p:blipFill>
                      <a:blip r:embed="rId21"/>
                      <a:srcRect/>
                      <a:stretch>
                        <a:fillRect/>
                      </a:stretch>
                    </p:blipFill>
                    <p:spPr bwMode="auto">
                      <a:xfrm>
                        <a:off x="4345527" y="2951074"/>
                        <a:ext cx="1397000" cy="920750"/>
                      </a:xfrm>
                      <a:prstGeom prst="rect">
                        <a:avLst/>
                      </a:prstGeom>
                      <a:noFill/>
                    </p:spPr>
                  </p:pic>
                </p:oleObj>
              </mc:Fallback>
            </mc:AlternateContent>
          </a:graphicData>
        </a:graphic>
      </p:graphicFrame>
      <p:graphicFrame>
        <p:nvGraphicFramePr>
          <p:cNvPr id="39" name="Objeto 38">
            <a:extLst>
              <a:ext uri="{FF2B5EF4-FFF2-40B4-BE49-F238E27FC236}">
                <a16:creationId xmlns:a16="http://schemas.microsoft.com/office/drawing/2014/main" id="{F3A08575-D3EC-467D-9FCD-E26497851341}"/>
              </a:ext>
            </a:extLst>
          </p:cNvPr>
          <p:cNvGraphicFramePr>
            <a:graphicFrameLocks noChangeAspect="1"/>
          </p:cNvGraphicFramePr>
          <p:nvPr/>
        </p:nvGraphicFramePr>
        <p:xfrm>
          <a:off x="7967204" y="2960217"/>
          <a:ext cx="1285875" cy="669925"/>
        </p:xfrm>
        <a:graphic>
          <a:graphicData uri="http://schemas.openxmlformats.org/presentationml/2006/ole">
            <mc:AlternateContent xmlns:mc="http://schemas.openxmlformats.org/markup-compatibility/2006">
              <mc:Choice xmlns:v="urn:schemas-microsoft-com:vml" Requires="v">
                <p:oleObj name="Equation" r:id="rId22" imgW="583920" imgH="304560" progId="Equation.DSMT4">
                  <p:embed/>
                </p:oleObj>
              </mc:Choice>
              <mc:Fallback>
                <p:oleObj name="Equation" r:id="rId22" imgW="583920" imgH="304560" progId="Equation.DSMT4">
                  <p:embed/>
                  <p:pic>
                    <p:nvPicPr>
                      <p:cNvPr id="39" name="Objeto 38">
                        <a:extLst>
                          <a:ext uri="{FF2B5EF4-FFF2-40B4-BE49-F238E27FC236}">
                            <a16:creationId xmlns:a16="http://schemas.microsoft.com/office/drawing/2014/main" id="{F3A08575-D3EC-467D-9FCD-E26497851341}"/>
                          </a:ext>
                        </a:extLst>
                      </p:cNvPr>
                      <p:cNvPicPr>
                        <a:picLocks noChangeAspect="1" noChangeArrowheads="1"/>
                      </p:cNvPicPr>
                      <p:nvPr/>
                    </p:nvPicPr>
                    <p:blipFill>
                      <a:blip r:embed="rId23"/>
                      <a:srcRect/>
                      <a:stretch>
                        <a:fillRect/>
                      </a:stretch>
                    </p:blipFill>
                    <p:spPr bwMode="auto">
                      <a:xfrm>
                        <a:off x="7967204" y="2960217"/>
                        <a:ext cx="1285875" cy="669925"/>
                      </a:xfrm>
                      <a:prstGeom prst="rect">
                        <a:avLst/>
                      </a:prstGeom>
                      <a:noFill/>
                    </p:spPr>
                  </p:pic>
                </p:oleObj>
              </mc:Fallback>
            </mc:AlternateContent>
          </a:graphicData>
        </a:graphic>
      </p:graphicFrame>
      <p:grpSp>
        <p:nvGrpSpPr>
          <p:cNvPr id="40" name="Grupo 41">
            <a:extLst>
              <a:ext uri="{FF2B5EF4-FFF2-40B4-BE49-F238E27FC236}">
                <a16:creationId xmlns:a16="http://schemas.microsoft.com/office/drawing/2014/main" id="{7AE6CD1B-D8D2-4F51-BFA5-AF2B4E293547}"/>
              </a:ext>
            </a:extLst>
          </p:cNvPr>
          <p:cNvGrpSpPr/>
          <p:nvPr/>
        </p:nvGrpSpPr>
        <p:grpSpPr>
          <a:xfrm>
            <a:off x="9590320" y="3810364"/>
            <a:ext cx="1555007" cy="850352"/>
            <a:chOff x="3328307" y="3214777"/>
            <a:chExt cx="1555007" cy="850352"/>
          </a:xfrm>
        </p:grpSpPr>
        <p:sp>
          <p:nvSpPr>
            <p:cNvPr id="41" name="Text Box 13">
              <a:extLst>
                <a:ext uri="{FF2B5EF4-FFF2-40B4-BE49-F238E27FC236}">
                  <a16:creationId xmlns:a16="http://schemas.microsoft.com/office/drawing/2014/main" id="{F3A44D2E-C037-48DF-A1AA-BA2865647ADC}"/>
                </a:ext>
              </a:extLst>
            </p:cNvPr>
            <p:cNvSpPr txBox="1">
              <a:spLocks noChangeArrowheads="1"/>
            </p:cNvSpPr>
            <p:nvPr/>
          </p:nvSpPr>
          <p:spPr bwMode="auto">
            <a:xfrm>
              <a:off x="3328307" y="3418798"/>
              <a:ext cx="1555007" cy="646331"/>
            </a:xfrm>
            <a:prstGeom prst="rect">
              <a:avLst/>
            </a:prstGeom>
            <a:noFill/>
            <a:ln w="12700">
              <a:noFill/>
            </a:ln>
            <a:effectLst/>
          </p:spPr>
          <p:txBody>
            <a:bodyPr wrap="square">
              <a:spAutoFit/>
            </a:bodyPr>
            <a:lstStyle/>
            <a:p>
              <a:pPr algn="ctr"/>
              <a:r>
                <a:rPr lang="en-GB" dirty="0"/>
                <a:t>Row Echelon</a:t>
              </a:r>
            </a:p>
            <a:p>
              <a:pPr algn="ctr"/>
              <a:r>
                <a:rPr lang="en-GB" dirty="0"/>
                <a:t>form</a:t>
              </a:r>
            </a:p>
          </p:txBody>
        </p:sp>
        <p:sp>
          <p:nvSpPr>
            <p:cNvPr id="42" name="Globo: flecha hacia arriba 46">
              <a:extLst>
                <a:ext uri="{FF2B5EF4-FFF2-40B4-BE49-F238E27FC236}">
                  <a16:creationId xmlns:a16="http://schemas.microsoft.com/office/drawing/2014/main" id="{EE23DD5E-9064-4DFF-9FAF-0611F80433D9}"/>
                </a:ext>
              </a:extLst>
            </p:cNvPr>
            <p:cNvSpPr/>
            <p:nvPr/>
          </p:nvSpPr>
          <p:spPr>
            <a:xfrm>
              <a:off x="3407028" y="3214777"/>
              <a:ext cx="1390894" cy="810433"/>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3" name="Freeform 25">
            <a:extLst>
              <a:ext uri="{FF2B5EF4-FFF2-40B4-BE49-F238E27FC236}">
                <a16:creationId xmlns:a16="http://schemas.microsoft.com/office/drawing/2014/main" id="{1427AB21-5DC6-4716-BF15-81C59BDE219E}"/>
              </a:ext>
            </a:extLst>
          </p:cNvPr>
          <p:cNvSpPr>
            <a:spLocks noChangeAspect="1" noEditPoints="1"/>
          </p:cNvSpPr>
          <p:nvPr>
            <p:custDataLst>
              <p:tags r:id="rId1"/>
            </p:custDataLst>
          </p:nvPr>
        </p:nvSpPr>
        <p:spPr bwMode="auto">
          <a:xfrm>
            <a:off x="9846319" y="1068133"/>
            <a:ext cx="1346199" cy="1346199"/>
          </a:xfrm>
          <a:custGeom>
            <a:avLst/>
            <a:gdLst>
              <a:gd name="T0" fmla="*/ 56 w 192"/>
              <a:gd name="T1" fmla="*/ 0 h 192"/>
              <a:gd name="T2" fmla="*/ 0 w 192"/>
              <a:gd name="T3" fmla="*/ 136 h 192"/>
              <a:gd name="T4" fmla="*/ 136 w 192"/>
              <a:gd name="T5" fmla="*/ 192 h 192"/>
              <a:gd name="T6" fmla="*/ 192 w 192"/>
              <a:gd name="T7" fmla="*/ 56 h 192"/>
              <a:gd name="T8" fmla="*/ 184 w 192"/>
              <a:gd name="T9" fmla="*/ 132 h 192"/>
              <a:gd name="T10" fmla="*/ 59 w 192"/>
              <a:gd name="T11" fmla="*/ 184 h 192"/>
              <a:gd name="T12" fmla="*/ 8 w 192"/>
              <a:gd name="T13" fmla="*/ 59 h 192"/>
              <a:gd name="T14" fmla="*/ 132 w 192"/>
              <a:gd name="T15" fmla="*/ 8 h 192"/>
              <a:gd name="T16" fmla="*/ 184 w 192"/>
              <a:gd name="T17" fmla="*/ 132 h 192"/>
              <a:gd name="T18" fmla="*/ 107 w 192"/>
              <a:gd name="T19" fmla="*/ 89 h 192"/>
              <a:gd name="T20" fmla="*/ 111 w 192"/>
              <a:gd name="T21" fmla="*/ 117 h 192"/>
              <a:gd name="T22" fmla="*/ 115 w 192"/>
              <a:gd name="T23" fmla="*/ 89 h 192"/>
              <a:gd name="T24" fmla="*/ 150 w 192"/>
              <a:gd name="T25" fmla="*/ 83 h 192"/>
              <a:gd name="T26" fmla="*/ 143 w 192"/>
              <a:gd name="T27" fmla="*/ 76 h 192"/>
              <a:gd name="T28" fmla="*/ 146 w 192"/>
              <a:gd name="T29" fmla="*/ 91 h 192"/>
              <a:gd name="T30" fmla="*/ 63 w 192"/>
              <a:gd name="T31" fmla="*/ 16 h 192"/>
              <a:gd name="T32" fmla="*/ 16 w 192"/>
              <a:gd name="T33" fmla="*/ 129 h 192"/>
              <a:gd name="T34" fmla="*/ 129 w 192"/>
              <a:gd name="T35" fmla="*/ 176 h 192"/>
              <a:gd name="T36" fmla="*/ 176 w 192"/>
              <a:gd name="T37" fmla="*/ 63 h 192"/>
              <a:gd name="T38" fmla="*/ 63 w 192"/>
              <a:gd name="T39" fmla="*/ 16 h 192"/>
              <a:gd name="T40" fmla="*/ 37 w 192"/>
              <a:gd name="T41" fmla="*/ 126 h 192"/>
              <a:gd name="T42" fmla="*/ 42 w 192"/>
              <a:gd name="T43" fmla="*/ 108 h 192"/>
              <a:gd name="T44" fmla="*/ 49 w 192"/>
              <a:gd name="T45" fmla="*/ 108 h 192"/>
              <a:gd name="T46" fmla="*/ 32 w 192"/>
              <a:gd name="T47" fmla="*/ 90 h 192"/>
              <a:gd name="T48" fmla="*/ 52 w 192"/>
              <a:gd name="T49" fmla="*/ 64 h 192"/>
              <a:gd name="T50" fmla="*/ 49 w 192"/>
              <a:gd name="T51" fmla="*/ 82 h 192"/>
              <a:gd name="T52" fmla="*/ 46 w 192"/>
              <a:gd name="T53" fmla="*/ 87 h 192"/>
              <a:gd name="T54" fmla="*/ 58 w 192"/>
              <a:gd name="T55" fmla="*/ 122 h 192"/>
              <a:gd name="T56" fmla="*/ 84 w 192"/>
              <a:gd name="T57" fmla="*/ 78 h 192"/>
              <a:gd name="T58" fmla="*/ 72 w 192"/>
              <a:gd name="T59" fmla="*/ 128 h 192"/>
              <a:gd name="T60" fmla="*/ 63 w 192"/>
              <a:gd name="T61" fmla="*/ 78 h 192"/>
              <a:gd name="T62" fmla="*/ 93 w 192"/>
              <a:gd name="T63" fmla="*/ 64 h 192"/>
              <a:gd name="T64" fmla="*/ 111 w 192"/>
              <a:gd name="T65" fmla="*/ 128 h 192"/>
              <a:gd name="T66" fmla="*/ 100 w 192"/>
              <a:gd name="T67" fmla="*/ 68 h 192"/>
              <a:gd name="T68" fmla="*/ 126 w 192"/>
              <a:gd name="T69" fmla="*/ 78 h 192"/>
              <a:gd name="T70" fmla="*/ 111 w 192"/>
              <a:gd name="T71" fmla="*/ 128 h 192"/>
              <a:gd name="T72" fmla="*/ 148 w 192"/>
              <a:gd name="T73" fmla="*/ 64 h 192"/>
              <a:gd name="T74" fmla="*/ 148 w 192"/>
              <a:gd name="T75" fmla="*/ 103 h 192"/>
              <a:gd name="T76" fmla="*/ 143 w 192"/>
              <a:gd name="T77" fmla="*/ 128 h 192"/>
              <a:gd name="T78" fmla="*/ 132 w 192"/>
              <a:gd name="T79"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192">
                <a:moveTo>
                  <a:pt x="136" y="0"/>
                </a:moveTo>
                <a:cubicBezTo>
                  <a:pt x="56" y="0"/>
                  <a:pt x="56" y="0"/>
                  <a:pt x="56" y="0"/>
                </a:cubicBezTo>
                <a:cubicBezTo>
                  <a:pt x="0" y="56"/>
                  <a:pt x="0" y="56"/>
                  <a:pt x="0" y="56"/>
                </a:cubicBezTo>
                <a:cubicBezTo>
                  <a:pt x="0" y="136"/>
                  <a:pt x="0" y="136"/>
                  <a:pt x="0" y="136"/>
                </a:cubicBezTo>
                <a:cubicBezTo>
                  <a:pt x="56" y="192"/>
                  <a:pt x="56" y="192"/>
                  <a:pt x="56" y="192"/>
                </a:cubicBezTo>
                <a:cubicBezTo>
                  <a:pt x="136" y="192"/>
                  <a:pt x="136" y="192"/>
                  <a:pt x="136" y="192"/>
                </a:cubicBezTo>
                <a:cubicBezTo>
                  <a:pt x="192" y="136"/>
                  <a:pt x="192" y="136"/>
                  <a:pt x="192" y="136"/>
                </a:cubicBezTo>
                <a:cubicBezTo>
                  <a:pt x="192" y="56"/>
                  <a:pt x="192" y="56"/>
                  <a:pt x="192" y="56"/>
                </a:cubicBezTo>
                <a:lnTo>
                  <a:pt x="136" y="0"/>
                </a:lnTo>
                <a:close/>
                <a:moveTo>
                  <a:pt x="184" y="132"/>
                </a:moveTo>
                <a:cubicBezTo>
                  <a:pt x="132" y="184"/>
                  <a:pt x="132" y="184"/>
                  <a:pt x="132" y="184"/>
                </a:cubicBezTo>
                <a:cubicBezTo>
                  <a:pt x="59" y="184"/>
                  <a:pt x="59" y="184"/>
                  <a:pt x="59" y="184"/>
                </a:cubicBezTo>
                <a:cubicBezTo>
                  <a:pt x="8" y="132"/>
                  <a:pt x="8" y="132"/>
                  <a:pt x="8" y="132"/>
                </a:cubicBezTo>
                <a:cubicBezTo>
                  <a:pt x="8" y="59"/>
                  <a:pt x="8" y="59"/>
                  <a:pt x="8" y="59"/>
                </a:cubicBezTo>
                <a:cubicBezTo>
                  <a:pt x="59" y="8"/>
                  <a:pt x="59" y="8"/>
                  <a:pt x="59" y="8"/>
                </a:cubicBezTo>
                <a:cubicBezTo>
                  <a:pt x="132" y="8"/>
                  <a:pt x="132" y="8"/>
                  <a:pt x="132" y="8"/>
                </a:cubicBezTo>
                <a:cubicBezTo>
                  <a:pt x="184" y="59"/>
                  <a:pt x="184" y="59"/>
                  <a:pt x="184" y="59"/>
                </a:cubicBezTo>
                <a:lnTo>
                  <a:pt x="184" y="132"/>
                </a:lnTo>
                <a:close/>
                <a:moveTo>
                  <a:pt x="111" y="74"/>
                </a:moveTo>
                <a:cubicBezTo>
                  <a:pt x="106" y="73"/>
                  <a:pt x="107" y="89"/>
                  <a:pt x="107" y="89"/>
                </a:cubicBezTo>
                <a:cubicBezTo>
                  <a:pt x="107" y="108"/>
                  <a:pt x="108" y="114"/>
                  <a:pt x="108" y="114"/>
                </a:cubicBezTo>
                <a:cubicBezTo>
                  <a:pt x="108" y="114"/>
                  <a:pt x="108" y="117"/>
                  <a:pt x="111" y="117"/>
                </a:cubicBezTo>
                <a:cubicBezTo>
                  <a:pt x="114" y="117"/>
                  <a:pt x="114" y="114"/>
                  <a:pt x="114" y="114"/>
                </a:cubicBezTo>
                <a:cubicBezTo>
                  <a:pt x="115" y="111"/>
                  <a:pt x="115" y="90"/>
                  <a:pt x="115" y="89"/>
                </a:cubicBezTo>
                <a:cubicBezTo>
                  <a:pt x="115" y="88"/>
                  <a:pt x="116" y="75"/>
                  <a:pt x="111" y="74"/>
                </a:cubicBezTo>
                <a:close/>
                <a:moveTo>
                  <a:pt x="150" y="83"/>
                </a:moveTo>
                <a:cubicBezTo>
                  <a:pt x="150" y="75"/>
                  <a:pt x="146" y="76"/>
                  <a:pt x="146" y="76"/>
                </a:cubicBezTo>
                <a:cubicBezTo>
                  <a:pt x="143" y="76"/>
                  <a:pt x="143" y="76"/>
                  <a:pt x="143" y="76"/>
                </a:cubicBezTo>
                <a:cubicBezTo>
                  <a:pt x="143" y="91"/>
                  <a:pt x="143" y="91"/>
                  <a:pt x="143" y="91"/>
                </a:cubicBezTo>
                <a:cubicBezTo>
                  <a:pt x="146" y="91"/>
                  <a:pt x="146" y="91"/>
                  <a:pt x="146" y="91"/>
                </a:cubicBezTo>
                <a:cubicBezTo>
                  <a:pt x="146" y="91"/>
                  <a:pt x="150" y="91"/>
                  <a:pt x="150" y="83"/>
                </a:cubicBezTo>
                <a:close/>
                <a:moveTo>
                  <a:pt x="63" y="16"/>
                </a:moveTo>
                <a:cubicBezTo>
                  <a:pt x="16" y="63"/>
                  <a:pt x="16" y="63"/>
                  <a:pt x="16" y="63"/>
                </a:cubicBezTo>
                <a:cubicBezTo>
                  <a:pt x="16" y="129"/>
                  <a:pt x="16" y="129"/>
                  <a:pt x="16" y="129"/>
                </a:cubicBezTo>
                <a:cubicBezTo>
                  <a:pt x="63" y="176"/>
                  <a:pt x="63" y="176"/>
                  <a:pt x="63" y="176"/>
                </a:cubicBezTo>
                <a:cubicBezTo>
                  <a:pt x="129" y="176"/>
                  <a:pt x="129" y="176"/>
                  <a:pt x="129" y="176"/>
                </a:cubicBezTo>
                <a:cubicBezTo>
                  <a:pt x="176" y="129"/>
                  <a:pt x="176" y="129"/>
                  <a:pt x="176" y="129"/>
                </a:cubicBezTo>
                <a:cubicBezTo>
                  <a:pt x="176" y="63"/>
                  <a:pt x="176" y="63"/>
                  <a:pt x="176" y="63"/>
                </a:cubicBezTo>
                <a:cubicBezTo>
                  <a:pt x="129" y="16"/>
                  <a:pt x="129" y="16"/>
                  <a:pt x="129" y="16"/>
                </a:cubicBezTo>
                <a:lnTo>
                  <a:pt x="63" y="16"/>
                </a:lnTo>
                <a:close/>
                <a:moveTo>
                  <a:pt x="58" y="122"/>
                </a:moveTo>
                <a:cubicBezTo>
                  <a:pt x="58" y="122"/>
                  <a:pt x="52" y="132"/>
                  <a:pt x="37" y="126"/>
                </a:cubicBezTo>
                <a:cubicBezTo>
                  <a:pt x="37" y="126"/>
                  <a:pt x="30" y="124"/>
                  <a:pt x="30" y="108"/>
                </a:cubicBezTo>
                <a:cubicBezTo>
                  <a:pt x="42" y="108"/>
                  <a:pt x="42" y="108"/>
                  <a:pt x="42" y="108"/>
                </a:cubicBezTo>
                <a:cubicBezTo>
                  <a:pt x="42" y="108"/>
                  <a:pt x="41" y="117"/>
                  <a:pt x="45" y="117"/>
                </a:cubicBezTo>
                <a:cubicBezTo>
                  <a:pt x="50" y="117"/>
                  <a:pt x="50" y="109"/>
                  <a:pt x="49" y="108"/>
                </a:cubicBezTo>
                <a:cubicBezTo>
                  <a:pt x="48" y="106"/>
                  <a:pt x="47" y="104"/>
                  <a:pt x="44" y="103"/>
                </a:cubicBezTo>
                <a:cubicBezTo>
                  <a:pt x="42" y="101"/>
                  <a:pt x="33" y="98"/>
                  <a:pt x="32" y="90"/>
                </a:cubicBezTo>
                <a:cubicBezTo>
                  <a:pt x="30" y="83"/>
                  <a:pt x="30" y="75"/>
                  <a:pt x="34" y="68"/>
                </a:cubicBezTo>
                <a:cubicBezTo>
                  <a:pt x="38" y="62"/>
                  <a:pt x="49" y="63"/>
                  <a:pt x="52" y="64"/>
                </a:cubicBezTo>
                <a:cubicBezTo>
                  <a:pt x="52" y="64"/>
                  <a:pt x="61" y="66"/>
                  <a:pt x="60" y="82"/>
                </a:cubicBezTo>
                <a:cubicBezTo>
                  <a:pt x="49" y="82"/>
                  <a:pt x="49" y="82"/>
                  <a:pt x="49" y="82"/>
                </a:cubicBezTo>
                <a:cubicBezTo>
                  <a:pt x="49" y="82"/>
                  <a:pt x="50" y="74"/>
                  <a:pt x="46" y="74"/>
                </a:cubicBezTo>
                <a:cubicBezTo>
                  <a:pt x="42" y="74"/>
                  <a:pt x="40" y="82"/>
                  <a:pt x="46" y="87"/>
                </a:cubicBezTo>
                <a:cubicBezTo>
                  <a:pt x="46" y="87"/>
                  <a:pt x="55" y="91"/>
                  <a:pt x="58" y="96"/>
                </a:cubicBezTo>
                <a:cubicBezTo>
                  <a:pt x="61" y="101"/>
                  <a:pt x="64" y="111"/>
                  <a:pt x="58" y="122"/>
                </a:cubicBezTo>
                <a:close/>
                <a:moveTo>
                  <a:pt x="93" y="78"/>
                </a:moveTo>
                <a:cubicBezTo>
                  <a:pt x="84" y="78"/>
                  <a:pt x="84" y="78"/>
                  <a:pt x="84" y="78"/>
                </a:cubicBezTo>
                <a:cubicBezTo>
                  <a:pt x="84" y="128"/>
                  <a:pt x="84" y="128"/>
                  <a:pt x="84" y="128"/>
                </a:cubicBezTo>
                <a:cubicBezTo>
                  <a:pt x="72" y="128"/>
                  <a:pt x="72" y="128"/>
                  <a:pt x="72" y="128"/>
                </a:cubicBezTo>
                <a:cubicBezTo>
                  <a:pt x="72" y="78"/>
                  <a:pt x="72" y="78"/>
                  <a:pt x="72" y="78"/>
                </a:cubicBezTo>
                <a:cubicBezTo>
                  <a:pt x="63" y="78"/>
                  <a:pt x="63" y="78"/>
                  <a:pt x="63" y="78"/>
                </a:cubicBezTo>
                <a:cubicBezTo>
                  <a:pt x="63" y="64"/>
                  <a:pt x="63" y="64"/>
                  <a:pt x="63" y="64"/>
                </a:cubicBezTo>
                <a:cubicBezTo>
                  <a:pt x="93" y="64"/>
                  <a:pt x="93" y="64"/>
                  <a:pt x="93" y="64"/>
                </a:cubicBezTo>
                <a:lnTo>
                  <a:pt x="93" y="78"/>
                </a:lnTo>
                <a:close/>
                <a:moveTo>
                  <a:pt x="111" y="128"/>
                </a:moveTo>
                <a:cubicBezTo>
                  <a:pt x="94" y="128"/>
                  <a:pt x="96" y="109"/>
                  <a:pt x="95" y="104"/>
                </a:cubicBezTo>
                <a:cubicBezTo>
                  <a:pt x="95" y="104"/>
                  <a:pt x="93" y="76"/>
                  <a:pt x="100" y="68"/>
                </a:cubicBezTo>
                <a:cubicBezTo>
                  <a:pt x="100" y="68"/>
                  <a:pt x="103" y="63"/>
                  <a:pt x="111" y="63"/>
                </a:cubicBezTo>
                <a:cubicBezTo>
                  <a:pt x="111" y="63"/>
                  <a:pt x="123" y="62"/>
                  <a:pt x="126" y="78"/>
                </a:cubicBezTo>
                <a:cubicBezTo>
                  <a:pt x="128" y="94"/>
                  <a:pt x="127" y="105"/>
                  <a:pt x="127" y="105"/>
                </a:cubicBezTo>
                <a:cubicBezTo>
                  <a:pt x="127" y="105"/>
                  <a:pt x="127" y="128"/>
                  <a:pt x="111" y="128"/>
                </a:cubicBezTo>
                <a:close/>
                <a:moveTo>
                  <a:pt x="132" y="64"/>
                </a:moveTo>
                <a:cubicBezTo>
                  <a:pt x="132" y="64"/>
                  <a:pt x="147" y="64"/>
                  <a:pt x="148" y="64"/>
                </a:cubicBezTo>
                <a:cubicBezTo>
                  <a:pt x="149" y="64"/>
                  <a:pt x="162" y="62"/>
                  <a:pt x="162" y="83"/>
                </a:cubicBezTo>
                <a:cubicBezTo>
                  <a:pt x="162" y="104"/>
                  <a:pt x="148" y="103"/>
                  <a:pt x="148" y="103"/>
                </a:cubicBezTo>
                <a:cubicBezTo>
                  <a:pt x="143" y="103"/>
                  <a:pt x="143" y="103"/>
                  <a:pt x="143" y="103"/>
                </a:cubicBezTo>
                <a:cubicBezTo>
                  <a:pt x="143" y="128"/>
                  <a:pt x="143" y="128"/>
                  <a:pt x="143" y="128"/>
                </a:cubicBezTo>
                <a:cubicBezTo>
                  <a:pt x="132" y="128"/>
                  <a:pt x="132" y="128"/>
                  <a:pt x="132" y="128"/>
                </a:cubicBezTo>
                <a:lnTo>
                  <a:pt x="132" y="64"/>
                </a:lnTo>
                <a:close/>
              </a:path>
            </a:pathLst>
          </a:custGeom>
          <a:solidFill>
            <a:srgbClr val="C00000"/>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44" name="Рисунок 27">
            <a:extLst>
              <a:ext uri="{FF2B5EF4-FFF2-40B4-BE49-F238E27FC236}">
                <a16:creationId xmlns:a16="http://schemas.microsoft.com/office/drawing/2014/main" id="{DC15DA3C-E431-4E94-B527-BF360A5B2066}"/>
              </a:ext>
            </a:extLst>
          </p:cNvPr>
          <p:cNvSpPr/>
          <p:nvPr>
            <p:custDataLst>
              <p:tags r:id="rId2"/>
            </p:custDataLst>
          </p:nvPr>
        </p:nvSpPr>
        <p:spPr>
          <a:xfrm>
            <a:off x="9114851" y="1362470"/>
            <a:ext cx="601867" cy="757523"/>
          </a:xfrm>
          <a:custGeom>
            <a:avLst/>
            <a:gdLst>
              <a:gd name="connsiteX0" fmla="*/ 162973 w 378097"/>
              <a:gd name="connsiteY0" fmla="*/ 78227 h 475881"/>
              <a:gd name="connsiteX1" fmla="*/ 162973 w 378097"/>
              <a:gd name="connsiteY1" fmla="*/ 130378 h 475881"/>
              <a:gd name="connsiteX2" fmla="*/ 162973 w 378097"/>
              <a:gd name="connsiteY2" fmla="*/ 189944 h 475881"/>
              <a:gd name="connsiteX3" fmla="*/ 162973 w 378097"/>
              <a:gd name="connsiteY3" fmla="*/ 216216 h 475881"/>
              <a:gd name="connsiteX4" fmla="*/ 162973 w 378097"/>
              <a:gd name="connsiteY4" fmla="*/ 234681 h 475881"/>
              <a:gd name="connsiteX5" fmla="*/ 176011 w 378097"/>
              <a:gd name="connsiteY5" fmla="*/ 247719 h 475881"/>
              <a:gd name="connsiteX6" fmla="*/ 189049 w 378097"/>
              <a:gd name="connsiteY6" fmla="*/ 234681 h 475881"/>
              <a:gd name="connsiteX7" fmla="*/ 189049 w 378097"/>
              <a:gd name="connsiteY7" fmla="*/ 222778 h 475881"/>
              <a:gd name="connsiteX8" fmla="*/ 189049 w 378097"/>
              <a:gd name="connsiteY8" fmla="*/ 195262 h 475881"/>
              <a:gd name="connsiteX9" fmla="*/ 189049 w 378097"/>
              <a:gd name="connsiteY9" fmla="*/ 149935 h 475881"/>
              <a:gd name="connsiteX10" fmla="*/ 189049 w 378097"/>
              <a:gd name="connsiteY10" fmla="*/ 130378 h 475881"/>
              <a:gd name="connsiteX11" fmla="*/ 189049 w 378097"/>
              <a:gd name="connsiteY11" fmla="*/ 78227 h 475881"/>
              <a:gd name="connsiteX12" fmla="*/ 202086 w 378097"/>
              <a:gd name="connsiteY12" fmla="*/ 65189 h 475881"/>
              <a:gd name="connsiteX13" fmla="*/ 215124 w 378097"/>
              <a:gd name="connsiteY13" fmla="*/ 78227 h 475881"/>
              <a:gd name="connsiteX14" fmla="*/ 215124 w 378097"/>
              <a:gd name="connsiteY14" fmla="*/ 143416 h 475881"/>
              <a:gd name="connsiteX15" fmla="*/ 215124 w 378097"/>
              <a:gd name="connsiteY15" fmla="*/ 149935 h 475881"/>
              <a:gd name="connsiteX16" fmla="*/ 215124 w 378097"/>
              <a:gd name="connsiteY16" fmla="*/ 156454 h 475881"/>
              <a:gd name="connsiteX17" fmla="*/ 215124 w 378097"/>
              <a:gd name="connsiteY17" fmla="*/ 205966 h 475881"/>
              <a:gd name="connsiteX18" fmla="*/ 215124 w 378097"/>
              <a:gd name="connsiteY18" fmla="*/ 236418 h 475881"/>
              <a:gd name="connsiteX19" fmla="*/ 215124 w 378097"/>
              <a:gd name="connsiteY19" fmla="*/ 247719 h 475881"/>
              <a:gd name="connsiteX20" fmla="*/ 228162 w 378097"/>
              <a:gd name="connsiteY20" fmla="*/ 260757 h 475881"/>
              <a:gd name="connsiteX21" fmla="*/ 241200 w 378097"/>
              <a:gd name="connsiteY21" fmla="*/ 247719 h 475881"/>
              <a:gd name="connsiteX22" fmla="*/ 241200 w 378097"/>
              <a:gd name="connsiteY22" fmla="*/ 182530 h 475881"/>
              <a:gd name="connsiteX23" fmla="*/ 241200 w 378097"/>
              <a:gd name="connsiteY23" fmla="*/ 156454 h 475881"/>
              <a:gd name="connsiteX24" fmla="*/ 241200 w 378097"/>
              <a:gd name="connsiteY24" fmla="*/ 143416 h 475881"/>
              <a:gd name="connsiteX25" fmla="*/ 254238 w 378097"/>
              <a:gd name="connsiteY25" fmla="*/ 130378 h 475881"/>
              <a:gd name="connsiteX26" fmla="*/ 267276 w 378097"/>
              <a:gd name="connsiteY26" fmla="*/ 143416 h 475881"/>
              <a:gd name="connsiteX27" fmla="*/ 267276 w 378097"/>
              <a:gd name="connsiteY27" fmla="*/ 182530 h 475881"/>
              <a:gd name="connsiteX28" fmla="*/ 267276 w 378097"/>
              <a:gd name="connsiteY28" fmla="*/ 219083 h 475881"/>
              <a:gd name="connsiteX29" fmla="*/ 269193 w 378097"/>
              <a:gd name="connsiteY29" fmla="*/ 224109 h 475881"/>
              <a:gd name="connsiteX30" fmla="*/ 269661 w 378097"/>
              <a:gd name="connsiteY30" fmla="*/ 224903 h 475881"/>
              <a:gd name="connsiteX31" fmla="*/ 281187 w 378097"/>
              <a:gd name="connsiteY31" fmla="*/ 244865 h 475881"/>
              <a:gd name="connsiteX32" fmla="*/ 293351 w 378097"/>
              <a:gd name="connsiteY32" fmla="*/ 241605 h 475881"/>
              <a:gd name="connsiteX33" fmla="*/ 293351 w 378097"/>
              <a:gd name="connsiteY33" fmla="*/ 143416 h 475881"/>
              <a:gd name="connsiteX34" fmla="*/ 254238 w 378097"/>
              <a:gd name="connsiteY34" fmla="*/ 104303 h 475881"/>
              <a:gd name="connsiteX35" fmla="*/ 250173 w 378097"/>
              <a:gd name="connsiteY35" fmla="*/ 104511 h 475881"/>
              <a:gd name="connsiteX36" fmla="*/ 241200 w 378097"/>
              <a:gd name="connsiteY36" fmla="*/ 97310 h 475881"/>
              <a:gd name="connsiteX37" fmla="*/ 241200 w 378097"/>
              <a:gd name="connsiteY37" fmla="*/ 78227 h 475881"/>
              <a:gd name="connsiteX38" fmla="*/ 202086 w 378097"/>
              <a:gd name="connsiteY38" fmla="*/ 39114 h 475881"/>
              <a:gd name="connsiteX39" fmla="*/ 197784 w 378097"/>
              <a:gd name="connsiteY39" fmla="*/ 39347 h 475881"/>
              <a:gd name="connsiteX40" fmla="*/ 187878 w 378097"/>
              <a:gd name="connsiteY40" fmla="*/ 32441 h 475881"/>
              <a:gd name="connsiteX41" fmla="*/ 146676 w 378097"/>
              <a:gd name="connsiteY41" fmla="*/ 0 h 475881"/>
              <a:gd name="connsiteX42" fmla="*/ 104303 w 378097"/>
              <a:gd name="connsiteY42" fmla="*/ 42373 h 475881"/>
              <a:gd name="connsiteX43" fmla="*/ 99020 w 378097"/>
              <a:gd name="connsiteY43" fmla="*/ 46401 h 475881"/>
              <a:gd name="connsiteX44" fmla="*/ 91265 w 378097"/>
              <a:gd name="connsiteY44" fmla="*/ 45632 h 475881"/>
              <a:gd name="connsiteX45" fmla="*/ 52151 w 378097"/>
              <a:gd name="connsiteY45" fmla="*/ 84746 h 475881"/>
              <a:gd name="connsiteX46" fmla="*/ 52151 w 378097"/>
              <a:gd name="connsiteY46" fmla="*/ 162499 h 475881"/>
              <a:gd name="connsiteX47" fmla="*/ 43179 w 378097"/>
              <a:gd name="connsiteY47" fmla="*/ 169701 h 475881"/>
              <a:gd name="connsiteX48" fmla="*/ 39113 w 378097"/>
              <a:gd name="connsiteY48" fmla="*/ 169492 h 475881"/>
              <a:gd name="connsiteX49" fmla="*/ 0 w 378097"/>
              <a:gd name="connsiteY49" fmla="*/ 208605 h 475881"/>
              <a:gd name="connsiteX50" fmla="*/ 0 w 378097"/>
              <a:gd name="connsiteY50" fmla="*/ 325946 h 475881"/>
              <a:gd name="connsiteX51" fmla="*/ 139 w 378097"/>
              <a:gd name="connsiteY51" fmla="*/ 329272 h 475881"/>
              <a:gd name="connsiteX52" fmla="*/ 0 w 378097"/>
              <a:gd name="connsiteY52" fmla="*/ 335724 h 475881"/>
              <a:gd name="connsiteX53" fmla="*/ 109187 w 378097"/>
              <a:gd name="connsiteY53" fmla="*/ 477566 h 475881"/>
              <a:gd name="connsiteX54" fmla="*/ 114409 w 378097"/>
              <a:gd name="connsiteY54" fmla="*/ 474251 h 475881"/>
              <a:gd name="connsiteX55" fmla="*/ 121135 w 378097"/>
              <a:gd name="connsiteY55" fmla="*/ 462601 h 475881"/>
              <a:gd name="connsiteX56" fmla="*/ 116681 w 378097"/>
              <a:gd name="connsiteY56" fmla="*/ 452565 h 475881"/>
              <a:gd name="connsiteX57" fmla="*/ 29369 w 378097"/>
              <a:gd name="connsiteY57" fmla="*/ 363836 h 475881"/>
              <a:gd name="connsiteX58" fmla="*/ 26119 w 378097"/>
              <a:gd name="connsiteY58" fmla="*/ 339005 h 475881"/>
              <a:gd name="connsiteX59" fmla="*/ 26098 w 378097"/>
              <a:gd name="connsiteY59" fmla="*/ 338984 h 475881"/>
              <a:gd name="connsiteX60" fmla="*/ 26076 w 378097"/>
              <a:gd name="connsiteY60" fmla="*/ 338962 h 475881"/>
              <a:gd name="connsiteX61" fmla="*/ 26076 w 378097"/>
              <a:gd name="connsiteY61" fmla="*/ 335724 h 475881"/>
              <a:gd name="connsiteX62" fmla="*/ 26076 w 378097"/>
              <a:gd name="connsiteY62" fmla="*/ 252218 h 475881"/>
              <a:gd name="connsiteX63" fmla="*/ 26076 w 378097"/>
              <a:gd name="connsiteY63" fmla="*/ 221643 h 475881"/>
              <a:gd name="connsiteX64" fmla="*/ 26076 w 378097"/>
              <a:gd name="connsiteY64" fmla="*/ 208605 h 475881"/>
              <a:gd name="connsiteX65" fmla="*/ 39113 w 378097"/>
              <a:gd name="connsiteY65" fmla="*/ 195568 h 475881"/>
              <a:gd name="connsiteX66" fmla="*/ 52151 w 378097"/>
              <a:gd name="connsiteY66" fmla="*/ 208605 h 475881"/>
              <a:gd name="connsiteX67" fmla="*/ 52151 w 378097"/>
              <a:gd name="connsiteY67" fmla="*/ 215124 h 475881"/>
              <a:gd name="connsiteX68" fmla="*/ 52151 w 378097"/>
              <a:gd name="connsiteY68" fmla="*/ 221643 h 475881"/>
              <a:gd name="connsiteX69" fmla="*/ 52151 w 378097"/>
              <a:gd name="connsiteY69" fmla="*/ 223564 h 475881"/>
              <a:gd name="connsiteX70" fmla="*/ 52151 w 378097"/>
              <a:gd name="connsiteY70" fmla="*/ 260820 h 475881"/>
              <a:gd name="connsiteX71" fmla="*/ 52151 w 378097"/>
              <a:gd name="connsiteY71" fmla="*/ 319427 h 475881"/>
              <a:gd name="connsiteX72" fmla="*/ 65189 w 378097"/>
              <a:gd name="connsiteY72" fmla="*/ 332465 h 475881"/>
              <a:gd name="connsiteX73" fmla="*/ 78227 w 378097"/>
              <a:gd name="connsiteY73" fmla="*/ 319427 h 475881"/>
              <a:gd name="connsiteX74" fmla="*/ 78227 w 378097"/>
              <a:gd name="connsiteY74" fmla="*/ 236418 h 475881"/>
              <a:gd name="connsiteX75" fmla="*/ 78227 w 378097"/>
              <a:gd name="connsiteY75" fmla="*/ 215124 h 475881"/>
              <a:gd name="connsiteX76" fmla="*/ 78227 w 378097"/>
              <a:gd name="connsiteY76" fmla="*/ 205966 h 475881"/>
              <a:gd name="connsiteX77" fmla="*/ 78227 w 378097"/>
              <a:gd name="connsiteY77" fmla="*/ 176011 h 475881"/>
              <a:gd name="connsiteX78" fmla="*/ 78227 w 378097"/>
              <a:gd name="connsiteY78" fmla="*/ 84746 h 475881"/>
              <a:gd name="connsiteX79" fmla="*/ 91265 w 378097"/>
              <a:gd name="connsiteY79" fmla="*/ 71708 h 475881"/>
              <a:gd name="connsiteX80" fmla="*/ 104303 w 378097"/>
              <a:gd name="connsiteY80" fmla="*/ 84746 h 475881"/>
              <a:gd name="connsiteX81" fmla="*/ 104303 w 378097"/>
              <a:gd name="connsiteY81" fmla="*/ 130378 h 475881"/>
              <a:gd name="connsiteX82" fmla="*/ 104303 w 378097"/>
              <a:gd name="connsiteY82" fmla="*/ 176011 h 475881"/>
              <a:gd name="connsiteX83" fmla="*/ 104303 w 378097"/>
              <a:gd name="connsiteY83" fmla="*/ 195262 h 475881"/>
              <a:gd name="connsiteX84" fmla="*/ 104303 w 378097"/>
              <a:gd name="connsiteY84" fmla="*/ 222778 h 475881"/>
              <a:gd name="connsiteX85" fmla="*/ 104303 w 378097"/>
              <a:gd name="connsiteY85" fmla="*/ 234681 h 475881"/>
              <a:gd name="connsiteX86" fmla="*/ 117340 w 378097"/>
              <a:gd name="connsiteY86" fmla="*/ 247719 h 475881"/>
              <a:gd name="connsiteX87" fmla="*/ 130378 w 378097"/>
              <a:gd name="connsiteY87" fmla="*/ 234681 h 475881"/>
              <a:gd name="connsiteX88" fmla="*/ 130378 w 378097"/>
              <a:gd name="connsiteY88" fmla="*/ 216216 h 475881"/>
              <a:gd name="connsiteX89" fmla="*/ 130378 w 378097"/>
              <a:gd name="connsiteY89" fmla="*/ 189944 h 475881"/>
              <a:gd name="connsiteX90" fmla="*/ 130378 w 378097"/>
              <a:gd name="connsiteY90" fmla="*/ 130378 h 475881"/>
              <a:gd name="connsiteX91" fmla="*/ 130378 w 378097"/>
              <a:gd name="connsiteY91" fmla="*/ 84746 h 475881"/>
              <a:gd name="connsiteX92" fmla="*/ 130378 w 378097"/>
              <a:gd name="connsiteY92" fmla="*/ 42373 h 475881"/>
              <a:gd name="connsiteX93" fmla="*/ 146676 w 378097"/>
              <a:gd name="connsiteY93" fmla="*/ 26076 h 475881"/>
              <a:gd name="connsiteX94" fmla="*/ 162973 w 378097"/>
              <a:gd name="connsiteY94" fmla="*/ 42373 h 475881"/>
              <a:gd name="connsiteX95" fmla="*/ 162973 w 378097"/>
              <a:gd name="connsiteY95" fmla="*/ 78227 h 475881"/>
              <a:gd name="connsiteX96" fmla="*/ 264016 w 378097"/>
              <a:gd name="connsiteY96" fmla="*/ 296864 h 475881"/>
              <a:gd name="connsiteX97" fmla="*/ 180331 w 378097"/>
              <a:gd name="connsiteY97" fmla="*/ 454695 h 475881"/>
              <a:gd name="connsiteX98" fmla="*/ 347701 w 378097"/>
              <a:gd name="connsiteY98" fmla="*/ 454695 h 475881"/>
              <a:gd name="connsiteX99" fmla="*/ 264016 w 378097"/>
              <a:gd name="connsiteY99" fmla="*/ 296864 h 475881"/>
              <a:gd name="connsiteX100" fmla="*/ 281294 w 378097"/>
              <a:gd name="connsiteY100" fmla="*/ 273787 h 475881"/>
              <a:gd name="connsiteX101" fmla="*/ 246738 w 378097"/>
              <a:gd name="connsiteY101" fmla="*/ 273787 h 475881"/>
              <a:gd name="connsiteX102" fmla="*/ 152218 w 378097"/>
              <a:gd name="connsiteY102" fmla="*/ 452053 h 475881"/>
              <a:gd name="connsiteX103" fmla="*/ 169496 w 378097"/>
              <a:gd name="connsiteY103" fmla="*/ 480770 h 475881"/>
              <a:gd name="connsiteX104" fmla="*/ 358536 w 378097"/>
              <a:gd name="connsiteY104" fmla="*/ 480770 h 475881"/>
              <a:gd name="connsiteX105" fmla="*/ 375814 w 378097"/>
              <a:gd name="connsiteY105" fmla="*/ 452053 h 475881"/>
              <a:gd name="connsiteX106" fmla="*/ 281294 w 378097"/>
              <a:gd name="connsiteY106" fmla="*/ 273787 h 475881"/>
              <a:gd name="connsiteX107" fmla="*/ 262386 w 378097"/>
              <a:gd name="connsiteY107" fmla="*/ 409597 h 475881"/>
              <a:gd name="connsiteX108" fmla="*/ 265747 w 378097"/>
              <a:gd name="connsiteY108" fmla="*/ 409597 h 475881"/>
              <a:gd name="connsiteX109" fmla="*/ 268880 w 378097"/>
              <a:gd name="connsiteY109" fmla="*/ 388513 h 475881"/>
              <a:gd name="connsiteX110" fmla="*/ 272929 w 378097"/>
              <a:gd name="connsiteY110" fmla="*/ 371859 h 475881"/>
              <a:gd name="connsiteX111" fmla="*/ 276748 w 378097"/>
              <a:gd name="connsiteY111" fmla="*/ 350162 h 475881"/>
              <a:gd name="connsiteX112" fmla="*/ 273081 w 378097"/>
              <a:gd name="connsiteY112" fmla="*/ 340996 h 475881"/>
              <a:gd name="connsiteX113" fmla="*/ 263991 w 378097"/>
              <a:gd name="connsiteY113" fmla="*/ 337329 h 475881"/>
              <a:gd name="connsiteX114" fmla="*/ 254823 w 378097"/>
              <a:gd name="connsiteY114" fmla="*/ 340919 h 475881"/>
              <a:gd name="connsiteX115" fmla="*/ 251309 w 378097"/>
              <a:gd name="connsiteY115" fmla="*/ 350392 h 475881"/>
              <a:gd name="connsiteX116" fmla="*/ 254900 w 378097"/>
              <a:gd name="connsiteY116" fmla="*/ 371859 h 475881"/>
              <a:gd name="connsiteX117" fmla="*/ 258872 w 378097"/>
              <a:gd name="connsiteY117" fmla="*/ 388513 h 475881"/>
              <a:gd name="connsiteX118" fmla="*/ 262386 w 378097"/>
              <a:gd name="connsiteY118" fmla="*/ 409597 h 475881"/>
              <a:gd name="connsiteX119" fmla="*/ 276519 w 378097"/>
              <a:gd name="connsiteY119" fmla="*/ 432974 h 475881"/>
              <a:gd name="connsiteX120" fmla="*/ 272852 w 378097"/>
              <a:gd name="connsiteY120" fmla="*/ 424188 h 475881"/>
              <a:gd name="connsiteX121" fmla="*/ 264143 w 378097"/>
              <a:gd name="connsiteY121" fmla="*/ 420521 h 475881"/>
              <a:gd name="connsiteX122" fmla="*/ 255358 w 378097"/>
              <a:gd name="connsiteY122" fmla="*/ 424188 h 475881"/>
              <a:gd name="connsiteX123" fmla="*/ 251768 w 378097"/>
              <a:gd name="connsiteY123" fmla="*/ 432974 h 475881"/>
              <a:gd name="connsiteX124" fmla="*/ 255358 w 378097"/>
              <a:gd name="connsiteY124" fmla="*/ 441758 h 475881"/>
              <a:gd name="connsiteX125" fmla="*/ 264143 w 378097"/>
              <a:gd name="connsiteY125" fmla="*/ 445349 h 475881"/>
              <a:gd name="connsiteX126" fmla="*/ 272852 w 378097"/>
              <a:gd name="connsiteY126" fmla="*/ 441758 h 475881"/>
              <a:gd name="connsiteX127" fmla="*/ 276519 w 378097"/>
              <a:gd name="connsiteY127" fmla="*/ 432974 h 47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78097" h="475881">
                <a:moveTo>
                  <a:pt x="162973" y="78227"/>
                </a:moveTo>
                <a:lnTo>
                  <a:pt x="162973" y="130378"/>
                </a:lnTo>
                <a:lnTo>
                  <a:pt x="162973" y="189944"/>
                </a:lnTo>
                <a:lnTo>
                  <a:pt x="162973" y="216216"/>
                </a:lnTo>
                <a:lnTo>
                  <a:pt x="162973" y="234681"/>
                </a:lnTo>
                <a:cubicBezTo>
                  <a:pt x="162973" y="241882"/>
                  <a:pt x="168810" y="247719"/>
                  <a:pt x="176011" y="247719"/>
                </a:cubicBezTo>
                <a:cubicBezTo>
                  <a:pt x="183212" y="247719"/>
                  <a:pt x="189049" y="241882"/>
                  <a:pt x="189049" y="234681"/>
                </a:cubicBezTo>
                <a:lnTo>
                  <a:pt x="189049" y="222778"/>
                </a:lnTo>
                <a:lnTo>
                  <a:pt x="189049" y="195262"/>
                </a:lnTo>
                <a:lnTo>
                  <a:pt x="189049" y="149935"/>
                </a:lnTo>
                <a:lnTo>
                  <a:pt x="189049" y="130378"/>
                </a:lnTo>
                <a:lnTo>
                  <a:pt x="189049" y="78227"/>
                </a:lnTo>
                <a:cubicBezTo>
                  <a:pt x="189049" y="71026"/>
                  <a:pt x="194886" y="65189"/>
                  <a:pt x="202086" y="65189"/>
                </a:cubicBezTo>
                <a:cubicBezTo>
                  <a:pt x="209287" y="65189"/>
                  <a:pt x="215124" y="71026"/>
                  <a:pt x="215124" y="78227"/>
                </a:cubicBezTo>
                <a:lnTo>
                  <a:pt x="215124" y="143416"/>
                </a:lnTo>
                <a:lnTo>
                  <a:pt x="215124" y="149935"/>
                </a:lnTo>
                <a:lnTo>
                  <a:pt x="215124" y="156454"/>
                </a:lnTo>
                <a:lnTo>
                  <a:pt x="215124" y="205966"/>
                </a:lnTo>
                <a:lnTo>
                  <a:pt x="215124" y="236418"/>
                </a:lnTo>
                <a:lnTo>
                  <a:pt x="215124" y="247719"/>
                </a:lnTo>
                <a:cubicBezTo>
                  <a:pt x="215124" y="254920"/>
                  <a:pt x="220961" y="260757"/>
                  <a:pt x="228162" y="260757"/>
                </a:cubicBezTo>
                <a:cubicBezTo>
                  <a:pt x="235363" y="260757"/>
                  <a:pt x="241200" y="254920"/>
                  <a:pt x="241200" y="247719"/>
                </a:cubicBezTo>
                <a:lnTo>
                  <a:pt x="241200" y="182530"/>
                </a:lnTo>
                <a:lnTo>
                  <a:pt x="241200" y="156454"/>
                </a:lnTo>
                <a:lnTo>
                  <a:pt x="241200" y="143416"/>
                </a:lnTo>
                <a:cubicBezTo>
                  <a:pt x="241200" y="136215"/>
                  <a:pt x="247037" y="130378"/>
                  <a:pt x="254238" y="130378"/>
                </a:cubicBezTo>
                <a:cubicBezTo>
                  <a:pt x="261438" y="130378"/>
                  <a:pt x="267276" y="136215"/>
                  <a:pt x="267276" y="143416"/>
                </a:cubicBezTo>
                <a:lnTo>
                  <a:pt x="267276" y="182530"/>
                </a:lnTo>
                <a:lnTo>
                  <a:pt x="267276" y="219083"/>
                </a:lnTo>
                <a:cubicBezTo>
                  <a:pt x="267276" y="220896"/>
                  <a:pt x="268249" y="222527"/>
                  <a:pt x="269193" y="224109"/>
                </a:cubicBezTo>
                <a:cubicBezTo>
                  <a:pt x="269352" y="224375"/>
                  <a:pt x="269510" y="224639"/>
                  <a:pt x="269661" y="224903"/>
                </a:cubicBezTo>
                <a:lnTo>
                  <a:pt x="281187" y="244865"/>
                </a:lnTo>
                <a:cubicBezTo>
                  <a:pt x="284521" y="250641"/>
                  <a:pt x="293351" y="248275"/>
                  <a:pt x="293351" y="241605"/>
                </a:cubicBezTo>
                <a:lnTo>
                  <a:pt x="293351" y="143416"/>
                </a:lnTo>
                <a:cubicBezTo>
                  <a:pt x="293351" y="121814"/>
                  <a:pt x="275839" y="104303"/>
                  <a:pt x="254238" y="104303"/>
                </a:cubicBezTo>
                <a:cubicBezTo>
                  <a:pt x="252865" y="104303"/>
                  <a:pt x="251509" y="104373"/>
                  <a:pt x="250173" y="104511"/>
                </a:cubicBezTo>
                <a:cubicBezTo>
                  <a:pt x="245697" y="104974"/>
                  <a:pt x="241200" y="101809"/>
                  <a:pt x="241200" y="97310"/>
                </a:cubicBezTo>
                <a:lnTo>
                  <a:pt x="241200" y="78227"/>
                </a:lnTo>
                <a:cubicBezTo>
                  <a:pt x="241200" y="56625"/>
                  <a:pt x="223688" y="39114"/>
                  <a:pt x="202086" y="39114"/>
                </a:cubicBezTo>
                <a:cubicBezTo>
                  <a:pt x="200632" y="39114"/>
                  <a:pt x="199197" y="39193"/>
                  <a:pt x="197784" y="39347"/>
                </a:cubicBezTo>
                <a:cubicBezTo>
                  <a:pt x="193375" y="39830"/>
                  <a:pt x="188914" y="36753"/>
                  <a:pt x="187878" y="32441"/>
                </a:cubicBezTo>
                <a:cubicBezTo>
                  <a:pt x="183408" y="13831"/>
                  <a:pt x="166657" y="0"/>
                  <a:pt x="146676" y="0"/>
                </a:cubicBezTo>
                <a:cubicBezTo>
                  <a:pt x="123273" y="0"/>
                  <a:pt x="104303" y="18971"/>
                  <a:pt x="104303" y="42373"/>
                </a:cubicBezTo>
                <a:cubicBezTo>
                  <a:pt x="104303" y="45050"/>
                  <a:pt x="101644" y="46929"/>
                  <a:pt x="99020" y="46401"/>
                </a:cubicBezTo>
                <a:cubicBezTo>
                  <a:pt x="96513" y="45897"/>
                  <a:pt x="93920" y="45632"/>
                  <a:pt x="91265" y="45632"/>
                </a:cubicBezTo>
                <a:cubicBezTo>
                  <a:pt x="69663" y="45632"/>
                  <a:pt x="52151" y="63144"/>
                  <a:pt x="52151" y="84746"/>
                </a:cubicBezTo>
                <a:lnTo>
                  <a:pt x="52151" y="162499"/>
                </a:lnTo>
                <a:cubicBezTo>
                  <a:pt x="52151" y="166998"/>
                  <a:pt x="47654" y="170163"/>
                  <a:pt x="43179" y="169701"/>
                </a:cubicBezTo>
                <a:cubicBezTo>
                  <a:pt x="41842" y="169562"/>
                  <a:pt x="40486" y="169492"/>
                  <a:pt x="39113" y="169492"/>
                </a:cubicBezTo>
                <a:cubicBezTo>
                  <a:pt x="17512" y="169492"/>
                  <a:pt x="0" y="187004"/>
                  <a:pt x="0" y="208605"/>
                </a:cubicBezTo>
                <a:lnTo>
                  <a:pt x="0" y="325946"/>
                </a:lnTo>
                <a:cubicBezTo>
                  <a:pt x="0" y="327066"/>
                  <a:pt x="47" y="328175"/>
                  <a:pt x="139" y="329272"/>
                </a:cubicBezTo>
                <a:cubicBezTo>
                  <a:pt x="47" y="331411"/>
                  <a:pt x="0" y="333562"/>
                  <a:pt x="0" y="335724"/>
                </a:cubicBezTo>
                <a:cubicBezTo>
                  <a:pt x="0" y="403774"/>
                  <a:pt x="46341" y="461000"/>
                  <a:pt x="109187" y="477566"/>
                </a:cubicBezTo>
                <a:cubicBezTo>
                  <a:pt x="111279" y="478117"/>
                  <a:pt x="113328" y="476124"/>
                  <a:pt x="114409" y="474251"/>
                </a:cubicBezTo>
                <a:lnTo>
                  <a:pt x="121135" y="462601"/>
                </a:lnTo>
                <a:cubicBezTo>
                  <a:pt x="123400" y="458679"/>
                  <a:pt x="121069" y="453688"/>
                  <a:pt x="116681" y="452565"/>
                </a:cubicBezTo>
                <a:cubicBezTo>
                  <a:pt x="73550" y="441525"/>
                  <a:pt x="39731" y="407234"/>
                  <a:pt x="29369" y="363836"/>
                </a:cubicBezTo>
                <a:cubicBezTo>
                  <a:pt x="27460" y="355838"/>
                  <a:pt x="26347" y="347532"/>
                  <a:pt x="26119" y="339005"/>
                </a:cubicBezTo>
                <a:cubicBezTo>
                  <a:pt x="26119" y="338994"/>
                  <a:pt x="26109" y="338984"/>
                  <a:pt x="26098" y="338984"/>
                </a:cubicBezTo>
                <a:cubicBezTo>
                  <a:pt x="26085" y="338984"/>
                  <a:pt x="26076" y="338974"/>
                  <a:pt x="26076" y="338962"/>
                </a:cubicBezTo>
                <a:lnTo>
                  <a:pt x="26076" y="335724"/>
                </a:lnTo>
                <a:lnTo>
                  <a:pt x="26076" y="252218"/>
                </a:lnTo>
                <a:lnTo>
                  <a:pt x="26076" y="221643"/>
                </a:lnTo>
                <a:lnTo>
                  <a:pt x="26076" y="208605"/>
                </a:lnTo>
                <a:cubicBezTo>
                  <a:pt x="26076" y="201405"/>
                  <a:pt x="31913" y="195568"/>
                  <a:pt x="39113" y="195568"/>
                </a:cubicBezTo>
                <a:cubicBezTo>
                  <a:pt x="46314" y="195568"/>
                  <a:pt x="52151" y="201405"/>
                  <a:pt x="52151" y="208605"/>
                </a:cubicBezTo>
                <a:lnTo>
                  <a:pt x="52151" y="215124"/>
                </a:lnTo>
                <a:lnTo>
                  <a:pt x="52151" y="221643"/>
                </a:lnTo>
                <a:lnTo>
                  <a:pt x="52151" y="223564"/>
                </a:lnTo>
                <a:lnTo>
                  <a:pt x="52151" y="260820"/>
                </a:lnTo>
                <a:lnTo>
                  <a:pt x="52151" y="319427"/>
                </a:lnTo>
                <a:cubicBezTo>
                  <a:pt x="52151" y="326628"/>
                  <a:pt x="57989" y="332465"/>
                  <a:pt x="65189" y="332465"/>
                </a:cubicBezTo>
                <a:cubicBezTo>
                  <a:pt x="72390" y="332465"/>
                  <a:pt x="78227" y="326628"/>
                  <a:pt x="78227" y="319427"/>
                </a:cubicBezTo>
                <a:lnTo>
                  <a:pt x="78227" y="236418"/>
                </a:lnTo>
                <a:lnTo>
                  <a:pt x="78227" y="215124"/>
                </a:lnTo>
                <a:lnTo>
                  <a:pt x="78227" y="205966"/>
                </a:lnTo>
                <a:lnTo>
                  <a:pt x="78227" y="176011"/>
                </a:lnTo>
                <a:lnTo>
                  <a:pt x="78227" y="84746"/>
                </a:lnTo>
                <a:cubicBezTo>
                  <a:pt x="78227" y="77545"/>
                  <a:pt x="84064" y="71708"/>
                  <a:pt x="91265" y="71708"/>
                </a:cubicBezTo>
                <a:cubicBezTo>
                  <a:pt x="98466" y="71708"/>
                  <a:pt x="104303" y="77545"/>
                  <a:pt x="104303" y="84746"/>
                </a:cubicBezTo>
                <a:lnTo>
                  <a:pt x="104303" y="130378"/>
                </a:lnTo>
                <a:lnTo>
                  <a:pt x="104303" y="176011"/>
                </a:lnTo>
                <a:lnTo>
                  <a:pt x="104303" y="195262"/>
                </a:lnTo>
                <a:lnTo>
                  <a:pt x="104303" y="222778"/>
                </a:lnTo>
                <a:lnTo>
                  <a:pt x="104303" y="234681"/>
                </a:lnTo>
                <a:cubicBezTo>
                  <a:pt x="104303" y="241882"/>
                  <a:pt x="110140" y="247719"/>
                  <a:pt x="117340" y="247719"/>
                </a:cubicBezTo>
                <a:cubicBezTo>
                  <a:pt x="124541" y="247719"/>
                  <a:pt x="130378" y="241882"/>
                  <a:pt x="130378" y="234681"/>
                </a:cubicBezTo>
                <a:lnTo>
                  <a:pt x="130378" y="216216"/>
                </a:lnTo>
                <a:lnTo>
                  <a:pt x="130378" y="189944"/>
                </a:lnTo>
                <a:lnTo>
                  <a:pt x="130378" y="130378"/>
                </a:lnTo>
                <a:lnTo>
                  <a:pt x="130378" y="84746"/>
                </a:lnTo>
                <a:lnTo>
                  <a:pt x="130378" y="42373"/>
                </a:lnTo>
                <a:cubicBezTo>
                  <a:pt x="130378" y="33372"/>
                  <a:pt x="137675" y="26076"/>
                  <a:pt x="146676" y="26076"/>
                </a:cubicBezTo>
                <a:cubicBezTo>
                  <a:pt x="155676" y="26076"/>
                  <a:pt x="162973" y="33372"/>
                  <a:pt x="162973" y="42373"/>
                </a:cubicBezTo>
                <a:lnTo>
                  <a:pt x="162973" y="78227"/>
                </a:lnTo>
                <a:close/>
                <a:moveTo>
                  <a:pt x="264016" y="296864"/>
                </a:moveTo>
                <a:lnTo>
                  <a:pt x="180331" y="454695"/>
                </a:lnTo>
                <a:lnTo>
                  <a:pt x="347701" y="454695"/>
                </a:lnTo>
                <a:lnTo>
                  <a:pt x="264016" y="296864"/>
                </a:lnTo>
                <a:close/>
                <a:moveTo>
                  <a:pt x="281294" y="273787"/>
                </a:moveTo>
                <a:cubicBezTo>
                  <a:pt x="273945" y="259926"/>
                  <a:pt x="254087" y="259926"/>
                  <a:pt x="246738" y="273787"/>
                </a:cubicBezTo>
                <a:lnTo>
                  <a:pt x="152218" y="452053"/>
                </a:lnTo>
                <a:cubicBezTo>
                  <a:pt x="145312" y="465077"/>
                  <a:pt x="154753" y="480770"/>
                  <a:pt x="169496" y="480770"/>
                </a:cubicBezTo>
                <a:lnTo>
                  <a:pt x="358536" y="480770"/>
                </a:lnTo>
                <a:cubicBezTo>
                  <a:pt x="373279" y="480770"/>
                  <a:pt x="382720" y="465077"/>
                  <a:pt x="375814" y="452053"/>
                </a:cubicBezTo>
                <a:lnTo>
                  <a:pt x="281294" y="273787"/>
                </a:lnTo>
                <a:close/>
                <a:moveTo>
                  <a:pt x="262386" y="409597"/>
                </a:moveTo>
                <a:lnTo>
                  <a:pt x="265747" y="409597"/>
                </a:lnTo>
                <a:cubicBezTo>
                  <a:pt x="266410" y="401448"/>
                  <a:pt x="267454" y="394420"/>
                  <a:pt x="268880" y="388513"/>
                </a:cubicBezTo>
                <a:lnTo>
                  <a:pt x="272929" y="371859"/>
                </a:lnTo>
                <a:cubicBezTo>
                  <a:pt x="275475" y="361265"/>
                  <a:pt x="276748" y="354033"/>
                  <a:pt x="276748" y="350162"/>
                </a:cubicBezTo>
                <a:cubicBezTo>
                  <a:pt x="276748" y="346445"/>
                  <a:pt x="275526" y="343389"/>
                  <a:pt x="273081" y="340996"/>
                </a:cubicBezTo>
                <a:cubicBezTo>
                  <a:pt x="270688" y="338551"/>
                  <a:pt x="267658" y="337329"/>
                  <a:pt x="263991" y="337329"/>
                </a:cubicBezTo>
                <a:cubicBezTo>
                  <a:pt x="260222" y="337329"/>
                  <a:pt x="257166" y="338526"/>
                  <a:pt x="254823" y="340919"/>
                </a:cubicBezTo>
                <a:cubicBezTo>
                  <a:pt x="252481" y="343313"/>
                  <a:pt x="251309" y="346470"/>
                  <a:pt x="251309" y="350392"/>
                </a:cubicBezTo>
                <a:cubicBezTo>
                  <a:pt x="251309" y="354721"/>
                  <a:pt x="252506" y="361876"/>
                  <a:pt x="254900" y="371859"/>
                </a:cubicBezTo>
                <a:lnTo>
                  <a:pt x="258872" y="388513"/>
                </a:lnTo>
                <a:cubicBezTo>
                  <a:pt x="260858" y="396763"/>
                  <a:pt x="262030" y="403791"/>
                  <a:pt x="262386" y="409597"/>
                </a:cubicBezTo>
                <a:close/>
                <a:moveTo>
                  <a:pt x="276519" y="432974"/>
                </a:moveTo>
                <a:cubicBezTo>
                  <a:pt x="276519" y="429510"/>
                  <a:pt x="275297" y="426582"/>
                  <a:pt x="272852" y="424188"/>
                </a:cubicBezTo>
                <a:cubicBezTo>
                  <a:pt x="270459" y="421743"/>
                  <a:pt x="267556" y="420521"/>
                  <a:pt x="264143" y="420521"/>
                </a:cubicBezTo>
                <a:cubicBezTo>
                  <a:pt x="260680" y="420521"/>
                  <a:pt x="257752" y="421743"/>
                  <a:pt x="255358" y="424188"/>
                </a:cubicBezTo>
                <a:cubicBezTo>
                  <a:pt x="252965" y="426633"/>
                  <a:pt x="251768" y="429561"/>
                  <a:pt x="251768" y="432974"/>
                </a:cubicBezTo>
                <a:cubicBezTo>
                  <a:pt x="251768" y="436386"/>
                  <a:pt x="252965" y="439314"/>
                  <a:pt x="255358" y="441758"/>
                </a:cubicBezTo>
                <a:cubicBezTo>
                  <a:pt x="257803" y="444152"/>
                  <a:pt x="260731" y="445349"/>
                  <a:pt x="264143" y="445349"/>
                </a:cubicBezTo>
                <a:cubicBezTo>
                  <a:pt x="267556" y="445349"/>
                  <a:pt x="270459" y="444152"/>
                  <a:pt x="272852" y="441758"/>
                </a:cubicBezTo>
                <a:cubicBezTo>
                  <a:pt x="275297" y="439314"/>
                  <a:pt x="276519" y="436386"/>
                  <a:pt x="276519" y="432974"/>
                </a:cubicBezTo>
                <a:close/>
              </a:path>
            </a:pathLst>
          </a:custGeom>
          <a:solidFill>
            <a:schemeClr val="bg2">
              <a:lumMod val="25000"/>
            </a:schemeClr>
          </a:solidFill>
          <a:ln w="9525" cap="flat">
            <a:solidFill>
              <a:srgbClr val="F25E4F"/>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u-RU"/>
          </a:p>
        </p:txBody>
      </p:sp>
      <p:sp>
        <p:nvSpPr>
          <p:cNvPr id="45" name="Retângulo 44">
            <a:extLst>
              <a:ext uri="{FF2B5EF4-FFF2-40B4-BE49-F238E27FC236}">
                <a16:creationId xmlns:a16="http://schemas.microsoft.com/office/drawing/2014/main" id="{B2DD4BAC-6F9D-46F4-83A1-931EB96EB8A1}"/>
              </a:ext>
            </a:extLst>
          </p:cNvPr>
          <p:cNvSpPr/>
          <p:nvPr/>
        </p:nvSpPr>
        <p:spPr>
          <a:xfrm>
            <a:off x="5779490" y="1083193"/>
            <a:ext cx="3146064" cy="1323439"/>
          </a:xfrm>
          <a:prstGeom prst="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a:spAutoFit/>
          </a:bodyPr>
          <a:lstStyle/>
          <a:p>
            <a:pPr algn="just"/>
            <a:r>
              <a:rPr lang="en-GB" sz="2000" dirty="0"/>
              <a:t>Here, we can </a:t>
            </a:r>
            <a:r>
              <a:rPr lang="en-GB" sz="2000" b="1" dirty="0"/>
              <a:t>analyse </a:t>
            </a:r>
            <a:r>
              <a:rPr lang="en-GB" sz="2000" dirty="0"/>
              <a:t>the </a:t>
            </a:r>
            <a:r>
              <a:rPr lang="en-GB" sz="2000" dirty="0">
                <a:effectLst>
                  <a:outerShdw blurRad="38100" dist="38100" dir="2700000" algn="tl">
                    <a:srgbClr val="000000">
                      <a:alpha val="43137"/>
                    </a:srgbClr>
                  </a:outerShdw>
                </a:effectLst>
              </a:rPr>
              <a:t>system consistency</a:t>
            </a:r>
            <a:r>
              <a:rPr lang="en-GB" sz="2000" dirty="0"/>
              <a:t> and just follow to the next method steps if it is consistent!...</a:t>
            </a:r>
          </a:p>
        </p:txBody>
      </p:sp>
      <p:grpSp>
        <p:nvGrpSpPr>
          <p:cNvPr id="46" name="Grupo 60">
            <a:extLst>
              <a:ext uri="{FF2B5EF4-FFF2-40B4-BE49-F238E27FC236}">
                <a16:creationId xmlns:a16="http://schemas.microsoft.com/office/drawing/2014/main" id="{A99633F4-8908-4C2E-A08D-9004EA0275D8}"/>
              </a:ext>
            </a:extLst>
          </p:cNvPr>
          <p:cNvGrpSpPr/>
          <p:nvPr/>
        </p:nvGrpSpPr>
        <p:grpSpPr>
          <a:xfrm>
            <a:off x="9300641" y="2644995"/>
            <a:ext cx="1780674" cy="1155898"/>
            <a:chOff x="10648963" y="2099256"/>
            <a:chExt cx="1780674" cy="1155898"/>
          </a:xfrm>
        </p:grpSpPr>
        <p:grpSp>
          <p:nvGrpSpPr>
            <p:cNvPr id="48" name="Grupo 61">
              <a:extLst>
                <a:ext uri="{FF2B5EF4-FFF2-40B4-BE49-F238E27FC236}">
                  <a16:creationId xmlns:a16="http://schemas.microsoft.com/office/drawing/2014/main" id="{6F025B68-C2E2-4D19-9E5F-ED698F7EFD71}"/>
                </a:ext>
              </a:extLst>
            </p:cNvPr>
            <p:cNvGrpSpPr/>
            <p:nvPr/>
          </p:nvGrpSpPr>
          <p:grpSpPr>
            <a:xfrm>
              <a:off x="10648963" y="2470303"/>
              <a:ext cx="1780674" cy="784851"/>
              <a:chOff x="9303639" y="2335037"/>
              <a:chExt cx="1780674" cy="784851"/>
            </a:xfrm>
          </p:grpSpPr>
          <p:cxnSp>
            <p:nvCxnSpPr>
              <p:cNvPr id="50" name="Conector recto 63">
                <a:extLst>
                  <a:ext uri="{FF2B5EF4-FFF2-40B4-BE49-F238E27FC236}">
                    <a16:creationId xmlns:a16="http://schemas.microsoft.com/office/drawing/2014/main" id="{013512B9-5CB5-489E-B555-25B990E56F3D}"/>
                  </a:ext>
                </a:extLst>
              </p:cNvPr>
              <p:cNvCxnSpPr>
                <a:cxnSpLocks/>
              </p:cNvCxnSpPr>
              <p:nvPr/>
            </p:nvCxnSpPr>
            <p:spPr>
              <a:xfrm>
                <a:off x="9303639" y="2335037"/>
                <a:ext cx="278313" cy="0"/>
              </a:xfrm>
              <a:prstGeom prst="line">
                <a:avLst/>
              </a:prstGeom>
              <a:ln w="22225">
                <a:solidFill>
                  <a:srgbClr val="FF2929"/>
                </a:solidFill>
              </a:ln>
            </p:spPr>
            <p:style>
              <a:lnRef idx="1">
                <a:schemeClr val="accent1"/>
              </a:lnRef>
              <a:fillRef idx="0">
                <a:schemeClr val="accent1"/>
              </a:fillRef>
              <a:effectRef idx="0">
                <a:schemeClr val="accent1"/>
              </a:effectRef>
              <a:fontRef idx="minor">
                <a:schemeClr val="tx1"/>
              </a:fontRef>
            </p:style>
          </p:cxnSp>
          <p:cxnSp>
            <p:nvCxnSpPr>
              <p:cNvPr id="52" name="Conector recto 64">
                <a:extLst>
                  <a:ext uri="{FF2B5EF4-FFF2-40B4-BE49-F238E27FC236}">
                    <a16:creationId xmlns:a16="http://schemas.microsoft.com/office/drawing/2014/main" id="{354C204B-BD7B-49A2-A80F-10DD9516604B}"/>
                  </a:ext>
                </a:extLst>
              </p:cNvPr>
              <p:cNvCxnSpPr>
                <a:cxnSpLocks/>
              </p:cNvCxnSpPr>
              <p:nvPr/>
            </p:nvCxnSpPr>
            <p:spPr>
              <a:xfrm>
                <a:off x="9581953" y="2343917"/>
                <a:ext cx="0" cy="367558"/>
              </a:xfrm>
              <a:prstGeom prst="line">
                <a:avLst/>
              </a:prstGeom>
              <a:ln w="22225">
                <a:solidFill>
                  <a:srgbClr val="FF2929"/>
                </a:solidFill>
              </a:ln>
            </p:spPr>
            <p:style>
              <a:lnRef idx="1">
                <a:schemeClr val="accent1"/>
              </a:lnRef>
              <a:fillRef idx="0">
                <a:schemeClr val="accent1"/>
              </a:fillRef>
              <a:effectRef idx="0">
                <a:schemeClr val="accent1"/>
              </a:effectRef>
              <a:fontRef idx="minor">
                <a:schemeClr val="tx1"/>
              </a:fontRef>
            </p:style>
          </p:cxnSp>
          <p:cxnSp>
            <p:nvCxnSpPr>
              <p:cNvPr id="53" name="Conector recto 65">
                <a:extLst>
                  <a:ext uri="{FF2B5EF4-FFF2-40B4-BE49-F238E27FC236}">
                    <a16:creationId xmlns:a16="http://schemas.microsoft.com/office/drawing/2014/main" id="{4136BEC6-18E6-4F88-8F58-1B8AD060B66E}"/>
                  </a:ext>
                </a:extLst>
              </p:cNvPr>
              <p:cNvCxnSpPr>
                <a:cxnSpLocks/>
              </p:cNvCxnSpPr>
              <p:nvPr/>
            </p:nvCxnSpPr>
            <p:spPr>
              <a:xfrm>
                <a:off x="9592397" y="2711472"/>
                <a:ext cx="1031079" cy="0"/>
              </a:xfrm>
              <a:prstGeom prst="line">
                <a:avLst/>
              </a:prstGeom>
              <a:ln w="22225">
                <a:solidFill>
                  <a:srgbClr val="FF2929"/>
                </a:solidFill>
              </a:ln>
            </p:spPr>
            <p:style>
              <a:lnRef idx="1">
                <a:schemeClr val="accent1"/>
              </a:lnRef>
              <a:fillRef idx="0">
                <a:schemeClr val="accent1"/>
              </a:fillRef>
              <a:effectRef idx="0">
                <a:schemeClr val="accent1"/>
              </a:effectRef>
              <a:fontRef idx="minor">
                <a:schemeClr val="tx1"/>
              </a:fontRef>
            </p:style>
          </p:cxnSp>
          <p:cxnSp>
            <p:nvCxnSpPr>
              <p:cNvPr id="54" name="Conector recto 66">
                <a:extLst>
                  <a:ext uri="{FF2B5EF4-FFF2-40B4-BE49-F238E27FC236}">
                    <a16:creationId xmlns:a16="http://schemas.microsoft.com/office/drawing/2014/main" id="{D25618D5-609E-4695-BBF0-EADD84FB1A43}"/>
                  </a:ext>
                </a:extLst>
              </p:cNvPr>
              <p:cNvCxnSpPr>
                <a:cxnSpLocks/>
              </p:cNvCxnSpPr>
              <p:nvPr/>
            </p:nvCxnSpPr>
            <p:spPr>
              <a:xfrm>
                <a:off x="10609363" y="2717405"/>
                <a:ext cx="0" cy="402483"/>
              </a:xfrm>
              <a:prstGeom prst="line">
                <a:avLst/>
              </a:prstGeom>
              <a:ln w="22225">
                <a:solidFill>
                  <a:srgbClr val="FF2929"/>
                </a:solidFill>
              </a:ln>
            </p:spPr>
            <p:style>
              <a:lnRef idx="1">
                <a:schemeClr val="accent1"/>
              </a:lnRef>
              <a:fillRef idx="0">
                <a:schemeClr val="accent1"/>
              </a:fillRef>
              <a:effectRef idx="0">
                <a:schemeClr val="accent1"/>
              </a:effectRef>
              <a:fontRef idx="minor">
                <a:schemeClr val="tx1"/>
              </a:fontRef>
            </p:style>
          </p:cxnSp>
          <p:cxnSp>
            <p:nvCxnSpPr>
              <p:cNvPr id="55" name="Conector recto 67">
                <a:extLst>
                  <a:ext uri="{FF2B5EF4-FFF2-40B4-BE49-F238E27FC236}">
                    <a16:creationId xmlns:a16="http://schemas.microsoft.com/office/drawing/2014/main" id="{311407FE-8423-4899-B22E-ABBD46DA0A3A}"/>
                  </a:ext>
                </a:extLst>
              </p:cNvPr>
              <p:cNvCxnSpPr>
                <a:cxnSpLocks/>
              </p:cNvCxnSpPr>
              <p:nvPr/>
            </p:nvCxnSpPr>
            <p:spPr>
              <a:xfrm>
                <a:off x="10612843" y="3119888"/>
                <a:ext cx="471470" cy="0"/>
              </a:xfrm>
              <a:prstGeom prst="line">
                <a:avLst/>
              </a:prstGeom>
              <a:ln w="22225">
                <a:solidFill>
                  <a:srgbClr val="FF2929"/>
                </a:solidFill>
              </a:ln>
            </p:spPr>
            <p:style>
              <a:lnRef idx="1">
                <a:schemeClr val="accent1"/>
              </a:lnRef>
              <a:fillRef idx="0">
                <a:schemeClr val="accent1"/>
              </a:fillRef>
              <a:effectRef idx="0">
                <a:schemeClr val="accent1"/>
              </a:effectRef>
              <a:fontRef idx="minor">
                <a:schemeClr val="tx1"/>
              </a:fontRef>
            </p:style>
          </p:cxnSp>
        </p:grpSp>
        <p:cxnSp>
          <p:nvCxnSpPr>
            <p:cNvPr id="49" name="Conector recto 62">
              <a:extLst>
                <a:ext uri="{FF2B5EF4-FFF2-40B4-BE49-F238E27FC236}">
                  <a16:creationId xmlns:a16="http://schemas.microsoft.com/office/drawing/2014/main" id="{08FFC930-F811-4C10-A060-74CFE0F5F94C}"/>
                </a:ext>
              </a:extLst>
            </p:cNvPr>
            <p:cNvCxnSpPr/>
            <p:nvPr/>
          </p:nvCxnSpPr>
          <p:spPr>
            <a:xfrm flipV="1">
              <a:off x="10650655" y="2099256"/>
              <a:ext cx="0" cy="373488"/>
            </a:xfrm>
            <a:prstGeom prst="line">
              <a:avLst/>
            </a:prstGeom>
            <a:ln w="19050">
              <a:solidFill>
                <a:srgbClr val="FF2929"/>
              </a:solidFill>
            </a:ln>
          </p:spPr>
          <p:style>
            <a:lnRef idx="1">
              <a:schemeClr val="accent1"/>
            </a:lnRef>
            <a:fillRef idx="0">
              <a:schemeClr val="accent1"/>
            </a:fillRef>
            <a:effectRef idx="0">
              <a:schemeClr val="accent1"/>
            </a:effectRef>
            <a:fontRef idx="minor">
              <a:schemeClr val="tx1"/>
            </a:fontRef>
          </p:style>
        </p:cxnSp>
      </p:grpSp>
      <p:cxnSp>
        <p:nvCxnSpPr>
          <p:cNvPr id="57" name="Conexão reta unidirecional 56">
            <a:extLst>
              <a:ext uri="{FF2B5EF4-FFF2-40B4-BE49-F238E27FC236}">
                <a16:creationId xmlns:a16="http://schemas.microsoft.com/office/drawing/2014/main" id="{F9E5FAD6-D1F0-41BC-BC1E-58670F26541D}"/>
              </a:ext>
            </a:extLst>
          </p:cNvPr>
          <p:cNvCxnSpPr>
            <a:cxnSpLocks/>
          </p:cNvCxnSpPr>
          <p:nvPr/>
        </p:nvCxnSpPr>
        <p:spPr>
          <a:xfrm>
            <a:off x="8742990" y="2467572"/>
            <a:ext cx="478861" cy="17512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xão reta unidirecional 57">
            <a:extLst>
              <a:ext uri="{FF2B5EF4-FFF2-40B4-BE49-F238E27FC236}">
                <a16:creationId xmlns:a16="http://schemas.microsoft.com/office/drawing/2014/main" id="{02732510-BAD5-4E04-8BAC-1E77942D68E9}"/>
              </a:ext>
            </a:extLst>
          </p:cNvPr>
          <p:cNvCxnSpPr>
            <a:cxnSpLocks/>
          </p:cNvCxnSpPr>
          <p:nvPr/>
        </p:nvCxnSpPr>
        <p:spPr>
          <a:xfrm flipH="1">
            <a:off x="8494322" y="3497489"/>
            <a:ext cx="945476" cy="53941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4" name="CuadroTexto 30">
            <a:extLst>
              <a:ext uri="{FF2B5EF4-FFF2-40B4-BE49-F238E27FC236}">
                <a16:creationId xmlns:a16="http://schemas.microsoft.com/office/drawing/2014/main" id="{9929A6B4-8FCF-4BED-9A37-F2D65743F5FD}"/>
              </a:ext>
            </a:extLst>
          </p:cNvPr>
          <p:cNvSpPr txBox="1"/>
          <p:nvPr/>
        </p:nvSpPr>
        <p:spPr>
          <a:xfrm>
            <a:off x="4637064" y="3997549"/>
            <a:ext cx="4031136" cy="400110"/>
          </a:xfrm>
          <a:prstGeom prst="rect">
            <a:avLst/>
          </a:prstGeom>
          <a:noFill/>
        </p:spPr>
        <p:txBody>
          <a:bodyPr wrap="square" rtlCol="0">
            <a:spAutoFit/>
          </a:bodyPr>
          <a:lstStyle/>
          <a:p>
            <a:r>
              <a:rPr lang="es-ES" sz="2000" dirty="0" err="1">
                <a:solidFill>
                  <a:srgbClr val="00007F"/>
                </a:solidFill>
              </a:rPr>
              <a:t>Since</a:t>
            </a:r>
            <a:r>
              <a:rPr lang="es-ES" sz="2000" dirty="0">
                <a:solidFill>
                  <a:srgbClr val="00007F"/>
                </a:solidFill>
              </a:rPr>
              <a:t>: </a:t>
            </a:r>
            <a:r>
              <a:rPr lang="es-ES" sz="2000" b="1" dirty="0">
                <a:solidFill>
                  <a:srgbClr val="00007F"/>
                </a:solidFill>
              </a:rPr>
              <a:t>Rank(</a:t>
            </a:r>
            <a:r>
              <a:rPr lang="es-ES" sz="2000" b="1" i="1" dirty="0">
                <a:solidFill>
                  <a:srgbClr val="00007F"/>
                </a:solidFill>
                <a:latin typeface="Times New Roman" panose="02020603050405020304" pitchFamily="18" charset="0"/>
                <a:cs typeface="Times New Roman" panose="02020603050405020304" pitchFamily="18" charset="0"/>
              </a:rPr>
              <a:t>A</a:t>
            </a:r>
            <a:r>
              <a:rPr lang="es-ES" sz="2000" b="1" dirty="0">
                <a:solidFill>
                  <a:srgbClr val="00007F"/>
                </a:solidFill>
              </a:rPr>
              <a:t>) </a:t>
            </a:r>
            <a:r>
              <a:rPr lang="es-ES" sz="2000" dirty="0">
                <a:solidFill>
                  <a:srgbClr val="00007F"/>
                </a:solidFill>
              </a:rPr>
              <a:t>= 2 </a:t>
            </a:r>
            <a:r>
              <a:rPr lang="es-ES" sz="2000" b="1" dirty="0">
                <a:solidFill>
                  <a:srgbClr val="00007F"/>
                </a:solidFill>
              </a:rPr>
              <a:t>≠ Rank(</a:t>
            </a:r>
            <a:r>
              <a:rPr lang="es-ES" sz="2000" b="1" i="1" dirty="0">
                <a:solidFill>
                  <a:srgbClr val="00007F"/>
                </a:solidFill>
                <a:latin typeface="Times New Roman" panose="02020603050405020304" pitchFamily="18" charset="0"/>
                <a:cs typeface="Times New Roman" panose="02020603050405020304" pitchFamily="18" charset="0"/>
              </a:rPr>
              <a:t>A│B</a:t>
            </a:r>
            <a:r>
              <a:rPr lang="es-ES" sz="2000" b="1" dirty="0">
                <a:solidFill>
                  <a:srgbClr val="00007F"/>
                </a:solidFill>
              </a:rPr>
              <a:t>) </a:t>
            </a:r>
            <a:r>
              <a:rPr lang="es-ES" sz="2000" dirty="0">
                <a:solidFill>
                  <a:srgbClr val="00007F"/>
                </a:solidFill>
              </a:rPr>
              <a:t>= 3</a:t>
            </a:r>
          </a:p>
        </p:txBody>
      </p:sp>
      <p:sp>
        <p:nvSpPr>
          <p:cNvPr id="68" name="Seta: Curvada Para a Direita 67">
            <a:extLst>
              <a:ext uri="{FF2B5EF4-FFF2-40B4-BE49-F238E27FC236}">
                <a16:creationId xmlns:a16="http://schemas.microsoft.com/office/drawing/2014/main" id="{B7CF6100-4410-42CC-A6A5-7B1EDECA7C17}"/>
              </a:ext>
            </a:extLst>
          </p:cNvPr>
          <p:cNvSpPr/>
          <p:nvPr/>
        </p:nvSpPr>
        <p:spPr>
          <a:xfrm>
            <a:off x="4223475" y="4259159"/>
            <a:ext cx="297372" cy="552090"/>
          </a:xfrm>
          <a:prstGeom prst="curvedRightArrow">
            <a:avLst/>
          </a:prstGeom>
          <a:solidFill>
            <a:srgbClr val="C00000"/>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Rectángulo redondeado 51">
            <a:extLst>
              <a:ext uri="{FF2B5EF4-FFF2-40B4-BE49-F238E27FC236}">
                <a16:creationId xmlns:a16="http://schemas.microsoft.com/office/drawing/2014/main" id="{310D0E0F-2FEF-4307-9C33-930BE0C1C788}"/>
              </a:ext>
            </a:extLst>
          </p:cNvPr>
          <p:cNvSpPr/>
          <p:nvPr/>
        </p:nvSpPr>
        <p:spPr>
          <a:xfrm>
            <a:off x="4611523" y="4512605"/>
            <a:ext cx="4503328" cy="435139"/>
          </a:xfrm>
          <a:prstGeom prst="roundRect">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FF0000"/>
                </a:solidFill>
              </a:rPr>
              <a:t>Inconsistent</a:t>
            </a:r>
            <a:r>
              <a:rPr lang="en-GB" sz="2000" b="1" dirty="0"/>
              <a:t> </a:t>
            </a:r>
            <a:r>
              <a:rPr lang="en-GB" sz="2000" b="1" dirty="0">
                <a:solidFill>
                  <a:srgbClr val="00007F"/>
                </a:solidFill>
              </a:rPr>
              <a:t>system: There is </a:t>
            </a:r>
            <a:r>
              <a:rPr lang="en-GB" sz="2000" b="1" dirty="0">
                <a:solidFill>
                  <a:srgbClr val="FF0000"/>
                </a:solidFill>
              </a:rPr>
              <a:t>no solution</a:t>
            </a:r>
          </a:p>
        </p:txBody>
      </p:sp>
      <p:sp>
        <p:nvSpPr>
          <p:cNvPr id="72" name="CuadroTexto 30">
            <a:extLst>
              <a:ext uri="{FF2B5EF4-FFF2-40B4-BE49-F238E27FC236}">
                <a16:creationId xmlns:a16="http://schemas.microsoft.com/office/drawing/2014/main" id="{4C457156-00F8-4A7B-A583-316FD88768FB}"/>
              </a:ext>
            </a:extLst>
          </p:cNvPr>
          <p:cNvSpPr txBox="1"/>
          <p:nvPr/>
        </p:nvSpPr>
        <p:spPr>
          <a:xfrm>
            <a:off x="2663011" y="5086252"/>
            <a:ext cx="8765361" cy="400110"/>
          </a:xfrm>
          <a:prstGeom prst="rect">
            <a:avLst/>
          </a:prstGeom>
          <a:noFill/>
        </p:spPr>
        <p:txBody>
          <a:bodyPr wrap="square" rtlCol="0">
            <a:spAutoFit/>
          </a:bodyPr>
          <a:lstStyle/>
          <a:p>
            <a:pPr algn="ctr"/>
            <a:r>
              <a:rPr lang="en-GB" sz="2000" dirty="0"/>
              <a:t>So, we have solved the given system without using further method steps!</a:t>
            </a:r>
          </a:p>
        </p:txBody>
      </p:sp>
      <p:cxnSp>
        <p:nvCxnSpPr>
          <p:cNvPr id="73" name="Conexão reta unidirecional 72">
            <a:extLst>
              <a:ext uri="{FF2B5EF4-FFF2-40B4-BE49-F238E27FC236}">
                <a16:creationId xmlns:a16="http://schemas.microsoft.com/office/drawing/2014/main" id="{24B2B6ED-8D7E-42C3-87CC-F10348377BA6}"/>
              </a:ext>
            </a:extLst>
          </p:cNvPr>
          <p:cNvCxnSpPr>
            <a:cxnSpLocks/>
          </p:cNvCxnSpPr>
          <p:nvPr/>
        </p:nvCxnSpPr>
        <p:spPr>
          <a:xfrm>
            <a:off x="8715083" y="6171590"/>
            <a:ext cx="1414459" cy="31404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Conexão reta unidirecional 73">
            <a:extLst>
              <a:ext uri="{FF2B5EF4-FFF2-40B4-BE49-F238E27FC236}">
                <a16:creationId xmlns:a16="http://schemas.microsoft.com/office/drawing/2014/main" id="{16819BE3-D73E-4EE3-B118-60AF6F9A70D7}"/>
              </a:ext>
            </a:extLst>
          </p:cNvPr>
          <p:cNvCxnSpPr>
            <a:cxnSpLocks/>
          </p:cNvCxnSpPr>
          <p:nvPr/>
        </p:nvCxnSpPr>
        <p:spPr>
          <a:xfrm>
            <a:off x="10217391" y="6208674"/>
            <a:ext cx="1414459" cy="31404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CuadroTexto 30">
            <a:extLst>
              <a:ext uri="{FF2B5EF4-FFF2-40B4-BE49-F238E27FC236}">
                <a16:creationId xmlns:a16="http://schemas.microsoft.com/office/drawing/2014/main" id="{2B5B0134-6621-4320-BF11-FF3E843CF562}"/>
              </a:ext>
            </a:extLst>
          </p:cNvPr>
          <p:cNvSpPr txBox="1"/>
          <p:nvPr/>
        </p:nvSpPr>
        <p:spPr>
          <a:xfrm>
            <a:off x="2941233" y="5511788"/>
            <a:ext cx="8581788" cy="400110"/>
          </a:xfrm>
          <a:prstGeom prst="rect">
            <a:avLst/>
          </a:prstGeom>
          <a:noFill/>
        </p:spPr>
        <p:txBody>
          <a:bodyPr wrap="square" rtlCol="0">
            <a:spAutoFit/>
          </a:bodyPr>
          <a:lstStyle/>
          <a:p>
            <a:pPr algn="ctr"/>
            <a:r>
              <a:rPr lang="en-GB" sz="2000" dirty="0"/>
              <a:t>But… what happens if we proceed with the method steps without this analysis?... </a:t>
            </a:r>
          </a:p>
        </p:txBody>
      </p:sp>
      <p:sp>
        <p:nvSpPr>
          <p:cNvPr id="59" name="CuadroTexto 30">
            <a:extLst>
              <a:ext uri="{FF2B5EF4-FFF2-40B4-BE49-F238E27FC236}">
                <a16:creationId xmlns:a16="http://schemas.microsoft.com/office/drawing/2014/main" id="{423F9A8C-6145-4D95-AAE0-7E5EAE17AB4B}"/>
              </a:ext>
            </a:extLst>
          </p:cNvPr>
          <p:cNvSpPr txBox="1"/>
          <p:nvPr/>
        </p:nvSpPr>
        <p:spPr>
          <a:xfrm>
            <a:off x="10064387" y="5065616"/>
            <a:ext cx="1458000" cy="400110"/>
          </a:xfrm>
          <a:prstGeom prst="rect">
            <a:avLst/>
          </a:prstGeom>
          <a:solidFill>
            <a:srgbClr val="29A6FF"/>
          </a:solidFill>
        </p:spPr>
        <p:txBody>
          <a:bodyPr wrap="square" rtlCol="0">
            <a:spAutoFit/>
          </a:bodyPr>
          <a:lstStyle/>
          <a:p>
            <a:pPr algn="ctr"/>
            <a:r>
              <a:rPr lang="en-GB" sz="2000" b="1" dirty="0"/>
              <a:t>Let’s see!..</a:t>
            </a:r>
          </a:p>
        </p:txBody>
      </p:sp>
      <p:sp>
        <p:nvSpPr>
          <p:cNvPr id="60" name="Retângulo: Cantos Arredondados 59">
            <a:hlinkClick r:id="rId24" action="ppaction://hlinksldjump"/>
            <a:extLst>
              <a:ext uri="{FF2B5EF4-FFF2-40B4-BE49-F238E27FC236}">
                <a16:creationId xmlns:a16="http://schemas.microsoft.com/office/drawing/2014/main" id="{2B8F3A06-9097-4D87-8A61-7AD22C6C0A80}"/>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61" name="Retângulo: Cantos Arredondados 60">
            <a:hlinkClick r:id="rId25" action="ppaction://hlinksldjump"/>
            <a:extLst>
              <a:ext uri="{FF2B5EF4-FFF2-40B4-BE49-F238E27FC236}">
                <a16:creationId xmlns:a16="http://schemas.microsoft.com/office/drawing/2014/main" id="{D39369B9-D326-4A4A-A56A-5CE9D8278F10}"/>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62" name="Retângulo: Cantos Arredondados 61">
            <a:hlinkClick r:id="rId26" action="ppaction://hlinksldjump"/>
            <a:extLst>
              <a:ext uri="{FF2B5EF4-FFF2-40B4-BE49-F238E27FC236}">
                <a16:creationId xmlns:a16="http://schemas.microsoft.com/office/drawing/2014/main" id="{87B6D20D-45D4-4639-BFB8-96B1D9126091}"/>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63" name="Retângulo: Cantos Arredondados 62">
            <a:hlinkClick r:id="rId27" action="ppaction://hlinksldjump"/>
            <a:extLst>
              <a:ext uri="{FF2B5EF4-FFF2-40B4-BE49-F238E27FC236}">
                <a16:creationId xmlns:a16="http://schemas.microsoft.com/office/drawing/2014/main" id="{EC6FADC5-293F-477F-9D2F-4FEBD3E787BB}"/>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69" name="Retângulo: Cantos Arredondados 68">
            <a:hlinkClick r:id="rId28" action="ppaction://hlinksldjump"/>
            <a:extLst>
              <a:ext uri="{FF2B5EF4-FFF2-40B4-BE49-F238E27FC236}">
                <a16:creationId xmlns:a16="http://schemas.microsoft.com/office/drawing/2014/main" id="{61F03245-1753-4704-B7C9-679325D2F841}"/>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41759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7"/>
                                        </p:tgtEl>
                                        <p:attrNameLst>
                                          <p:attrName>style.opacity</p:attrName>
                                        </p:attrNameLst>
                                      </p:cBhvr>
                                      <p:to>
                                        <p:strVal val="0.25"/>
                                      </p:to>
                                    </p:set>
                                    <p:animEffect filter="image" prLst="opacity: 0.25">
                                      <p:cBhvr rctx="IE">
                                        <p:cTn id="7" dur="indefinite"/>
                                        <p:tgtEl>
                                          <p:spTgt spid="67"/>
                                        </p:tgtEl>
                                      </p:cBhvr>
                                    </p:animEffect>
                                  </p:childTnLst>
                                </p:cTn>
                              </p:par>
                              <p:par>
                                <p:cTn id="8" presetID="9" presetClass="emph" presetSubtype="0" grpId="0" nodeType="withEffect">
                                  <p:stCondLst>
                                    <p:cond delay="0"/>
                                  </p:stCondLst>
                                  <p:childTnLst>
                                    <p:set>
                                      <p:cBhvr>
                                        <p:cTn id="9" dur="indefinite"/>
                                        <p:tgtEl>
                                          <p:spTgt spid="78"/>
                                        </p:tgtEl>
                                        <p:attrNameLst>
                                          <p:attrName>style.opacity</p:attrName>
                                        </p:attrNameLst>
                                      </p:cBhvr>
                                      <p:to>
                                        <p:strVal val="0.25"/>
                                      </p:to>
                                    </p:set>
                                    <p:animEffect filter="image" prLst="opacity: 0.25">
                                      <p:cBhvr rctx="IE">
                                        <p:cTn id="10" dur="indefinite"/>
                                        <p:tgtEl>
                                          <p:spTgt spid="78"/>
                                        </p:tgtEl>
                                      </p:cBhvr>
                                    </p:animEffect>
                                  </p:childTnLst>
                                </p:cTn>
                              </p:par>
                              <p:par>
                                <p:cTn id="11" presetID="9" presetClass="emph" presetSubtype="0" grpId="0" nodeType="withEffect">
                                  <p:stCondLst>
                                    <p:cond delay="0"/>
                                  </p:stCondLst>
                                  <p:childTnLst>
                                    <p:set>
                                      <p:cBhvr>
                                        <p:cTn id="12" dur="indefinite"/>
                                        <p:tgtEl>
                                          <p:spTgt spid="79"/>
                                        </p:tgtEl>
                                        <p:attrNameLst>
                                          <p:attrName>style.opacity</p:attrName>
                                        </p:attrNameLst>
                                      </p:cBhvr>
                                      <p:to>
                                        <p:strVal val="0.25"/>
                                      </p:to>
                                    </p:set>
                                    <p:animEffect filter="image" prLst="opacity: 0.25">
                                      <p:cBhvr rctx="IE">
                                        <p:cTn id="13" dur="indefinite"/>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par>
                          <p:cTn id="44" fill="hold">
                            <p:stCondLst>
                              <p:cond delay="0"/>
                            </p:stCondLst>
                            <p:childTnLst>
                              <p:par>
                                <p:cTn id="45" presetID="10"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750"/>
                                        <p:tgtEl>
                                          <p:spTgt spid="57"/>
                                        </p:tgtEl>
                                      </p:cBhvr>
                                    </p:animEffect>
                                  </p:childTnLst>
                                </p:cTn>
                              </p:par>
                            </p:childTnLst>
                          </p:cTn>
                        </p:par>
                        <p:par>
                          <p:cTn id="53" fill="hold">
                            <p:stCondLst>
                              <p:cond delay="750"/>
                            </p:stCondLst>
                            <p:childTnLst>
                              <p:par>
                                <p:cTn id="54" presetID="22" presetClass="entr" presetSubtype="8"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125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up)">
                                      <p:cBhvr>
                                        <p:cTn id="61" dur="750"/>
                                        <p:tgtEl>
                                          <p:spTgt spid="58"/>
                                        </p:tgtEl>
                                      </p:cBhvr>
                                    </p:animEffect>
                                  </p:childTnLst>
                                </p:cTn>
                              </p:par>
                            </p:childTnLst>
                          </p:cTn>
                        </p:par>
                        <p:par>
                          <p:cTn id="62" fill="hold">
                            <p:stCondLst>
                              <p:cond delay="750"/>
                            </p:stCondLst>
                            <p:childTnLst>
                              <p:par>
                                <p:cTn id="63" presetID="10" presetClass="entr" presetSubtype="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1000"/>
                                        <p:tgtEl>
                                          <p:spTgt spid="64"/>
                                        </p:tgtEl>
                                      </p:cBhvr>
                                    </p:animEffect>
                                  </p:childTnLst>
                                </p:cTn>
                              </p:par>
                            </p:childTnLst>
                          </p:cTn>
                        </p:par>
                        <p:par>
                          <p:cTn id="66" fill="hold">
                            <p:stCondLst>
                              <p:cond delay="1750"/>
                            </p:stCondLst>
                            <p:childTnLst>
                              <p:par>
                                <p:cTn id="67" presetID="22" presetClass="entr" presetSubtype="1"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up)">
                                      <p:cBhvr>
                                        <p:cTn id="69" dur="1000"/>
                                        <p:tgtEl>
                                          <p:spTgt spid="68"/>
                                        </p:tgtEl>
                                      </p:cBhvr>
                                    </p:animEffect>
                                  </p:childTnLst>
                                </p:cTn>
                              </p:par>
                            </p:childTnLst>
                          </p:cTn>
                        </p:par>
                        <p:par>
                          <p:cTn id="70" fill="hold">
                            <p:stCondLst>
                              <p:cond delay="2750"/>
                            </p:stCondLst>
                            <p:childTnLst>
                              <p:par>
                                <p:cTn id="71" presetID="10"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1000"/>
                                        <p:tgtEl>
                                          <p:spTgt spid="72"/>
                                        </p:tgtEl>
                                      </p:cBhvr>
                                    </p:animEffect>
                                  </p:childTnLst>
                                </p:cTn>
                              </p:par>
                            </p:childTnLst>
                          </p:cTn>
                        </p:par>
                        <p:par>
                          <p:cTn id="79" fill="hold">
                            <p:stCondLst>
                              <p:cond delay="10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750"/>
                                        <p:tgtEl>
                                          <p:spTgt spid="73"/>
                                        </p:tgtEl>
                                      </p:cBhvr>
                                    </p:animEffect>
                                  </p:childTnLst>
                                </p:cTn>
                              </p:par>
                              <p:par>
                                <p:cTn id="83" presetID="22" presetClass="entr" presetSubtype="1"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up)">
                                      <p:cBhvr>
                                        <p:cTn id="85" dur="750"/>
                                        <p:tgtEl>
                                          <p:spTgt spid="7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1000"/>
                                        <p:tgtEl>
                                          <p:spTgt spid="75"/>
                                        </p:tgtEl>
                                      </p:cBhvr>
                                    </p:animEffect>
                                  </p:childTnLst>
                                </p:cTn>
                              </p:par>
                              <p:par>
                                <p:cTn id="91" presetID="1" presetClass="emph" presetSubtype="2" fill="hold" nodeType="withEffect">
                                  <p:stCondLst>
                                    <p:cond delay="500"/>
                                  </p:stCondLst>
                                  <p:childTnLst>
                                    <p:animClr clrSpc="rgb" dir="cw">
                                      <p:cBhvr>
                                        <p:cTn id="92" dur="2000" fill="hold"/>
                                        <p:tgtEl>
                                          <p:spTgt spid="75"/>
                                        </p:tgtEl>
                                        <p:attrNameLst>
                                          <p:attrName>fillcolor</p:attrName>
                                        </p:attrNameLst>
                                      </p:cBhvr>
                                      <p:to>
                                        <a:srgbClr val="F7CBAC"/>
                                      </p:to>
                                    </p:animClr>
                                    <p:set>
                                      <p:cBhvr>
                                        <p:cTn id="93" dur="2000" fill="hold"/>
                                        <p:tgtEl>
                                          <p:spTgt spid="75"/>
                                        </p:tgtEl>
                                        <p:attrNameLst>
                                          <p:attrName>fill.type</p:attrName>
                                        </p:attrNameLst>
                                      </p:cBhvr>
                                      <p:to>
                                        <p:strVal val="solid"/>
                                      </p:to>
                                    </p:set>
                                    <p:set>
                                      <p:cBhvr>
                                        <p:cTn id="94" dur="2000" fill="hold"/>
                                        <p:tgtEl>
                                          <p:spTgt spid="75"/>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43"/>
                                        </p:tgtEl>
                                      </p:cBhvr>
                                    </p:animEffect>
                                    <p:set>
                                      <p:cBhvr>
                                        <p:cTn id="99" dur="1" fill="hold">
                                          <p:stCondLst>
                                            <p:cond delay="499"/>
                                          </p:stCondLst>
                                        </p:cTn>
                                        <p:tgtEl>
                                          <p:spTgt spid="4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4"/>
                                        </p:tgtEl>
                                      </p:cBhvr>
                                    </p:animEffect>
                                    <p:set>
                                      <p:cBhvr>
                                        <p:cTn id="102" dur="1" fill="hold">
                                          <p:stCondLst>
                                            <p:cond delay="499"/>
                                          </p:stCondLst>
                                        </p:cTn>
                                        <p:tgtEl>
                                          <p:spTgt spid="4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7"/>
                                        </p:tgtEl>
                                      </p:cBhvr>
                                    </p:animEffect>
                                    <p:set>
                                      <p:cBhvr>
                                        <p:cTn id="108" dur="1" fill="hold">
                                          <p:stCondLst>
                                            <p:cond delay="499"/>
                                          </p:stCondLst>
                                        </p:cTn>
                                        <p:tgtEl>
                                          <p:spTgt spid="57"/>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58"/>
                                        </p:tgtEl>
                                      </p:cBhvr>
                                    </p:animEffect>
                                    <p:set>
                                      <p:cBhvr>
                                        <p:cTn id="114" dur="1" fill="hold">
                                          <p:stCondLst>
                                            <p:cond delay="499"/>
                                          </p:stCondLst>
                                        </p:cTn>
                                        <p:tgtEl>
                                          <p:spTgt spid="5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64"/>
                                        </p:tgtEl>
                                      </p:cBhvr>
                                    </p:animEffect>
                                    <p:set>
                                      <p:cBhvr>
                                        <p:cTn id="117" dur="1" fill="hold">
                                          <p:stCondLst>
                                            <p:cond delay="499"/>
                                          </p:stCondLst>
                                        </p:cTn>
                                        <p:tgtEl>
                                          <p:spTgt spid="6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71"/>
                                        </p:tgtEl>
                                      </p:cBhvr>
                                    </p:animEffect>
                                    <p:set>
                                      <p:cBhvr>
                                        <p:cTn id="123" dur="1" fill="hold">
                                          <p:stCondLst>
                                            <p:cond delay="499"/>
                                          </p:stCondLst>
                                        </p:cTn>
                                        <p:tgtEl>
                                          <p:spTgt spid="7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73"/>
                                        </p:tgtEl>
                                      </p:cBhvr>
                                    </p:animEffect>
                                    <p:set>
                                      <p:cBhvr>
                                        <p:cTn id="126" dur="1" fill="hold">
                                          <p:stCondLst>
                                            <p:cond delay="499"/>
                                          </p:stCondLst>
                                        </p:cTn>
                                        <p:tgtEl>
                                          <p:spTgt spid="7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74"/>
                                        </p:tgtEl>
                                      </p:cBhvr>
                                    </p:animEffect>
                                    <p:set>
                                      <p:cBhvr>
                                        <p:cTn id="129" dur="1" fill="hold">
                                          <p:stCondLst>
                                            <p:cond delay="499"/>
                                          </p:stCondLst>
                                        </p:cTn>
                                        <p:tgtEl>
                                          <p:spTgt spid="74"/>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72"/>
                                        </p:tgtEl>
                                      </p:cBhvr>
                                    </p:animEffect>
                                    <p:set>
                                      <p:cBhvr>
                                        <p:cTn id="132" dur="1" fill="hold">
                                          <p:stCondLst>
                                            <p:cond delay="499"/>
                                          </p:stCondLst>
                                        </p:cTn>
                                        <p:tgtEl>
                                          <p:spTgt spid="72"/>
                                        </p:tgtEl>
                                        <p:attrNameLst>
                                          <p:attrName>style.visibility</p:attrName>
                                        </p:attrNameLst>
                                      </p:cBhvr>
                                      <p:to>
                                        <p:strVal val="hidden"/>
                                      </p:to>
                                    </p:se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8" grpId="0"/>
      <p:bldP spid="79" grpId="0"/>
      <p:bldP spid="43" grpId="0" animBg="1"/>
      <p:bldP spid="43" grpId="1" animBg="1"/>
      <p:bldP spid="44" grpId="0" animBg="1"/>
      <p:bldP spid="44" grpId="1" animBg="1"/>
      <p:bldP spid="45" grpId="0" animBg="1"/>
      <p:bldP spid="45" grpId="1" animBg="1"/>
      <p:bldP spid="64" grpId="0"/>
      <p:bldP spid="64" grpId="1"/>
      <p:bldP spid="68" grpId="0" animBg="1"/>
      <p:bldP spid="68" grpId="1" animBg="1"/>
      <p:bldP spid="71" grpId="0" animBg="1"/>
      <p:bldP spid="71" grpId="1" animBg="1"/>
      <p:bldP spid="72" grpId="0"/>
      <p:bldP spid="72" grpId="1"/>
      <p:bldP spid="75"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Gauss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210110"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latin typeface="Cambria Math" panose="02040503050406030204" pitchFamily="18" charset="0"/>
                            </a:rPr>
                          </m:ctrlPr>
                        </m:dPr>
                        <m:e>
                          <m:m>
                            <m:mPr>
                              <m:mcs>
                                <m:mc>
                                  <m:mcPr>
                                    <m:count m:val="1"/>
                                    <m:mcJc m:val="center"/>
                                  </m:mcPr>
                                </m:mc>
                              </m:mcs>
                              <m:ctrlPr>
                                <a:rPr lang="es-ES" sz="2400" i="1" smtClean="0">
                                  <a:latin typeface="Cambria Math" panose="02040503050406030204" pitchFamily="18" charset="0"/>
                                </a:rPr>
                              </m:ctrlPr>
                            </m:mPr>
                            <m:mr>
                              <m:e>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m:rPr>
                                    <m:brk m:alnAt="7"/>
                                  </m:rPr>
                                  <a:rPr lang="es-ES" sz="2400" b="0" i="1" smtClean="0">
                                    <a:latin typeface="Cambria Math" panose="02040503050406030204" pitchFamily="18" charset="0"/>
                                  </a:rPr>
                                  <m:t>+</m:t>
                                </m:r>
                                <m:r>
                                  <a:rPr lang="es-ES" sz="2400" b="0" i="1" smtClean="0">
                                    <a:latin typeface="Cambria Math" panose="02040503050406030204" pitchFamily="18" charset="0"/>
                                  </a:rPr>
                                  <m:t>10</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b="0" i="1" smtClean="0">
                                        <a:latin typeface="Cambria Math" panose="02040503050406030204" pitchFamily="18" charset="0"/>
                                      </a:rPr>
                                      <m:t>3</m:t>
                                    </m:r>
                                  </m:sub>
                                </m:sSub>
                                <m:r>
                                  <a:rPr lang="es-ES" sz="2400" b="0" i="1" smtClean="0">
                                    <a:latin typeface="Cambria Math" panose="02040503050406030204" pitchFamily="18" charset="0"/>
                                  </a:rPr>
                                  <m:t>=5</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3</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b="0" i="1" smtClean="0">
                                    <a:latin typeface="Cambria Math" panose="02040503050406030204" pitchFamily="18" charset="0"/>
                                  </a:rPr>
                                  <m:t>−4</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4</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i="1">
                                    <a:latin typeface="Cambria Math" panose="02040503050406030204" pitchFamily="18" charset="0"/>
                                  </a:rPr>
                                  <m:t>+</m:t>
                                </m:r>
                                <m:r>
                                  <a:rPr lang="es-ES" sz="2400" b="0" i="1" smtClean="0">
                                    <a:latin typeface="Cambria Math" panose="02040503050406030204" pitchFamily="18" charset="0"/>
                                  </a:rPr>
                                  <m:t>6</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
                        </m:e>
                      </m:d>
                    </m:oMath>
                  </m:oMathPara>
                </a14:m>
                <a:endParaRPr lang="es-ES" sz="24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210110" cy="1271438"/>
              </a:xfrm>
              <a:prstGeom prst="rect">
                <a:avLst/>
              </a:prstGeom>
              <a:blipFill>
                <a:blip r:embed="rId10"/>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1"/>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29" name="Objeto 28">
            <a:extLst>
              <a:ext uri="{FF2B5EF4-FFF2-40B4-BE49-F238E27FC236}">
                <a16:creationId xmlns:a16="http://schemas.microsoft.com/office/drawing/2014/main" id="{E9D878B9-F81B-4A48-8FD1-AD18F11BCD1F}"/>
              </a:ext>
            </a:extLst>
          </p:cNvPr>
          <p:cNvGraphicFramePr>
            <a:graphicFrameLocks noChangeAspect="1"/>
          </p:cNvGraphicFramePr>
          <p:nvPr/>
        </p:nvGraphicFramePr>
        <p:xfrm>
          <a:off x="2427157" y="2577784"/>
          <a:ext cx="1937084" cy="1285675"/>
        </p:xfrm>
        <a:graphic>
          <a:graphicData uri="http://schemas.openxmlformats.org/presentationml/2006/ole">
            <mc:AlternateContent xmlns:mc="http://schemas.openxmlformats.org/markup-compatibility/2006">
              <mc:Choice xmlns:v="urn:schemas-microsoft-com:vml" Requires="v">
                <p:oleObj name="Equation" r:id="rId12" imgW="1079280" imgH="711000" progId="Equation.DSMT4">
                  <p:embed/>
                </p:oleObj>
              </mc:Choice>
              <mc:Fallback>
                <p:oleObj name="Equation" r:id="rId12" imgW="1079280" imgH="711000" progId="Equation.DSMT4">
                  <p:embed/>
                  <p:pic>
                    <p:nvPicPr>
                      <p:cNvPr id="29" name="Objeto 28">
                        <a:extLst>
                          <a:ext uri="{FF2B5EF4-FFF2-40B4-BE49-F238E27FC236}">
                            <a16:creationId xmlns:a16="http://schemas.microsoft.com/office/drawing/2014/main" id="{E9D878B9-F81B-4A48-8FD1-AD18F11BCD1F}"/>
                          </a:ext>
                        </a:extLst>
                      </p:cNvPr>
                      <p:cNvPicPr>
                        <a:picLocks noChangeAspect="1" noChangeArrowheads="1"/>
                      </p:cNvPicPr>
                      <p:nvPr/>
                    </p:nvPicPr>
                    <p:blipFill>
                      <a:blip r:embed="rId13"/>
                      <a:srcRect/>
                      <a:stretch>
                        <a:fillRect/>
                      </a:stretch>
                    </p:blipFill>
                    <p:spPr bwMode="auto">
                      <a:xfrm>
                        <a:off x="2427157" y="2577784"/>
                        <a:ext cx="1937084" cy="1285675"/>
                      </a:xfrm>
                      <a:prstGeom prst="rect">
                        <a:avLst/>
                      </a:prstGeom>
                      <a:noFill/>
                    </p:spPr>
                  </p:pic>
                </p:oleObj>
              </mc:Fallback>
            </mc:AlternateContent>
          </a:graphicData>
        </a:graphic>
      </p:graphicFrame>
      <p:grpSp>
        <p:nvGrpSpPr>
          <p:cNvPr id="30" name="Grupo 41">
            <a:extLst>
              <a:ext uri="{FF2B5EF4-FFF2-40B4-BE49-F238E27FC236}">
                <a16:creationId xmlns:a16="http://schemas.microsoft.com/office/drawing/2014/main" id="{A4244680-F8D7-47DF-8144-94CC8F9B1D44}"/>
              </a:ext>
            </a:extLst>
          </p:cNvPr>
          <p:cNvGrpSpPr/>
          <p:nvPr/>
        </p:nvGrpSpPr>
        <p:grpSpPr>
          <a:xfrm>
            <a:off x="2601680" y="3810365"/>
            <a:ext cx="1314032" cy="810433"/>
            <a:chOff x="3364972" y="3214778"/>
            <a:chExt cx="1314032" cy="810433"/>
          </a:xfrm>
        </p:grpSpPr>
        <p:sp>
          <p:nvSpPr>
            <p:cNvPr id="31" name="Text Box 13">
              <a:extLst>
                <a:ext uri="{FF2B5EF4-FFF2-40B4-BE49-F238E27FC236}">
                  <a16:creationId xmlns:a16="http://schemas.microsoft.com/office/drawing/2014/main" id="{4B5412A5-8847-4390-8FE7-F743193EE6B1}"/>
                </a:ext>
              </a:extLst>
            </p:cNvPr>
            <p:cNvSpPr txBox="1">
              <a:spLocks noChangeArrowheads="1"/>
            </p:cNvSpPr>
            <p:nvPr/>
          </p:nvSpPr>
          <p:spPr bwMode="auto">
            <a:xfrm>
              <a:off x="3364972" y="3378880"/>
              <a:ext cx="1297022" cy="646331"/>
            </a:xfrm>
            <a:prstGeom prst="rect">
              <a:avLst/>
            </a:prstGeom>
            <a:noFill/>
            <a:ln w="12700">
              <a:noFill/>
            </a:ln>
            <a:effectLst/>
          </p:spPr>
          <p:txBody>
            <a:bodyPr wrap="none">
              <a:spAutoFit/>
            </a:bodyPr>
            <a:lstStyle/>
            <a:p>
              <a:r>
                <a:rPr lang="en-GB" altLang="es-ES" dirty="0"/>
                <a:t>Augmented</a:t>
              </a:r>
            </a:p>
            <a:p>
              <a:pPr algn="ctr"/>
              <a:r>
                <a:rPr lang="en-GB" altLang="es-ES" dirty="0"/>
                <a:t>Matrix</a:t>
              </a:r>
            </a:p>
          </p:txBody>
        </p:sp>
        <p:sp>
          <p:nvSpPr>
            <p:cNvPr id="32" name="Globo: flecha hacia arriba 46">
              <a:extLst>
                <a:ext uri="{FF2B5EF4-FFF2-40B4-BE49-F238E27FC236}">
                  <a16:creationId xmlns:a16="http://schemas.microsoft.com/office/drawing/2014/main" id="{33491427-D238-4B6C-8F3C-8922A99126A0}"/>
                </a:ext>
              </a:extLst>
            </p:cNvPr>
            <p:cNvSpPr/>
            <p:nvPr/>
          </p:nvSpPr>
          <p:spPr>
            <a:xfrm>
              <a:off x="3375498" y="3214778"/>
              <a:ext cx="1303506" cy="741870"/>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33" name="Objeto 32">
            <a:extLst>
              <a:ext uri="{FF2B5EF4-FFF2-40B4-BE49-F238E27FC236}">
                <a16:creationId xmlns:a16="http://schemas.microsoft.com/office/drawing/2014/main" id="{880A8021-CED3-499D-BEE4-31B9E7E9EFC3}"/>
              </a:ext>
            </a:extLst>
          </p:cNvPr>
          <p:cNvGraphicFramePr>
            <a:graphicFrameLocks noChangeAspect="1"/>
          </p:cNvGraphicFramePr>
          <p:nvPr/>
        </p:nvGraphicFramePr>
        <p:xfrm>
          <a:off x="5808267" y="2568848"/>
          <a:ext cx="2111375" cy="1214438"/>
        </p:xfrm>
        <a:graphic>
          <a:graphicData uri="http://schemas.openxmlformats.org/presentationml/2006/ole">
            <mc:AlternateContent xmlns:mc="http://schemas.openxmlformats.org/markup-compatibility/2006">
              <mc:Choice xmlns:v="urn:schemas-microsoft-com:vml" Requires="v">
                <p:oleObj name="Equation" r:id="rId14" imgW="1244520" imgH="711000" progId="Equation.DSMT4">
                  <p:embed/>
                </p:oleObj>
              </mc:Choice>
              <mc:Fallback>
                <p:oleObj name="Equation" r:id="rId14" imgW="1244520" imgH="711000" progId="Equation.DSMT4">
                  <p:embed/>
                  <p:pic>
                    <p:nvPicPr>
                      <p:cNvPr id="33" name="Objeto 32">
                        <a:extLst>
                          <a:ext uri="{FF2B5EF4-FFF2-40B4-BE49-F238E27FC236}">
                            <a16:creationId xmlns:a16="http://schemas.microsoft.com/office/drawing/2014/main" id="{880A8021-CED3-499D-BEE4-31B9E7E9EFC3}"/>
                          </a:ext>
                        </a:extLst>
                      </p:cNvPr>
                      <p:cNvPicPr>
                        <a:picLocks noChangeAspect="1" noChangeArrowheads="1"/>
                      </p:cNvPicPr>
                      <p:nvPr/>
                    </p:nvPicPr>
                    <p:blipFill>
                      <a:blip r:embed="rId15"/>
                      <a:srcRect/>
                      <a:stretch>
                        <a:fillRect/>
                      </a:stretch>
                    </p:blipFill>
                    <p:spPr bwMode="auto">
                      <a:xfrm>
                        <a:off x="5808267" y="2568848"/>
                        <a:ext cx="2111375" cy="1214438"/>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2DC7B88B-2378-47F7-9A90-AED742ADC6E0}"/>
              </a:ext>
            </a:extLst>
          </p:cNvPr>
          <p:cNvGraphicFramePr>
            <a:graphicFrameLocks noChangeAspect="1"/>
          </p:cNvGraphicFramePr>
          <p:nvPr/>
        </p:nvGraphicFramePr>
        <p:xfrm>
          <a:off x="9184448" y="2635524"/>
          <a:ext cx="2128129" cy="1215810"/>
        </p:xfrm>
        <a:graphic>
          <a:graphicData uri="http://schemas.openxmlformats.org/presentationml/2006/ole">
            <mc:AlternateContent xmlns:mc="http://schemas.openxmlformats.org/markup-compatibility/2006">
              <mc:Choice xmlns:v="urn:schemas-microsoft-com:vml" Requires="v">
                <p:oleObj name="Equation" r:id="rId16" imgW="1244520" imgH="711000" progId="Equation.DSMT4">
                  <p:embed/>
                </p:oleObj>
              </mc:Choice>
              <mc:Fallback>
                <p:oleObj name="Equation" r:id="rId16" imgW="1244520" imgH="711000" progId="Equation.DSMT4">
                  <p:embed/>
                  <p:pic>
                    <p:nvPicPr>
                      <p:cNvPr id="34" name="Objeto 33">
                        <a:extLst>
                          <a:ext uri="{FF2B5EF4-FFF2-40B4-BE49-F238E27FC236}">
                            <a16:creationId xmlns:a16="http://schemas.microsoft.com/office/drawing/2014/main" id="{2DC7B88B-2378-47F7-9A90-AED742ADC6E0}"/>
                          </a:ext>
                        </a:extLst>
                      </p:cNvPr>
                      <p:cNvPicPr>
                        <a:picLocks noChangeAspect="1" noChangeArrowheads="1"/>
                      </p:cNvPicPr>
                      <p:nvPr/>
                    </p:nvPicPr>
                    <p:blipFill>
                      <a:blip r:embed="rId17"/>
                      <a:srcRect/>
                      <a:stretch>
                        <a:fillRect/>
                      </a:stretch>
                    </p:blipFill>
                    <p:spPr bwMode="auto">
                      <a:xfrm>
                        <a:off x="9184448" y="2635524"/>
                        <a:ext cx="2128129" cy="1215810"/>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89685C96-6728-489C-B094-B6CB344724D3}"/>
              </a:ext>
            </a:extLst>
          </p:cNvPr>
          <p:cNvGraphicFramePr>
            <a:graphicFrameLocks noChangeAspect="1"/>
          </p:cNvGraphicFramePr>
          <p:nvPr/>
        </p:nvGraphicFramePr>
        <p:xfrm>
          <a:off x="4345527" y="2951074"/>
          <a:ext cx="1397000" cy="920750"/>
        </p:xfrm>
        <a:graphic>
          <a:graphicData uri="http://schemas.openxmlformats.org/presentationml/2006/ole">
            <mc:AlternateContent xmlns:mc="http://schemas.openxmlformats.org/markup-compatibility/2006">
              <mc:Choice xmlns:v="urn:schemas-microsoft-com:vml" Requires="v">
                <p:oleObj name="Equation" r:id="rId18" imgW="634680" imgH="419040" progId="Equation.DSMT4">
                  <p:embed/>
                </p:oleObj>
              </mc:Choice>
              <mc:Fallback>
                <p:oleObj name="Equation" r:id="rId18" imgW="634680" imgH="419040" progId="Equation.DSMT4">
                  <p:embed/>
                  <p:pic>
                    <p:nvPicPr>
                      <p:cNvPr id="38" name="Objeto 37">
                        <a:extLst>
                          <a:ext uri="{FF2B5EF4-FFF2-40B4-BE49-F238E27FC236}">
                            <a16:creationId xmlns:a16="http://schemas.microsoft.com/office/drawing/2014/main" id="{89685C96-6728-489C-B094-B6CB344724D3}"/>
                          </a:ext>
                        </a:extLst>
                      </p:cNvPr>
                      <p:cNvPicPr>
                        <a:picLocks noChangeAspect="1" noChangeArrowheads="1"/>
                      </p:cNvPicPr>
                      <p:nvPr/>
                    </p:nvPicPr>
                    <p:blipFill>
                      <a:blip r:embed="rId19"/>
                      <a:srcRect/>
                      <a:stretch>
                        <a:fillRect/>
                      </a:stretch>
                    </p:blipFill>
                    <p:spPr bwMode="auto">
                      <a:xfrm>
                        <a:off x="4345527" y="2951074"/>
                        <a:ext cx="1397000" cy="920750"/>
                      </a:xfrm>
                      <a:prstGeom prst="rect">
                        <a:avLst/>
                      </a:prstGeom>
                      <a:noFill/>
                    </p:spPr>
                  </p:pic>
                </p:oleObj>
              </mc:Fallback>
            </mc:AlternateContent>
          </a:graphicData>
        </a:graphic>
      </p:graphicFrame>
      <p:graphicFrame>
        <p:nvGraphicFramePr>
          <p:cNvPr id="39" name="Objeto 38">
            <a:extLst>
              <a:ext uri="{FF2B5EF4-FFF2-40B4-BE49-F238E27FC236}">
                <a16:creationId xmlns:a16="http://schemas.microsoft.com/office/drawing/2014/main" id="{F3A08575-D3EC-467D-9FCD-E26497851341}"/>
              </a:ext>
            </a:extLst>
          </p:cNvPr>
          <p:cNvGraphicFramePr>
            <a:graphicFrameLocks noChangeAspect="1"/>
          </p:cNvGraphicFramePr>
          <p:nvPr/>
        </p:nvGraphicFramePr>
        <p:xfrm>
          <a:off x="7967204" y="2960217"/>
          <a:ext cx="1285875" cy="669925"/>
        </p:xfrm>
        <a:graphic>
          <a:graphicData uri="http://schemas.openxmlformats.org/presentationml/2006/ole">
            <mc:AlternateContent xmlns:mc="http://schemas.openxmlformats.org/markup-compatibility/2006">
              <mc:Choice xmlns:v="urn:schemas-microsoft-com:vml" Requires="v">
                <p:oleObj name="Equation" r:id="rId20" imgW="583920" imgH="304560" progId="Equation.DSMT4">
                  <p:embed/>
                </p:oleObj>
              </mc:Choice>
              <mc:Fallback>
                <p:oleObj name="Equation" r:id="rId20" imgW="583920" imgH="304560" progId="Equation.DSMT4">
                  <p:embed/>
                  <p:pic>
                    <p:nvPicPr>
                      <p:cNvPr id="39" name="Objeto 38">
                        <a:extLst>
                          <a:ext uri="{FF2B5EF4-FFF2-40B4-BE49-F238E27FC236}">
                            <a16:creationId xmlns:a16="http://schemas.microsoft.com/office/drawing/2014/main" id="{F3A08575-D3EC-467D-9FCD-E26497851341}"/>
                          </a:ext>
                        </a:extLst>
                      </p:cNvPr>
                      <p:cNvPicPr>
                        <a:picLocks noChangeAspect="1" noChangeArrowheads="1"/>
                      </p:cNvPicPr>
                      <p:nvPr/>
                    </p:nvPicPr>
                    <p:blipFill>
                      <a:blip r:embed="rId21"/>
                      <a:srcRect/>
                      <a:stretch>
                        <a:fillRect/>
                      </a:stretch>
                    </p:blipFill>
                    <p:spPr bwMode="auto">
                      <a:xfrm>
                        <a:off x="7967204" y="2960217"/>
                        <a:ext cx="1285875" cy="669925"/>
                      </a:xfrm>
                      <a:prstGeom prst="rect">
                        <a:avLst/>
                      </a:prstGeom>
                      <a:noFill/>
                    </p:spPr>
                  </p:pic>
                </p:oleObj>
              </mc:Fallback>
            </mc:AlternateContent>
          </a:graphicData>
        </a:graphic>
      </p:graphicFrame>
      <p:grpSp>
        <p:nvGrpSpPr>
          <p:cNvPr id="40" name="Grupo 41">
            <a:extLst>
              <a:ext uri="{FF2B5EF4-FFF2-40B4-BE49-F238E27FC236}">
                <a16:creationId xmlns:a16="http://schemas.microsoft.com/office/drawing/2014/main" id="{7AE6CD1B-D8D2-4F51-BFA5-AF2B4E293547}"/>
              </a:ext>
            </a:extLst>
          </p:cNvPr>
          <p:cNvGrpSpPr/>
          <p:nvPr/>
        </p:nvGrpSpPr>
        <p:grpSpPr>
          <a:xfrm>
            <a:off x="9590320" y="3810364"/>
            <a:ext cx="1555007" cy="850352"/>
            <a:chOff x="3328307" y="3214777"/>
            <a:chExt cx="1555007" cy="850352"/>
          </a:xfrm>
        </p:grpSpPr>
        <p:sp>
          <p:nvSpPr>
            <p:cNvPr id="41" name="Text Box 13">
              <a:extLst>
                <a:ext uri="{FF2B5EF4-FFF2-40B4-BE49-F238E27FC236}">
                  <a16:creationId xmlns:a16="http://schemas.microsoft.com/office/drawing/2014/main" id="{F3A44D2E-C037-48DF-A1AA-BA2865647ADC}"/>
                </a:ext>
              </a:extLst>
            </p:cNvPr>
            <p:cNvSpPr txBox="1">
              <a:spLocks noChangeArrowheads="1"/>
            </p:cNvSpPr>
            <p:nvPr/>
          </p:nvSpPr>
          <p:spPr bwMode="auto">
            <a:xfrm>
              <a:off x="3328307" y="3418798"/>
              <a:ext cx="1555007" cy="646331"/>
            </a:xfrm>
            <a:prstGeom prst="rect">
              <a:avLst/>
            </a:prstGeom>
            <a:noFill/>
            <a:ln w="12700">
              <a:noFill/>
            </a:ln>
            <a:effectLst/>
          </p:spPr>
          <p:txBody>
            <a:bodyPr wrap="square">
              <a:spAutoFit/>
            </a:bodyPr>
            <a:lstStyle/>
            <a:p>
              <a:pPr algn="ctr"/>
              <a:r>
                <a:rPr lang="en-GB" dirty="0"/>
                <a:t>Row Echelon</a:t>
              </a:r>
            </a:p>
            <a:p>
              <a:pPr algn="ctr"/>
              <a:r>
                <a:rPr lang="en-GB" dirty="0"/>
                <a:t>form</a:t>
              </a:r>
            </a:p>
          </p:txBody>
        </p:sp>
        <p:sp>
          <p:nvSpPr>
            <p:cNvPr id="42" name="Globo: flecha hacia arriba 46">
              <a:extLst>
                <a:ext uri="{FF2B5EF4-FFF2-40B4-BE49-F238E27FC236}">
                  <a16:creationId xmlns:a16="http://schemas.microsoft.com/office/drawing/2014/main" id="{EE23DD5E-9064-4DFF-9FAF-0611F80433D9}"/>
                </a:ext>
              </a:extLst>
            </p:cNvPr>
            <p:cNvSpPr/>
            <p:nvPr/>
          </p:nvSpPr>
          <p:spPr>
            <a:xfrm>
              <a:off x="3407028" y="3214777"/>
              <a:ext cx="1390894" cy="810433"/>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75" name="CuadroTexto 30">
            <a:extLst>
              <a:ext uri="{FF2B5EF4-FFF2-40B4-BE49-F238E27FC236}">
                <a16:creationId xmlns:a16="http://schemas.microsoft.com/office/drawing/2014/main" id="{2B5B0134-6621-4320-BF11-FF3E843CF562}"/>
              </a:ext>
            </a:extLst>
          </p:cNvPr>
          <p:cNvSpPr txBox="1"/>
          <p:nvPr/>
        </p:nvSpPr>
        <p:spPr>
          <a:xfrm>
            <a:off x="2941233" y="5511788"/>
            <a:ext cx="8581788" cy="400110"/>
          </a:xfrm>
          <a:prstGeom prst="rect">
            <a:avLst/>
          </a:prstGeom>
          <a:solidFill>
            <a:schemeClr val="accent2">
              <a:lumMod val="40000"/>
              <a:lumOff val="60000"/>
            </a:schemeClr>
          </a:solidFill>
        </p:spPr>
        <p:txBody>
          <a:bodyPr wrap="square" rtlCol="0">
            <a:spAutoFit/>
          </a:bodyPr>
          <a:lstStyle/>
          <a:p>
            <a:pPr algn="ctr"/>
            <a:r>
              <a:rPr lang="en-GB" sz="2000" dirty="0"/>
              <a:t>But… what happens if we proceed with the method steps without this analysis?... </a:t>
            </a:r>
          </a:p>
        </p:txBody>
      </p:sp>
      <p:sp>
        <p:nvSpPr>
          <p:cNvPr id="59" name="CuadroTexto 30">
            <a:extLst>
              <a:ext uri="{FF2B5EF4-FFF2-40B4-BE49-F238E27FC236}">
                <a16:creationId xmlns:a16="http://schemas.microsoft.com/office/drawing/2014/main" id="{112C1DF7-77A1-4C14-90E1-F9A9859F072C}"/>
              </a:ext>
            </a:extLst>
          </p:cNvPr>
          <p:cNvSpPr txBox="1"/>
          <p:nvPr/>
        </p:nvSpPr>
        <p:spPr>
          <a:xfrm>
            <a:off x="10064386" y="5065616"/>
            <a:ext cx="1458635" cy="400110"/>
          </a:xfrm>
          <a:prstGeom prst="rect">
            <a:avLst/>
          </a:prstGeom>
          <a:solidFill>
            <a:srgbClr val="29A6FF"/>
          </a:solidFill>
        </p:spPr>
        <p:txBody>
          <a:bodyPr wrap="square" rtlCol="0">
            <a:spAutoFit/>
          </a:bodyPr>
          <a:lstStyle/>
          <a:p>
            <a:pPr algn="ctr"/>
            <a:r>
              <a:rPr lang="en-GB" sz="2000" b="1" dirty="0"/>
              <a:t>Let’s see!..</a:t>
            </a:r>
          </a:p>
        </p:txBody>
      </p:sp>
      <mc:AlternateContent xmlns:mc="http://schemas.openxmlformats.org/markup-compatibility/2006" xmlns:a14="http://schemas.microsoft.com/office/drawing/2010/main">
        <mc:Choice Requires="a14">
          <p:sp>
            <p:nvSpPr>
              <p:cNvPr id="69" name="CuadroTexto 15">
                <a:extLst>
                  <a:ext uri="{FF2B5EF4-FFF2-40B4-BE49-F238E27FC236}">
                    <a16:creationId xmlns:a16="http://schemas.microsoft.com/office/drawing/2014/main" id="{32B0673A-AE08-4BFE-8AA1-570177F99FB6}"/>
                  </a:ext>
                </a:extLst>
              </p:cNvPr>
              <p:cNvSpPr txBox="1"/>
              <p:nvPr/>
            </p:nvSpPr>
            <p:spPr>
              <a:xfrm>
                <a:off x="2373363" y="5109687"/>
                <a:ext cx="1928348" cy="97661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d>
                        <m:dPr>
                          <m:begChr m:val="{"/>
                          <m:endChr m:val=""/>
                          <m:ctrlPr>
                            <a:rPr lang="es-ES" b="0" i="1" smtClean="0">
                              <a:solidFill>
                                <a:srgbClr val="00007F"/>
                              </a:solidFill>
                              <a:latin typeface="Cambria Math" panose="02040503050406030204" pitchFamily="18" charset="0"/>
                            </a:rPr>
                          </m:ctrlPr>
                        </m:dPr>
                        <m:e>
                          <m:m>
                            <m:mPr>
                              <m:mcs>
                                <m:mc>
                                  <m:mcPr>
                                    <m:count m:val="1"/>
                                    <m:mcJc m:val="center"/>
                                  </m:mcPr>
                                </m:mc>
                              </m:mcs>
                              <m:ctrlPr>
                                <a:rPr lang="es-ES" b="0" i="1" smtClean="0">
                                  <a:solidFill>
                                    <a:srgbClr val="00007F"/>
                                  </a:solidFill>
                                  <a:latin typeface="Cambria Math" panose="02040503050406030204" pitchFamily="18" charset="0"/>
                                </a:rPr>
                              </m:ctrlPr>
                            </m:mPr>
                            <m:mr>
                              <m:e>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1</m:t>
                                    </m:r>
                                  </m:sub>
                                </m:sSub>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+10</m:t>
                                    </m:r>
                                    <m:r>
                                      <a:rPr lang="es-ES" i="1">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3</m:t>
                                    </m:r>
                                  </m:sub>
                                </m:sSub>
                                <m:r>
                                  <a:rPr lang="es-ES" b="0" i="1" smtClean="0">
                                    <a:solidFill>
                                      <a:srgbClr val="00007F"/>
                                    </a:solidFill>
                                    <a:latin typeface="Cambria Math" panose="02040503050406030204" pitchFamily="18" charset="0"/>
                                  </a:rPr>
                                  <m:t>=5      </m:t>
                                </m:r>
                              </m:e>
                            </m:mr>
                            <m:mr>
                              <m:e>
                                <m:sSub>
                                  <m:sSubPr>
                                    <m:ctrlPr>
                                      <a:rPr lang="es-ES" b="0"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2</m:t>
                                    </m:r>
                                  </m:sub>
                                </m:sSub>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−34</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−16</m:t>
                                </m:r>
                              </m:e>
                            </m:mr>
                            <m:mr>
                              <m:e>
                                <m:r>
                                  <a:rPr lang="es-ES" b="0" i="1" smtClean="0">
                                    <a:solidFill>
                                      <a:srgbClr val="00007F"/>
                                    </a:solidFill>
                                    <a:latin typeface="Cambria Math" panose="02040503050406030204" pitchFamily="18" charset="0"/>
                                  </a:rPr>
                                  <m:t>          0</m:t>
                                </m:r>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−3</m:t>
                                </m:r>
                              </m:e>
                            </m:mr>
                          </m:m>
                        </m:e>
                      </m:d>
                    </m:oMath>
                  </m:oMathPara>
                </a14:m>
                <a:endParaRPr lang="es-ES" dirty="0"/>
              </a:p>
            </p:txBody>
          </p:sp>
        </mc:Choice>
        <mc:Fallback xmlns="">
          <p:sp>
            <p:nvSpPr>
              <p:cNvPr id="69" name="CuadroTexto 15">
                <a:extLst>
                  <a:ext uri="{FF2B5EF4-FFF2-40B4-BE49-F238E27FC236}">
                    <a16:creationId xmlns:a16="http://schemas.microsoft.com/office/drawing/2014/main" id="{32B0673A-AE08-4BFE-8AA1-570177F99FB6}"/>
                  </a:ext>
                </a:extLst>
              </p:cNvPr>
              <p:cNvSpPr txBox="1">
                <a:spLocks noRot="1" noChangeAspect="1" noMove="1" noResize="1" noEditPoints="1" noAdjustHandles="1" noChangeArrowheads="1" noChangeShapeType="1" noTextEdit="1"/>
              </p:cNvSpPr>
              <p:nvPr/>
            </p:nvSpPr>
            <p:spPr>
              <a:xfrm>
                <a:off x="2373363" y="5109687"/>
                <a:ext cx="1928348" cy="976614"/>
              </a:xfrm>
              <a:prstGeom prst="rect">
                <a:avLst/>
              </a:prstGeom>
              <a:blipFill>
                <a:blip r:embed="rId22"/>
                <a:stretch>
                  <a:fillRect/>
                </a:stretch>
              </a:blipFill>
            </p:spPr>
            <p:txBody>
              <a:bodyPr/>
              <a:lstStyle/>
              <a:p>
                <a:r>
                  <a:rPr lang="en-GB">
                    <a:noFill/>
                  </a:rPr>
                  <a:t> </a:t>
                </a:r>
              </a:p>
            </p:txBody>
          </p:sp>
        </mc:Fallback>
      </mc:AlternateContent>
      <p:grpSp>
        <p:nvGrpSpPr>
          <p:cNvPr id="80" name="Grupo 44">
            <a:extLst>
              <a:ext uri="{FF2B5EF4-FFF2-40B4-BE49-F238E27FC236}">
                <a16:creationId xmlns:a16="http://schemas.microsoft.com/office/drawing/2014/main" id="{23BD2FA1-1A47-4EB3-A242-A29C1C08D112}"/>
              </a:ext>
            </a:extLst>
          </p:cNvPr>
          <p:cNvGrpSpPr/>
          <p:nvPr/>
        </p:nvGrpSpPr>
        <p:grpSpPr>
          <a:xfrm>
            <a:off x="2384377" y="4620476"/>
            <a:ext cx="1916222" cy="567148"/>
            <a:chOff x="3090750" y="4277565"/>
            <a:chExt cx="1916222" cy="567148"/>
          </a:xfrm>
        </p:grpSpPr>
        <p:sp>
          <p:nvSpPr>
            <p:cNvPr id="81" name="Text Box 13">
              <a:extLst>
                <a:ext uri="{FF2B5EF4-FFF2-40B4-BE49-F238E27FC236}">
                  <a16:creationId xmlns:a16="http://schemas.microsoft.com/office/drawing/2014/main" id="{B26580BD-E6C4-418F-98A5-7D129E269F2F}"/>
                </a:ext>
              </a:extLst>
            </p:cNvPr>
            <p:cNvSpPr txBox="1">
              <a:spLocks noChangeArrowheads="1"/>
            </p:cNvSpPr>
            <p:nvPr/>
          </p:nvSpPr>
          <p:spPr bwMode="auto">
            <a:xfrm>
              <a:off x="3100681" y="4288405"/>
              <a:ext cx="1906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S" dirty="0"/>
                <a:t>Equivalent system</a:t>
              </a:r>
            </a:p>
          </p:txBody>
        </p:sp>
        <p:sp>
          <p:nvSpPr>
            <p:cNvPr id="82" name="Globo: flecha hacia arriba 53">
              <a:extLst>
                <a:ext uri="{FF2B5EF4-FFF2-40B4-BE49-F238E27FC236}">
                  <a16:creationId xmlns:a16="http://schemas.microsoft.com/office/drawing/2014/main" id="{FDA977F0-335A-4A2B-B4E6-C90BA59F6AF5}"/>
                </a:ext>
              </a:extLst>
            </p:cNvPr>
            <p:cNvSpPr/>
            <p:nvPr/>
          </p:nvSpPr>
          <p:spPr>
            <a:xfrm flipV="1">
              <a:off x="3090750" y="4277565"/>
              <a:ext cx="1874281" cy="567148"/>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7" name="Retângulo: Cantos Arredondados 36">
            <a:hlinkClick r:id="rId23" action="ppaction://hlinksldjump"/>
            <a:extLst>
              <a:ext uri="{FF2B5EF4-FFF2-40B4-BE49-F238E27FC236}">
                <a16:creationId xmlns:a16="http://schemas.microsoft.com/office/drawing/2014/main" id="{7C2CBD71-9292-48E5-AC6F-4F80115252F4}"/>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43" name="Retângulo: Cantos Arredondados 42">
            <a:hlinkClick r:id="rId24" action="ppaction://hlinksldjump"/>
            <a:extLst>
              <a:ext uri="{FF2B5EF4-FFF2-40B4-BE49-F238E27FC236}">
                <a16:creationId xmlns:a16="http://schemas.microsoft.com/office/drawing/2014/main" id="{7C3F3E9E-2A34-47D5-855F-3B76DCCCE951}"/>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44" name="Retângulo: Cantos Arredondados 43">
            <a:hlinkClick r:id="rId25" action="ppaction://hlinksldjump"/>
            <a:extLst>
              <a:ext uri="{FF2B5EF4-FFF2-40B4-BE49-F238E27FC236}">
                <a16:creationId xmlns:a16="http://schemas.microsoft.com/office/drawing/2014/main" id="{2C183D46-72FA-40C6-B865-833B02D6195E}"/>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45" name="Retângulo: Cantos Arredondados 44">
            <a:hlinkClick r:id="rId26" action="ppaction://hlinksldjump"/>
            <a:extLst>
              <a:ext uri="{FF2B5EF4-FFF2-40B4-BE49-F238E27FC236}">
                <a16:creationId xmlns:a16="http://schemas.microsoft.com/office/drawing/2014/main" id="{F7DF32DF-18C3-4037-A36D-8A86B816F631}"/>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46" name="Retângulo: Cantos Arredondados 45">
            <a:hlinkClick r:id="rId27" action="ppaction://hlinksldjump"/>
            <a:extLst>
              <a:ext uri="{FF2B5EF4-FFF2-40B4-BE49-F238E27FC236}">
                <a16:creationId xmlns:a16="http://schemas.microsoft.com/office/drawing/2014/main" id="{AE79D510-286E-4400-9616-6DB47C795BCF}"/>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2856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7"/>
                                        </p:tgtEl>
                                        <p:attrNameLst>
                                          <p:attrName>style.opacity</p:attrName>
                                        </p:attrNameLst>
                                      </p:cBhvr>
                                      <p:to>
                                        <p:strVal val="0.25"/>
                                      </p:to>
                                    </p:set>
                                    <p:animEffect filter="image" prLst="opacity: 0.25">
                                      <p:cBhvr rctx="IE">
                                        <p:cTn id="7" dur="indefinite"/>
                                        <p:tgtEl>
                                          <p:spTgt spid="67"/>
                                        </p:tgtEl>
                                      </p:cBhvr>
                                    </p:animEffect>
                                  </p:childTnLst>
                                </p:cTn>
                              </p:par>
                              <p:par>
                                <p:cTn id="8" presetID="9" presetClass="emph" presetSubtype="0" grpId="0" nodeType="withEffect">
                                  <p:stCondLst>
                                    <p:cond delay="0"/>
                                  </p:stCondLst>
                                  <p:childTnLst>
                                    <p:set>
                                      <p:cBhvr>
                                        <p:cTn id="9" dur="indefinite"/>
                                        <p:tgtEl>
                                          <p:spTgt spid="66"/>
                                        </p:tgtEl>
                                        <p:attrNameLst>
                                          <p:attrName>style.opacity</p:attrName>
                                        </p:attrNameLst>
                                      </p:cBhvr>
                                      <p:to>
                                        <p:strVal val="0.25"/>
                                      </p:to>
                                    </p:set>
                                    <p:animEffect filter="image" prLst="opacity: 0.25">
                                      <p:cBhvr rctx="IE">
                                        <p:cTn id="10" dur="indefinite"/>
                                        <p:tgtEl>
                                          <p:spTgt spid="66"/>
                                        </p:tgtEl>
                                      </p:cBhvr>
                                    </p:animEffect>
                                  </p:childTnLst>
                                </p:cTn>
                              </p:par>
                              <p:par>
                                <p:cTn id="11" presetID="9" presetClass="emph" presetSubtype="0" grpId="0" nodeType="withEffect">
                                  <p:stCondLst>
                                    <p:cond delay="0"/>
                                  </p:stCondLst>
                                  <p:childTnLst>
                                    <p:set>
                                      <p:cBhvr>
                                        <p:cTn id="12" dur="indefinite"/>
                                        <p:tgtEl>
                                          <p:spTgt spid="79"/>
                                        </p:tgtEl>
                                        <p:attrNameLst>
                                          <p:attrName>style.opacity</p:attrName>
                                        </p:attrNameLst>
                                      </p:cBhvr>
                                      <p:to>
                                        <p:strVal val="0.25"/>
                                      </p:to>
                                    </p:set>
                                    <p:animEffect filter="image" prLst="opacity: 0.25">
                                      <p:cBhvr rctx="IE">
                                        <p:cTn id="13" dur="indefinite"/>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75"/>
                                        </p:tgtEl>
                                      </p:cBhvr>
                                    </p:animEffect>
                                    <p:set>
                                      <p:cBhvr>
                                        <p:cTn id="18" dur="1" fill="hold">
                                          <p:stCondLst>
                                            <p:cond delay="499"/>
                                          </p:stCondLst>
                                        </p:cTn>
                                        <p:tgtEl>
                                          <p:spTgt spid="7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59"/>
                                        </p:tgtEl>
                                      </p:cBhvr>
                                    </p:animEffect>
                                    <p:set>
                                      <p:cBhvr>
                                        <p:cTn id="21" dur="1" fill="hold">
                                          <p:stCondLst>
                                            <p:cond delay="499"/>
                                          </p:stCondLst>
                                        </p:cTn>
                                        <p:tgtEl>
                                          <p:spTgt spid="59"/>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9" grpId="0"/>
      <p:bldP spid="75" grpId="0" animBg="1"/>
      <p:bldP spid="59" grpId="0" animBg="1"/>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52" name="Imagen 10">
            <a:extLst>
              <a:ext uri="{FF2B5EF4-FFF2-40B4-BE49-F238E27FC236}">
                <a16:creationId xmlns:a16="http://schemas.microsoft.com/office/drawing/2014/main" id="{F1FB7B66-502E-40AD-B776-28ED2C090D75}"/>
              </a:ext>
            </a:extLst>
          </p:cNvPr>
          <p:cNvPicPr>
            <a:picLocks noChangeAspect="1"/>
          </p:cNvPicPr>
          <p:nvPr/>
        </p:nvPicPr>
        <p:blipFill rotWithShape="1">
          <a:blip r:embed="rId3"/>
          <a:srcRect l="10920" t="16166" r="6607" b="17041"/>
          <a:stretch/>
        </p:blipFill>
        <p:spPr>
          <a:xfrm>
            <a:off x="9106955" y="723515"/>
            <a:ext cx="2446533" cy="1965248"/>
          </a:xfrm>
          <a:prstGeom prst="rect">
            <a:avLst/>
          </a:prstGeom>
        </p:spPr>
      </p:pic>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Gauss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210110"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latin typeface="Cambria Math" panose="02040503050406030204" pitchFamily="18" charset="0"/>
                            </a:rPr>
                          </m:ctrlPr>
                        </m:dPr>
                        <m:e>
                          <m:m>
                            <m:mPr>
                              <m:mcs>
                                <m:mc>
                                  <m:mcPr>
                                    <m:count m:val="1"/>
                                    <m:mcJc m:val="center"/>
                                  </m:mcPr>
                                </m:mc>
                              </m:mcs>
                              <m:ctrlPr>
                                <a:rPr lang="es-ES" sz="2400" i="1" smtClean="0">
                                  <a:latin typeface="Cambria Math" panose="02040503050406030204" pitchFamily="18" charset="0"/>
                                </a:rPr>
                              </m:ctrlPr>
                            </m:mPr>
                            <m:mr>
                              <m:e>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m:rPr>
                                    <m:brk m:alnAt="7"/>
                                  </m:rPr>
                                  <a:rPr lang="es-ES" sz="2400" b="0" i="1" smtClean="0">
                                    <a:latin typeface="Cambria Math" panose="02040503050406030204" pitchFamily="18" charset="0"/>
                                  </a:rPr>
                                  <m:t>+</m:t>
                                </m:r>
                                <m:r>
                                  <a:rPr lang="es-ES" sz="2400" b="0" i="1" smtClean="0">
                                    <a:latin typeface="Cambria Math" panose="02040503050406030204" pitchFamily="18" charset="0"/>
                                  </a:rPr>
                                  <m:t>10</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b="0" i="1" smtClean="0">
                                        <a:latin typeface="Cambria Math" panose="02040503050406030204" pitchFamily="18" charset="0"/>
                                      </a:rPr>
                                      <m:t>3</m:t>
                                    </m:r>
                                  </m:sub>
                                </m:sSub>
                                <m:r>
                                  <a:rPr lang="es-ES" sz="2400" b="0" i="1" smtClean="0">
                                    <a:latin typeface="Cambria Math" panose="02040503050406030204" pitchFamily="18" charset="0"/>
                                  </a:rPr>
                                  <m:t>=5</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3</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b="0" i="1" smtClean="0">
                                    <a:latin typeface="Cambria Math" panose="02040503050406030204" pitchFamily="18" charset="0"/>
                                  </a:rPr>
                                  <m:t>−4</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4</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i="1">
                                    <a:latin typeface="Cambria Math" panose="02040503050406030204" pitchFamily="18" charset="0"/>
                                  </a:rPr>
                                  <m:t>+</m:t>
                                </m:r>
                                <m:r>
                                  <a:rPr lang="es-ES" sz="2400" b="0" i="1" smtClean="0">
                                    <a:latin typeface="Cambria Math" panose="02040503050406030204" pitchFamily="18" charset="0"/>
                                  </a:rPr>
                                  <m:t>6</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
                        </m:e>
                      </m:d>
                    </m:oMath>
                  </m:oMathPara>
                </a14:m>
                <a:endParaRPr lang="es-ES" sz="24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210110" cy="1271438"/>
              </a:xfrm>
              <a:prstGeom prst="rect">
                <a:avLst/>
              </a:prstGeom>
              <a:blipFill>
                <a:blip r:embed="rId11"/>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2"/>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29" name="Objeto 28">
            <a:extLst>
              <a:ext uri="{FF2B5EF4-FFF2-40B4-BE49-F238E27FC236}">
                <a16:creationId xmlns:a16="http://schemas.microsoft.com/office/drawing/2014/main" id="{E9D878B9-F81B-4A48-8FD1-AD18F11BCD1F}"/>
              </a:ext>
            </a:extLst>
          </p:cNvPr>
          <p:cNvGraphicFramePr>
            <a:graphicFrameLocks noChangeAspect="1"/>
          </p:cNvGraphicFramePr>
          <p:nvPr/>
        </p:nvGraphicFramePr>
        <p:xfrm>
          <a:off x="2427157" y="2577784"/>
          <a:ext cx="1937084" cy="1285675"/>
        </p:xfrm>
        <a:graphic>
          <a:graphicData uri="http://schemas.openxmlformats.org/presentationml/2006/ole">
            <mc:AlternateContent xmlns:mc="http://schemas.openxmlformats.org/markup-compatibility/2006">
              <mc:Choice xmlns:v="urn:schemas-microsoft-com:vml" Requires="v">
                <p:oleObj name="Equation" r:id="rId13" imgW="1079280" imgH="711000" progId="Equation.DSMT4">
                  <p:embed/>
                </p:oleObj>
              </mc:Choice>
              <mc:Fallback>
                <p:oleObj name="Equation" r:id="rId13" imgW="1079280" imgH="711000" progId="Equation.DSMT4">
                  <p:embed/>
                  <p:pic>
                    <p:nvPicPr>
                      <p:cNvPr id="29" name="Objeto 28">
                        <a:extLst>
                          <a:ext uri="{FF2B5EF4-FFF2-40B4-BE49-F238E27FC236}">
                            <a16:creationId xmlns:a16="http://schemas.microsoft.com/office/drawing/2014/main" id="{E9D878B9-F81B-4A48-8FD1-AD18F11BCD1F}"/>
                          </a:ext>
                        </a:extLst>
                      </p:cNvPr>
                      <p:cNvPicPr>
                        <a:picLocks noChangeAspect="1" noChangeArrowheads="1"/>
                      </p:cNvPicPr>
                      <p:nvPr/>
                    </p:nvPicPr>
                    <p:blipFill>
                      <a:blip r:embed="rId14"/>
                      <a:srcRect/>
                      <a:stretch>
                        <a:fillRect/>
                      </a:stretch>
                    </p:blipFill>
                    <p:spPr bwMode="auto">
                      <a:xfrm>
                        <a:off x="2427157" y="2577784"/>
                        <a:ext cx="1937084" cy="1285675"/>
                      </a:xfrm>
                      <a:prstGeom prst="rect">
                        <a:avLst/>
                      </a:prstGeom>
                      <a:noFill/>
                    </p:spPr>
                  </p:pic>
                </p:oleObj>
              </mc:Fallback>
            </mc:AlternateContent>
          </a:graphicData>
        </a:graphic>
      </p:graphicFrame>
      <p:grpSp>
        <p:nvGrpSpPr>
          <p:cNvPr id="30" name="Grupo 41">
            <a:extLst>
              <a:ext uri="{FF2B5EF4-FFF2-40B4-BE49-F238E27FC236}">
                <a16:creationId xmlns:a16="http://schemas.microsoft.com/office/drawing/2014/main" id="{A4244680-F8D7-47DF-8144-94CC8F9B1D44}"/>
              </a:ext>
            </a:extLst>
          </p:cNvPr>
          <p:cNvGrpSpPr/>
          <p:nvPr/>
        </p:nvGrpSpPr>
        <p:grpSpPr>
          <a:xfrm>
            <a:off x="2601680" y="3810365"/>
            <a:ext cx="1314032" cy="810433"/>
            <a:chOff x="3364972" y="3214778"/>
            <a:chExt cx="1314032" cy="810433"/>
          </a:xfrm>
        </p:grpSpPr>
        <p:sp>
          <p:nvSpPr>
            <p:cNvPr id="31" name="Text Box 13">
              <a:extLst>
                <a:ext uri="{FF2B5EF4-FFF2-40B4-BE49-F238E27FC236}">
                  <a16:creationId xmlns:a16="http://schemas.microsoft.com/office/drawing/2014/main" id="{4B5412A5-8847-4390-8FE7-F743193EE6B1}"/>
                </a:ext>
              </a:extLst>
            </p:cNvPr>
            <p:cNvSpPr txBox="1">
              <a:spLocks noChangeArrowheads="1"/>
            </p:cNvSpPr>
            <p:nvPr/>
          </p:nvSpPr>
          <p:spPr bwMode="auto">
            <a:xfrm>
              <a:off x="3364972" y="3378880"/>
              <a:ext cx="1297022" cy="646331"/>
            </a:xfrm>
            <a:prstGeom prst="rect">
              <a:avLst/>
            </a:prstGeom>
            <a:noFill/>
            <a:ln w="12700">
              <a:noFill/>
            </a:ln>
            <a:effectLst/>
          </p:spPr>
          <p:txBody>
            <a:bodyPr wrap="none">
              <a:spAutoFit/>
            </a:bodyPr>
            <a:lstStyle/>
            <a:p>
              <a:r>
                <a:rPr lang="en-GB" altLang="es-ES" dirty="0"/>
                <a:t>Augmented</a:t>
              </a:r>
            </a:p>
            <a:p>
              <a:pPr algn="ctr"/>
              <a:r>
                <a:rPr lang="en-GB" altLang="es-ES" dirty="0"/>
                <a:t>Matrix</a:t>
              </a:r>
            </a:p>
          </p:txBody>
        </p:sp>
        <p:sp>
          <p:nvSpPr>
            <p:cNvPr id="32" name="Globo: flecha hacia arriba 46">
              <a:extLst>
                <a:ext uri="{FF2B5EF4-FFF2-40B4-BE49-F238E27FC236}">
                  <a16:creationId xmlns:a16="http://schemas.microsoft.com/office/drawing/2014/main" id="{33491427-D238-4B6C-8F3C-8922A99126A0}"/>
                </a:ext>
              </a:extLst>
            </p:cNvPr>
            <p:cNvSpPr/>
            <p:nvPr/>
          </p:nvSpPr>
          <p:spPr>
            <a:xfrm>
              <a:off x="3375498" y="3214778"/>
              <a:ext cx="1303506" cy="741870"/>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33" name="Objeto 32">
            <a:extLst>
              <a:ext uri="{FF2B5EF4-FFF2-40B4-BE49-F238E27FC236}">
                <a16:creationId xmlns:a16="http://schemas.microsoft.com/office/drawing/2014/main" id="{880A8021-CED3-499D-BEE4-31B9E7E9EFC3}"/>
              </a:ext>
            </a:extLst>
          </p:cNvPr>
          <p:cNvGraphicFramePr>
            <a:graphicFrameLocks noChangeAspect="1"/>
          </p:cNvGraphicFramePr>
          <p:nvPr>
            <p:extLst>
              <p:ext uri="{D42A27DB-BD31-4B8C-83A1-F6EECF244321}">
                <p14:modId xmlns:p14="http://schemas.microsoft.com/office/powerpoint/2010/main" val="3613412185"/>
              </p:ext>
            </p:extLst>
          </p:nvPr>
        </p:nvGraphicFramePr>
        <p:xfrm>
          <a:off x="5808267" y="2568848"/>
          <a:ext cx="2111375" cy="1214438"/>
        </p:xfrm>
        <a:graphic>
          <a:graphicData uri="http://schemas.openxmlformats.org/presentationml/2006/ole">
            <mc:AlternateContent xmlns:mc="http://schemas.openxmlformats.org/markup-compatibility/2006">
              <mc:Choice xmlns:v="urn:schemas-microsoft-com:vml" Requires="v">
                <p:oleObj name="Equation" r:id="rId15" imgW="1244520" imgH="711000" progId="Equation.DSMT4">
                  <p:embed/>
                </p:oleObj>
              </mc:Choice>
              <mc:Fallback>
                <p:oleObj name="Equation" r:id="rId15" imgW="1244520" imgH="711000" progId="Equation.DSMT4">
                  <p:embed/>
                  <p:pic>
                    <p:nvPicPr>
                      <p:cNvPr id="33" name="Objeto 32">
                        <a:extLst>
                          <a:ext uri="{FF2B5EF4-FFF2-40B4-BE49-F238E27FC236}">
                            <a16:creationId xmlns:a16="http://schemas.microsoft.com/office/drawing/2014/main" id="{880A8021-CED3-499D-BEE4-31B9E7E9EFC3}"/>
                          </a:ext>
                        </a:extLst>
                      </p:cNvPr>
                      <p:cNvPicPr>
                        <a:picLocks noChangeAspect="1" noChangeArrowheads="1"/>
                      </p:cNvPicPr>
                      <p:nvPr/>
                    </p:nvPicPr>
                    <p:blipFill>
                      <a:blip r:embed="rId16"/>
                      <a:srcRect/>
                      <a:stretch>
                        <a:fillRect/>
                      </a:stretch>
                    </p:blipFill>
                    <p:spPr bwMode="auto">
                      <a:xfrm>
                        <a:off x="5808267" y="2568848"/>
                        <a:ext cx="2111375" cy="1214438"/>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2DC7B88B-2378-47F7-9A90-AED742ADC6E0}"/>
              </a:ext>
            </a:extLst>
          </p:cNvPr>
          <p:cNvGraphicFramePr>
            <a:graphicFrameLocks noChangeAspect="1"/>
          </p:cNvGraphicFramePr>
          <p:nvPr/>
        </p:nvGraphicFramePr>
        <p:xfrm>
          <a:off x="9184448" y="2635524"/>
          <a:ext cx="2128129" cy="1215810"/>
        </p:xfrm>
        <a:graphic>
          <a:graphicData uri="http://schemas.openxmlformats.org/presentationml/2006/ole">
            <mc:AlternateContent xmlns:mc="http://schemas.openxmlformats.org/markup-compatibility/2006">
              <mc:Choice xmlns:v="urn:schemas-microsoft-com:vml" Requires="v">
                <p:oleObj name="Equation" r:id="rId17" imgW="1244520" imgH="711000" progId="Equation.DSMT4">
                  <p:embed/>
                </p:oleObj>
              </mc:Choice>
              <mc:Fallback>
                <p:oleObj name="Equation" r:id="rId17" imgW="1244520" imgH="711000" progId="Equation.DSMT4">
                  <p:embed/>
                  <p:pic>
                    <p:nvPicPr>
                      <p:cNvPr id="34" name="Objeto 33">
                        <a:extLst>
                          <a:ext uri="{FF2B5EF4-FFF2-40B4-BE49-F238E27FC236}">
                            <a16:creationId xmlns:a16="http://schemas.microsoft.com/office/drawing/2014/main" id="{2DC7B88B-2378-47F7-9A90-AED742ADC6E0}"/>
                          </a:ext>
                        </a:extLst>
                      </p:cNvPr>
                      <p:cNvPicPr>
                        <a:picLocks noChangeAspect="1" noChangeArrowheads="1"/>
                      </p:cNvPicPr>
                      <p:nvPr/>
                    </p:nvPicPr>
                    <p:blipFill>
                      <a:blip r:embed="rId18"/>
                      <a:srcRect/>
                      <a:stretch>
                        <a:fillRect/>
                      </a:stretch>
                    </p:blipFill>
                    <p:spPr bwMode="auto">
                      <a:xfrm>
                        <a:off x="9184448" y="2635524"/>
                        <a:ext cx="2128129" cy="1215810"/>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89685C96-6728-489C-B094-B6CB344724D3}"/>
              </a:ext>
            </a:extLst>
          </p:cNvPr>
          <p:cNvGraphicFramePr>
            <a:graphicFrameLocks noChangeAspect="1"/>
          </p:cNvGraphicFramePr>
          <p:nvPr/>
        </p:nvGraphicFramePr>
        <p:xfrm>
          <a:off x="4345527" y="2951074"/>
          <a:ext cx="1397000" cy="920750"/>
        </p:xfrm>
        <a:graphic>
          <a:graphicData uri="http://schemas.openxmlformats.org/presentationml/2006/ole">
            <mc:AlternateContent xmlns:mc="http://schemas.openxmlformats.org/markup-compatibility/2006">
              <mc:Choice xmlns:v="urn:schemas-microsoft-com:vml" Requires="v">
                <p:oleObj name="Equation" r:id="rId19" imgW="634680" imgH="419040" progId="Equation.DSMT4">
                  <p:embed/>
                </p:oleObj>
              </mc:Choice>
              <mc:Fallback>
                <p:oleObj name="Equation" r:id="rId19" imgW="634680" imgH="419040" progId="Equation.DSMT4">
                  <p:embed/>
                  <p:pic>
                    <p:nvPicPr>
                      <p:cNvPr id="38" name="Objeto 37">
                        <a:extLst>
                          <a:ext uri="{FF2B5EF4-FFF2-40B4-BE49-F238E27FC236}">
                            <a16:creationId xmlns:a16="http://schemas.microsoft.com/office/drawing/2014/main" id="{89685C96-6728-489C-B094-B6CB344724D3}"/>
                          </a:ext>
                        </a:extLst>
                      </p:cNvPr>
                      <p:cNvPicPr>
                        <a:picLocks noChangeAspect="1" noChangeArrowheads="1"/>
                      </p:cNvPicPr>
                      <p:nvPr/>
                    </p:nvPicPr>
                    <p:blipFill>
                      <a:blip r:embed="rId20"/>
                      <a:srcRect/>
                      <a:stretch>
                        <a:fillRect/>
                      </a:stretch>
                    </p:blipFill>
                    <p:spPr bwMode="auto">
                      <a:xfrm>
                        <a:off x="4345527" y="2951074"/>
                        <a:ext cx="1397000" cy="920750"/>
                      </a:xfrm>
                      <a:prstGeom prst="rect">
                        <a:avLst/>
                      </a:prstGeom>
                      <a:noFill/>
                    </p:spPr>
                  </p:pic>
                </p:oleObj>
              </mc:Fallback>
            </mc:AlternateContent>
          </a:graphicData>
        </a:graphic>
      </p:graphicFrame>
      <p:graphicFrame>
        <p:nvGraphicFramePr>
          <p:cNvPr id="39" name="Objeto 38">
            <a:extLst>
              <a:ext uri="{FF2B5EF4-FFF2-40B4-BE49-F238E27FC236}">
                <a16:creationId xmlns:a16="http://schemas.microsoft.com/office/drawing/2014/main" id="{F3A08575-D3EC-467D-9FCD-E26497851341}"/>
              </a:ext>
            </a:extLst>
          </p:cNvPr>
          <p:cNvGraphicFramePr>
            <a:graphicFrameLocks noChangeAspect="1"/>
          </p:cNvGraphicFramePr>
          <p:nvPr/>
        </p:nvGraphicFramePr>
        <p:xfrm>
          <a:off x="7967204" y="2960217"/>
          <a:ext cx="1285875" cy="669925"/>
        </p:xfrm>
        <a:graphic>
          <a:graphicData uri="http://schemas.openxmlformats.org/presentationml/2006/ole">
            <mc:AlternateContent xmlns:mc="http://schemas.openxmlformats.org/markup-compatibility/2006">
              <mc:Choice xmlns:v="urn:schemas-microsoft-com:vml" Requires="v">
                <p:oleObj name="Equation" r:id="rId21" imgW="583920" imgH="304560" progId="Equation.DSMT4">
                  <p:embed/>
                </p:oleObj>
              </mc:Choice>
              <mc:Fallback>
                <p:oleObj name="Equation" r:id="rId21" imgW="583920" imgH="304560" progId="Equation.DSMT4">
                  <p:embed/>
                  <p:pic>
                    <p:nvPicPr>
                      <p:cNvPr id="39" name="Objeto 38">
                        <a:extLst>
                          <a:ext uri="{FF2B5EF4-FFF2-40B4-BE49-F238E27FC236}">
                            <a16:creationId xmlns:a16="http://schemas.microsoft.com/office/drawing/2014/main" id="{F3A08575-D3EC-467D-9FCD-E26497851341}"/>
                          </a:ext>
                        </a:extLst>
                      </p:cNvPr>
                      <p:cNvPicPr>
                        <a:picLocks noChangeAspect="1" noChangeArrowheads="1"/>
                      </p:cNvPicPr>
                      <p:nvPr/>
                    </p:nvPicPr>
                    <p:blipFill>
                      <a:blip r:embed="rId22"/>
                      <a:srcRect/>
                      <a:stretch>
                        <a:fillRect/>
                      </a:stretch>
                    </p:blipFill>
                    <p:spPr bwMode="auto">
                      <a:xfrm>
                        <a:off x="7967204" y="2960217"/>
                        <a:ext cx="1285875" cy="669925"/>
                      </a:xfrm>
                      <a:prstGeom prst="rect">
                        <a:avLst/>
                      </a:prstGeom>
                      <a:noFill/>
                    </p:spPr>
                  </p:pic>
                </p:oleObj>
              </mc:Fallback>
            </mc:AlternateContent>
          </a:graphicData>
        </a:graphic>
      </p:graphicFrame>
      <p:grpSp>
        <p:nvGrpSpPr>
          <p:cNvPr id="40" name="Grupo 41">
            <a:extLst>
              <a:ext uri="{FF2B5EF4-FFF2-40B4-BE49-F238E27FC236}">
                <a16:creationId xmlns:a16="http://schemas.microsoft.com/office/drawing/2014/main" id="{7AE6CD1B-D8D2-4F51-BFA5-AF2B4E293547}"/>
              </a:ext>
            </a:extLst>
          </p:cNvPr>
          <p:cNvGrpSpPr/>
          <p:nvPr/>
        </p:nvGrpSpPr>
        <p:grpSpPr>
          <a:xfrm>
            <a:off x="9590320" y="3810364"/>
            <a:ext cx="1555007" cy="850352"/>
            <a:chOff x="3328307" y="3214777"/>
            <a:chExt cx="1555007" cy="850352"/>
          </a:xfrm>
        </p:grpSpPr>
        <p:sp>
          <p:nvSpPr>
            <p:cNvPr id="41" name="Text Box 13">
              <a:extLst>
                <a:ext uri="{FF2B5EF4-FFF2-40B4-BE49-F238E27FC236}">
                  <a16:creationId xmlns:a16="http://schemas.microsoft.com/office/drawing/2014/main" id="{F3A44D2E-C037-48DF-A1AA-BA2865647ADC}"/>
                </a:ext>
              </a:extLst>
            </p:cNvPr>
            <p:cNvSpPr txBox="1">
              <a:spLocks noChangeArrowheads="1"/>
            </p:cNvSpPr>
            <p:nvPr/>
          </p:nvSpPr>
          <p:spPr bwMode="auto">
            <a:xfrm>
              <a:off x="3328307" y="3418798"/>
              <a:ext cx="1555007" cy="646331"/>
            </a:xfrm>
            <a:prstGeom prst="rect">
              <a:avLst/>
            </a:prstGeom>
            <a:noFill/>
            <a:ln w="12700">
              <a:noFill/>
            </a:ln>
            <a:effectLst/>
          </p:spPr>
          <p:txBody>
            <a:bodyPr wrap="square">
              <a:spAutoFit/>
            </a:bodyPr>
            <a:lstStyle/>
            <a:p>
              <a:pPr algn="ctr"/>
              <a:r>
                <a:rPr lang="en-GB" dirty="0"/>
                <a:t>Row Echelon</a:t>
              </a:r>
            </a:p>
            <a:p>
              <a:pPr algn="ctr"/>
              <a:r>
                <a:rPr lang="en-GB" dirty="0"/>
                <a:t>form</a:t>
              </a:r>
            </a:p>
          </p:txBody>
        </p:sp>
        <p:sp>
          <p:nvSpPr>
            <p:cNvPr id="42" name="Globo: flecha hacia arriba 46">
              <a:extLst>
                <a:ext uri="{FF2B5EF4-FFF2-40B4-BE49-F238E27FC236}">
                  <a16:creationId xmlns:a16="http://schemas.microsoft.com/office/drawing/2014/main" id="{EE23DD5E-9064-4DFF-9FAF-0611F80433D9}"/>
                </a:ext>
              </a:extLst>
            </p:cNvPr>
            <p:cNvSpPr/>
            <p:nvPr/>
          </p:nvSpPr>
          <p:spPr>
            <a:xfrm>
              <a:off x="3407028" y="3214777"/>
              <a:ext cx="1390894" cy="810433"/>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mc:AlternateContent xmlns:mc="http://schemas.openxmlformats.org/markup-compatibility/2006" xmlns:a14="http://schemas.microsoft.com/office/drawing/2010/main">
        <mc:Choice Requires="a14">
          <p:sp>
            <p:nvSpPr>
              <p:cNvPr id="69" name="CuadroTexto 15">
                <a:extLst>
                  <a:ext uri="{FF2B5EF4-FFF2-40B4-BE49-F238E27FC236}">
                    <a16:creationId xmlns:a16="http://schemas.microsoft.com/office/drawing/2014/main" id="{32B0673A-AE08-4BFE-8AA1-570177F99FB6}"/>
                  </a:ext>
                </a:extLst>
              </p:cNvPr>
              <p:cNvSpPr txBox="1"/>
              <p:nvPr/>
            </p:nvSpPr>
            <p:spPr>
              <a:xfrm>
                <a:off x="2373363" y="5109687"/>
                <a:ext cx="1928348" cy="97661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d>
                        <m:dPr>
                          <m:begChr m:val="{"/>
                          <m:endChr m:val=""/>
                          <m:ctrlPr>
                            <a:rPr lang="es-ES" b="0" i="1" smtClean="0">
                              <a:solidFill>
                                <a:srgbClr val="00007F"/>
                              </a:solidFill>
                              <a:latin typeface="Cambria Math" panose="02040503050406030204" pitchFamily="18" charset="0"/>
                            </a:rPr>
                          </m:ctrlPr>
                        </m:dPr>
                        <m:e>
                          <m:m>
                            <m:mPr>
                              <m:mcs>
                                <m:mc>
                                  <m:mcPr>
                                    <m:count m:val="1"/>
                                    <m:mcJc m:val="center"/>
                                  </m:mcPr>
                                </m:mc>
                              </m:mcs>
                              <m:ctrlPr>
                                <a:rPr lang="es-ES" b="0" i="1" smtClean="0">
                                  <a:solidFill>
                                    <a:srgbClr val="00007F"/>
                                  </a:solidFill>
                                  <a:latin typeface="Cambria Math" panose="02040503050406030204" pitchFamily="18" charset="0"/>
                                </a:rPr>
                              </m:ctrlPr>
                            </m:mPr>
                            <m:mr>
                              <m:e>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1</m:t>
                                    </m:r>
                                  </m:sub>
                                </m:sSub>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+10</m:t>
                                    </m:r>
                                    <m:r>
                                      <a:rPr lang="es-ES" i="1">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3</m:t>
                                    </m:r>
                                  </m:sub>
                                </m:sSub>
                                <m:r>
                                  <a:rPr lang="es-ES" b="0" i="1" smtClean="0">
                                    <a:solidFill>
                                      <a:srgbClr val="00007F"/>
                                    </a:solidFill>
                                    <a:latin typeface="Cambria Math" panose="02040503050406030204" pitchFamily="18" charset="0"/>
                                  </a:rPr>
                                  <m:t>=5      </m:t>
                                </m:r>
                              </m:e>
                            </m:mr>
                            <m:mr>
                              <m:e>
                                <m:sSub>
                                  <m:sSubPr>
                                    <m:ctrlPr>
                                      <a:rPr lang="es-ES" b="0"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2</m:t>
                                    </m:r>
                                  </m:sub>
                                </m:sSub>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−34</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−16</m:t>
                                </m:r>
                              </m:e>
                            </m:mr>
                            <m:mr>
                              <m:e>
                                <m:r>
                                  <a:rPr lang="es-ES" b="0" i="1" smtClean="0">
                                    <a:solidFill>
                                      <a:srgbClr val="00007F"/>
                                    </a:solidFill>
                                    <a:latin typeface="Cambria Math" panose="02040503050406030204" pitchFamily="18" charset="0"/>
                                  </a:rPr>
                                  <m:t>          0</m:t>
                                </m:r>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−3</m:t>
                                </m:r>
                              </m:e>
                            </m:mr>
                          </m:m>
                        </m:e>
                      </m:d>
                    </m:oMath>
                  </m:oMathPara>
                </a14:m>
                <a:endParaRPr lang="es-ES" dirty="0"/>
              </a:p>
            </p:txBody>
          </p:sp>
        </mc:Choice>
        <mc:Fallback xmlns="">
          <p:sp>
            <p:nvSpPr>
              <p:cNvPr id="69" name="CuadroTexto 15">
                <a:extLst>
                  <a:ext uri="{FF2B5EF4-FFF2-40B4-BE49-F238E27FC236}">
                    <a16:creationId xmlns:a16="http://schemas.microsoft.com/office/drawing/2014/main" id="{32B0673A-AE08-4BFE-8AA1-570177F99FB6}"/>
                  </a:ext>
                </a:extLst>
              </p:cNvPr>
              <p:cNvSpPr txBox="1">
                <a:spLocks noRot="1" noChangeAspect="1" noMove="1" noResize="1" noEditPoints="1" noAdjustHandles="1" noChangeArrowheads="1" noChangeShapeType="1" noTextEdit="1"/>
              </p:cNvSpPr>
              <p:nvPr/>
            </p:nvSpPr>
            <p:spPr>
              <a:xfrm>
                <a:off x="2373363" y="5109687"/>
                <a:ext cx="1928348" cy="976614"/>
              </a:xfrm>
              <a:prstGeom prst="rect">
                <a:avLst/>
              </a:prstGeom>
              <a:blipFill>
                <a:blip r:embed="rId23"/>
                <a:stretch>
                  <a:fillRect/>
                </a:stretch>
              </a:blipFill>
            </p:spPr>
            <p:txBody>
              <a:bodyPr/>
              <a:lstStyle/>
              <a:p>
                <a:r>
                  <a:rPr lang="en-GB">
                    <a:noFill/>
                  </a:rPr>
                  <a:t> </a:t>
                </a:r>
              </a:p>
            </p:txBody>
          </p:sp>
        </mc:Fallback>
      </mc:AlternateContent>
      <p:grpSp>
        <p:nvGrpSpPr>
          <p:cNvPr id="80" name="Grupo 44">
            <a:extLst>
              <a:ext uri="{FF2B5EF4-FFF2-40B4-BE49-F238E27FC236}">
                <a16:creationId xmlns:a16="http://schemas.microsoft.com/office/drawing/2014/main" id="{23BD2FA1-1A47-4EB3-A242-A29C1C08D112}"/>
              </a:ext>
            </a:extLst>
          </p:cNvPr>
          <p:cNvGrpSpPr/>
          <p:nvPr/>
        </p:nvGrpSpPr>
        <p:grpSpPr>
          <a:xfrm>
            <a:off x="2384377" y="4620476"/>
            <a:ext cx="1916222" cy="567148"/>
            <a:chOff x="3090750" y="4277565"/>
            <a:chExt cx="1916222" cy="567148"/>
          </a:xfrm>
        </p:grpSpPr>
        <p:sp>
          <p:nvSpPr>
            <p:cNvPr id="81" name="Text Box 13">
              <a:extLst>
                <a:ext uri="{FF2B5EF4-FFF2-40B4-BE49-F238E27FC236}">
                  <a16:creationId xmlns:a16="http://schemas.microsoft.com/office/drawing/2014/main" id="{B26580BD-E6C4-418F-98A5-7D129E269F2F}"/>
                </a:ext>
              </a:extLst>
            </p:cNvPr>
            <p:cNvSpPr txBox="1">
              <a:spLocks noChangeArrowheads="1"/>
            </p:cNvSpPr>
            <p:nvPr/>
          </p:nvSpPr>
          <p:spPr bwMode="auto">
            <a:xfrm>
              <a:off x="3100681" y="4288405"/>
              <a:ext cx="1906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S" dirty="0"/>
                <a:t>Equivalent system</a:t>
              </a:r>
            </a:p>
          </p:txBody>
        </p:sp>
        <p:sp>
          <p:nvSpPr>
            <p:cNvPr id="82" name="Globo: flecha hacia arriba 53">
              <a:extLst>
                <a:ext uri="{FF2B5EF4-FFF2-40B4-BE49-F238E27FC236}">
                  <a16:creationId xmlns:a16="http://schemas.microsoft.com/office/drawing/2014/main" id="{FDA977F0-335A-4A2B-B4E6-C90BA59F6AF5}"/>
                </a:ext>
              </a:extLst>
            </p:cNvPr>
            <p:cNvSpPr/>
            <p:nvPr/>
          </p:nvSpPr>
          <p:spPr>
            <a:xfrm flipV="1">
              <a:off x="3090750" y="4277565"/>
              <a:ext cx="1874281" cy="567148"/>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mc:AlternateContent xmlns:mc="http://schemas.openxmlformats.org/markup-compatibility/2006" xmlns:a14="http://schemas.microsoft.com/office/drawing/2010/main">
        <mc:Choice Requires="a14">
          <p:sp>
            <p:nvSpPr>
              <p:cNvPr id="37" name="CuadroTexto 17">
                <a:extLst>
                  <a:ext uri="{FF2B5EF4-FFF2-40B4-BE49-F238E27FC236}">
                    <a16:creationId xmlns:a16="http://schemas.microsoft.com/office/drawing/2014/main" id="{2C01ADE0-C00F-40E3-8DF7-C047DD615DD4}"/>
                  </a:ext>
                </a:extLst>
              </p:cNvPr>
              <p:cNvSpPr txBox="1"/>
              <p:nvPr/>
            </p:nvSpPr>
            <p:spPr>
              <a:xfrm>
                <a:off x="5219275" y="5620655"/>
                <a:ext cx="1066353"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srgbClr val="00007F"/>
                          </a:solidFill>
                          <a:latin typeface="Cambria Math" panose="02040503050406030204" pitchFamily="18" charset="0"/>
                        </a:rPr>
                        <m:t>0</m:t>
                      </m:r>
                      <m:r>
                        <a:rPr lang="es-ES" b="0" i="1" smtClean="0">
                          <a:solidFill>
                            <a:srgbClr val="00007F"/>
                          </a:solidFill>
                          <a:latin typeface="Cambria Math" panose="02040503050406030204" pitchFamily="18" charset="0"/>
                        </a:rPr>
                        <m:t>=−3</m:t>
                      </m:r>
                    </m:oMath>
                  </m:oMathPara>
                </a14:m>
                <a:endParaRPr lang="es-ES" dirty="0">
                  <a:solidFill>
                    <a:srgbClr val="00007F"/>
                  </a:solidFill>
                </a:endParaRPr>
              </a:p>
            </p:txBody>
          </p:sp>
        </mc:Choice>
        <mc:Fallback xmlns="">
          <p:sp>
            <p:nvSpPr>
              <p:cNvPr id="37" name="CuadroTexto 17">
                <a:extLst>
                  <a:ext uri="{FF2B5EF4-FFF2-40B4-BE49-F238E27FC236}">
                    <a16:creationId xmlns:a16="http://schemas.microsoft.com/office/drawing/2014/main" id="{2C01ADE0-C00F-40E3-8DF7-C047DD615DD4}"/>
                  </a:ext>
                </a:extLst>
              </p:cNvPr>
              <p:cNvSpPr txBox="1">
                <a:spLocks noRot="1" noChangeAspect="1" noMove="1" noResize="1" noEditPoints="1" noAdjustHandles="1" noChangeArrowheads="1" noChangeShapeType="1" noTextEdit="1"/>
              </p:cNvSpPr>
              <p:nvPr/>
            </p:nvSpPr>
            <p:spPr>
              <a:xfrm>
                <a:off x="5219275" y="5620655"/>
                <a:ext cx="1066353" cy="369332"/>
              </a:xfrm>
              <a:prstGeom prst="rect">
                <a:avLst/>
              </a:prstGeom>
              <a:blipFill>
                <a:blip r:embed="rId24"/>
                <a:stretch>
                  <a:fillRect/>
                </a:stretch>
              </a:blipFill>
            </p:spPr>
            <p:txBody>
              <a:bodyPr/>
              <a:lstStyle/>
              <a:p>
                <a:r>
                  <a:rPr lang="en-GB">
                    <a:noFill/>
                  </a:rPr>
                  <a:t> </a:t>
                </a:r>
              </a:p>
            </p:txBody>
          </p:sp>
        </mc:Fallback>
      </mc:AlternateContent>
      <p:sp>
        <p:nvSpPr>
          <p:cNvPr id="43" name="Rectángulo redondeado 47">
            <a:extLst>
              <a:ext uri="{FF2B5EF4-FFF2-40B4-BE49-F238E27FC236}">
                <a16:creationId xmlns:a16="http://schemas.microsoft.com/office/drawing/2014/main" id="{6C602C6C-05E3-4CC0-B7F2-D57DFBBFB6E6}"/>
              </a:ext>
            </a:extLst>
          </p:cNvPr>
          <p:cNvSpPr/>
          <p:nvPr/>
        </p:nvSpPr>
        <p:spPr>
          <a:xfrm>
            <a:off x="4892335" y="4870483"/>
            <a:ext cx="1595284" cy="388053"/>
          </a:xfrm>
          <a:prstGeom prst="roundRect">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rgbClr val="C00000"/>
                </a:solidFill>
              </a:rPr>
              <a:t>“IMPOSSIBLE”</a:t>
            </a:r>
          </a:p>
        </p:txBody>
      </p:sp>
      <p:sp>
        <p:nvSpPr>
          <p:cNvPr id="44" name="Flecha arriba 48">
            <a:extLst>
              <a:ext uri="{FF2B5EF4-FFF2-40B4-BE49-F238E27FC236}">
                <a16:creationId xmlns:a16="http://schemas.microsoft.com/office/drawing/2014/main" id="{F14A89D8-3E55-4F39-80CD-77F58103A244}"/>
              </a:ext>
            </a:extLst>
          </p:cNvPr>
          <p:cNvSpPr/>
          <p:nvPr/>
        </p:nvSpPr>
        <p:spPr>
          <a:xfrm flipH="1">
            <a:off x="5548167" y="5409612"/>
            <a:ext cx="262260" cy="1842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5" name="Conexão reta unidirecional 44">
            <a:extLst>
              <a:ext uri="{FF2B5EF4-FFF2-40B4-BE49-F238E27FC236}">
                <a16:creationId xmlns:a16="http://schemas.microsoft.com/office/drawing/2014/main" id="{51D8413F-6C62-4E40-A90D-D09DC29B62E9}"/>
              </a:ext>
            </a:extLst>
          </p:cNvPr>
          <p:cNvCxnSpPr>
            <a:cxnSpLocks/>
          </p:cNvCxnSpPr>
          <p:nvPr/>
        </p:nvCxnSpPr>
        <p:spPr>
          <a:xfrm>
            <a:off x="4489380" y="5842576"/>
            <a:ext cx="47886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ángulo redondeado 51">
            <a:extLst>
              <a:ext uri="{FF2B5EF4-FFF2-40B4-BE49-F238E27FC236}">
                <a16:creationId xmlns:a16="http://schemas.microsoft.com/office/drawing/2014/main" id="{609A6584-2542-4AAC-8710-D719CCEEDE42}"/>
              </a:ext>
            </a:extLst>
          </p:cNvPr>
          <p:cNvSpPr/>
          <p:nvPr/>
        </p:nvSpPr>
        <p:spPr>
          <a:xfrm>
            <a:off x="7338656" y="4846939"/>
            <a:ext cx="4503328" cy="435139"/>
          </a:xfrm>
          <a:prstGeom prst="roundRect">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C00000"/>
                </a:solidFill>
              </a:rPr>
              <a:t>Inconsistent</a:t>
            </a:r>
            <a:r>
              <a:rPr lang="en-GB" sz="2000" b="1" dirty="0"/>
              <a:t> </a:t>
            </a:r>
            <a:r>
              <a:rPr lang="en-GB" sz="2000" b="1" dirty="0">
                <a:solidFill>
                  <a:srgbClr val="00007F"/>
                </a:solidFill>
              </a:rPr>
              <a:t>system: There is </a:t>
            </a:r>
            <a:r>
              <a:rPr lang="en-GB" sz="2000" b="1" dirty="0">
                <a:solidFill>
                  <a:srgbClr val="C00000"/>
                </a:solidFill>
              </a:rPr>
              <a:t>no solution</a:t>
            </a:r>
          </a:p>
        </p:txBody>
      </p:sp>
      <p:sp>
        <p:nvSpPr>
          <p:cNvPr id="49" name="Flecha arriba 48">
            <a:extLst>
              <a:ext uri="{FF2B5EF4-FFF2-40B4-BE49-F238E27FC236}">
                <a16:creationId xmlns:a16="http://schemas.microsoft.com/office/drawing/2014/main" id="{798BE206-A0FE-4EC1-832C-F4DE47D20AC5}"/>
              </a:ext>
            </a:extLst>
          </p:cNvPr>
          <p:cNvSpPr/>
          <p:nvPr/>
        </p:nvSpPr>
        <p:spPr>
          <a:xfrm rot="5400000" flipH="1">
            <a:off x="6772388" y="4964384"/>
            <a:ext cx="262260" cy="18421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CuadroTexto 30">
            <a:extLst>
              <a:ext uri="{FF2B5EF4-FFF2-40B4-BE49-F238E27FC236}">
                <a16:creationId xmlns:a16="http://schemas.microsoft.com/office/drawing/2014/main" id="{7B79D9D8-989F-4F8D-AB57-2A9181A4427A}"/>
              </a:ext>
            </a:extLst>
          </p:cNvPr>
          <p:cNvSpPr txBox="1"/>
          <p:nvPr/>
        </p:nvSpPr>
        <p:spPr>
          <a:xfrm>
            <a:off x="7285986" y="5343956"/>
            <a:ext cx="4638571" cy="400110"/>
          </a:xfrm>
          <a:prstGeom prst="rect">
            <a:avLst/>
          </a:prstGeom>
          <a:noFill/>
        </p:spPr>
        <p:txBody>
          <a:bodyPr wrap="square" rtlCol="0">
            <a:spAutoFit/>
          </a:bodyPr>
          <a:lstStyle/>
          <a:p>
            <a:pPr algn="ctr"/>
            <a:r>
              <a:rPr lang="en-GB" sz="2000" dirty="0"/>
              <a:t>We get the same result!... So… </a:t>
            </a:r>
          </a:p>
        </p:txBody>
      </p:sp>
      <p:sp>
        <p:nvSpPr>
          <p:cNvPr id="53" name="Rectángulo redondeado 39">
            <a:extLst>
              <a:ext uri="{FF2B5EF4-FFF2-40B4-BE49-F238E27FC236}">
                <a16:creationId xmlns:a16="http://schemas.microsoft.com/office/drawing/2014/main" id="{D4415713-08B7-4DB9-9DBB-88C338BF48E0}"/>
              </a:ext>
            </a:extLst>
          </p:cNvPr>
          <p:cNvSpPr/>
          <p:nvPr/>
        </p:nvSpPr>
        <p:spPr>
          <a:xfrm>
            <a:off x="5693180" y="1088138"/>
            <a:ext cx="3437164" cy="1397219"/>
          </a:xfrm>
          <a:prstGeom prst="roundRect">
            <a:avLst>
              <a:gd name="adj" fmla="val 0"/>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US" sz="2000" b="1" dirty="0">
                <a:solidFill>
                  <a:srgbClr val="F25E4F"/>
                </a:solidFill>
              </a:rPr>
              <a:t> </a:t>
            </a:r>
          </a:p>
        </p:txBody>
      </p:sp>
      <p:sp>
        <p:nvSpPr>
          <p:cNvPr id="5" name="Retângulo 4">
            <a:extLst>
              <a:ext uri="{FF2B5EF4-FFF2-40B4-BE49-F238E27FC236}">
                <a16:creationId xmlns:a16="http://schemas.microsoft.com/office/drawing/2014/main" id="{47828CA2-4772-46CF-BD4C-6A70D9618AB7}"/>
              </a:ext>
            </a:extLst>
          </p:cNvPr>
          <p:cNvSpPr/>
          <p:nvPr/>
        </p:nvSpPr>
        <p:spPr>
          <a:xfrm>
            <a:off x="5693180" y="1308561"/>
            <a:ext cx="3437164" cy="1200329"/>
          </a:xfrm>
          <a:prstGeom prst="rect">
            <a:avLst/>
          </a:prstGeom>
        </p:spPr>
        <p:txBody>
          <a:bodyPr wrap="square">
            <a:spAutoFit/>
          </a:bodyPr>
          <a:lstStyle/>
          <a:p>
            <a:pPr algn="ctr"/>
            <a:r>
              <a:rPr lang="en-US" dirty="0"/>
              <a:t>This system Graphic Solution</a:t>
            </a:r>
          </a:p>
          <a:p>
            <a:pPr algn="ctr"/>
            <a:r>
              <a:rPr lang="en-US" dirty="0"/>
              <a:t>shows that there </a:t>
            </a:r>
            <a:r>
              <a:rPr lang="en-US" b="1" dirty="0"/>
              <a:t>is not </a:t>
            </a:r>
            <a:r>
              <a:rPr lang="en-US" dirty="0"/>
              <a:t>a point of intersection for the three planes!</a:t>
            </a:r>
          </a:p>
          <a:p>
            <a:pPr algn="ctr"/>
            <a:r>
              <a:rPr lang="en-US" dirty="0"/>
              <a:t> </a:t>
            </a:r>
            <a:r>
              <a:rPr lang="en-US" b="1" dirty="0"/>
              <a:t> No Solution </a:t>
            </a:r>
          </a:p>
        </p:txBody>
      </p:sp>
      <p:sp>
        <p:nvSpPr>
          <p:cNvPr id="55" name="Retângulo 54">
            <a:extLst>
              <a:ext uri="{FF2B5EF4-FFF2-40B4-BE49-F238E27FC236}">
                <a16:creationId xmlns:a16="http://schemas.microsoft.com/office/drawing/2014/main" id="{60B43697-7491-4A64-B4D0-770AC08D4766}"/>
              </a:ext>
            </a:extLst>
          </p:cNvPr>
          <p:cNvSpPr/>
          <p:nvPr/>
        </p:nvSpPr>
        <p:spPr>
          <a:xfrm>
            <a:off x="6442561" y="1037897"/>
            <a:ext cx="2030100" cy="369332"/>
          </a:xfrm>
          <a:prstGeom prst="rect">
            <a:avLst/>
          </a:prstGeom>
        </p:spPr>
        <p:txBody>
          <a:bodyPr wrap="square">
            <a:spAutoFit/>
          </a:bodyPr>
          <a:lstStyle/>
          <a:p>
            <a:pPr algn="ctr"/>
            <a:r>
              <a:rPr lang="en-US" b="1" dirty="0">
                <a:solidFill>
                  <a:srgbClr val="F25E4F"/>
                </a:solidFill>
              </a:rPr>
              <a:t>Just a curiosity </a:t>
            </a:r>
          </a:p>
        </p:txBody>
      </p:sp>
      <p:sp>
        <p:nvSpPr>
          <p:cNvPr id="57" name="CuadroTexto 30">
            <a:extLst>
              <a:ext uri="{FF2B5EF4-FFF2-40B4-BE49-F238E27FC236}">
                <a16:creationId xmlns:a16="http://schemas.microsoft.com/office/drawing/2014/main" id="{C1205283-9CBB-47FF-B176-0EF5F28E8B9A}"/>
              </a:ext>
            </a:extLst>
          </p:cNvPr>
          <p:cNvSpPr txBox="1"/>
          <p:nvPr/>
        </p:nvSpPr>
        <p:spPr>
          <a:xfrm>
            <a:off x="7285986" y="5645916"/>
            <a:ext cx="4638571" cy="400110"/>
          </a:xfrm>
          <a:prstGeom prst="rect">
            <a:avLst/>
          </a:prstGeom>
          <a:noFill/>
        </p:spPr>
        <p:txBody>
          <a:bodyPr wrap="square" rtlCol="0">
            <a:spAutoFit/>
          </a:bodyPr>
          <a:lstStyle/>
          <a:p>
            <a:pPr algn="ctr"/>
            <a:r>
              <a:rPr lang="en-GB" sz="2000" dirty="0"/>
              <a:t>The “previous” rank analysis is “optional”!</a:t>
            </a:r>
          </a:p>
        </p:txBody>
      </p:sp>
      <p:sp>
        <p:nvSpPr>
          <p:cNvPr id="48" name="Retângulo: Cantos Arredondados 47">
            <a:hlinkClick r:id="rId25" action="ppaction://hlinksldjump"/>
            <a:extLst>
              <a:ext uri="{FF2B5EF4-FFF2-40B4-BE49-F238E27FC236}">
                <a16:creationId xmlns:a16="http://schemas.microsoft.com/office/drawing/2014/main" id="{95FDA803-EB39-4346-A743-C59A3E2210E5}"/>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54" name="Retângulo: Cantos Arredondados 53">
            <a:hlinkClick r:id="rId26" action="ppaction://hlinksldjump"/>
            <a:extLst>
              <a:ext uri="{FF2B5EF4-FFF2-40B4-BE49-F238E27FC236}">
                <a16:creationId xmlns:a16="http://schemas.microsoft.com/office/drawing/2014/main" id="{D95E0204-6DF7-45A2-8859-0CABFCE3C02D}"/>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58" name="Retângulo: Cantos Arredondados 57">
            <a:hlinkClick r:id="rId27" action="ppaction://hlinksldjump"/>
            <a:extLst>
              <a:ext uri="{FF2B5EF4-FFF2-40B4-BE49-F238E27FC236}">
                <a16:creationId xmlns:a16="http://schemas.microsoft.com/office/drawing/2014/main" id="{0113B27F-5F0F-4E79-B954-4C89819730A8}"/>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59" name="Retângulo: Cantos Arredondados 58">
            <a:hlinkClick r:id="rId28" action="ppaction://hlinksldjump"/>
            <a:extLst>
              <a:ext uri="{FF2B5EF4-FFF2-40B4-BE49-F238E27FC236}">
                <a16:creationId xmlns:a16="http://schemas.microsoft.com/office/drawing/2014/main" id="{2B6D92F6-3D95-4C45-8A73-A3790745438C}"/>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60" name="Retângulo: Cantos Arredondados 59">
            <a:hlinkClick r:id="rId29" action="ppaction://hlinksldjump"/>
            <a:extLst>
              <a:ext uri="{FF2B5EF4-FFF2-40B4-BE49-F238E27FC236}">
                <a16:creationId xmlns:a16="http://schemas.microsoft.com/office/drawing/2014/main" id="{A4FD2184-0370-4A10-AA66-BDA11DE3C650}"/>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3553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7"/>
                                        </p:tgtEl>
                                        <p:attrNameLst>
                                          <p:attrName>style.opacity</p:attrName>
                                        </p:attrNameLst>
                                      </p:cBhvr>
                                      <p:to>
                                        <p:strVal val="0.25"/>
                                      </p:to>
                                    </p:set>
                                    <p:animEffect filter="image" prLst="opacity: 0.25">
                                      <p:cBhvr rctx="IE">
                                        <p:cTn id="7" dur="indefinite"/>
                                        <p:tgtEl>
                                          <p:spTgt spid="67"/>
                                        </p:tgtEl>
                                      </p:cBhvr>
                                    </p:animEffect>
                                  </p:childTnLst>
                                </p:cTn>
                              </p:par>
                              <p:par>
                                <p:cTn id="8" presetID="9" presetClass="emph" presetSubtype="0" grpId="0" nodeType="withEffect">
                                  <p:stCondLst>
                                    <p:cond delay="0"/>
                                  </p:stCondLst>
                                  <p:childTnLst>
                                    <p:set>
                                      <p:cBhvr>
                                        <p:cTn id="9" dur="indefinite"/>
                                        <p:tgtEl>
                                          <p:spTgt spid="66"/>
                                        </p:tgtEl>
                                        <p:attrNameLst>
                                          <p:attrName>style.opacity</p:attrName>
                                        </p:attrNameLst>
                                      </p:cBhvr>
                                      <p:to>
                                        <p:strVal val="0.25"/>
                                      </p:to>
                                    </p:set>
                                    <p:animEffect filter="image" prLst="opacity: 0.25">
                                      <p:cBhvr rctx="IE">
                                        <p:cTn id="10" dur="indefinite"/>
                                        <p:tgtEl>
                                          <p:spTgt spid="66"/>
                                        </p:tgtEl>
                                      </p:cBhvr>
                                    </p:animEffect>
                                  </p:childTnLst>
                                </p:cTn>
                              </p:par>
                              <p:par>
                                <p:cTn id="11" presetID="9" presetClass="emph" presetSubtype="0" grpId="0" nodeType="withEffect">
                                  <p:stCondLst>
                                    <p:cond delay="0"/>
                                  </p:stCondLst>
                                  <p:childTnLst>
                                    <p:set>
                                      <p:cBhvr>
                                        <p:cTn id="12" dur="indefinite"/>
                                        <p:tgtEl>
                                          <p:spTgt spid="78"/>
                                        </p:tgtEl>
                                        <p:attrNameLst>
                                          <p:attrName>style.opacity</p:attrName>
                                        </p:attrNameLst>
                                      </p:cBhvr>
                                      <p:to>
                                        <p:strVal val="0.25"/>
                                      </p:to>
                                    </p:set>
                                    <p:animEffect filter="image" prLst="opacity: 0.25">
                                      <p:cBhvr rctx="IE">
                                        <p:cTn id="13" dur="indefinite"/>
                                        <p:tgtEl>
                                          <p:spTgt spid="78"/>
                                        </p:tgtEl>
                                      </p:cBhvr>
                                    </p:animEffect>
                                  </p:childTnLst>
                                </p:cTn>
                              </p:par>
                            </p:childTnLst>
                          </p:cTn>
                        </p:par>
                        <p:par>
                          <p:cTn id="14" fill="hold">
                            <p:stCondLst>
                              <p:cond delay="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750"/>
                                        <p:tgtEl>
                                          <p:spTgt spid="45"/>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750"/>
                                        <p:tgtEl>
                                          <p:spTgt spid="3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750"/>
                                        <p:tgtEl>
                                          <p:spTgt spid="44"/>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75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500"/>
                                        <p:tgtEl>
                                          <p:spTgt spid="4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childTnLst>
                                </p:cTn>
                              </p:par>
                              <p:par>
                                <p:cTn id="47" presetID="1" presetClass="emph" presetSubtype="2" fill="hold" nodeType="withEffect">
                                  <p:stCondLst>
                                    <p:cond delay="0"/>
                                  </p:stCondLst>
                                  <p:childTnLst>
                                    <p:animClr clrSpc="rgb" dir="cw">
                                      <p:cBhvr>
                                        <p:cTn id="48" dur="2000" fill="hold"/>
                                        <p:tgtEl>
                                          <p:spTgt spid="57"/>
                                        </p:tgtEl>
                                        <p:attrNameLst>
                                          <p:attrName>fillcolor</p:attrName>
                                        </p:attrNameLst>
                                      </p:cBhvr>
                                      <p:to>
                                        <a:srgbClr val="F7CBAC"/>
                                      </p:to>
                                    </p:animClr>
                                    <p:set>
                                      <p:cBhvr>
                                        <p:cTn id="49" dur="2000" fill="hold"/>
                                        <p:tgtEl>
                                          <p:spTgt spid="57"/>
                                        </p:tgtEl>
                                        <p:attrNameLst>
                                          <p:attrName>fill.type</p:attrName>
                                        </p:attrNameLst>
                                      </p:cBhvr>
                                      <p:to>
                                        <p:strVal val="solid"/>
                                      </p:to>
                                    </p:set>
                                    <p:set>
                                      <p:cBhvr>
                                        <p:cTn id="50" dur="2000" fill="hold"/>
                                        <p:tgtEl>
                                          <p:spTgt spid="57"/>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750"/>
                                        <p:tgtEl>
                                          <p:spTgt spid="5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75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50"/>
                                        <p:tgtEl>
                                          <p:spTgt spid="5"/>
                                        </p:tgtEl>
                                      </p:cBhvr>
                                    </p:animEffect>
                                  </p:childTnLst>
                                </p:cTn>
                              </p:par>
                            </p:childTnLst>
                          </p:cTn>
                        </p:par>
                        <p:par>
                          <p:cTn id="62" fill="hold">
                            <p:stCondLst>
                              <p:cond delay="75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8" grpId="0"/>
      <p:bldP spid="37" grpId="0"/>
      <p:bldP spid="43" grpId="0" animBg="1"/>
      <p:bldP spid="44" grpId="0" animBg="1"/>
      <p:bldP spid="46" grpId="0" animBg="1"/>
      <p:bldP spid="49" grpId="0" animBg="1"/>
      <p:bldP spid="50" grpId="0"/>
      <p:bldP spid="53" grpId="0" animBg="1"/>
      <p:bldP spid="5" grpId="0"/>
      <p:bldP spid="55"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93" name="Imagen 13">
            <a:extLst>
              <a:ext uri="{FF2B5EF4-FFF2-40B4-BE49-F238E27FC236}">
                <a16:creationId xmlns:a16="http://schemas.microsoft.com/office/drawing/2014/main" id="{87C6E351-476C-4D13-9BA7-72D1EE76F597}"/>
              </a:ext>
            </a:extLst>
          </p:cNvPr>
          <p:cNvPicPr>
            <a:picLocks noChangeAspect="1"/>
          </p:cNvPicPr>
          <p:nvPr/>
        </p:nvPicPr>
        <p:blipFill>
          <a:blip r:embed="rId5"/>
          <a:stretch>
            <a:fillRect/>
          </a:stretch>
        </p:blipFill>
        <p:spPr>
          <a:xfrm>
            <a:off x="9787227" y="618840"/>
            <a:ext cx="2143278" cy="1773873"/>
          </a:xfrm>
          <a:prstGeom prst="rect">
            <a:avLst/>
          </a:prstGeom>
        </p:spPr>
      </p:pic>
      <p:pic>
        <p:nvPicPr>
          <p:cNvPr id="15" name="Imagem 14">
            <a:extLst>
              <a:ext uri="{FF2B5EF4-FFF2-40B4-BE49-F238E27FC236}">
                <a16:creationId xmlns:a16="http://schemas.microsoft.com/office/drawing/2014/main" id="{C4D2E86A-B30B-43B2-8FA5-D17864065612}"/>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69621"/>
          <a:stretch/>
        </p:blipFill>
        <p:spPr>
          <a:xfrm flipH="1">
            <a:off x="10907530" y="2321727"/>
            <a:ext cx="986795" cy="1131221"/>
          </a:xfrm>
          <a:prstGeom prst="rect">
            <a:avLst/>
          </a:prstGeom>
        </p:spPr>
      </p:pic>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3.</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Gauss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320717"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a:latin typeface="Cambria Math" panose="02040503050406030204" pitchFamily="18" charset="0"/>
                            </a:rPr>
                          </m:ctrlPr>
                        </m:dPr>
                        <m:e>
                          <m:m>
                            <m:mPr>
                              <m:mcs>
                                <m:mc>
                                  <m:mcPr>
                                    <m:count m:val="1"/>
                                    <m:mcJc m:val="center"/>
                                  </m:mcPr>
                                </m:mc>
                              </m:mcs>
                              <m:ctrlPr>
                                <a:rPr lang="es-ES" sz="2400" i="1">
                                  <a:latin typeface="Cambria Math" panose="02040503050406030204" pitchFamily="18" charset="0"/>
                                </a:rPr>
                              </m:ctrlPr>
                            </m:mPr>
                            <m:mr>
                              <m:e>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r>
                                  <a:rPr lang="es-ES" sz="2400" i="1">
                                    <a:latin typeface="Cambria Math" panose="02040503050406030204" pitchFamily="18" charset="0"/>
                                  </a:rPr>
                                  <m:t>2</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i="1">
                                    <a:latin typeface="Cambria Math" panose="02040503050406030204" pitchFamily="18" charset="0"/>
                                  </a:rPr>
                                  <m:t>+3</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=14</m:t>
                                </m:r>
                              </m:e>
                            </m:mr>
                            <m:mr>
                              <m:e>
                                <m:sSub>
                                  <m:sSubPr>
                                    <m:ctrlPr>
                                      <a:rPr lang="es-ES" sz="2400" i="1">
                                        <a:latin typeface="Cambria Math" panose="02040503050406030204" pitchFamily="18" charset="0"/>
                                      </a:rPr>
                                    </m:ctrlPr>
                                  </m:sSubPr>
                                  <m:e>
                                    <m:r>
                                      <a:rPr lang="es-ES" sz="2400" i="1">
                                        <a:latin typeface="Cambria Math" panose="02040503050406030204" pitchFamily="18" charset="0"/>
                                      </a:rPr>
                                      <m:t>2</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r>
                                  <a:rPr lang="es-ES" sz="2400" i="1">
                                    <a:latin typeface="Cambria Math" panose="02040503050406030204" pitchFamily="18" charset="0"/>
                                  </a:rPr>
                                  <m:t>3</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i="1">
                                    <a:latin typeface="Cambria Math" panose="02040503050406030204" pitchFamily="18" charset="0"/>
                                  </a:rPr>
                                  <m:t>+4</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=20</m:t>
                                </m:r>
                              </m:e>
                            </m:mr>
                            <m:mr>
                              <m:e>
                                <m:sSub>
                                  <m:sSubPr>
                                    <m:ctrlPr>
                                      <a:rPr lang="es-ES" sz="2400" i="1">
                                        <a:latin typeface="Cambria Math" panose="02040503050406030204" pitchFamily="18" charset="0"/>
                                      </a:rPr>
                                    </m:ctrlPr>
                                  </m:sSubPr>
                                  <m:e>
                                    <m:r>
                                      <a:rPr lang="es-ES" sz="2400" i="1">
                                        <a:latin typeface="Cambria Math" panose="02040503050406030204" pitchFamily="18" charset="0"/>
                                      </a:rPr>
                                      <m:t>3</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r>
                                  <a:rPr lang="es-ES" sz="2400" i="1">
                                    <a:latin typeface="Cambria Math" panose="02040503050406030204" pitchFamily="18" charset="0"/>
                                  </a:rPr>
                                  <m:t>4</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i="1">
                                    <a:latin typeface="Cambria Math" panose="02040503050406030204" pitchFamily="18" charset="0"/>
                                  </a:rPr>
                                  <m:t>+6</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=29</m:t>
                                </m:r>
                              </m:e>
                            </m:mr>
                          </m:m>
                        </m:e>
                      </m:d>
                    </m:oMath>
                  </m:oMathPara>
                </a14:m>
                <a:endParaRPr lang="es-ES" sz="24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320717" cy="1271438"/>
              </a:xfrm>
              <a:prstGeom prst="rect">
                <a:avLst/>
              </a:prstGeom>
              <a:blipFill>
                <a:blip r:embed="rId14"/>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5"/>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29" name="Objeto 28">
            <a:extLst>
              <a:ext uri="{FF2B5EF4-FFF2-40B4-BE49-F238E27FC236}">
                <a16:creationId xmlns:a16="http://schemas.microsoft.com/office/drawing/2014/main" id="{4442F3BE-B0DD-44FA-8E4D-10C0B902BCFA}"/>
              </a:ext>
            </a:extLst>
          </p:cNvPr>
          <p:cNvGraphicFramePr>
            <a:graphicFrameLocks noChangeAspect="1"/>
          </p:cNvGraphicFramePr>
          <p:nvPr>
            <p:extLst>
              <p:ext uri="{D42A27DB-BD31-4B8C-83A1-F6EECF244321}">
                <p14:modId xmlns:p14="http://schemas.microsoft.com/office/powerpoint/2010/main" val="1043775909"/>
              </p:ext>
            </p:extLst>
          </p:nvPr>
        </p:nvGraphicFramePr>
        <p:xfrm>
          <a:off x="2263804" y="2391927"/>
          <a:ext cx="1638605" cy="1170432"/>
        </p:xfrm>
        <a:graphic>
          <a:graphicData uri="http://schemas.openxmlformats.org/presentationml/2006/ole">
            <mc:AlternateContent xmlns:mc="http://schemas.openxmlformats.org/markup-compatibility/2006">
              <mc:Choice xmlns:v="urn:schemas-microsoft-com:vml" Requires="v">
                <p:oleObj name="Equation" r:id="rId16" imgW="1002960" imgH="711000" progId="Equation.DSMT4">
                  <p:embed/>
                </p:oleObj>
              </mc:Choice>
              <mc:Fallback>
                <p:oleObj name="Equation" r:id="rId16" imgW="1002960" imgH="711000" progId="Equation.DSMT4">
                  <p:embed/>
                  <p:pic>
                    <p:nvPicPr>
                      <p:cNvPr id="29" name="Objeto 28">
                        <a:extLst>
                          <a:ext uri="{FF2B5EF4-FFF2-40B4-BE49-F238E27FC236}">
                            <a16:creationId xmlns:a16="http://schemas.microsoft.com/office/drawing/2014/main" id="{4442F3BE-B0DD-44FA-8E4D-10C0B902BCFA}"/>
                          </a:ext>
                        </a:extLst>
                      </p:cNvPr>
                      <p:cNvPicPr>
                        <a:picLocks noChangeAspect="1" noChangeArrowheads="1"/>
                      </p:cNvPicPr>
                      <p:nvPr/>
                    </p:nvPicPr>
                    <p:blipFill>
                      <a:blip r:embed="rId17"/>
                      <a:srcRect/>
                      <a:stretch>
                        <a:fillRect/>
                      </a:stretch>
                    </p:blipFill>
                    <p:spPr bwMode="auto">
                      <a:xfrm>
                        <a:off x="2263804" y="2391927"/>
                        <a:ext cx="1638605" cy="1170432"/>
                      </a:xfrm>
                      <a:prstGeom prst="rect">
                        <a:avLst/>
                      </a:prstGeom>
                      <a:noFill/>
                    </p:spPr>
                  </p:pic>
                </p:oleObj>
              </mc:Fallback>
            </mc:AlternateContent>
          </a:graphicData>
        </a:graphic>
      </p:graphicFrame>
      <p:grpSp>
        <p:nvGrpSpPr>
          <p:cNvPr id="30" name="Grupo 24">
            <a:extLst>
              <a:ext uri="{FF2B5EF4-FFF2-40B4-BE49-F238E27FC236}">
                <a16:creationId xmlns:a16="http://schemas.microsoft.com/office/drawing/2014/main" id="{C9894579-FB6E-4F2F-827E-E36F3FA40FF3}"/>
              </a:ext>
            </a:extLst>
          </p:cNvPr>
          <p:cNvGrpSpPr/>
          <p:nvPr/>
        </p:nvGrpSpPr>
        <p:grpSpPr>
          <a:xfrm>
            <a:off x="2427157" y="3497489"/>
            <a:ext cx="1314032" cy="810433"/>
            <a:chOff x="3364972" y="3214778"/>
            <a:chExt cx="1314032" cy="810433"/>
          </a:xfrm>
        </p:grpSpPr>
        <p:sp>
          <p:nvSpPr>
            <p:cNvPr id="31" name="Text Box 13">
              <a:extLst>
                <a:ext uri="{FF2B5EF4-FFF2-40B4-BE49-F238E27FC236}">
                  <a16:creationId xmlns:a16="http://schemas.microsoft.com/office/drawing/2014/main" id="{03C8DE39-E9A1-437C-96A1-3DA94F69A271}"/>
                </a:ext>
              </a:extLst>
            </p:cNvPr>
            <p:cNvSpPr txBox="1">
              <a:spLocks noChangeArrowheads="1"/>
            </p:cNvSpPr>
            <p:nvPr/>
          </p:nvSpPr>
          <p:spPr bwMode="auto">
            <a:xfrm>
              <a:off x="3364972" y="3378880"/>
              <a:ext cx="1297022" cy="646331"/>
            </a:xfrm>
            <a:prstGeom prst="rect">
              <a:avLst/>
            </a:prstGeom>
            <a:noFill/>
            <a:ln w="12700">
              <a:noFill/>
            </a:ln>
            <a:effectLst/>
          </p:spPr>
          <p:txBody>
            <a:bodyPr wrap="none">
              <a:spAutoFit/>
            </a:bodyPr>
            <a:lstStyle/>
            <a:p>
              <a:r>
                <a:rPr lang="en-GB" altLang="es-ES" dirty="0">
                  <a:solidFill>
                    <a:srgbClr val="00007F"/>
                  </a:solidFill>
                </a:rPr>
                <a:t>Augmented</a:t>
              </a:r>
            </a:p>
            <a:p>
              <a:pPr algn="ctr"/>
              <a:r>
                <a:rPr lang="en-GB" altLang="es-ES" dirty="0">
                  <a:solidFill>
                    <a:srgbClr val="00007F"/>
                  </a:solidFill>
                </a:rPr>
                <a:t>Matrix</a:t>
              </a:r>
            </a:p>
          </p:txBody>
        </p:sp>
        <p:sp>
          <p:nvSpPr>
            <p:cNvPr id="32" name="Globo: flecha hacia arriba 23">
              <a:extLst>
                <a:ext uri="{FF2B5EF4-FFF2-40B4-BE49-F238E27FC236}">
                  <a16:creationId xmlns:a16="http://schemas.microsoft.com/office/drawing/2014/main" id="{4E71A807-CDAF-4480-909A-A0E8F7D97BA1}"/>
                </a:ext>
              </a:extLst>
            </p:cNvPr>
            <p:cNvSpPr/>
            <p:nvPr/>
          </p:nvSpPr>
          <p:spPr>
            <a:xfrm>
              <a:off x="3375498" y="3214778"/>
              <a:ext cx="1303506" cy="741870"/>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33" name="Objeto 32">
            <a:extLst>
              <a:ext uri="{FF2B5EF4-FFF2-40B4-BE49-F238E27FC236}">
                <a16:creationId xmlns:a16="http://schemas.microsoft.com/office/drawing/2014/main" id="{F1B49028-E613-4790-9946-89FD5CFAF378}"/>
              </a:ext>
            </a:extLst>
          </p:cNvPr>
          <p:cNvGraphicFramePr>
            <a:graphicFrameLocks noChangeAspect="1"/>
          </p:cNvGraphicFramePr>
          <p:nvPr>
            <p:extLst>
              <p:ext uri="{D42A27DB-BD31-4B8C-83A1-F6EECF244321}">
                <p14:modId xmlns:p14="http://schemas.microsoft.com/office/powerpoint/2010/main" val="2004799133"/>
              </p:ext>
            </p:extLst>
          </p:nvPr>
        </p:nvGraphicFramePr>
        <p:xfrm>
          <a:off x="5440329" y="2373727"/>
          <a:ext cx="2065337" cy="1182688"/>
        </p:xfrm>
        <a:graphic>
          <a:graphicData uri="http://schemas.openxmlformats.org/presentationml/2006/ole">
            <mc:AlternateContent xmlns:mc="http://schemas.openxmlformats.org/markup-compatibility/2006">
              <mc:Choice xmlns:v="urn:schemas-microsoft-com:vml" Requires="v">
                <p:oleObj name="Equation" r:id="rId18" imgW="1244520" imgH="711000" progId="Equation.DSMT4">
                  <p:embed/>
                </p:oleObj>
              </mc:Choice>
              <mc:Fallback>
                <p:oleObj name="Equation" r:id="rId18" imgW="1244520" imgH="711000" progId="Equation.DSMT4">
                  <p:embed/>
                  <p:pic>
                    <p:nvPicPr>
                      <p:cNvPr id="33" name="Objeto 32">
                        <a:extLst>
                          <a:ext uri="{FF2B5EF4-FFF2-40B4-BE49-F238E27FC236}">
                            <a16:creationId xmlns:a16="http://schemas.microsoft.com/office/drawing/2014/main" id="{F1B49028-E613-4790-9946-89FD5CFAF378}"/>
                          </a:ext>
                        </a:extLst>
                      </p:cNvPr>
                      <p:cNvPicPr>
                        <a:picLocks noChangeAspect="1" noChangeArrowheads="1"/>
                      </p:cNvPicPr>
                      <p:nvPr/>
                    </p:nvPicPr>
                    <p:blipFill>
                      <a:blip r:embed="rId19"/>
                      <a:srcRect/>
                      <a:stretch>
                        <a:fillRect/>
                      </a:stretch>
                    </p:blipFill>
                    <p:spPr bwMode="auto">
                      <a:xfrm>
                        <a:off x="5440329" y="2373727"/>
                        <a:ext cx="2065337" cy="1182688"/>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F47CC64A-A7BC-490E-8870-066E78B80885}"/>
              </a:ext>
            </a:extLst>
          </p:cNvPr>
          <p:cNvGraphicFramePr>
            <a:graphicFrameLocks noChangeAspect="1"/>
          </p:cNvGraphicFramePr>
          <p:nvPr>
            <p:extLst>
              <p:ext uri="{D42A27DB-BD31-4B8C-83A1-F6EECF244321}">
                <p14:modId xmlns:p14="http://schemas.microsoft.com/office/powerpoint/2010/main" val="3170573701"/>
              </p:ext>
            </p:extLst>
          </p:nvPr>
        </p:nvGraphicFramePr>
        <p:xfrm>
          <a:off x="3959225" y="2735263"/>
          <a:ext cx="1425575" cy="920750"/>
        </p:xfrm>
        <a:graphic>
          <a:graphicData uri="http://schemas.openxmlformats.org/presentationml/2006/ole">
            <mc:AlternateContent xmlns:mc="http://schemas.openxmlformats.org/markup-compatibility/2006">
              <mc:Choice xmlns:v="urn:schemas-microsoft-com:vml" Requires="v">
                <p:oleObj name="Equation" r:id="rId20" imgW="647640" imgH="419040" progId="Equation.DSMT4">
                  <p:embed/>
                </p:oleObj>
              </mc:Choice>
              <mc:Fallback>
                <p:oleObj name="Equation" r:id="rId20" imgW="647640" imgH="419040" progId="Equation.DSMT4">
                  <p:embed/>
                  <p:pic>
                    <p:nvPicPr>
                      <p:cNvPr id="34" name="Objeto 33">
                        <a:extLst>
                          <a:ext uri="{FF2B5EF4-FFF2-40B4-BE49-F238E27FC236}">
                            <a16:creationId xmlns:a16="http://schemas.microsoft.com/office/drawing/2014/main" id="{F47CC64A-A7BC-490E-8870-066E78B80885}"/>
                          </a:ext>
                        </a:extLst>
                      </p:cNvPr>
                      <p:cNvPicPr>
                        <a:picLocks noChangeAspect="1" noChangeArrowheads="1"/>
                      </p:cNvPicPr>
                      <p:nvPr/>
                    </p:nvPicPr>
                    <p:blipFill>
                      <a:blip r:embed="rId21"/>
                      <a:srcRect/>
                      <a:stretch>
                        <a:fillRect/>
                      </a:stretch>
                    </p:blipFill>
                    <p:spPr bwMode="auto">
                      <a:xfrm>
                        <a:off x="3959225" y="2735263"/>
                        <a:ext cx="1425575" cy="920750"/>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E85DB619-13A0-4A3D-8A00-E87F3AE6BE66}"/>
              </a:ext>
            </a:extLst>
          </p:cNvPr>
          <p:cNvGraphicFramePr>
            <a:graphicFrameLocks noChangeAspect="1"/>
          </p:cNvGraphicFramePr>
          <p:nvPr>
            <p:extLst>
              <p:ext uri="{D42A27DB-BD31-4B8C-83A1-F6EECF244321}">
                <p14:modId xmlns:p14="http://schemas.microsoft.com/office/powerpoint/2010/main" val="4103170947"/>
              </p:ext>
            </p:extLst>
          </p:nvPr>
        </p:nvGraphicFramePr>
        <p:xfrm>
          <a:off x="8965945" y="2298927"/>
          <a:ext cx="1958975" cy="1198562"/>
        </p:xfrm>
        <a:graphic>
          <a:graphicData uri="http://schemas.openxmlformats.org/presentationml/2006/ole">
            <mc:AlternateContent xmlns:mc="http://schemas.openxmlformats.org/markup-compatibility/2006">
              <mc:Choice xmlns:v="urn:schemas-microsoft-com:vml" Requires="v">
                <p:oleObj name="Equation" r:id="rId22" imgW="1168200" imgH="711000" progId="Equation.DSMT4">
                  <p:embed/>
                </p:oleObj>
              </mc:Choice>
              <mc:Fallback>
                <p:oleObj name="Equation" r:id="rId22" imgW="1168200" imgH="711000" progId="Equation.DSMT4">
                  <p:embed/>
                  <p:pic>
                    <p:nvPicPr>
                      <p:cNvPr id="35" name="Objeto 34">
                        <a:extLst>
                          <a:ext uri="{FF2B5EF4-FFF2-40B4-BE49-F238E27FC236}">
                            <a16:creationId xmlns:a16="http://schemas.microsoft.com/office/drawing/2014/main" id="{E85DB619-13A0-4A3D-8A00-E87F3AE6BE66}"/>
                          </a:ext>
                        </a:extLst>
                      </p:cNvPr>
                      <p:cNvPicPr>
                        <a:picLocks noChangeAspect="1" noChangeArrowheads="1"/>
                      </p:cNvPicPr>
                      <p:nvPr/>
                    </p:nvPicPr>
                    <p:blipFill>
                      <a:blip r:embed="rId23"/>
                      <a:srcRect/>
                      <a:stretch>
                        <a:fillRect/>
                      </a:stretch>
                    </p:blipFill>
                    <p:spPr bwMode="auto">
                      <a:xfrm>
                        <a:off x="8965945" y="2298927"/>
                        <a:ext cx="1958975" cy="1198562"/>
                      </a:xfrm>
                      <a:prstGeom prst="rect">
                        <a:avLst/>
                      </a:prstGeom>
                      <a:noFill/>
                    </p:spPr>
                  </p:pic>
                </p:oleObj>
              </mc:Fallback>
            </mc:AlternateContent>
          </a:graphicData>
        </a:graphic>
      </p:graphicFrame>
      <p:graphicFrame>
        <p:nvGraphicFramePr>
          <p:cNvPr id="36" name="Objeto 35">
            <a:extLst>
              <a:ext uri="{FF2B5EF4-FFF2-40B4-BE49-F238E27FC236}">
                <a16:creationId xmlns:a16="http://schemas.microsoft.com/office/drawing/2014/main" id="{033F8250-9733-4624-B55F-04CCAD99B21D}"/>
              </a:ext>
            </a:extLst>
          </p:cNvPr>
          <p:cNvGraphicFramePr>
            <a:graphicFrameLocks noChangeAspect="1"/>
          </p:cNvGraphicFramePr>
          <p:nvPr>
            <p:extLst>
              <p:ext uri="{D42A27DB-BD31-4B8C-83A1-F6EECF244321}">
                <p14:modId xmlns:p14="http://schemas.microsoft.com/office/powerpoint/2010/main" val="2069600973"/>
              </p:ext>
            </p:extLst>
          </p:nvPr>
        </p:nvGraphicFramePr>
        <p:xfrm>
          <a:off x="7513732" y="2734532"/>
          <a:ext cx="1397000" cy="669925"/>
        </p:xfrm>
        <a:graphic>
          <a:graphicData uri="http://schemas.openxmlformats.org/presentationml/2006/ole">
            <mc:AlternateContent xmlns:mc="http://schemas.openxmlformats.org/markup-compatibility/2006">
              <mc:Choice xmlns:v="urn:schemas-microsoft-com:vml" Requires="v">
                <p:oleObj name="Equation" r:id="rId24" imgW="634680" imgH="304560" progId="Equation.DSMT4">
                  <p:embed/>
                </p:oleObj>
              </mc:Choice>
              <mc:Fallback>
                <p:oleObj name="Equation" r:id="rId24" imgW="634680" imgH="304560" progId="Equation.DSMT4">
                  <p:embed/>
                  <p:pic>
                    <p:nvPicPr>
                      <p:cNvPr id="36" name="Objeto 35">
                        <a:extLst>
                          <a:ext uri="{FF2B5EF4-FFF2-40B4-BE49-F238E27FC236}">
                            <a16:creationId xmlns:a16="http://schemas.microsoft.com/office/drawing/2014/main" id="{033F8250-9733-4624-B55F-04CCAD99B21D}"/>
                          </a:ext>
                        </a:extLst>
                      </p:cNvPr>
                      <p:cNvPicPr>
                        <a:picLocks noChangeAspect="1" noChangeArrowheads="1"/>
                      </p:cNvPicPr>
                      <p:nvPr/>
                    </p:nvPicPr>
                    <p:blipFill>
                      <a:blip r:embed="rId25"/>
                      <a:srcRect/>
                      <a:stretch>
                        <a:fillRect/>
                      </a:stretch>
                    </p:blipFill>
                    <p:spPr bwMode="auto">
                      <a:xfrm>
                        <a:off x="7513732" y="2734532"/>
                        <a:ext cx="1397000" cy="669925"/>
                      </a:xfrm>
                      <a:prstGeom prst="rect">
                        <a:avLst/>
                      </a:prstGeom>
                      <a:noFill/>
                    </p:spPr>
                  </p:pic>
                </p:oleObj>
              </mc:Fallback>
            </mc:AlternateContent>
          </a:graphicData>
        </a:graphic>
      </p:graphicFrame>
      <p:grpSp>
        <p:nvGrpSpPr>
          <p:cNvPr id="37" name="Grupo 38">
            <a:extLst>
              <a:ext uri="{FF2B5EF4-FFF2-40B4-BE49-F238E27FC236}">
                <a16:creationId xmlns:a16="http://schemas.microsoft.com/office/drawing/2014/main" id="{9F612FB7-1624-4558-9D98-F1E944103D35}"/>
              </a:ext>
            </a:extLst>
          </p:cNvPr>
          <p:cNvGrpSpPr/>
          <p:nvPr/>
        </p:nvGrpSpPr>
        <p:grpSpPr>
          <a:xfrm>
            <a:off x="8980308" y="3469529"/>
            <a:ext cx="1895775" cy="567148"/>
            <a:chOff x="8660443" y="1331080"/>
            <a:chExt cx="1895775" cy="567148"/>
          </a:xfrm>
        </p:grpSpPr>
        <p:sp>
          <p:nvSpPr>
            <p:cNvPr id="38" name="CuadroTexto 11">
              <a:extLst>
                <a:ext uri="{FF2B5EF4-FFF2-40B4-BE49-F238E27FC236}">
                  <a16:creationId xmlns:a16="http://schemas.microsoft.com/office/drawing/2014/main" id="{7C210172-863E-49F6-A7AE-E1CC2841AD2D}"/>
                </a:ext>
              </a:extLst>
            </p:cNvPr>
            <p:cNvSpPr txBox="1"/>
            <p:nvPr/>
          </p:nvSpPr>
          <p:spPr>
            <a:xfrm>
              <a:off x="8660443" y="1497302"/>
              <a:ext cx="1895775" cy="369332"/>
            </a:xfrm>
            <a:prstGeom prst="rect">
              <a:avLst/>
            </a:prstGeom>
            <a:noFill/>
            <a:ln w="12700">
              <a:noFill/>
            </a:ln>
          </p:spPr>
          <p:txBody>
            <a:bodyPr wrap="none" rtlCol="0">
              <a:spAutoFit/>
            </a:bodyPr>
            <a:lstStyle/>
            <a:p>
              <a:r>
                <a:rPr lang="en-GB" dirty="0"/>
                <a:t>Row echelon form</a:t>
              </a:r>
            </a:p>
          </p:txBody>
        </p:sp>
        <p:sp>
          <p:nvSpPr>
            <p:cNvPr id="39" name="Globo: flecha hacia arriba 51">
              <a:extLst>
                <a:ext uri="{FF2B5EF4-FFF2-40B4-BE49-F238E27FC236}">
                  <a16:creationId xmlns:a16="http://schemas.microsoft.com/office/drawing/2014/main" id="{DD61085A-FC0D-4D3D-9D66-AABCF0650CAC}"/>
                </a:ext>
              </a:extLst>
            </p:cNvPr>
            <p:cNvSpPr/>
            <p:nvPr/>
          </p:nvSpPr>
          <p:spPr>
            <a:xfrm>
              <a:off x="8665381" y="1331080"/>
              <a:ext cx="1874281" cy="567148"/>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m 6">
            <a:extLst>
              <a:ext uri="{FF2B5EF4-FFF2-40B4-BE49-F238E27FC236}">
                <a16:creationId xmlns:a16="http://schemas.microsoft.com/office/drawing/2014/main" id="{8E957E8C-0CAD-433F-B137-240FD08339AF}"/>
              </a:ext>
            </a:extLst>
          </p:cNvPr>
          <p:cNvPicPr>
            <a:picLocks noChangeAspect="1"/>
          </p:cNvPicPr>
          <p:nvPr>
            <p:custDataLst>
              <p:tags r:id="rId2"/>
            </p:custDataLst>
          </p:nvPr>
        </p:nvPicPr>
        <p:blipFill rotWithShape="1">
          <a:blip r:embed="rId26" cstate="print">
            <a:extLst>
              <a:ext uri="{28A0092B-C50C-407E-A947-70E740481C1C}">
                <a14:useLocalDpi xmlns:a14="http://schemas.microsoft.com/office/drawing/2010/main" val="0"/>
              </a:ext>
            </a:extLst>
          </a:blip>
          <a:srcRect l="-5056" t="1" r="-827" b="16744"/>
          <a:stretch/>
        </p:blipFill>
        <p:spPr>
          <a:xfrm flipH="1">
            <a:off x="10790732" y="2344734"/>
            <a:ext cx="1225598" cy="1102144"/>
          </a:xfrm>
          <a:prstGeom prst="rect">
            <a:avLst/>
          </a:prstGeom>
        </p:spPr>
      </p:pic>
      <p:sp>
        <p:nvSpPr>
          <p:cNvPr id="8" name="Bolha de Pensamento: Nuvem 7">
            <a:extLst>
              <a:ext uri="{FF2B5EF4-FFF2-40B4-BE49-F238E27FC236}">
                <a16:creationId xmlns:a16="http://schemas.microsoft.com/office/drawing/2014/main" id="{9CE068DB-D902-42A9-8C25-7D5EBDD7D636}"/>
              </a:ext>
            </a:extLst>
          </p:cNvPr>
          <p:cNvSpPr/>
          <p:nvPr/>
        </p:nvSpPr>
        <p:spPr>
          <a:xfrm>
            <a:off x="9728771" y="989999"/>
            <a:ext cx="2101491" cy="1077550"/>
          </a:xfrm>
          <a:prstGeom prst="cloudCallout">
            <a:avLst>
              <a:gd name="adj1" fmla="val 21174"/>
              <a:gd name="adj2" fmla="val 7374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uadroTexto 30">
            <a:extLst>
              <a:ext uri="{FF2B5EF4-FFF2-40B4-BE49-F238E27FC236}">
                <a16:creationId xmlns:a16="http://schemas.microsoft.com/office/drawing/2014/main" id="{9CB544F2-F90E-4AFB-8BCF-90EEE0E43ECD}"/>
              </a:ext>
            </a:extLst>
          </p:cNvPr>
          <p:cNvSpPr txBox="1"/>
          <p:nvPr/>
        </p:nvSpPr>
        <p:spPr>
          <a:xfrm rot="21419012">
            <a:off x="9676500" y="1341250"/>
            <a:ext cx="2366055" cy="307777"/>
          </a:xfrm>
          <a:prstGeom prst="rect">
            <a:avLst/>
          </a:prstGeom>
          <a:noFill/>
        </p:spPr>
        <p:txBody>
          <a:bodyPr wrap="square" rtlCol="0">
            <a:spAutoFit/>
          </a:bodyPr>
          <a:lstStyle/>
          <a:p>
            <a:pPr algn="ctr"/>
            <a:r>
              <a:rPr lang="es-ES" sz="1400" b="1" dirty="0"/>
              <a:t>Rank(</a:t>
            </a:r>
            <a:r>
              <a:rPr lang="es-ES" sz="1400" b="1" i="1" dirty="0">
                <a:latin typeface="Times New Roman" panose="02020603050405020304" pitchFamily="18" charset="0"/>
                <a:cs typeface="Times New Roman" panose="02020603050405020304" pitchFamily="18" charset="0"/>
              </a:rPr>
              <a:t>A</a:t>
            </a:r>
            <a:r>
              <a:rPr lang="es-ES" sz="1400" b="1" dirty="0"/>
              <a:t>) </a:t>
            </a:r>
            <a:r>
              <a:rPr lang="es-ES" sz="1400" dirty="0"/>
              <a:t>= </a:t>
            </a:r>
            <a:r>
              <a:rPr lang="es-ES" sz="1400" b="1" dirty="0"/>
              <a:t>Rank(</a:t>
            </a:r>
            <a:r>
              <a:rPr lang="es-ES" sz="1400" b="1" i="1" dirty="0">
                <a:latin typeface="Times New Roman" panose="02020603050405020304" pitchFamily="18" charset="0"/>
                <a:cs typeface="Times New Roman" panose="02020603050405020304" pitchFamily="18" charset="0"/>
              </a:rPr>
              <a:t>A│B</a:t>
            </a:r>
            <a:r>
              <a:rPr lang="es-ES" sz="1400" b="1" dirty="0"/>
              <a:t>) </a:t>
            </a:r>
          </a:p>
        </p:txBody>
      </p:sp>
      <p:grpSp>
        <p:nvGrpSpPr>
          <p:cNvPr id="44" name="Grupo 21">
            <a:extLst>
              <a:ext uri="{FF2B5EF4-FFF2-40B4-BE49-F238E27FC236}">
                <a16:creationId xmlns:a16="http://schemas.microsoft.com/office/drawing/2014/main" id="{D263C255-A960-401E-918D-8CFCF4EB4BBD}"/>
              </a:ext>
            </a:extLst>
          </p:cNvPr>
          <p:cNvGrpSpPr/>
          <p:nvPr/>
        </p:nvGrpSpPr>
        <p:grpSpPr>
          <a:xfrm>
            <a:off x="9043586" y="2320259"/>
            <a:ext cx="2880972" cy="1155898"/>
            <a:chOff x="10373929" y="2099256"/>
            <a:chExt cx="2880972" cy="1155898"/>
          </a:xfrm>
        </p:grpSpPr>
        <p:grpSp>
          <p:nvGrpSpPr>
            <p:cNvPr id="45" name="Grupo 52">
              <a:extLst>
                <a:ext uri="{FF2B5EF4-FFF2-40B4-BE49-F238E27FC236}">
                  <a16:creationId xmlns:a16="http://schemas.microsoft.com/office/drawing/2014/main" id="{4F8A1618-3E68-4151-9568-4397E971D820}"/>
                </a:ext>
              </a:extLst>
            </p:cNvPr>
            <p:cNvGrpSpPr/>
            <p:nvPr/>
          </p:nvGrpSpPr>
          <p:grpSpPr>
            <a:xfrm>
              <a:off x="10373932" y="2470303"/>
              <a:ext cx="2880969" cy="784851"/>
              <a:chOff x="9028608" y="2335037"/>
              <a:chExt cx="2880969" cy="784851"/>
            </a:xfrm>
          </p:grpSpPr>
          <p:cxnSp>
            <p:nvCxnSpPr>
              <p:cNvPr id="48" name="Conector recto 39">
                <a:extLst>
                  <a:ext uri="{FF2B5EF4-FFF2-40B4-BE49-F238E27FC236}">
                    <a16:creationId xmlns:a16="http://schemas.microsoft.com/office/drawing/2014/main" id="{CCB98C53-6FE3-467A-9854-3AA64178294E}"/>
                  </a:ext>
                </a:extLst>
              </p:cNvPr>
              <p:cNvCxnSpPr>
                <a:cxnSpLocks/>
              </p:cNvCxnSpPr>
              <p:nvPr/>
            </p:nvCxnSpPr>
            <p:spPr>
              <a:xfrm>
                <a:off x="9028608" y="2335037"/>
                <a:ext cx="336773"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Conector recto 41">
                <a:extLst>
                  <a:ext uri="{FF2B5EF4-FFF2-40B4-BE49-F238E27FC236}">
                    <a16:creationId xmlns:a16="http://schemas.microsoft.com/office/drawing/2014/main" id="{1498EA5D-A0AA-425B-B463-3D6742F144D3}"/>
                  </a:ext>
                </a:extLst>
              </p:cNvPr>
              <p:cNvCxnSpPr>
                <a:cxnSpLocks/>
              </p:cNvCxnSpPr>
              <p:nvPr/>
            </p:nvCxnSpPr>
            <p:spPr>
              <a:xfrm>
                <a:off x="9365381" y="2343917"/>
                <a:ext cx="0" cy="36755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Conector recto 43">
                <a:extLst>
                  <a:ext uri="{FF2B5EF4-FFF2-40B4-BE49-F238E27FC236}">
                    <a16:creationId xmlns:a16="http://schemas.microsoft.com/office/drawing/2014/main" id="{B5D862E7-6B23-4523-A03E-55D3BD47DD3F}"/>
                  </a:ext>
                </a:extLst>
              </p:cNvPr>
              <p:cNvCxnSpPr/>
              <p:nvPr/>
            </p:nvCxnSpPr>
            <p:spPr>
              <a:xfrm>
                <a:off x="9365381" y="2711472"/>
                <a:ext cx="606022"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Conector recto 45">
                <a:extLst>
                  <a:ext uri="{FF2B5EF4-FFF2-40B4-BE49-F238E27FC236}">
                    <a16:creationId xmlns:a16="http://schemas.microsoft.com/office/drawing/2014/main" id="{C4CD67BA-B2EC-4AB5-A6D6-8B5B7714C73E}"/>
                  </a:ext>
                </a:extLst>
              </p:cNvPr>
              <p:cNvCxnSpPr>
                <a:cxnSpLocks/>
              </p:cNvCxnSpPr>
              <p:nvPr/>
            </p:nvCxnSpPr>
            <p:spPr>
              <a:xfrm>
                <a:off x="9971403" y="2717405"/>
                <a:ext cx="0" cy="40248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Conector recto 47">
                <a:extLst>
                  <a:ext uri="{FF2B5EF4-FFF2-40B4-BE49-F238E27FC236}">
                    <a16:creationId xmlns:a16="http://schemas.microsoft.com/office/drawing/2014/main" id="{EB836A04-AC7D-43F5-AE97-A93DF40C22FF}"/>
                  </a:ext>
                </a:extLst>
              </p:cNvPr>
              <p:cNvCxnSpPr>
                <a:cxnSpLocks/>
              </p:cNvCxnSpPr>
              <p:nvPr/>
            </p:nvCxnSpPr>
            <p:spPr>
              <a:xfrm flipV="1">
                <a:off x="9971403" y="3096679"/>
                <a:ext cx="1938174"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6" name="Conector recto 20">
              <a:extLst>
                <a:ext uri="{FF2B5EF4-FFF2-40B4-BE49-F238E27FC236}">
                  <a16:creationId xmlns:a16="http://schemas.microsoft.com/office/drawing/2014/main" id="{6A02C470-3A76-404A-B372-91409590C47C}"/>
                </a:ext>
              </a:extLst>
            </p:cNvPr>
            <p:cNvCxnSpPr/>
            <p:nvPr/>
          </p:nvCxnSpPr>
          <p:spPr>
            <a:xfrm flipV="1">
              <a:off x="10373929" y="2099256"/>
              <a:ext cx="0" cy="3734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8" name="CuadroTexto 30">
            <a:extLst>
              <a:ext uri="{FF2B5EF4-FFF2-40B4-BE49-F238E27FC236}">
                <a16:creationId xmlns:a16="http://schemas.microsoft.com/office/drawing/2014/main" id="{7925FD6B-EB57-4619-9C02-6B9E44A85B2B}"/>
              </a:ext>
            </a:extLst>
          </p:cNvPr>
          <p:cNvSpPr txBox="1"/>
          <p:nvPr/>
        </p:nvSpPr>
        <p:spPr>
          <a:xfrm rot="21426531">
            <a:off x="9670041" y="1571745"/>
            <a:ext cx="2366055" cy="307777"/>
          </a:xfrm>
          <a:prstGeom prst="rect">
            <a:avLst/>
          </a:prstGeom>
          <a:noFill/>
        </p:spPr>
        <p:txBody>
          <a:bodyPr wrap="square" rtlCol="0">
            <a:spAutoFit/>
          </a:bodyPr>
          <a:lstStyle/>
          <a:p>
            <a:pPr algn="ctr"/>
            <a:r>
              <a:rPr lang="es-ES" sz="1400" dirty="0"/>
              <a:t>???...</a:t>
            </a:r>
          </a:p>
        </p:txBody>
      </p:sp>
      <p:sp>
        <p:nvSpPr>
          <p:cNvPr id="59" name="CuadroTexto 30">
            <a:extLst>
              <a:ext uri="{FF2B5EF4-FFF2-40B4-BE49-F238E27FC236}">
                <a16:creationId xmlns:a16="http://schemas.microsoft.com/office/drawing/2014/main" id="{21B89308-3991-47CB-A0CC-CAE34A4B24F8}"/>
              </a:ext>
            </a:extLst>
          </p:cNvPr>
          <p:cNvSpPr txBox="1"/>
          <p:nvPr/>
        </p:nvSpPr>
        <p:spPr>
          <a:xfrm rot="21426531">
            <a:off x="10415850" y="1581157"/>
            <a:ext cx="749766" cy="307777"/>
          </a:xfrm>
          <a:prstGeom prst="rect">
            <a:avLst/>
          </a:prstGeom>
          <a:noFill/>
        </p:spPr>
        <p:txBody>
          <a:bodyPr wrap="square" rtlCol="0">
            <a:spAutoFit/>
          </a:bodyPr>
          <a:lstStyle/>
          <a:p>
            <a:pPr algn="ctr"/>
            <a:r>
              <a:rPr lang="es-ES" sz="1400" b="1" dirty="0"/>
              <a:t>= 3</a:t>
            </a:r>
          </a:p>
        </p:txBody>
      </p:sp>
      <p:sp>
        <p:nvSpPr>
          <p:cNvPr id="63" name="Freeform 23">
            <a:extLst>
              <a:ext uri="{FF2B5EF4-FFF2-40B4-BE49-F238E27FC236}">
                <a16:creationId xmlns:a16="http://schemas.microsoft.com/office/drawing/2014/main" id="{06682F12-6EA2-4815-8661-6856BBC9E4DC}"/>
              </a:ext>
            </a:extLst>
          </p:cNvPr>
          <p:cNvSpPr>
            <a:spLocks noChangeAspect="1" noEditPoints="1"/>
          </p:cNvSpPr>
          <p:nvPr/>
        </p:nvSpPr>
        <p:spPr bwMode="auto">
          <a:xfrm rot="602670">
            <a:off x="11120419" y="738308"/>
            <a:ext cx="727075" cy="539750"/>
          </a:xfrm>
          <a:custGeom>
            <a:avLst/>
            <a:gdLst>
              <a:gd name="T0" fmla="*/ 177 w 200"/>
              <a:gd name="T1" fmla="*/ 12 h 148"/>
              <a:gd name="T2" fmla="*/ 185 w 200"/>
              <a:gd name="T3" fmla="*/ 15 h 148"/>
              <a:gd name="T4" fmla="*/ 185 w 200"/>
              <a:gd name="T5" fmla="*/ 30 h 148"/>
              <a:gd name="T6" fmla="*/ 80 w 200"/>
              <a:gd name="T7" fmla="*/ 133 h 148"/>
              <a:gd name="T8" fmla="*/ 73 w 200"/>
              <a:gd name="T9" fmla="*/ 136 h 148"/>
              <a:gd name="T10" fmla="*/ 65 w 200"/>
              <a:gd name="T11" fmla="*/ 133 h 148"/>
              <a:gd name="T12" fmla="*/ 15 w 200"/>
              <a:gd name="T13" fmla="*/ 82 h 148"/>
              <a:gd name="T14" fmla="*/ 15 w 200"/>
              <a:gd name="T15" fmla="*/ 67 h 148"/>
              <a:gd name="T16" fmla="*/ 23 w 200"/>
              <a:gd name="T17" fmla="*/ 64 h 148"/>
              <a:gd name="T18" fmla="*/ 31 w 200"/>
              <a:gd name="T19" fmla="*/ 67 h 148"/>
              <a:gd name="T20" fmla="*/ 73 w 200"/>
              <a:gd name="T21" fmla="*/ 110 h 148"/>
              <a:gd name="T22" fmla="*/ 169 w 200"/>
              <a:gd name="T23" fmla="*/ 15 h 148"/>
              <a:gd name="T24" fmla="*/ 177 w 200"/>
              <a:gd name="T25" fmla="*/ 12 h 148"/>
              <a:gd name="T26" fmla="*/ 177 w 200"/>
              <a:gd name="T27" fmla="*/ 0 h 148"/>
              <a:gd name="T28" fmla="*/ 161 w 200"/>
              <a:gd name="T29" fmla="*/ 7 h 148"/>
              <a:gd name="T30" fmla="*/ 73 w 200"/>
              <a:gd name="T31" fmla="*/ 93 h 148"/>
              <a:gd name="T32" fmla="*/ 39 w 200"/>
              <a:gd name="T33" fmla="*/ 59 h 148"/>
              <a:gd name="T34" fmla="*/ 23 w 200"/>
              <a:gd name="T35" fmla="*/ 52 h 148"/>
              <a:gd name="T36" fmla="*/ 7 w 200"/>
              <a:gd name="T37" fmla="*/ 59 h 148"/>
              <a:gd name="T38" fmla="*/ 0 w 200"/>
              <a:gd name="T39" fmla="*/ 75 h 148"/>
              <a:gd name="T40" fmla="*/ 7 w 200"/>
              <a:gd name="T41" fmla="*/ 91 h 148"/>
              <a:gd name="T42" fmla="*/ 56 w 200"/>
              <a:gd name="T43" fmla="*/ 141 h 148"/>
              <a:gd name="T44" fmla="*/ 73 w 200"/>
              <a:gd name="T45" fmla="*/ 148 h 148"/>
              <a:gd name="T46" fmla="*/ 89 w 200"/>
              <a:gd name="T47" fmla="*/ 141 h 148"/>
              <a:gd name="T48" fmla="*/ 193 w 200"/>
              <a:gd name="T49" fmla="*/ 39 h 148"/>
              <a:gd name="T50" fmla="*/ 200 w 200"/>
              <a:gd name="T51" fmla="*/ 23 h 148"/>
              <a:gd name="T52" fmla="*/ 193 w 200"/>
              <a:gd name="T53" fmla="*/ 7 h 148"/>
              <a:gd name="T54" fmla="*/ 177 w 200"/>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8">
                <a:moveTo>
                  <a:pt x="177" y="12"/>
                </a:moveTo>
                <a:cubicBezTo>
                  <a:pt x="180" y="12"/>
                  <a:pt x="183" y="13"/>
                  <a:pt x="185" y="15"/>
                </a:cubicBezTo>
                <a:cubicBezTo>
                  <a:pt x="189" y="19"/>
                  <a:pt x="189" y="26"/>
                  <a:pt x="185" y="30"/>
                </a:cubicBezTo>
                <a:cubicBezTo>
                  <a:pt x="80" y="133"/>
                  <a:pt x="80" y="133"/>
                  <a:pt x="80" y="133"/>
                </a:cubicBezTo>
                <a:cubicBezTo>
                  <a:pt x="78" y="135"/>
                  <a:pt x="75" y="136"/>
                  <a:pt x="73" y="136"/>
                </a:cubicBezTo>
                <a:cubicBezTo>
                  <a:pt x="70" y="136"/>
                  <a:pt x="67" y="135"/>
                  <a:pt x="65" y="133"/>
                </a:cubicBezTo>
                <a:cubicBezTo>
                  <a:pt x="15" y="82"/>
                  <a:pt x="15" y="82"/>
                  <a:pt x="15" y="82"/>
                </a:cubicBezTo>
                <a:cubicBezTo>
                  <a:pt x="11" y="78"/>
                  <a:pt x="11" y="71"/>
                  <a:pt x="15" y="67"/>
                </a:cubicBezTo>
                <a:cubicBezTo>
                  <a:pt x="17" y="65"/>
                  <a:pt x="20" y="64"/>
                  <a:pt x="23" y="64"/>
                </a:cubicBezTo>
                <a:cubicBezTo>
                  <a:pt x="26" y="64"/>
                  <a:pt x="29" y="65"/>
                  <a:pt x="31" y="67"/>
                </a:cubicBezTo>
                <a:cubicBezTo>
                  <a:pt x="73" y="110"/>
                  <a:pt x="73" y="110"/>
                  <a:pt x="73" y="110"/>
                </a:cubicBezTo>
                <a:cubicBezTo>
                  <a:pt x="169" y="15"/>
                  <a:pt x="169" y="15"/>
                  <a:pt x="169" y="15"/>
                </a:cubicBezTo>
                <a:cubicBezTo>
                  <a:pt x="171" y="13"/>
                  <a:pt x="174" y="12"/>
                  <a:pt x="177" y="12"/>
                </a:cubicBezTo>
                <a:moveTo>
                  <a:pt x="177" y="0"/>
                </a:moveTo>
                <a:cubicBezTo>
                  <a:pt x="171" y="0"/>
                  <a:pt x="165" y="2"/>
                  <a:pt x="161" y="7"/>
                </a:cubicBezTo>
                <a:cubicBezTo>
                  <a:pt x="73" y="93"/>
                  <a:pt x="73" y="93"/>
                  <a:pt x="73" y="93"/>
                </a:cubicBezTo>
                <a:cubicBezTo>
                  <a:pt x="39" y="59"/>
                  <a:pt x="39" y="59"/>
                  <a:pt x="39" y="59"/>
                </a:cubicBezTo>
                <a:cubicBezTo>
                  <a:pt x="35" y="54"/>
                  <a:pt x="29" y="52"/>
                  <a:pt x="23" y="52"/>
                </a:cubicBezTo>
                <a:cubicBezTo>
                  <a:pt x="17" y="52"/>
                  <a:pt x="11" y="54"/>
                  <a:pt x="7" y="59"/>
                </a:cubicBezTo>
                <a:cubicBezTo>
                  <a:pt x="2" y="63"/>
                  <a:pt x="0" y="69"/>
                  <a:pt x="0" y="75"/>
                </a:cubicBezTo>
                <a:cubicBezTo>
                  <a:pt x="0" y="81"/>
                  <a:pt x="2" y="87"/>
                  <a:pt x="7" y="91"/>
                </a:cubicBezTo>
                <a:cubicBezTo>
                  <a:pt x="56" y="141"/>
                  <a:pt x="56" y="141"/>
                  <a:pt x="56" y="141"/>
                </a:cubicBezTo>
                <a:cubicBezTo>
                  <a:pt x="61" y="146"/>
                  <a:pt x="66" y="148"/>
                  <a:pt x="73" y="148"/>
                </a:cubicBezTo>
                <a:cubicBezTo>
                  <a:pt x="79" y="148"/>
                  <a:pt x="84" y="146"/>
                  <a:pt x="89" y="141"/>
                </a:cubicBezTo>
                <a:cubicBezTo>
                  <a:pt x="193" y="39"/>
                  <a:pt x="193" y="39"/>
                  <a:pt x="193" y="39"/>
                </a:cubicBezTo>
                <a:cubicBezTo>
                  <a:pt x="198" y="35"/>
                  <a:pt x="200" y="29"/>
                  <a:pt x="200" y="23"/>
                </a:cubicBezTo>
                <a:cubicBezTo>
                  <a:pt x="200" y="17"/>
                  <a:pt x="198" y="11"/>
                  <a:pt x="193" y="7"/>
                </a:cubicBezTo>
                <a:cubicBezTo>
                  <a:pt x="189" y="2"/>
                  <a:pt x="183" y="0"/>
                  <a:pt x="177" y="0"/>
                </a:cubicBezTo>
                <a:close/>
              </a:path>
            </a:pathLst>
          </a:custGeom>
          <a:solidFill>
            <a:srgbClr val="70AD47"/>
          </a:solidFill>
          <a:ln>
            <a:noFill/>
          </a:ln>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64" name="CuadroTexto 32">
                <a:extLst>
                  <a:ext uri="{FF2B5EF4-FFF2-40B4-BE49-F238E27FC236}">
                    <a16:creationId xmlns:a16="http://schemas.microsoft.com/office/drawing/2014/main" id="{35DF7EB3-0398-4496-B70A-71A49DAC14AE}"/>
                  </a:ext>
                </a:extLst>
              </p:cNvPr>
              <p:cNvSpPr txBox="1"/>
              <p:nvPr/>
            </p:nvSpPr>
            <p:spPr>
              <a:xfrm>
                <a:off x="2180805" y="4944031"/>
                <a:ext cx="2255361" cy="97661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d>
                        <m:dPr>
                          <m:begChr m:val="{"/>
                          <m:endChr m:val=""/>
                          <m:ctrlPr>
                            <a:rPr lang="es-ES" b="0" i="1" smtClean="0">
                              <a:solidFill>
                                <a:srgbClr val="00007F"/>
                              </a:solidFill>
                              <a:latin typeface="Cambria Math" panose="02040503050406030204" pitchFamily="18" charset="0"/>
                            </a:rPr>
                          </m:ctrlPr>
                        </m:dPr>
                        <m:e>
                          <m:m>
                            <m:mPr>
                              <m:mcs>
                                <m:mc>
                                  <m:mcPr>
                                    <m:count m:val="1"/>
                                    <m:mcJc m:val="center"/>
                                  </m:mcPr>
                                </m:mc>
                              </m:mcs>
                              <m:ctrlPr>
                                <a:rPr lang="es-ES" b="0" i="1" smtClean="0">
                                  <a:solidFill>
                                    <a:srgbClr val="00007F"/>
                                  </a:solidFill>
                                  <a:latin typeface="Cambria Math" panose="02040503050406030204" pitchFamily="18" charset="0"/>
                                </a:rPr>
                              </m:ctrlPr>
                            </m:mPr>
                            <m:mr>
                              <m:e>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1</m:t>
                                    </m:r>
                                  </m:sub>
                                </m:sSub>
                                <m:sSub>
                                  <m:sSubPr>
                                    <m:ctrlPr>
                                      <a:rPr lang="es-ES" b="0" i="1" smtClean="0">
                                        <a:solidFill>
                                          <a:srgbClr val="00007F"/>
                                        </a:solidFill>
                                        <a:latin typeface="Cambria Math" panose="02040503050406030204" pitchFamily="18" charset="0"/>
                                      </a:rPr>
                                    </m:ctrlPr>
                                  </m:sSubPr>
                                  <m:e>
                                    <m:r>
                                      <m:rPr>
                                        <m:brk m:alnAt="7"/>
                                      </m:rPr>
                                      <a:rPr lang="es-ES" b="0" i="1" smtClean="0">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2</m:t>
                                    </m:r>
                                    <m:r>
                                      <a:rPr lang="es-ES" i="1">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2</m:t>
                                    </m:r>
                                  </m:sub>
                                </m:sSub>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+3</m:t>
                                    </m:r>
                                    <m:r>
                                      <a:rPr lang="es-ES" i="1">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3</m:t>
                                    </m:r>
                                  </m:sub>
                                </m:sSub>
                                <m:r>
                                  <a:rPr lang="es-ES" b="0" i="1" smtClean="0">
                                    <a:solidFill>
                                      <a:srgbClr val="00007F"/>
                                    </a:solidFill>
                                    <a:latin typeface="Cambria Math" panose="02040503050406030204" pitchFamily="18" charset="0"/>
                                  </a:rPr>
                                  <m:t>=14</m:t>
                                </m:r>
                              </m:e>
                            </m:mr>
                            <m:mr>
                              <m:e>
                                <m:r>
                                  <a:rPr lang="es-ES" b="0" i="1" smtClean="0">
                                    <a:solidFill>
                                      <a:srgbClr val="00007F"/>
                                    </a:solidFill>
                                    <a:latin typeface="Cambria Math" panose="02040503050406030204" pitchFamily="18" charset="0"/>
                                  </a:rPr>
                                  <m:t>        </m:t>
                                </m:r>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2</m:t>
                                    </m:r>
                                  </m:sub>
                                </m:sSub>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−2</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−8</m:t>
                                </m:r>
                              </m:e>
                            </m:mr>
                            <m:mr>
                              <m:e>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                    </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3</m:t>
                                </m:r>
                              </m:e>
                            </m:mr>
                          </m:m>
                        </m:e>
                      </m:d>
                    </m:oMath>
                  </m:oMathPara>
                </a14:m>
                <a:endParaRPr lang="es-ES" dirty="0">
                  <a:solidFill>
                    <a:srgbClr val="00007F"/>
                  </a:solidFill>
                </a:endParaRPr>
              </a:p>
            </p:txBody>
          </p:sp>
        </mc:Choice>
        <mc:Fallback xmlns="">
          <p:sp>
            <p:nvSpPr>
              <p:cNvPr id="64" name="CuadroTexto 32">
                <a:extLst>
                  <a:ext uri="{FF2B5EF4-FFF2-40B4-BE49-F238E27FC236}">
                    <a16:creationId xmlns:a16="http://schemas.microsoft.com/office/drawing/2014/main" id="{35DF7EB3-0398-4496-B70A-71A49DAC14AE}"/>
                  </a:ext>
                </a:extLst>
              </p:cNvPr>
              <p:cNvSpPr txBox="1">
                <a:spLocks noRot="1" noChangeAspect="1" noMove="1" noResize="1" noEditPoints="1" noAdjustHandles="1" noChangeArrowheads="1" noChangeShapeType="1" noTextEdit="1"/>
              </p:cNvSpPr>
              <p:nvPr/>
            </p:nvSpPr>
            <p:spPr>
              <a:xfrm>
                <a:off x="2180805" y="4944031"/>
                <a:ext cx="2255361" cy="976614"/>
              </a:xfrm>
              <a:prstGeom prst="rect">
                <a:avLst/>
              </a:prstGeom>
              <a:blipFill>
                <a:blip r:embed="rId27"/>
                <a:stretch>
                  <a:fillRect/>
                </a:stretch>
              </a:blipFill>
            </p:spPr>
            <p:txBody>
              <a:bodyPr/>
              <a:lstStyle/>
              <a:p>
                <a:r>
                  <a:rPr lang="en-GB">
                    <a:noFill/>
                  </a:rPr>
                  <a:t> </a:t>
                </a:r>
              </a:p>
            </p:txBody>
          </p:sp>
        </mc:Fallback>
      </mc:AlternateContent>
      <p:grpSp>
        <p:nvGrpSpPr>
          <p:cNvPr id="68" name="Grupo 44">
            <a:extLst>
              <a:ext uri="{FF2B5EF4-FFF2-40B4-BE49-F238E27FC236}">
                <a16:creationId xmlns:a16="http://schemas.microsoft.com/office/drawing/2014/main" id="{23869AEE-674E-414E-9CE6-B20A99D2153C}"/>
              </a:ext>
            </a:extLst>
          </p:cNvPr>
          <p:cNvGrpSpPr/>
          <p:nvPr/>
        </p:nvGrpSpPr>
        <p:grpSpPr>
          <a:xfrm>
            <a:off x="2446975" y="4434823"/>
            <a:ext cx="1916222" cy="567148"/>
            <a:chOff x="3090750" y="4277565"/>
            <a:chExt cx="1916222" cy="567148"/>
          </a:xfrm>
        </p:grpSpPr>
        <p:sp>
          <p:nvSpPr>
            <p:cNvPr id="69" name="Text Box 13">
              <a:extLst>
                <a:ext uri="{FF2B5EF4-FFF2-40B4-BE49-F238E27FC236}">
                  <a16:creationId xmlns:a16="http://schemas.microsoft.com/office/drawing/2014/main" id="{11CA8CB4-57AF-47D3-9B92-EFF8CE29E4A2}"/>
                </a:ext>
              </a:extLst>
            </p:cNvPr>
            <p:cNvSpPr txBox="1">
              <a:spLocks noChangeArrowheads="1"/>
            </p:cNvSpPr>
            <p:nvPr/>
          </p:nvSpPr>
          <p:spPr bwMode="auto">
            <a:xfrm>
              <a:off x="3100681" y="4288405"/>
              <a:ext cx="1906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S" dirty="0">
                  <a:solidFill>
                    <a:srgbClr val="00007F"/>
                  </a:solidFill>
                </a:rPr>
                <a:t>Equivalent system</a:t>
              </a:r>
            </a:p>
          </p:txBody>
        </p:sp>
        <p:sp>
          <p:nvSpPr>
            <p:cNvPr id="70" name="Globo: flecha hacia arriba 53">
              <a:extLst>
                <a:ext uri="{FF2B5EF4-FFF2-40B4-BE49-F238E27FC236}">
                  <a16:creationId xmlns:a16="http://schemas.microsoft.com/office/drawing/2014/main" id="{66706D33-7295-41F4-B041-5956D308E46D}"/>
                </a:ext>
              </a:extLst>
            </p:cNvPr>
            <p:cNvSpPr/>
            <p:nvPr/>
          </p:nvSpPr>
          <p:spPr>
            <a:xfrm flipV="1">
              <a:off x="3090750" y="4277565"/>
              <a:ext cx="1874281" cy="567148"/>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7F"/>
                </a:solidFill>
              </a:endParaRPr>
            </a:p>
          </p:txBody>
        </p:sp>
      </p:grpSp>
      <mc:AlternateContent xmlns:mc="http://schemas.openxmlformats.org/markup-compatibility/2006" xmlns:a14="http://schemas.microsoft.com/office/drawing/2010/main">
        <mc:Choice Requires="a14">
          <p:sp>
            <p:nvSpPr>
              <p:cNvPr id="73" name="CuadroTexto 32">
                <a:extLst>
                  <a:ext uri="{FF2B5EF4-FFF2-40B4-BE49-F238E27FC236}">
                    <a16:creationId xmlns:a16="http://schemas.microsoft.com/office/drawing/2014/main" id="{BEC8AC51-374F-4B84-85C2-D8BDBB741FBF}"/>
                  </a:ext>
                </a:extLst>
              </p:cNvPr>
              <p:cNvSpPr txBox="1"/>
              <p:nvPr/>
            </p:nvSpPr>
            <p:spPr>
              <a:xfrm>
                <a:off x="4436166" y="4925285"/>
                <a:ext cx="2710999" cy="97661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s-ES" b="0" i="1" smtClean="0">
                          <a:solidFill>
                            <a:srgbClr val="00007F"/>
                          </a:solidFill>
                          <a:latin typeface="Cambria Math" panose="02040503050406030204" pitchFamily="18" charset="0"/>
                          <a:ea typeface="Cambria Math" panose="02040503050406030204" pitchFamily="18" charset="0"/>
                        </a:rPr>
                        <m:t>⇔</m:t>
                      </m:r>
                      <m:d>
                        <m:dPr>
                          <m:begChr m:val="{"/>
                          <m:endChr m:val=""/>
                          <m:ctrlPr>
                            <a:rPr lang="es-ES" b="0" i="1" smtClean="0">
                              <a:solidFill>
                                <a:srgbClr val="00007F"/>
                              </a:solidFill>
                              <a:latin typeface="Cambria Math" panose="02040503050406030204" pitchFamily="18" charset="0"/>
                            </a:rPr>
                          </m:ctrlPr>
                        </m:dPr>
                        <m:e>
                          <m:m>
                            <m:mPr>
                              <m:mcs>
                                <m:mc>
                                  <m:mcPr>
                                    <m:count m:val="1"/>
                                    <m:mcJc m:val="center"/>
                                  </m:mcPr>
                                </m:mc>
                              </m:mcs>
                              <m:ctrlPr>
                                <a:rPr lang="es-ES" b="0" i="1" smtClean="0">
                                  <a:solidFill>
                                    <a:srgbClr val="00007F"/>
                                  </a:solidFill>
                                  <a:latin typeface="Cambria Math" panose="02040503050406030204" pitchFamily="18" charset="0"/>
                                </a:rPr>
                              </m:ctrlPr>
                            </m:mPr>
                            <m:mr>
                              <m:e>
                                <m:sSub>
                                  <m:sSubPr>
                                    <m:ctrlPr>
                                      <a:rPr lang="es-ES"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1</m:t>
                                    </m:r>
                                  </m:sub>
                                </m:sSub>
                                <m:sSub>
                                  <m:sSubPr>
                                    <m:ctrlPr>
                                      <a:rPr lang="es-ES" i="1">
                                        <a:solidFill>
                                          <a:srgbClr val="00007F"/>
                                        </a:solidFill>
                                        <a:latin typeface="Cambria Math" panose="02040503050406030204" pitchFamily="18" charset="0"/>
                                      </a:rPr>
                                    </m:ctrlPr>
                                  </m:sSubPr>
                                  <m:e>
                                    <m:r>
                                      <m:rPr>
                                        <m:brk m:alnAt="7"/>
                                      </m:rPr>
                                      <a:rPr lang="es-ES" i="1">
                                        <a:solidFill>
                                          <a:srgbClr val="00007F"/>
                                        </a:solidFill>
                                        <a:latin typeface="Cambria Math" panose="02040503050406030204" pitchFamily="18" charset="0"/>
                                      </a:rPr>
                                      <m:t>+</m:t>
                                    </m:r>
                                    <m:r>
                                      <a:rPr lang="es-ES" i="1">
                                        <a:solidFill>
                                          <a:srgbClr val="00007F"/>
                                        </a:solidFill>
                                        <a:latin typeface="Cambria Math" panose="02040503050406030204" pitchFamily="18" charset="0"/>
                                      </a:rPr>
                                      <m:t>2</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2</m:t>
                                    </m:r>
                                  </m:sub>
                                </m:sSub>
                                <m:sSub>
                                  <m:sSubPr>
                                    <m:ctrlPr>
                                      <a:rPr lang="es-ES"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+3</m:t>
                                    </m:r>
                                    <m:r>
                                      <a:rPr lang="pt-PT" b="0" i="1" smtClean="0">
                                        <a:solidFill>
                                          <a:srgbClr val="00007F"/>
                                        </a:solidFill>
                                        <a:latin typeface="Cambria Math" panose="02040503050406030204" pitchFamily="18" charset="0"/>
                                      </a:rPr>
                                      <m:t>  </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=14</m:t>
                                </m:r>
                              </m:e>
                            </m:mr>
                            <m:mr>
                              <m:e>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2</m:t>
                                    </m:r>
                                  </m:sub>
                                </m:sSub>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−2</m:t>
                                    </m:r>
                                    <m:r>
                                      <a:rPr lang="pt-PT" b="0" i="1" smtClean="0">
                                        <a:solidFill>
                                          <a:srgbClr val="00007F"/>
                                        </a:solidFill>
                                        <a:latin typeface="Cambria Math" panose="02040503050406030204" pitchFamily="18" charset="0"/>
                                      </a:rPr>
                                      <m:t>  </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−8</m:t>
                                </m:r>
                              </m:e>
                            </m:mr>
                            <m:mr>
                              <m:e>
                                <m:sSub>
                                  <m:sSubPr>
                                    <m:ctrlPr>
                                      <a:rPr lang="es-ES" b="0" i="1">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             </m:t>
                                    </m:r>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3</m:t>
                                </m:r>
                              </m:e>
                            </m:mr>
                          </m:m>
                        </m:e>
                      </m:d>
                    </m:oMath>
                  </m:oMathPara>
                </a14:m>
                <a:endParaRPr lang="es-ES" dirty="0">
                  <a:solidFill>
                    <a:srgbClr val="00007F"/>
                  </a:solidFill>
                </a:endParaRPr>
              </a:p>
            </p:txBody>
          </p:sp>
        </mc:Choice>
        <mc:Fallback xmlns="">
          <p:sp>
            <p:nvSpPr>
              <p:cNvPr id="73" name="CuadroTexto 32">
                <a:extLst>
                  <a:ext uri="{FF2B5EF4-FFF2-40B4-BE49-F238E27FC236}">
                    <a16:creationId xmlns:a16="http://schemas.microsoft.com/office/drawing/2014/main" id="{BEC8AC51-374F-4B84-85C2-D8BDBB741FBF}"/>
                  </a:ext>
                </a:extLst>
              </p:cNvPr>
              <p:cNvSpPr txBox="1">
                <a:spLocks noRot="1" noChangeAspect="1" noMove="1" noResize="1" noEditPoints="1" noAdjustHandles="1" noChangeArrowheads="1" noChangeShapeType="1" noTextEdit="1"/>
              </p:cNvSpPr>
              <p:nvPr/>
            </p:nvSpPr>
            <p:spPr>
              <a:xfrm>
                <a:off x="4436166" y="4925285"/>
                <a:ext cx="2710999" cy="976614"/>
              </a:xfrm>
              <a:prstGeom prst="rect">
                <a:avLst/>
              </a:prstGeom>
              <a:blipFill>
                <a:blip r:embed="rId28"/>
                <a:stretch>
                  <a:fillRect/>
                </a:stretch>
              </a:blipFill>
            </p:spPr>
            <p:txBody>
              <a:bodyPr/>
              <a:lstStyle/>
              <a:p>
                <a:r>
                  <a:rPr lang="en-GB">
                    <a:noFill/>
                  </a:rPr>
                  <a:t> </a:t>
                </a:r>
              </a:p>
            </p:txBody>
          </p:sp>
        </mc:Fallback>
      </mc:AlternateContent>
      <p:graphicFrame>
        <p:nvGraphicFramePr>
          <p:cNvPr id="74" name="Objeto 73">
            <a:extLst>
              <a:ext uri="{FF2B5EF4-FFF2-40B4-BE49-F238E27FC236}">
                <a16:creationId xmlns:a16="http://schemas.microsoft.com/office/drawing/2014/main" id="{8E51FAB1-7969-4481-A9F4-3745E714FF11}"/>
              </a:ext>
            </a:extLst>
          </p:cNvPr>
          <p:cNvGraphicFramePr>
            <a:graphicFrameLocks noChangeAspect="1"/>
          </p:cNvGraphicFramePr>
          <p:nvPr>
            <p:extLst>
              <p:ext uri="{D42A27DB-BD31-4B8C-83A1-F6EECF244321}">
                <p14:modId xmlns:p14="http://schemas.microsoft.com/office/powerpoint/2010/main" val="2221816684"/>
              </p:ext>
            </p:extLst>
          </p:nvPr>
        </p:nvGraphicFramePr>
        <p:xfrm>
          <a:off x="6196228" y="4942923"/>
          <a:ext cx="347660" cy="328957"/>
        </p:xfrm>
        <a:graphic>
          <a:graphicData uri="http://schemas.openxmlformats.org/presentationml/2006/ole">
            <mc:AlternateContent xmlns:mc="http://schemas.openxmlformats.org/markup-compatibility/2006">
              <mc:Choice xmlns:v="urn:schemas-microsoft-com:vml" Requires="v">
                <p:oleObj name="Equation" r:id="rId29" imgW="228600" imgH="215640" progId="Equation.DSMT4">
                  <p:embed/>
                </p:oleObj>
              </mc:Choice>
              <mc:Fallback>
                <p:oleObj name="Equation" r:id="rId29" imgW="228600" imgH="215640" progId="Equation.DSMT4">
                  <p:embed/>
                  <p:pic>
                    <p:nvPicPr>
                      <p:cNvPr id="74" name="Objeto 73">
                        <a:extLst>
                          <a:ext uri="{FF2B5EF4-FFF2-40B4-BE49-F238E27FC236}">
                            <a16:creationId xmlns:a16="http://schemas.microsoft.com/office/drawing/2014/main" id="{8E51FAB1-7969-4481-A9F4-3745E714FF11}"/>
                          </a:ext>
                        </a:extLst>
                      </p:cNvPr>
                      <p:cNvPicPr>
                        <a:picLocks noChangeAspect="1" noChangeArrowheads="1"/>
                      </p:cNvPicPr>
                      <p:nvPr/>
                    </p:nvPicPr>
                    <p:blipFill>
                      <a:blip r:embed="rId30"/>
                      <a:srcRect/>
                      <a:stretch>
                        <a:fillRect/>
                      </a:stretch>
                    </p:blipFill>
                    <p:spPr bwMode="auto">
                      <a:xfrm>
                        <a:off x="6196228" y="4942923"/>
                        <a:ext cx="347660" cy="328957"/>
                      </a:xfrm>
                      <a:prstGeom prst="rect">
                        <a:avLst/>
                      </a:prstGeom>
                      <a:solidFill>
                        <a:schemeClr val="bg1"/>
                      </a:solidFill>
                    </p:spPr>
                  </p:pic>
                </p:oleObj>
              </mc:Fallback>
            </mc:AlternateContent>
          </a:graphicData>
        </a:graphic>
      </p:graphicFrame>
      <p:sp>
        <p:nvSpPr>
          <p:cNvPr id="75" name="Forma livre: Forma 74">
            <a:extLst>
              <a:ext uri="{FF2B5EF4-FFF2-40B4-BE49-F238E27FC236}">
                <a16:creationId xmlns:a16="http://schemas.microsoft.com/office/drawing/2014/main" id="{A1C345B6-93E2-40A0-8D2A-229A7577EB0C}"/>
              </a:ext>
            </a:extLst>
          </p:cNvPr>
          <p:cNvSpPr/>
          <p:nvPr/>
        </p:nvSpPr>
        <p:spPr>
          <a:xfrm>
            <a:off x="6788577" y="5289518"/>
            <a:ext cx="983427" cy="377354"/>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7" name="CuadroTexto 32">
                <a:extLst>
                  <a:ext uri="{FF2B5EF4-FFF2-40B4-BE49-F238E27FC236}">
                    <a16:creationId xmlns:a16="http://schemas.microsoft.com/office/drawing/2014/main" id="{5BBE041B-D7E3-466B-84F4-F7A5E504211F}"/>
                  </a:ext>
                </a:extLst>
              </p:cNvPr>
              <p:cNvSpPr txBox="1"/>
              <p:nvPr/>
            </p:nvSpPr>
            <p:spPr>
              <a:xfrm>
                <a:off x="7591908" y="4857888"/>
                <a:ext cx="1898981" cy="97661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s-ES" b="0" i="1" smtClean="0">
                          <a:solidFill>
                            <a:srgbClr val="00007F"/>
                          </a:solidFill>
                          <a:latin typeface="Cambria Math" panose="02040503050406030204" pitchFamily="18" charset="0"/>
                          <a:ea typeface="Cambria Math" panose="02040503050406030204" pitchFamily="18" charset="0"/>
                        </a:rPr>
                        <m:t>⇔</m:t>
                      </m:r>
                      <m:d>
                        <m:dPr>
                          <m:begChr m:val="{"/>
                          <m:endChr m:val=""/>
                          <m:ctrlPr>
                            <a:rPr lang="es-ES" b="0" i="1" smtClean="0">
                              <a:solidFill>
                                <a:srgbClr val="00007F"/>
                              </a:solidFill>
                              <a:latin typeface="Cambria Math" panose="02040503050406030204" pitchFamily="18" charset="0"/>
                            </a:rPr>
                          </m:ctrlPr>
                        </m:dPr>
                        <m:e>
                          <m:m>
                            <m:mPr>
                              <m:mcs>
                                <m:mc>
                                  <m:mcPr>
                                    <m:count m:val="1"/>
                                    <m:mcJc m:val="center"/>
                                  </m:mcPr>
                                </m:mc>
                              </m:mcs>
                              <m:ctrlPr>
                                <a:rPr lang="es-ES" b="0" i="1" smtClean="0">
                                  <a:solidFill>
                                    <a:srgbClr val="00007F"/>
                                  </a:solidFill>
                                  <a:latin typeface="Cambria Math" panose="02040503050406030204" pitchFamily="18" charset="0"/>
                                </a:rPr>
                              </m:ctrlPr>
                            </m:mPr>
                            <m:mr>
                              <m:e>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1</m:t>
                                    </m:r>
                                  </m:sub>
                                </m:sSub>
                                <m:sSub>
                                  <m:sSubPr>
                                    <m:ctrlPr>
                                      <a:rPr lang="es-ES" b="0" i="1" smtClean="0">
                                        <a:solidFill>
                                          <a:srgbClr val="00007F"/>
                                        </a:solidFill>
                                        <a:latin typeface="Cambria Math" panose="02040503050406030204" pitchFamily="18" charset="0"/>
                                      </a:rPr>
                                    </m:ctrlPr>
                                  </m:sSubPr>
                                  <m:e>
                                    <m:r>
                                      <m:rPr>
                                        <m:brk m:alnAt="7"/>
                                      </m:rPr>
                                      <a:rPr lang="es-ES" b="0" i="1" smtClean="0">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2</m:t>
                                    </m:r>
                                    <m:r>
                                      <a:rPr lang="pt-PT" b="0" i="1" smtClean="0">
                                        <a:solidFill>
                                          <a:srgbClr val="00007F"/>
                                        </a:solidFill>
                                        <a:latin typeface="Cambria Math" panose="02040503050406030204" pitchFamily="18" charset="0"/>
                                      </a:rPr>
                                      <m:t>  </m:t>
                                    </m:r>
                                    <m:r>
                                      <a:rPr lang="es-ES" i="1">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2</m:t>
                                    </m:r>
                                  </m:sub>
                                </m:sSub>
                                <m:r>
                                  <a:rPr lang="es-ES" b="0" i="1" smtClean="0">
                                    <a:solidFill>
                                      <a:srgbClr val="00007F"/>
                                    </a:solidFill>
                                    <a:latin typeface="Cambria Math" panose="02040503050406030204" pitchFamily="18" charset="0"/>
                                  </a:rPr>
                                  <m:t>=</m:t>
                                </m:r>
                                <m:r>
                                  <a:rPr lang="pt-PT" b="0" i="1" smtClean="0">
                                    <a:solidFill>
                                      <a:srgbClr val="00007F"/>
                                    </a:solidFill>
                                    <a:latin typeface="Cambria Math" panose="02040503050406030204" pitchFamily="18" charset="0"/>
                                  </a:rPr>
                                  <m:t>5</m:t>
                                </m:r>
                              </m:e>
                            </m:mr>
                            <m:mr>
                              <m:e>
                                <m:sSub>
                                  <m:sSubPr>
                                    <m:ctrlPr>
                                      <a:rPr lang="es-ES" b="0"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2</m:t>
                                    </m:r>
                                  </m:sub>
                                </m:sSub>
                                <m:r>
                                  <a:rPr lang="es-ES" i="1">
                                    <a:solidFill>
                                      <a:srgbClr val="00007F"/>
                                    </a:solidFill>
                                    <a:latin typeface="Cambria Math" panose="02040503050406030204" pitchFamily="18" charset="0"/>
                                  </a:rPr>
                                  <m:t>=</m:t>
                                </m:r>
                                <m:r>
                                  <a:rPr lang="pt-PT" b="0" i="1" smtClean="0">
                                    <a:solidFill>
                                      <a:srgbClr val="00007F"/>
                                    </a:solidFill>
                                    <a:latin typeface="Cambria Math" panose="02040503050406030204" pitchFamily="18" charset="0"/>
                                  </a:rPr>
                                  <m:t>2</m:t>
                                </m:r>
                              </m:e>
                            </m:mr>
                            <m:mr>
                              <m:e>
                                <m:sSub>
                                  <m:sSubPr>
                                    <m:ctrlPr>
                                      <a:rPr lang="es-ES" b="0"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3</m:t>
                                </m:r>
                              </m:e>
                            </m:mr>
                          </m:m>
                        </m:e>
                      </m:d>
                    </m:oMath>
                  </m:oMathPara>
                </a14:m>
                <a:endParaRPr lang="es-ES" dirty="0">
                  <a:solidFill>
                    <a:srgbClr val="00007F"/>
                  </a:solidFill>
                </a:endParaRPr>
              </a:p>
            </p:txBody>
          </p:sp>
        </mc:Choice>
        <mc:Fallback xmlns="">
          <p:sp>
            <p:nvSpPr>
              <p:cNvPr id="77" name="CuadroTexto 32">
                <a:extLst>
                  <a:ext uri="{FF2B5EF4-FFF2-40B4-BE49-F238E27FC236}">
                    <a16:creationId xmlns:a16="http://schemas.microsoft.com/office/drawing/2014/main" id="{5BBE041B-D7E3-466B-84F4-F7A5E504211F}"/>
                  </a:ext>
                </a:extLst>
              </p:cNvPr>
              <p:cNvSpPr txBox="1">
                <a:spLocks noRot="1" noChangeAspect="1" noMove="1" noResize="1" noEditPoints="1" noAdjustHandles="1" noChangeArrowheads="1" noChangeShapeType="1" noTextEdit="1"/>
              </p:cNvSpPr>
              <p:nvPr/>
            </p:nvSpPr>
            <p:spPr>
              <a:xfrm>
                <a:off x="7591908" y="4857888"/>
                <a:ext cx="1898981" cy="976614"/>
              </a:xfrm>
              <a:prstGeom prst="rect">
                <a:avLst/>
              </a:prstGeom>
              <a:blipFill>
                <a:blip r:embed="rId31"/>
                <a:stretch>
                  <a:fillRect/>
                </a:stretch>
              </a:blipFill>
            </p:spPr>
            <p:txBody>
              <a:bodyPr/>
              <a:lstStyle/>
              <a:p>
                <a:r>
                  <a:rPr lang="en-GB">
                    <a:noFill/>
                  </a:rPr>
                  <a:t> </a:t>
                </a:r>
              </a:p>
            </p:txBody>
          </p:sp>
        </mc:Fallback>
      </mc:AlternateContent>
      <p:sp>
        <p:nvSpPr>
          <p:cNvPr id="80" name="Forma livre: Forma 79">
            <a:extLst>
              <a:ext uri="{FF2B5EF4-FFF2-40B4-BE49-F238E27FC236}">
                <a16:creationId xmlns:a16="http://schemas.microsoft.com/office/drawing/2014/main" id="{9A6B562A-C696-4A3D-81F6-5EF6C4CB67CC}"/>
              </a:ext>
            </a:extLst>
          </p:cNvPr>
          <p:cNvSpPr/>
          <p:nvPr/>
        </p:nvSpPr>
        <p:spPr>
          <a:xfrm>
            <a:off x="9201806" y="5065480"/>
            <a:ext cx="983427" cy="304576"/>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1" name="Objeto 80">
            <a:extLst>
              <a:ext uri="{FF2B5EF4-FFF2-40B4-BE49-F238E27FC236}">
                <a16:creationId xmlns:a16="http://schemas.microsoft.com/office/drawing/2014/main" id="{45514863-B7C9-4B30-A526-EB9C1D8E2843}"/>
              </a:ext>
            </a:extLst>
          </p:cNvPr>
          <p:cNvGraphicFramePr>
            <a:graphicFrameLocks noChangeAspect="1"/>
          </p:cNvGraphicFramePr>
          <p:nvPr>
            <p:extLst>
              <p:ext uri="{D42A27DB-BD31-4B8C-83A1-F6EECF244321}">
                <p14:modId xmlns:p14="http://schemas.microsoft.com/office/powerpoint/2010/main" val="183429234"/>
              </p:ext>
            </p:extLst>
          </p:nvPr>
        </p:nvGraphicFramePr>
        <p:xfrm>
          <a:off x="8676873" y="4890648"/>
          <a:ext cx="366713" cy="307975"/>
        </p:xfrm>
        <a:graphic>
          <a:graphicData uri="http://schemas.openxmlformats.org/presentationml/2006/ole">
            <mc:AlternateContent xmlns:mc="http://schemas.openxmlformats.org/markup-compatibility/2006">
              <mc:Choice xmlns:v="urn:schemas-microsoft-com:vml" Requires="v">
                <p:oleObj name="Equation" r:id="rId32" imgW="241200" imgH="203040" progId="Equation.DSMT4">
                  <p:embed/>
                </p:oleObj>
              </mc:Choice>
              <mc:Fallback>
                <p:oleObj name="Equation" r:id="rId32" imgW="241200" imgH="203040" progId="Equation.DSMT4">
                  <p:embed/>
                  <p:pic>
                    <p:nvPicPr>
                      <p:cNvPr id="81" name="Objeto 80">
                        <a:extLst>
                          <a:ext uri="{FF2B5EF4-FFF2-40B4-BE49-F238E27FC236}">
                            <a16:creationId xmlns:a16="http://schemas.microsoft.com/office/drawing/2014/main" id="{45514863-B7C9-4B30-A526-EB9C1D8E2843}"/>
                          </a:ext>
                        </a:extLst>
                      </p:cNvPr>
                      <p:cNvPicPr>
                        <a:picLocks noChangeAspect="1" noChangeArrowheads="1"/>
                      </p:cNvPicPr>
                      <p:nvPr/>
                    </p:nvPicPr>
                    <p:blipFill>
                      <a:blip r:embed="rId33"/>
                      <a:srcRect/>
                      <a:stretch>
                        <a:fillRect/>
                      </a:stretch>
                    </p:blipFill>
                    <p:spPr bwMode="auto">
                      <a:xfrm>
                        <a:off x="8676873" y="4890648"/>
                        <a:ext cx="366713" cy="307975"/>
                      </a:xfrm>
                      <a:prstGeom prst="rect">
                        <a:avLst/>
                      </a:prstGeom>
                      <a:solidFill>
                        <a:schemeClr val="bg1"/>
                      </a:solidFill>
                    </p:spPr>
                  </p:pic>
                </p:oleObj>
              </mc:Fallback>
            </mc:AlternateContent>
          </a:graphicData>
        </a:graphic>
      </p:graphicFrame>
      <p:graphicFrame>
        <p:nvGraphicFramePr>
          <p:cNvPr id="83" name="Objeto 82">
            <a:extLst>
              <a:ext uri="{FF2B5EF4-FFF2-40B4-BE49-F238E27FC236}">
                <a16:creationId xmlns:a16="http://schemas.microsoft.com/office/drawing/2014/main" id="{F129E692-FFAF-4268-BB68-9AC0B3131FB5}"/>
              </a:ext>
            </a:extLst>
          </p:cNvPr>
          <p:cNvGraphicFramePr>
            <a:graphicFrameLocks noChangeAspect="1"/>
          </p:cNvGraphicFramePr>
          <p:nvPr>
            <p:extLst>
              <p:ext uri="{D42A27DB-BD31-4B8C-83A1-F6EECF244321}">
                <p14:modId xmlns:p14="http://schemas.microsoft.com/office/powerpoint/2010/main" val="3651600824"/>
              </p:ext>
            </p:extLst>
          </p:nvPr>
        </p:nvGraphicFramePr>
        <p:xfrm>
          <a:off x="5930255" y="5225449"/>
          <a:ext cx="347660" cy="328957"/>
        </p:xfrm>
        <a:graphic>
          <a:graphicData uri="http://schemas.openxmlformats.org/presentationml/2006/ole">
            <mc:AlternateContent xmlns:mc="http://schemas.openxmlformats.org/markup-compatibility/2006">
              <mc:Choice xmlns:v="urn:schemas-microsoft-com:vml" Requires="v">
                <p:oleObj name="Equation" r:id="rId34" imgW="228600" imgH="215640" progId="Equation.DSMT4">
                  <p:embed/>
                </p:oleObj>
              </mc:Choice>
              <mc:Fallback>
                <p:oleObj name="Equation" r:id="rId34" imgW="228600" imgH="215640" progId="Equation.DSMT4">
                  <p:embed/>
                  <p:pic>
                    <p:nvPicPr>
                      <p:cNvPr id="83" name="Objeto 82">
                        <a:extLst>
                          <a:ext uri="{FF2B5EF4-FFF2-40B4-BE49-F238E27FC236}">
                            <a16:creationId xmlns:a16="http://schemas.microsoft.com/office/drawing/2014/main" id="{F129E692-FFAF-4268-BB68-9AC0B3131FB5}"/>
                          </a:ext>
                        </a:extLst>
                      </p:cNvPr>
                      <p:cNvPicPr>
                        <a:picLocks noChangeAspect="1" noChangeArrowheads="1"/>
                      </p:cNvPicPr>
                      <p:nvPr/>
                    </p:nvPicPr>
                    <p:blipFill>
                      <a:blip r:embed="rId30"/>
                      <a:srcRect/>
                      <a:stretch>
                        <a:fillRect/>
                      </a:stretch>
                    </p:blipFill>
                    <p:spPr bwMode="auto">
                      <a:xfrm>
                        <a:off x="5930255" y="5225449"/>
                        <a:ext cx="347660" cy="328957"/>
                      </a:xfrm>
                      <a:prstGeom prst="rect">
                        <a:avLst/>
                      </a:prstGeom>
                      <a:solidFill>
                        <a:schemeClr val="bg1"/>
                      </a:solidFill>
                    </p:spPr>
                  </p:pic>
                </p:oleObj>
              </mc:Fallback>
            </mc:AlternateContent>
          </a:graphicData>
        </a:graphic>
      </p:graphicFrame>
      <mc:AlternateContent xmlns:mc="http://schemas.openxmlformats.org/markup-compatibility/2006" xmlns:a14="http://schemas.microsoft.com/office/drawing/2010/main">
        <mc:Choice Requires="a14">
          <p:sp>
            <p:nvSpPr>
              <p:cNvPr id="84" name="CuadroTexto 32">
                <a:extLst>
                  <a:ext uri="{FF2B5EF4-FFF2-40B4-BE49-F238E27FC236}">
                    <a16:creationId xmlns:a16="http://schemas.microsoft.com/office/drawing/2014/main" id="{5506351D-1897-472F-A35B-FB95EEFE6F86}"/>
                  </a:ext>
                </a:extLst>
              </p:cNvPr>
              <p:cNvSpPr txBox="1"/>
              <p:nvPr/>
            </p:nvSpPr>
            <p:spPr>
              <a:xfrm>
                <a:off x="10257445" y="4891387"/>
                <a:ext cx="1335942" cy="976614"/>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s-ES" b="0" i="1" smtClean="0">
                          <a:solidFill>
                            <a:srgbClr val="00007F"/>
                          </a:solidFill>
                          <a:latin typeface="Cambria Math" panose="02040503050406030204" pitchFamily="18" charset="0"/>
                          <a:ea typeface="Cambria Math" panose="02040503050406030204" pitchFamily="18" charset="0"/>
                        </a:rPr>
                        <m:t>⇔</m:t>
                      </m:r>
                      <m:d>
                        <m:dPr>
                          <m:begChr m:val="{"/>
                          <m:endChr m:val=""/>
                          <m:ctrlPr>
                            <a:rPr lang="es-ES" b="0" i="1" smtClean="0">
                              <a:solidFill>
                                <a:srgbClr val="00007F"/>
                              </a:solidFill>
                              <a:latin typeface="Cambria Math" panose="02040503050406030204" pitchFamily="18" charset="0"/>
                            </a:rPr>
                          </m:ctrlPr>
                        </m:dPr>
                        <m:e>
                          <m:m>
                            <m:mPr>
                              <m:mcs>
                                <m:mc>
                                  <m:mcPr>
                                    <m:count m:val="1"/>
                                    <m:mcJc m:val="center"/>
                                  </m:mcPr>
                                </m:mc>
                              </m:mcs>
                              <m:ctrlPr>
                                <a:rPr lang="es-ES" b="0" i="1" smtClean="0">
                                  <a:solidFill>
                                    <a:srgbClr val="00007F"/>
                                  </a:solidFill>
                                  <a:latin typeface="Cambria Math" panose="02040503050406030204" pitchFamily="18" charset="0"/>
                                </a:rPr>
                              </m:ctrlPr>
                            </m:mPr>
                            <m:mr>
                              <m:e>
                                <m:sSub>
                                  <m:sSubPr>
                                    <m:ctrlPr>
                                      <a:rPr lang="es-ES" b="0" i="1" smtClean="0">
                                        <a:solidFill>
                                          <a:srgbClr val="00007F"/>
                                        </a:solidFill>
                                        <a:latin typeface="Cambria Math" panose="02040503050406030204" pitchFamily="18" charset="0"/>
                                      </a:rPr>
                                    </m:ctrlPr>
                                  </m:sSubPr>
                                  <m:e>
                                    <m:r>
                                      <a:rPr lang="es-ES" b="0" i="1" smtClean="0">
                                        <a:solidFill>
                                          <a:srgbClr val="00007F"/>
                                        </a:solidFill>
                                        <a:latin typeface="Cambria Math" panose="02040503050406030204" pitchFamily="18" charset="0"/>
                                      </a:rPr>
                                      <m:t>𝑥</m:t>
                                    </m:r>
                                  </m:e>
                                  <m:sub>
                                    <m:r>
                                      <a:rPr lang="es-ES" b="0" i="1" smtClean="0">
                                        <a:solidFill>
                                          <a:srgbClr val="00007F"/>
                                        </a:solidFill>
                                        <a:latin typeface="Cambria Math" panose="02040503050406030204" pitchFamily="18" charset="0"/>
                                      </a:rPr>
                                      <m:t>1</m:t>
                                    </m:r>
                                  </m:sub>
                                </m:sSub>
                                <m:r>
                                  <a:rPr lang="es-ES" b="0" i="1" smtClean="0">
                                    <a:solidFill>
                                      <a:srgbClr val="00007F"/>
                                    </a:solidFill>
                                    <a:latin typeface="Cambria Math" panose="02040503050406030204" pitchFamily="18" charset="0"/>
                                  </a:rPr>
                                  <m:t>=</m:t>
                                </m:r>
                                <m:r>
                                  <a:rPr lang="pt-PT" b="0" i="1" smtClean="0">
                                    <a:solidFill>
                                      <a:srgbClr val="00007F"/>
                                    </a:solidFill>
                                    <a:latin typeface="Cambria Math" panose="02040503050406030204" pitchFamily="18" charset="0"/>
                                  </a:rPr>
                                  <m:t>1</m:t>
                                </m:r>
                              </m:e>
                            </m:mr>
                            <m:mr>
                              <m:e>
                                <m:sSub>
                                  <m:sSubPr>
                                    <m:ctrlPr>
                                      <a:rPr lang="es-ES" b="0"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2</m:t>
                                    </m:r>
                                  </m:sub>
                                </m:sSub>
                                <m:r>
                                  <a:rPr lang="es-ES" i="1">
                                    <a:solidFill>
                                      <a:srgbClr val="00007F"/>
                                    </a:solidFill>
                                    <a:latin typeface="Cambria Math" panose="02040503050406030204" pitchFamily="18" charset="0"/>
                                  </a:rPr>
                                  <m:t>=</m:t>
                                </m:r>
                                <m:r>
                                  <a:rPr lang="pt-PT" b="0" i="1" smtClean="0">
                                    <a:solidFill>
                                      <a:srgbClr val="00007F"/>
                                    </a:solidFill>
                                    <a:latin typeface="Cambria Math" panose="02040503050406030204" pitchFamily="18" charset="0"/>
                                  </a:rPr>
                                  <m:t>2</m:t>
                                </m:r>
                              </m:e>
                            </m:mr>
                            <m:mr>
                              <m:e>
                                <m:sSub>
                                  <m:sSubPr>
                                    <m:ctrlPr>
                                      <a:rPr lang="es-ES" b="0" i="1">
                                        <a:solidFill>
                                          <a:srgbClr val="00007F"/>
                                        </a:solidFill>
                                        <a:latin typeface="Cambria Math" panose="02040503050406030204" pitchFamily="18" charset="0"/>
                                      </a:rPr>
                                    </m:ctrlPr>
                                  </m:sSubPr>
                                  <m:e>
                                    <m:r>
                                      <a:rPr lang="es-ES" i="1">
                                        <a:solidFill>
                                          <a:srgbClr val="00007F"/>
                                        </a:solidFill>
                                        <a:latin typeface="Cambria Math" panose="02040503050406030204" pitchFamily="18" charset="0"/>
                                      </a:rPr>
                                      <m:t>𝑥</m:t>
                                    </m:r>
                                  </m:e>
                                  <m:sub>
                                    <m:r>
                                      <a:rPr lang="es-ES" i="1">
                                        <a:solidFill>
                                          <a:srgbClr val="00007F"/>
                                        </a:solidFill>
                                        <a:latin typeface="Cambria Math" panose="02040503050406030204" pitchFamily="18" charset="0"/>
                                      </a:rPr>
                                      <m:t>3</m:t>
                                    </m:r>
                                  </m:sub>
                                </m:sSub>
                                <m:r>
                                  <a:rPr lang="es-ES" i="1">
                                    <a:solidFill>
                                      <a:srgbClr val="00007F"/>
                                    </a:solidFill>
                                    <a:latin typeface="Cambria Math" panose="02040503050406030204" pitchFamily="18" charset="0"/>
                                  </a:rPr>
                                  <m:t>=</m:t>
                                </m:r>
                                <m:r>
                                  <a:rPr lang="es-ES" b="0" i="1" smtClean="0">
                                    <a:solidFill>
                                      <a:srgbClr val="00007F"/>
                                    </a:solidFill>
                                    <a:latin typeface="Cambria Math" panose="02040503050406030204" pitchFamily="18" charset="0"/>
                                  </a:rPr>
                                  <m:t>3</m:t>
                                </m:r>
                              </m:e>
                            </m:mr>
                          </m:m>
                        </m:e>
                      </m:d>
                    </m:oMath>
                  </m:oMathPara>
                </a14:m>
                <a:endParaRPr lang="es-ES" dirty="0">
                  <a:solidFill>
                    <a:srgbClr val="00007F"/>
                  </a:solidFill>
                </a:endParaRPr>
              </a:p>
            </p:txBody>
          </p:sp>
        </mc:Choice>
        <mc:Fallback xmlns="">
          <p:sp>
            <p:nvSpPr>
              <p:cNvPr id="84" name="CuadroTexto 32">
                <a:extLst>
                  <a:ext uri="{FF2B5EF4-FFF2-40B4-BE49-F238E27FC236}">
                    <a16:creationId xmlns:a16="http://schemas.microsoft.com/office/drawing/2014/main" id="{5506351D-1897-472F-A35B-FB95EEFE6F86}"/>
                  </a:ext>
                </a:extLst>
              </p:cNvPr>
              <p:cNvSpPr txBox="1">
                <a:spLocks noRot="1" noChangeAspect="1" noMove="1" noResize="1" noEditPoints="1" noAdjustHandles="1" noChangeArrowheads="1" noChangeShapeType="1" noTextEdit="1"/>
              </p:cNvSpPr>
              <p:nvPr/>
            </p:nvSpPr>
            <p:spPr>
              <a:xfrm>
                <a:off x="10257445" y="4891387"/>
                <a:ext cx="1335942" cy="976614"/>
              </a:xfrm>
              <a:prstGeom prst="rect">
                <a:avLst/>
              </a:prstGeom>
              <a:blipFill>
                <a:blip r:embed="rId35"/>
                <a:stretch>
                  <a:fillRect/>
                </a:stretch>
              </a:blipFill>
            </p:spPr>
            <p:txBody>
              <a:bodyPr/>
              <a:lstStyle/>
              <a:p>
                <a:r>
                  <a:rPr lang="en-GB">
                    <a:noFill/>
                  </a:rPr>
                  <a:t> </a:t>
                </a:r>
              </a:p>
            </p:txBody>
          </p:sp>
        </mc:Fallback>
      </mc:AlternateContent>
      <p:sp>
        <p:nvSpPr>
          <p:cNvPr id="85" name="Retângulo: Cantos Arredondados 84">
            <a:extLst>
              <a:ext uri="{FF2B5EF4-FFF2-40B4-BE49-F238E27FC236}">
                <a16:creationId xmlns:a16="http://schemas.microsoft.com/office/drawing/2014/main" id="{91EC4705-2504-49C2-AF8B-DBF956963257}"/>
              </a:ext>
            </a:extLst>
          </p:cNvPr>
          <p:cNvSpPr/>
          <p:nvPr/>
        </p:nvSpPr>
        <p:spPr>
          <a:xfrm>
            <a:off x="10631812" y="4830222"/>
            <a:ext cx="961575" cy="1062337"/>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90" name="Rectángulo redondeado 39">
            <a:extLst>
              <a:ext uri="{FF2B5EF4-FFF2-40B4-BE49-F238E27FC236}">
                <a16:creationId xmlns:a16="http://schemas.microsoft.com/office/drawing/2014/main" id="{9F1C0C0F-8E38-4E81-9338-3F659D169E32}"/>
              </a:ext>
            </a:extLst>
          </p:cNvPr>
          <p:cNvSpPr/>
          <p:nvPr/>
        </p:nvSpPr>
        <p:spPr>
          <a:xfrm>
            <a:off x="6081532" y="1013727"/>
            <a:ext cx="3322078" cy="1208224"/>
          </a:xfrm>
          <a:prstGeom prst="roundRect">
            <a:avLst>
              <a:gd name="adj" fmla="val 0"/>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US" sz="2000" b="1" dirty="0">
                <a:solidFill>
                  <a:srgbClr val="F25E4F"/>
                </a:solidFill>
              </a:rPr>
              <a:t> </a:t>
            </a:r>
          </a:p>
        </p:txBody>
      </p:sp>
      <p:sp>
        <p:nvSpPr>
          <p:cNvPr id="91" name="Retângulo 90">
            <a:extLst>
              <a:ext uri="{FF2B5EF4-FFF2-40B4-BE49-F238E27FC236}">
                <a16:creationId xmlns:a16="http://schemas.microsoft.com/office/drawing/2014/main" id="{A2A69BA3-654A-46FD-8D59-A66CD564B529}"/>
              </a:ext>
            </a:extLst>
          </p:cNvPr>
          <p:cNvSpPr/>
          <p:nvPr/>
        </p:nvSpPr>
        <p:spPr>
          <a:xfrm>
            <a:off x="6081532" y="1256525"/>
            <a:ext cx="3322077" cy="923330"/>
          </a:xfrm>
          <a:prstGeom prst="rect">
            <a:avLst/>
          </a:prstGeom>
        </p:spPr>
        <p:txBody>
          <a:bodyPr wrap="square">
            <a:spAutoFit/>
          </a:bodyPr>
          <a:lstStyle/>
          <a:p>
            <a:pPr algn="ctr"/>
            <a:r>
              <a:rPr lang="en-US" dirty="0"/>
              <a:t>System Graphic Solution</a:t>
            </a:r>
          </a:p>
          <a:p>
            <a:pPr algn="ctr"/>
            <a:r>
              <a:rPr lang="en-US" dirty="0"/>
              <a:t>(</a:t>
            </a:r>
            <a:r>
              <a:rPr lang="en-US" i="1" dirty="0">
                <a:latin typeface="Times New Roman" panose="02020603050405020304" pitchFamily="18" charset="0"/>
                <a:cs typeface="Times New Roman" panose="02020603050405020304" pitchFamily="18" charset="0"/>
              </a:rPr>
              <a:t>x</a:t>
            </a:r>
            <a:r>
              <a:rPr lang="en-US" baseline="-25000" dirty="0"/>
              <a:t>1</a:t>
            </a:r>
            <a:r>
              <a:rPr lang="en-US" dirty="0"/>
              <a:t>, </a:t>
            </a:r>
            <a:r>
              <a:rPr lang="en-US" i="1" dirty="0">
                <a:latin typeface="Times New Roman" panose="02020603050405020304" pitchFamily="18" charset="0"/>
                <a:cs typeface="Times New Roman" panose="02020603050405020304" pitchFamily="18" charset="0"/>
              </a:rPr>
              <a:t>x</a:t>
            </a:r>
            <a:r>
              <a:rPr lang="en-US" baseline="-25000" dirty="0"/>
              <a:t>2</a:t>
            </a:r>
            <a:r>
              <a:rPr lang="en-US" dirty="0"/>
              <a:t>, </a:t>
            </a:r>
            <a:r>
              <a:rPr lang="en-US" i="1" dirty="0">
                <a:latin typeface="Times New Roman" panose="02020603050405020304" pitchFamily="18" charset="0"/>
                <a:cs typeface="Times New Roman" panose="02020603050405020304" pitchFamily="18" charset="0"/>
              </a:rPr>
              <a:t>x</a:t>
            </a:r>
            <a:r>
              <a:rPr lang="en-US" baseline="-25000" dirty="0"/>
              <a:t>3</a:t>
            </a:r>
            <a:r>
              <a:rPr lang="en-US" dirty="0"/>
              <a:t>) = (1, 2, 3)</a:t>
            </a:r>
          </a:p>
          <a:p>
            <a:pPr algn="ctr"/>
            <a:r>
              <a:rPr lang="en-US" dirty="0"/>
              <a:t>Intersection point of three planes</a:t>
            </a:r>
          </a:p>
        </p:txBody>
      </p:sp>
      <p:sp>
        <p:nvSpPr>
          <p:cNvPr id="92" name="Retângulo 91">
            <a:extLst>
              <a:ext uri="{FF2B5EF4-FFF2-40B4-BE49-F238E27FC236}">
                <a16:creationId xmlns:a16="http://schemas.microsoft.com/office/drawing/2014/main" id="{2A6CD824-76DE-4432-8798-A80CB21D1A6B}"/>
              </a:ext>
            </a:extLst>
          </p:cNvPr>
          <p:cNvSpPr/>
          <p:nvPr/>
        </p:nvSpPr>
        <p:spPr>
          <a:xfrm>
            <a:off x="6715827" y="963485"/>
            <a:ext cx="2030100" cy="369332"/>
          </a:xfrm>
          <a:prstGeom prst="rect">
            <a:avLst/>
          </a:prstGeom>
        </p:spPr>
        <p:txBody>
          <a:bodyPr wrap="square">
            <a:spAutoFit/>
          </a:bodyPr>
          <a:lstStyle/>
          <a:p>
            <a:pPr algn="ctr"/>
            <a:r>
              <a:rPr lang="en-US" b="1" dirty="0">
                <a:solidFill>
                  <a:srgbClr val="F25E4F"/>
                </a:solidFill>
              </a:rPr>
              <a:t>Just a curiosity </a:t>
            </a:r>
          </a:p>
        </p:txBody>
      </p:sp>
      <p:sp>
        <p:nvSpPr>
          <p:cNvPr id="71" name="Retângulo: Cantos Arredondados 70">
            <a:hlinkClick r:id="rId36" action="ppaction://hlinksldjump"/>
            <a:extLst>
              <a:ext uri="{FF2B5EF4-FFF2-40B4-BE49-F238E27FC236}">
                <a16:creationId xmlns:a16="http://schemas.microsoft.com/office/drawing/2014/main" id="{C5A39B76-C741-4E9C-9FAA-3E1F13B1ECBB}"/>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72" name="Retângulo: Cantos Arredondados 71">
            <a:hlinkClick r:id="rId37" action="ppaction://hlinksldjump"/>
            <a:extLst>
              <a:ext uri="{FF2B5EF4-FFF2-40B4-BE49-F238E27FC236}">
                <a16:creationId xmlns:a16="http://schemas.microsoft.com/office/drawing/2014/main" id="{5C74844E-D317-4277-A220-70157B92148B}"/>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76" name="Retângulo: Cantos Arredondados 75">
            <a:hlinkClick r:id="rId38" action="ppaction://hlinksldjump"/>
            <a:extLst>
              <a:ext uri="{FF2B5EF4-FFF2-40B4-BE49-F238E27FC236}">
                <a16:creationId xmlns:a16="http://schemas.microsoft.com/office/drawing/2014/main" id="{C0888E17-1C9D-488F-B2A9-409B7F5C785A}"/>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82" name="Retângulo: Cantos Arredondados 81">
            <a:hlinkClick r:id="rId39" action="ppaction://hlinksldjump"/>
            <a:extLst>
              <a:ext uri="{FF2B5EF4-FFF2-40B4-BE49-F238E27FC236}">
                <a16:creationId xmlns:a16="http://schemas.microsoft.com/office/drawing/2014/main" id="{ED79E034-2120-4ED0-862B-EBAF0E75F552}"/>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86" name="Retângulo: Cantos Arredondados 85">
            <a:hlinkClick r:id="rId40" action="ppaction://hlinksldjump"/>
            <a:extLst>
              <a:ext uri="{FF2B5EF4-FFF2-40B4-BE49-F238E27FC236}">
                <a16:creationId xmlns:a16="http://schemas.microsoft.com/office/drawing/2014/main" id="{07E6559F-E508-45C2-A4F7-C61E7BF09FFD}"/>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4474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mph" presetSubtype="0" grpId="0" nodeType="clickEffect">
                                  <p:stCondLst>
                                    <p:cond delay="0"/>
                                  </p:stCondLst>
                                  <p:endCondLst>
                                    <p:cond evt="onNext" delay="0">
                                      <p:tgtEl>
                                        <p:sldTgt/>
                                      </p:tgtEl>
                                    </p:cond>
                                  </p:endCondLst>
                                  <p:childTnLst>
                                    <p:set>
                                      <p:cBhvr>
                                        <p:cTn id="15" dur="indefinite"/>
                                        <p:tgtEl>
                                          <p:spTgt spid="66"/>
                                        </p:tgtEl>
                                        <p:attrNameLst>
                                          <p:attrName>style.opacity</p:attrName>
                                        </p:attrNameLst>
                                      </p:cBhvr>
                                      <p:to>
                                        <p:strVal val="0.25"/>
                                      </p:to>
                                    </p:set>
                                    <p:animEffect filter="image" prLst="opacity: 0.25">
                                      <p:cBhvr rctx="IE">
                                        <p:cTn id="16" dur="indefinite"/>
                                        <p:tgtEl>
                                          <p:spTgt spid="66"/>
                                        </p:tgtEl>
                                      </p:cBhvr>
                                    </p:animEffect>
                                  </p:childTnLst>
                                </p:cTn>
                              </p:par>
                              <p:par>
                                <p:cTn id="17" presetID="9" presetClass="emph" presetSubtype="0" grpId="0" nodeType="withEffect">
                                  <p:stCondLst>
                                    <p:cond delay="0"/>
                                  </p:stCondLst>
                                  <p:endCondLst>
                                    <p:cond evt="onNext" delay="0">
                                      <p:tgtEl>
                                        <p:sldTgt/>
                                      </p:tgtEl>
                                    </p:cond>
                                  </p:endCondLst>
                                  <p:childTnLst>
                                    <p:set>
                                      <p:cBhvr>
                                        <p:cTn id="18" dur="indefinite"/>
                                        <p:tgtEl>
                                          <p:spTgt spid="78"/>
                                        </p:tgtEl>
                                        <p:attrNameLst>
                                          <p:attrName>style.opacity</p:attrName>
                                        </p:attrNameLst>
                                      </p:cBhvr>
                                      <p:to>
                                        <p:strVal val="0.25"/>
                                      </p:to>
                                    </p:set>
                                    <p:animEffect filter="image" prLst="opacity: 0.25">
                                      <p:cBhvr rctx="IE">
                                        <p:cTn id="19" dur="indefinite"/>
                                        <p:tgtEl>
                                          <p:spTgt spid="78"/>
                                        </p:tgtEl>
                                      </p:cBhvr>
                                    </p:animEffect>
                                  </p:childTnLst>
                                </p:cTn>
                              </p:par>
                              <p:par>
                                <p:cTn id="20" presetID="9" presetClass="emph" presetSubtype="0" grpId="0" nodeType="withEffect">
                                  <p:stCondLst>
                                    <p:cond delay="0"/>
                                  </p:stCondLst>
                                  <p:endCondLst>
                                    <p:cond evt="onNext" delay="0">
                                      <p:tgtEl>
                                        <p:sldTgt/>
                                      </p:tgtEl>
                                    </p:cond>
                                  </p:endCondLst>
                                  <p:childTnLst>
                                    <p:set>
                                      <p:cBhvr>
                                        <p:cTn id="21" dur="indefinite"/>
                                        <p:tgtEl>
                                          <p:spTgt spid="79"/>
                                        </p:tgtEl>
                                        <p:attrNameLst>
                                          <p:attrName>style.opacity</p:attrName>
                                        </p:attrNameLst>
                                      </p:cBhvr>
                                      <p:to>
                                        <p:strVal val="0.25"/>
                                      </p:to>
                                    </p:set>
                                    <p:animEffect filter="image" prLst="opacity: 0.25">
                                      <p:cBhvr rctx="IE">
                                        <p:cTn id="22" dur="indefinite"/>
                                        <p:tgtEl>
                                          <p:spTgt spid="79"/>
                                        </p:tgtEl>
                                      </p:cBhvr>
                                    </p:animEffec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800"/>
                                        <p:tgtEl>
                                          <p:spTgt spid="29"/>
                                        </p:tgtEl>
                                      </p:cBhvr>
                                    </p:animEffect>
                                  </p:childTnLst>
                                </p:cTn>
                              </p:par>
                            </p:childTnLst>
                          </p:cTn>
                        </p:par>
                        <p:par>
                          <p:cTn id="27" fill="hold">
                            <p:stCondLst>
                              <p:cond delay="8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grpId="1" nodeType="clickEffect">
                                  <p:stCondLst>
                                    <p:cond delay="0"/>
                                  </p:stCondLst>
                                  <p:endCondLst>
                                    <p:cond evt="onNext" delay="0">
                                      <p:tgtEl>
                                        <p:sldTgt/>
                                      </p:tgtEl>
                                    </p:cond>
                                  </p:endCondLst>
                                  <p:childTnLst>
                                    <p:set>
                                      <p:cBhvr>
                                        <p:cTn id="34" dur="indefinite"/>
                                        <p:tgtEl>
                                          <p:spTgt spid="78"/>
                                        </p:tgtEl>
                                        <p:attrNameLst>
                                          <p:attrName>style.opacity</p:attrName>
                                        </p:attrNameLst>
                                      </p:cBhvr>
                                      <p:to>
                                        <p:strVal val="0.25"/>
                                      </p:to>
                                    </p:set>
                                    <p:animEffect filter="image" prLst="opacity: 0.25">
                                      <p:cBhvr rctx="IE">
                                        <p:cTn id="35" dur="indefinite"/>
                                        <p:tgtEl>
                                          <p:spTgt spid="78"/>
                                        </p:tgtEl>
                                      </p:cBhvr>
                                    </p:animEffect>
                                  </p:childTnLst>
                                </p:cTn>
                              </p:par>
                              <p:par>
                                <p:cTn id="36" presetID="9" presetClass="emph" presetSubtype="0" grpId="1" nodeType="withEffect">
                                  <p:stCondLst>
                                    <p:cond delay="0"/>
                                  </p:stCondLst>
                                  <p:endCondLst>
                                    <p:cond evt="onNext" delay="0">
                                      <p:tgtEl>
                                        <p:sldTgt/>
                                      </p:tgtEl>
                                    </p:cond>
                                  </p:endCondLst>
                                  <p:childTnLst>
                                    <p:set>
                                      <p:cBhvr>
                                        <p:cTn id="37" dur="indefinite"/>
                                        <p:tgtEl>
                                          <p:spTgt spid="79"/>
                                        </p:tgtEl>
                                        <p:attrNameLst>
                                          <p:attrName>style.opacity</p:attrName>
                                        </p:attrNameLst>
                                      </p:cBhvr>
                                      <p:to>
                                        <p:strVal val="0.25"/>
                                      </p:to>
                                    </p:set>
                                    <p:animEffect filter="image" prLst="opacity: 0.25">
                                      <p:cBhvr rctx="IE">
                                        <p:cTn id="38" dur="indefinite"/>
                                        <p:tgtEl>
                                          <p:spTgt spid="79"/>
                                        </p:tgtEl>
                                      </p:cBhvr>
                                    </p:animEffect>
                                  </p:childTnLst>
                                </p:cTn>
                              </p:par>
                              <p:par>
                                <p:cTn id="39" presetID="9" presetClass="emph" presetSubtype="0" grpId="0" nodeType="withEffect">
                                  <p:stCondLst>
                                    <p:cond delay="0"/>
                                  </p:stCondLst>
                                  <p:endCondLst>
                                    <p:cond evt="onNext" delay="0">
                                      <p:tgtEl>
                                        <p:sldTgt/>
                                      </p:tgtEl>
                                    </p:cond>
                                  </p:endCondLst>
                                  <p:childTnLst>
                                    <p:set>
                                      <p:cBhvr>
                                        <p:cTn id="40" dur="indefinite"/>
                                        <p:tgtEl>
                                          <p:spTgt spid="67"/>
                                        </p:tgtEl>
                                        <p:attrNameLst>
                                          <p:attrName>style.opacity</p:attrName>
                                        </p:attrNameLst>
                                      </p:cBhvr>
                                      <p:to>
                                        <p:strVal val="0.25"/>
                                      </p:to>
                                    </p:set>
                                    <p:animEffect filter="image" prLst="opacity: 0.25">
                                      <p:cBhvr rctx="IE">
                                        <p:cTn id="41" dur="indefinite"/>
                                        <p:tgtEl>
                                          <p:spTgt spid="67"/>
                                        </p:tgtEl>
                                      </p:cBhvr>
                                    </p:animEffect>
                                  </p:childTnLst>
                                </p:cTn>
                              </p:par>
                            </p:childTnLst>
                          </p:cTn>
                        </p:par>
                        <p:par>
                          <p:cTn id="42" fill="hold">
                            <p:stCondLst>
                              <p:cond delay="0"/>
                            </p:stCondLst>
                            <p:childTnLst>
                              <p:par>
                                <p:cTn id="43" presetID="10" presetClass="entr" presetSubtype="0"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10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125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250"/>
                                        <p:tgtEl>
                                          <p:spTgt spid="15"/>
                                        </p:tgtEl>
                                      </p:cBhvr>
                                    </p:animEffect>
                                  </p:childTnLst>
                                </p:cTn>
                              </p:par>
                              <p:par>
                                <p:cTn id="85" presetID="10" presetClass="exit" presetSubtype="0" fill="hold" nodeType="withEffect">
                                  <p:stCondLst>
                                    <p:cond delay="0"/>
                                  </p:stCondLst>
                                  <p:childTnLst>
                                    <p:animEffect transition="out" filter="fade">
                                      <p:cBhvr>
                                        <p:cTn id="86" dur="1000"/>
                                        <p:tgtEl>
                                          <p:spTgt spid="7"/>
                                        </p:tgtEl>
                                      </p:cBhvr>
                                    </p:animEffect>
                                    <p:set>
                                      <p:cBhvr>
                                        <p:cTn id="87" dur="1" fill="hold">
                                          <p:stCondLst>
                                            <p:cond delay="999"/>
                                          </p:stCondLst>
                                        </p:cTn>
                                        <p:tgtEl>
                                          <p:spTgt spid="7"/>
                                        </p:tgtEl>
                                        <p:attrNameLst>
                                          <p:attrName>style.visibility</p:attrName>
                                        </p:attrNameLst>
                                      </p:cBhvr>
                                      <p:to>
                                        <p:strVal val="hidden"/>
                                      </p:to>
                                    </p:set>
                                  </p:childTnLst>
                                </p:cTn>
                              </p:par>
                              <p:par>
                                <p:cTn id="88" presetID="1" presetClass="emph" presetSubtype="2" fill="hold" nodeType="withEffect">
                                  <p:stCondLst>
                                    <p:cond delay="0"/>
                                  </p:stCondLst>
                                  <p:childTnLst>
                                    <p:animClr clrSpc="rgb" dir="cw">
                                      <p:cBhvr>
                                        <p:cTn id="89" dur="1000" fill="hold"/>
                                        <p:tgtEl>
                                          <p:spTgt spid="8"/>
                                        </p:tgtEl>
                                        <p:attrNameLst>
                                          <p:attrName>fillcolor</p:attrName>
                                        </p:attrNameLst>
                                      </p:cBhvr>
                                      <p:to>
                                        <a:srgbClr val="C5E0B3"/>
                                      </p:to>
                                    </p:animClr>
                                    <p:set>
                                      <p:cBhvr>
                                        <p:cTn id="90" dur="1000" fill="hold"/>
                                        <p:tgtEl>
                                          <p:spTgt spid="8"/>
                                        </p:tgtEl>
                                        <p:attrNameLst>
                                          <p:attrName>fill.type</p:attrName>
                                        </p:attrNameLst>
                                      </p:cBhvr>
                                      <p:to>
                                        <p:strVal val="solid"/>
                                      </p:to>
                                    </p:set>
                                    <p:set>
                                      <p:cBhvr>
                                        <p:cTn id="91" dur="1000" fill="hold"/>
                                        <p:tgtEl>
                                          <p:spTgt spid="8"/>
                                        </p:tgtEl>
                                        <p:attrNameLst>
                                          <p:attrName>fill.on</p:attrName>
                                        </p:attrNameLst>
                                      </p:cBhvr>
                                      <p:to>
                                        <p:strVal val="true"/>
                                      </p:to>
                                    </p:set>
                                  </p:childTnLst>
                                </p:cTn>
                              </p:par>
                              <p:par>
                                <p:cTn id="92" presetID="10" presetClass="exit" presetSubtype="0" fill="hold" grpId="1" nodeType="withEffect">
                                  <p:stCondLst>
                                    <p:cond delay="0"/>
                                  </p:stCondLst>
                                  <p:childTnLst>
                                    <p:animEffect transition="out" filter="fade">
                                      <p:cBhvr>
                                        <p:cTn id="93" dur="500"/>
                                        <p:tgtEl>
                                          <p:spTgt spid="58"/>
                                        </p:tgtEl>
                                      </p:cBhvr>
                                    </p:animEffect>
                                    <p:set>
                                      <p:cBhvr>
                                        <p:cTn id="94" dur="1" fill="hold">
                                          <p:stCondLst>
                                            <p:cond delay="499"/>
                                          </p:stCondLst>
                                        </p:cTn>
                                        <p:tgtEl>
                                          <p:spTgt spid="58"/>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1000"/>
                                        <p:tgtEl>
                                          <p:spTgt spid="59"/>
                                        </p:tgtEl>
                                      </p:cBhvr>
                                    </p:animEffect>
                                  </p:childTnLst>
                                </p:cTn>
                              </p:par>
                            </p:childTnLst>
                          </p:cTn>
                        </p:par>
                        <p:par>
                          <p:cTn id="98" fill="hold">
                            <p:stCondLst>
                              <p:cond delay="1250"/>
                            </p:stCondLst>
                            <p:childTnLst>
                              <p:par>
                                <p:cTn id="99" presetID="10" presetClass="entr" presetSubtype="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1" nodeType="clickEffect">
                                  <p:stCondLst>
                                    <p:cond delay="0"/>
                                  </p:stCondLst>
                                  <p:endCondLst>
                                    <p:cond evt="onNext" delay="0">
                                      <p:tgtEl>
                                        <p:sldTgt/>
                                      </p:tgtEl>
                                    </p:cond>
                                  </p:endCondLst>
                                  <p:childTnLst>
                                    <p:set>
                                      <p:cBhvr>
                                        <p:cTn id="105" dur="indefinite"/>
                                        <p:tgtEl>
                                          <p:spTgt spid="66"/>
                                        </p:tgtEl>
                                        <p:attrNameLst>
                                          <p:attrName>style.opacity</p:attrName>
                                        </p:attrNameLst>
                                      </p:cBhvr>
                                      <p:to>
                                        <p:strVal val="0.25"/>
                                      </p:to>
                                    </p:set>
                                    <p:animEffect filter="image" prLst="opacity: 0.25">
                                      <p:cBhvr rctx="IE">
                                        <p:cTn id="106" dur="indefinite"/>
                                        <p:tgtEl>
                                          <p:spTgt spid="66"/>
                                        </p:tgtEl>
                                      </p:cBhvr>
                                    </p:animEffect>
                                  </p:childTnLst>
                                </p:cTn>
                              </p:par>
                              <p:par>
                                <p:cTn id="107" presetID="9" presetClass="emph" presetSubtype="0" grpId="2" nodeType="withEffect">
                                  <p:stCondLst>
                                    <p:cond delay="0"/>
                                  </p:stCondLst>
                                  <p:endCondLst>
                                    <p:cond evt="onNext" delay="0">
                                      <p:tgtEl>
                                        <p:sldTgt/>
                                      </p:tgtEl>
                                    </p:cond>
                                  </p:endCondLst>
                                  <p:childTnLst>
                                    <p:set>
                                      <p:cBhvr>
                                        <p:cTn id="108" dur="indefinite"/>
                                        <p:tgtEl>
                                          <p:spTgt spid="79"/>
                                        </p:tgtEl>
                                        <p:attrNameLst>
                                          <p:attrName>style.opacity</p:attrName>
                                        </p:attrNameLst>
                                      </p:cBhvr>
                                      <p:to>
                                        <p:strVal val="0.25"/>
                                      </p:to>
                                    </p:set>
                                    <p:animEffect filter="image" prLst="opacity: 0.25">
                                      <p:cBhvr rctx="IE">
                                        <p:cTn id="109" dur="indefinite"/>
                                        <p:tgtEl>
                                          <p:spTgt spid="79"/>
                                        </p:tgtEl>
                                      </p:cBhvr>
                                    </p:animEffect>
                                  </p:childTnLst>
                                </p:cTn>
                              </p:par>
                              <p:par>
                                <p:cTn id="110" presetID="9" presetClass="emph" presetSubtype="0" grpId="1" nodeType="withEffect">
                                  <p:stCondLst>
                                    <p:cond delay="0"/>
                                  </p:stCondLst>
                                  <p:endCondLst>
                                    <p:cond evt="onNext" delay="0">
                                      <p:tgtEl>
                                        <p:sldTgt/>
                                      </p:tgtEl>
                                    </p:cond>
                                  </p:endCondLst>
                                  <p:childTnLst>
                                    <p:set>
                                      <p:cBhvr>
                                        <p:cTn id="111" dur="indefinite"/>
                                        <p:tgtEl>
                                          <p:spTgt spid="67"/>
                                        </p:tgtEl>
                                        <p:attrNameLst>
                                          <p:attrName>style.opacity</p:attrName>
                                        </p:attrNameLst>
                                      </p:cBhvr>
                                      <p:to>
                                        <p:strVal val="0.25"/>
                                      </p:to>
                                    </p:set>
                                    <p:animEffect filter="image" prLst="opacity: 0.25">
                                      <p:cBhvr rctx="IE">
                                        <p:cTn id="112" dur="indefinite"/>
                                        <p:tgtEl>
                                          <p:spTgt spid="67"/>
                                        </p:tgtEl>
                                      </p:cBhvr>
                                    </p:animEffect>
                                  </p:childTnLst>
                                </p:cTn>
                              </p:par>
                              <p:par>
                                <p:cTn id="113" presetID="10" presetClass="exit" presetSubtype="0" fill="hold" grpId="1" nodeType="withEffect">
                                  <p:stCondLst>
                                    <p:cond delay="0"/>
                                  </p:stCondLst>
                                  <p:childTnLst>
                                    <p:animEffect transition="out" filter="fade">
                                      <p:cBhvr>
                                        <p:cTn id="114" dur="500"/>
                                        <p:tgtEl>
                                          <p:spTgt spid="43"/>
                                        </p:tgtEl>
                                      </p:cBhvr>
                                    </p:animEffect>
                                    <p:set>
                                      <p:cBhvr>
                                        <p:cTn id="115" dur="1" fill="hold">
                                          <p:stCondLst>
                                            <p:cond delay="499"/>
                                          </p:stCondLst>
                                        </p:cTn>
                                        <p:tgtEl>
                                          <p:spTgt spid="4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8"/>
                                        </p:tgtEl>
                                      </p:cBhvr>
                                    </p:animEffect>
                                    <p:set>
                                      <p:cBhvr>
                                        <p:cTn id="118" dur="1" fill="hold">
                                          <p:stCondLst>
                                            <p:cond delay="499"/>
                                          </p:stCondLst>
                                        </p:cTn>
                                        <p:tgtEl>
                                          <p:spTgt spid="8"/>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59"/>
                                        </p:tgtEl>
                                      </p:cBhvr>
                                    </p:animEffect>
                                    <p:set>
                                      <p:cBhvr>
                                        <p:cTn id="127" dur="1" fill="hold">
                                          <p:stCondLst>
                                            <p:cond delay="499"/>
                                          </p:stCondLst>
                                        </p:cTn>
                                        <p:tgtEl>
                                          <p:spTgt spid="5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63"/>
                                        </p:tgtEl>
                                      </p:cBhvr>
                                    </p:animEffect>
                                    <p:set>
                                      <p:cBhvr>
                                        <p:cTn id="130" dur="1" fill="hold">
                                          <p:stCondLst>
                                            <p:cond delay="499"/>
                                          </p:stCondLst>
                                        </p:cTn>
                                        <p:tgtEl>
                                          <p:spTgt spid="63"/>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1000"/>
                                        <p:tgtEl>
                                          <p:spTgt spid="64"/>
                                        </p:tgtEl>
                                      </p:cBhvr>
                                    </p:animEffect>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750"/>
                                        <p:tgtEl>
                                          <p:spTgt spid="68"/>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mph" presetSubtype="0" grpId="2" nodeType="clickEffect">
                                  <p:stCondLst>
                                    <p:cond delay="0"/>
                                  </p:stCondLst>
                                  <p:childTnLst>
                                    <p:set>
                                      <p:cBhvr>
                                        <p:cTn id="142" dur="indefinite"/>
                                        <p:tgtEl>
                                          <p:spTgt spid="66"/>
                                        </p:tgtEl>
                                        <p:attrNameLst>
                                          <p:attrName>style.opacity</p:attrName>
                                        </p:attrNameLst>
                                      </p:cBhvr>
                                      <p:to>
                                        <p:strVal val="0.25"/>
                                      </p:to>
                                    </p:set>
                                    <p:animEffect filter="image" prLst="opacity: 0.25">
                                      <p:cBhvr rctx="IE">
                                        <p:cTn id="143" dur="indefinite"/>
                                        <p:tgtEl>
                                          <p:spTgt spid="66"/>
                                        </p:tgtEl>
                                      </p:cBhvr>
                                    </p:animEffect>
                                  </p:childTnLst>
                                </p:cTn>
                              </p:par>
                              <p:par>
                                <p:cTn id="144" presetID="9" presetClass="emph" presetSubtype="0" grpId="2" nodeType="withEffect">
                                  <p:stCondLst>
                                    <p:cond delay="0"/>
                                  </p:stCondLst>
                                  <p:childTnLst>
                                    <p:set>
                                      <p:cBhvr>
                                        <p:cTn id="145" dur="indefinite"/>
                                        <p:tgtEl>
                                          <p:spTgt spid="78"/>
                                        </p:tgtEl>
                                        <p:attrNameLst>
                                          <p:attrName>style.opacity</p:attrName>
                                        </p:attrNameLst>
                                      </p:cBhvr>
                                      <p:to>
                                        <p:strVal val="0.25"/>
                                      </p:to>
                                    </p:set>
                                    <p:animEffect filter="image" prLst="opacity: 0.25">
                                      <p:cBhvr rctx="IE">
                                        <p:cTn id="146" dur="indefinite"/>
                                        <p:tgtEl>
                                          <p:spTgt spid="78"/>
                                        </p:tgtEl>
                                      </p:cBhvr>
                                    </p:animEffect>
                                  </p:childTnLst>
                                </p:cTn>
                              </p:par>
                              <p:par>
                                <p:cTn id="147" presetID="9" presetClass="emph" presetSubtype="0" grpId="2" nodeType="withEffect">
                                  <p:stCondLst>
                                    <p:cond delay="0"/>
                                  </p:stCondLst>
                                  <p:childTnLst>
                                    <p:set>
                                      <p:cBhvr>
                                        <p:cTn id="148" dur="indefinite"/>
                                        <p:tgtEl>
                                          <p:spTgt spid="67"/>
                                        </p:tgtEl>
                                        <p:attrNameLst>
                                          <p:attrName>style.opacity</p:attrName>
                                        </p:attrNameLst>
                                      </p:cBhvr>
                                      <p:to>
                                        <p:strVal val="0.25"/>
                                      </p:to>
                                    </p:set>
                                    <p:animEffect filter="image" prLst="opacity: 0.25">
                                      <p:cBhvr rctx="IE">
                                        <p:cTn id="149" dur="indefinite"/>
                                        <p:tgtEl>
                                          <p:spTgt spid="67"/>
                                        </p:tgtEl>
                                      </p:cBhvr>
                                    </p:animEffect>
                                  </p:childTnLst>
                                </p:cTn>
                              </p:par>
                            </p:childTnLst>
                          </p:cTn>
                        </p:par>
                        <p:par>
                          <p:cTn id="150" fill="hold">
                            <p:stCondLst>
                              <p:cond delay="0"/>
                            </p:stCondLst>
                            <p:childTnLst>
                              <p:par>
                                <p:cTn id="151" presetID="10" presetClass="entr" presetSubtype="0"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fade">
                                      <p:cBhvr>
                                        <p:cTn id="153" dur="1000"/>
                                        <p:tgtEl>
                                          <p:spTgt spid="73"/>
                                        </p:tgtEl>
                                      </p:cBhvr>
                                    </p:animEffect>
                                  </p:childTnLst>
                                </p:cTn>
                              </p:par>
                            </p:childTnLst>
                          </p:cTn>
                        </p:par>
                        <p:par>
                          <p:cTn id="154" fill="hold">
                            <p:stCondLst>
                              <p:cond delay="1000"/>
                            </p:stCondLst>
                            <p:childTnLst>
                              <p:par>
                                <p:cTn id="155" presetID="22" presetClass="entr" presetSubtype="4" fill="hold" grpId="0" nodeType="afterEffect">
                                  <p:stCondLst>
                                    <p:cond delay="0"/>
                                  </p:stCondLst>
                                  <p:childTnLst>
                                    <p:set>
                                      <p:cBhvr>
                                        <p:cTn id="156" dur="1" fill="hold">
                                          <p:stCondLst>
                                            <p:cond delay="0"/>
                                          </p:stCondLst>
                                        </p:cTn>
                                        <p:tgtEl>
                                          <p:spTgt spid="75"/>
                                        </p:tgtEl>
                                        <p:attrNameLst>
                                          <p:attrName>style.visibility</p:attrName>
                                        </p:attrNameLst>
                                      </p:cBhvr>
                                      <p:to>
                                        <p:strVal val="visible"/>
                                      </p:to>
                                    </p:set>
                                    <p:animEffect transition="in" filter="wipe(down)">
                                      <p:cBhvr>
                                        <p:cTn id="157" dur="1500"/>
                                        <p:tgtEl>
                                          <p:spTgt spid="75"/>
                                        </p:tgtEl>
                                      </p:cBhvr>
                                    </p:animEffect>
                                  </p:childTnLst>
                                </p:cTn>
                              </p:par>
                            </p:childTnLst>
                          </p:cTn>
                        </p:par>
                        <p:par>
                          <p:cTn id="158" fill="hold">
                            <p:stCondLst>
                              <p:cond delay="2500"/>
                            </p:stCondLst>
                            <p:childTnLst>
                              <p:par>
                                <p:cTn id="159" presetID="10" presetClass="entr" presetSubtype="0" fill="hold" nodeType="after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fade">
                                      <p:cBhvr>
                                        <p:cTn id="161" dur="750"/>
                                        <p:tgtEl>
                                          <p:spTgt spid="74"/>
                                        </p:tgtEl>
                                      </p:cBhvr>
                                    </p:animEffect>
                                  </p:childTnLst>
                                </p:cTn>
                              </p:par>
                              <p:par>
                                <p:cTn id="162" presetID="10" presetClass="entr" presetSubtype="0" fill="hold" nodeType="withEffect">
                                  <p:stCondLst>
                                    <p:cond delay="0"/>
                                  </p:stCondLst>
                                  <p:childTnLst>
                                    <p:set>
                                      <p:cBhvr>
                                        <p:cTn id="163" dur="1" fill="hold">
                                          <p:stCondLst>
                                            <p:cond delay="0"/>
                                          </p:stCondLst>
                                        </p:cTn>
                                        <p:tgtEl>
                                          <p:spTgt spid="83"/>
                                        </p:tgtEl>
                                        <p:attrNameLst>
                                          <p:attrName>style.visibility</p:attrName>
                                        </p:attrNameLst>
                                      </p:cBhvr>
                                      <p:to>
                                        <p:strVal val="visible"/>
                                      </p:to>
                                    </p:set>
                                    <p:animEffect transition="in" filter="fade">
                                      <p:cBhvr>
                                        <p:cTn id="164" dur="750"/>
                                        <p:tgtEl>
                                          <p:spTgt spid="83"/>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fade">
                                      <p:cBhvr>
                                        <p:cTn id="169" dur="1500"/>
                                        <p:tgtEl>
                                          <p:spTgt spid="77"/>
                                        </p:tgtEl>
                                      </p:cBhvr>
                                    </p:animEffect>
                                  </p:childTnLst>
                                </p:cTn>
                              </p:par>
                            </p:childTnLst>
                          </p:cTn>
                        </p:par>
                        <p:par>
                          <p:cTn id="170" fill="hold">
                            <p:stCondLst>
                              <p:cond delay="1500"/>
                            </p:stCondLst>
                            <p:childTnLst>
                              <p:par>
                                <p:cTn id="171" presetID="22" presetClass="entr" presetSubtype="4" fill="hold" grpId="0" nodeType="afterEffect">
                                  <p:stCondLst>
                                    <p:cond delay="0"/>
                                  </p:stCondLst>
                                  <p:childTnLst>
                                    <p:set>
                                      <p:cBhvr>
                                        <p:cTn id="172" dur="1" fill="hold">
                                          <p:stCondLst>
                                            <p:cond delay="0"/>
                                          </p:stCondLst>
                                        </p:cTn>
                                        <p:tgtEl>
                                          <p:spTgt spid="80"/>
                                        </p:tgtEl>
                                        <p:attrNameLst>
                                          <p:attrName>style.visibility</p:attrName>
                                        </p:attrNameLst>
                                      </p:cBhvr>
                                      <p:to>
                                        <p:strVal val="visible"/>
                                      </p:to>
                                    </p:set>
                                    <p:animEffect transition="in" filter="wipe(down)">
                                      <p:cBhvr>
                                        <p:cTn id="173" dur="1000"/>
                                        <p:tgtEl>
                                          <p:spTgt spid="80"/>
                                        </p:tgtEl>
                                      </p:cBhvr>
                                    </p:animEffect>
                                  </p:childTnLst>
                                </p:cTn>
                              </p:par>
                            </p:childTnLst>
                          </p:cTn>
                        </p:par>
                        <p:par>
                          <p:cTn id="174" fill="hold">
                            <p:stCondLst>
                              <p:cond delay="2500"/>
                            </p:stCondLst>
                            <p:childTnLst>
                              <p:par>
                                <p:cTn id="175" presetID="10" presetClass="entr" presetSubtype="0" fill="hold" nodeType="after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fade">
                                      <p:cBhvr>
                                        <p:cTn id="177" dur="750"/>
                                        <p:tgtEl>
                                          <p:spTgt spid="8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1500"/>
                                        <p:tgtEl>
                                          <p:spTgt spid="84"/>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85"/>
                                        </p:tgtEl>
                                        <p:attrNameLst>
                                          <p:attrName>style.visibility</p:attrName>
                                        </p:attrNameLst>
                                      </p:cBhvr>
                                      <p:to>
                                        <p:strVal val="visible"/>
                                      </p:to>
                                    </p:set>
                                    <p:animEffect transition="in" filter="wipe(left)">
                                      <p:cBhvr>
                                        <p:cTn id="186" dur="1000"/>
                                        <p:tgtEl>
                                          <p:spTgt spid="85"/>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90"/>
                                        </p:tgtEl>
                                        <p:attrNameLst>
                                          <p:attrName>style.visibility</p:attrName>
                                        </p:attrNameLst>
                                      </p:cBhvr>
                                      <p:to>
                                        <p:strVal val="visible"/>
                                      </p:to>
                                    </p:set>
                                    <p:animEffect transition="in" filter="fade">
                                      <p:cBhvr>
                                        <p:cTn id="191" dur="750"/>
                                        <p:tgtEl>
                                          <p:spTgt spid="90"/>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92"/>
                                        </p:tgtEl>
                                        <p:attrNameLst>
                                          <p:attrName>style.visibility</p:attrName>
                                        </p:attrNameLst>
                                      </p:cBhvr>
                                      <p:to>
                                        <p:strVal val="visible"/>
                                      </p:to>
                                    </p:set>
                                    <p:animEffect transition="in" filter="fade">
                                      <p:cBhvr>
                                        <p:cTn id="194" dur="750"/>
                                        <p:tgtEl>
                                          <p:spTgt spid="9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1"/>
                                        </p:tgtEl>
                                        <p:attrNameLst>
                                          <p:attrName>style.visibility</p:attrName>
                                        </p:attrNameLst>
                                      </p:cBhvr>
                                      <p:to>
                                        <p:strVal val="visible"/>
                                      </p:to>
                                    </p:set>
                                    <p:animEffect transition="in" filter="fade">
                                      <p:cBhvr>
                                        <p:cTn id="197" dur="750"/>
                                        <p:tgtEl>
                                          <p:spTgt spid="91"/>
                                        </p:tgtEl>
                                      </p:cBhvr>
                                    </p:animEffect>
                                  </p:childTnLst>
                                </p:cTn>
                              </p:par>
                            </p:childTnLst>
                          </p:cTn>
                        </p:par>
                        <p:par>
                          <p:cTn id="198" fill="hold">
                            <p:stCondLst>
                              <p:cond delay="750"/>
                            </p:stCondLst>
                            <p:childTnLst>
                              <p:par>
                                <p:cTn id="199" presetID="10" presetClass="entr" presetSubtype="0" fill="hold" nodeType="afterEffect">
                                  <p:stCondLst>
                                    <p:cond delay="0"/>
                                  </p:stCondLst>
                                  <p:childTnLst>
                                    <p:set>
                                      <p:cBhvr>
                                        <p:cTn id="200" dur="1" fill="hold">
                                          <p:stCondLst>
                                            <p:cond delay="0"/>
                                          </p:stCondLst>
                                        </p:cTn>
                                        <p:tgtEl>
                                          <p:spTgt spid="93"/>
                                        </p:tgtEl>
                                        <p:attrNameLst>
                                          <p:attrName>style.visibility</p:attrName>
                                        </p:attrNameLst>
                                      </p:cBhvr>
                                      <p:to>
                                        <p:strVal val="visible"/>
                                      </p:to>
                                    </p:set>
                                    <p:animEffect transition="in" filter="fade">
                                      <p:cBhvr>
                                        <p:cTn id="201"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6" grpId="0"/>
      <p:bldP spid="66" grpId="0"/>
      <p:bldP spid="66" grpId="1"/>
      <p:bldP spid="66" grpId="2"/>
      <p:bldP spid="67" grpId="0"/>
      <p:bldP spid="67" grpId="1"/>
      <p:bldP spid="67" grpId="2"/>
      <p:bldP spid="78" grpId="0"/>
      <p:bldP spid="78" grpId="1"/>
      <p:bldP spid="78" grpId="2"/>
      <p:bldP spid="79" grpId="0"/>
      <p:bldP spid="79" grpId="1"/>
      <p:bldP spid="79" grpId="2"/>
      <p:bldP spid="8" grpId="0" animBg="1"/>
      <p:bldP spid="8" grpId="1" animBg="1"/>
      <p:bldP spid="43" grpId="0"/>
      <p:bldP spid="43" grpId="1"/>
      <p:bldP spid="58" grpId="0"/>
      <p:bldP spid="58" grpId="1"/>
      <p:bldP spid="59" grpId="0"/>
      <p:bldP spid="59" grpId="1"/>
      <p:bldP spid="63" grpId="0" animBg="1"/>
      <p:bldP spid="63" grpId="1" animBg="1"/>
      <p:bldP spid="64" grpId="0"/>
      <p:bldP spid="73" grpId="0"/>
      <p:bldP spid="75" grpId="0" animBg="1"/>
      <p:bldP spid="77" grpId="0"/>
      <p:bldP spid="80" grpId="0" animBg="1"/>
      <p:bldP spid="84" grpId="0"/>
      <p:bldP spid="85" grpId="0" animBg="1"/>
      <p:bldP spid="90"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3" y="368356"/>
            <a:ext cx="6144860"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4.</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830997"/>
          </a:xfrm>
          <a:prstGeom prst="rect">
            <a:avLst/>
          </a:prstGeom>
          <a:noFill/>
        </p:spPr>
        <p:txBody>
          <a:bodyPr wrap="square" rtlCol="0">
            <a:spAutoFit/>
          </a:bodyPr>
          <a:lstStyle/>
          <a:p>
            <a:pPr algn="just"/>
            <a:r>
              <a:rPr lang="en-GB" sz="2400" dirty="0"/>
              <a:t>Use Gauss elimination Method </a:t>
            </a:r>
          </a:p>
          <a:p>
            <a:pPr algn="just"/>
            <a:r>
              <a:rPr lang="en-GB" sz="2400" dirty="0"/>
              <a:t>to solve the system:</a:t>
            </a:r>
          </a:p>
        </p:txBody>
      </p:sp>
      <mc:AlternateContent xmlns:mc="http://schemas.openxmlformats.org/markup-compatibility/2006" xmlns:a14="http://schemas.microsoft.com/office/drawing/2010/main">
        <mc:Choice Requires="a14">
          <p:sp>
            <p:nvSpPr>
              <p:cNvPr id="71" name="CuadroTexto 14">
                <a:extLst>
                  <a:ext uri="{FF2B5EF4-FFF2-40B4-BE49-F238E27FC236}">
                    <a16:creationId xmlns:a16="http://schemas.microsoft.com/office/drawing/2014/main" id="{7A917E47-8D04-4AD3-9957-86CCB5865B67}"/>
                  </a:ext>
                </a:extLst>
              </p:cNvPr>
              <p:cNvSpPr txBox="1"/>
              <p:nvPr/>
            </p:nvSpPr>
            <p:spPr>
              <a:xfrm>
                <a:off x="2180805" y="1370870"/>
                <a:ext cx="2412712"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s-ES" sz="2400" i="1">
                                    <a:latin typeface="Cambria Math" panose="02040503050406030204" pitchFamily="18" charset="0"/>
                                  </a:rPr>
                                  <m:t>𝑧</m:t>
                                </m:r>
                                <m:r>
                                  <a:rPr lang="en-GB" sz="2400" i="1">
                                    <a:latin typeface="Cambria Math" panose="02040503050406030204" pitchFamily="18" charset="0"/>
                                  </a:rPr>
                                  <m:t>=</m:t>
                                </m:r>
                                <m:r>
                                  <a:rPr lang="es-ES" sz="2400" i="1">
                                    <a:latin typeface="Cambria Math" panose="02040503050406030204" pitchFamily="18" charset="0"/>
                                  </a:rPr>
                                  <m:t>2</m:t>
                                </m:r>
                              </m:e>
                            </m:mr>
                            <m:mr>
                              <m:e>
                                <m:eqArr>
                                  <m:eqArrPr>
                                    <m:ctrlPr>
                                      <a:rPr lang="es-ES" sz="2400" i="1">
                                        <a:latin typeface="Cambria Math" panose="02040503050406030204" pitchFamily="18" charset="0"/>
                                      </a:rPr>
                                    </m:ctrlPr>
                                  </m:eqArrPr>
                                  <m:e>
                                    <m:r>
                                      <a:rPr lang="en-GB" sz="2400" i="1">
                                        <a:latin typeface="Cambria Math" panose="02040503050406030204" pitchFamily="18" charset="0"/>
                                      </a:rPr>
                                      <m:t>𝑥</m:t>
                                    </m:r>
                                    <m:r>
                                      <a:rPr lang="es-ES" sz="2400" i="1">
                                        <a:latin typeface="Cambria Math" panose="02040503050406030204" pitchFamily="18" charset="0"/>
                                      </a:rPr>
                                      <m:t>−2</m:t>
                                    </m:r>
                                    <m:r>
                                      <a:rPr lang="en-GB" sz="2400" i="1">
                                        <a:latin typeface="Cambria Math" panose="02040503050406030204" pitchFamily="18" charset="0"/>
                                      </a:rPr>
                                      <m:t>𝑦</m:t>
                                    </m:r>
                                    <m:r>
                                      <a:rPr lang="en-GB" sz="2400" i="1">
                                        <a:latin typeface="Cambria Math" panose="02040503050406030204" pitchFamily="18" charset="0"/>
                                      </a:rPr>
                                      <m:t>=0</m:t>
                                    </m:r>
                                  </m:e>
                                  <m:e>
                                    <m:r>
                                      <a:rPr lang="es-ES" sz="2400" i="1">
                                        <a:latin typeface="Cambria Math" panose="02040503050406030204" pitchFamily="18" charset="0"/>
                                      </a:rPr>
                                      <m:t>𝑥</m:t>
                                    </m:r>
                                    <m:r>
                                      <a:rPr lang="es-ES" sz="2400" i="1">
                                        <a:latin typeface="Cambria Math" panose="02040503050406030204" pitchFamily="18" charset="0"/>
                                      </a:rPr>
                                      <m:t>−2</m:t>
                                    </m:r>
                                    <m:r>
                                      <a:rPr lang="es-ES" sz="2400" i="1">
                                        <a:latin typeface="Cambria Math" panose="02040503050406030204" pitchFamily="18" charset="0"/>
                                      </a:rPr>
                                      <m:t>𝑦</m:t>
                                    </m:r>
                                    <m:r>
                                      <a:rPr lang="es-ES" sz="2400" i="1">
                                        <a:latin typeface="Cambria Math" panose="02040503050406030204" pitchFamily="18" charset="0"/>
                                      </a:rPr>
                                      <m:t>−</m:t>
                                    </m:r>
                                    <m:r>
                                      <a:rPr lang="es-ES" sz="2400" i="1">
                                        <a:latin typeface="Cambria Math" panose="02040503050406030204" pitchFamily="18" charset="0"/>
                                      </a:rPr>
                                      <m:t>𝑧</m:t>
                                    </m:r>
                                    <m:r>
                                      <a:rPr lang="es-ES" sz="2400" i="1">
                                        <a:latin typeface="Cambria Math" panose="02040503050406030204" pitchFamily="18" charset="0"/>
                                      </a:rPr>
                                      <m:t>=1</m:t>
                                    </m:r>
                                  </m:e>
                                </m:eqArr>
                              </m:e>
                            </m:mr>
                          </m:m>
                        </m:e>
                      </m:d>
                    </m:oMath>
                  </m:oMathPara>
                </a14:m>
                <a:endParaRPr lang="es-ES" sz="2400" dirty="0"/>
              </a:p>
            </p:txBody>
          </p:sp>
        </mc:Choice>
        <mc:Fallback xmlns="">
          <p:sp>
            <p:nvSpPr>
              <p:cNvPr id="71" name="CuadroTexto 14">
                <a:extLst>
                  <a:ext uri="{FF2B5EF4-FFF2-40B4-BE49-F238E27FC236}">
                    <a16:creationId xmlns:a16="http://schemas.microsoft.com/office/drawing/2014/main" id="{7A917E47-8D04-4AD3-9957-86CCB5865B67}"/>
                  </a:ext>
                </a:extLst>
              </p:cNvPr>
              <p:cNvSpPr txBox="1">
                <a:spLocks noRot="1" noChangeAspect="1" noMove="1" noResize="1" noEditPoints="1" noAdjustHandles="1" noChangeArrowheads="1" noChangeShapeType="1" noTextEdit="1"/>
              </p:cNvSpPr>
              <p:nvPr/>
            </p:nvSpPr>
            <p:spPr>
              <a:xfrm>
                <a:off x="2180805" y="1370870"/>
                <a:ext cx="2412712" cy="1271438"/>
              </a:xfrm>
              <a:prstGeom prst="rect">
                <a:avLst/>
              </a:prstGeom>
              <a:blipFill>
                <a:blip r:embed="rId11"/>
                <a:stretch>
                  <a:fillRect/>
                </a:stretch>
              </a:blipFill>
            </p:spPr>
            <p:txBody>
              <a:bodyPr/>
              <a:lstStyle/>
              <a:p>
                <a:r>
                  <a:rPr lang="en-GB">
                    <a:noFill/>
                  </a:rPr>
                  <a:t> </a:t>
                </a:r>
              </a:p>
            </p:txBody>
          </p:sp>
        </mc:Fallback>
      </mc:AlternateContent>
      <p:pic>
        <p:nvPicPr>
          <p:cNvPr id="13" name="Imagem 12">
            <a:hlinkClick r:id="rId12" action="ppaction://hlinksldjump"/>
            <a:extLst>
              <a:ext uri="{FF2B5EF4-FFF2-40B4-BE49-F238E27FC236}">
                <a16:creationId xmlns:a16="http://schemas.microsoft.com/office/drawing/2014/main" id="{CF85AB56-A50C-4545-B2F8-2C6AE60CEA7F}"/>
              </a:ext>
            </a:extLst>
          </p:cNvPr>
          <p:cNvPicPr>
            <a:picLocks noChangeAspect="1"/>
          </p:cNvPicPr>
          <p:nvPr>
            <p:custDataLst>
              <p:tags r:id="rId1"/>
            </p:custDataLst>
          </p:nvPr>
        </p:nvPicPr>
        <p:blipFill rotWithShape="1">
          <a:blip r:embed="rId13">
            <a:extLst>
              <a:ext uri="{28A0092B-C50C-407E-A947-70E740481C1C}">
                <a14:useLocalDpi xmlns:a14="http://schemas.microsoft.com/office/drawing/2010/main" val="0"/>
              </a:ext>
            </a:extLst>
          </a:blip>
          <a:srcRect b="44310"/>
          <a:stretch/>
        </p:blipFill>
        <p:spPr>
          <a:xfrm>
            <a:off x="8233543" y="754228"/>
            <a:ext cx="3896377" cy="6112335"/>
          </a:xfrm>
          <a:prstGeom prst="rect">
            <a:avLst/>
          </a:prstGeom>
        </p:spPr>
      </p:pic>
      <p:sp>
        <p:nvSpPr>
          <p:cNvPr id="72" name="CuadroTexto 31">
            <a:extLst>
              <a:ext uri="{FF2B5EF4-FFF2-40B4-BE49-F238E27FC236}">
                <a16:creationId xmlns:a16="http://schemas.microsoft.com/office/drawing/2014/main" id="{21FE4ACD-F63C-4CAC-8D76-D2A777AF1933}"/>
              </a:ext>
            </a:extLst>
          </p:cNvPr>
          <p:cNvSpPr txBox="1"/>
          <p:nvPr/>
        </p:nvSpPr>
        <p:spPr>
          <a:xfrm rot="-60000">
            <a:off x="8668285" y="1040607"/>
            <a:ext cx="3184380" cy="523220"/>
          </a:xfrm>
          <a:prstGeom prst="rect">
            <a:avLst/>
          </a:prstGeom>
          <a:noFill/>
        </p:spPr>
        <p:txBody>
          <a:bodyPr wrap="square" rtlCol="0">
            <a:spAutoFit/>
          </a:bodyPr>
          <a:lstStyle/>
          <a:p>
            <a:pPr algn="just"/>
            <a:r>
              <a:rPr lang="en-GB" sz="2800" b="1" dirty="0">
                <a:solidFill>
                  <a:srgbClr val="00007F"/>
                </a:solidFill>
                <a:latin typeface="Bradley Hand ITC" panose="03070402050302030203" pitchFamily="66" charset="0"/>
              </a:rPr>
              <a:t>This one is for you !</a:t>
            </a:r>
          </a:p>
        </p:txBody>
      </p:sp>
      <p:sp>
        <p:nvSpPr>
          <p:cNvPr id="76" name="CuadroTexto 31">
            <a:extLst>
              <a:ext uri="{FF2B5EF4-FFF2-40B4-BE49-F238E27FC236}">
                <a16:creationId xmlns:a16="http://schemas.microsoft.com/office/drawing/2014/main" id="{B31B9B05-2A64-431F-91C1-58EE094F0E5C}"/>
              </a:ext>
            </a:extLst>
          </p:cNvPr>
          <p:cNvSpPr txBox="1"/>
          <p:nvPr/>
        </p:nvSpPr>
        <p:spPr>
          <a:xfrm rot="-60000">
            <a:off x="8681105" y="1698412"/>
            <a:ext cx="3184380" cy="954107"/>
          </a:xfrm>
          <a:prstGeom prst="rect">
            <a:avLst/>
          </a:prstGeom>
          <a:noFill/>
        </p:spPr>
        <p:txBody>
          <a:bodyPr wrap="square" rtlCol="0">
            <a:spAutoFit/>
          </a:bodyPr>
          <a:lstStyle/>
          <a:p>
            <a:pPr algn="just"/>
            <a:r>
              <a:rPr lang="en-GB" sz="2800" b="1" dirty="0">
                <a:solidFill>
                  <a:srgbClr val="00007F"/>
                </a:solidFill>
                <a:latin typeface="Bradley Hand ITC" panose="03070402050302030203" pitchFamily="66" charset="0"/>
              </a:rPr>
              <a:t>Please try it on your own…</a:t>
            </a:r>
          </a:p>
        </p:txBody>
      </p:sp>
      <p:sp>
        <p:nvSpPr>
          <p:cNvPr id="82" name="CuadroTexto 31">
            <a:hlinkClick r:id="rId12" action="ppaction://hlinksldjump"/>
            <a:extLst>
              <a:ext uri="{FF2B5EF4-FFF2-40B4-BE49-F238E27FC236}">
                <a16:creationId xmlns:a16="http://schemas.microsoft.com/office/drawing/2014/main" id="{3D34E06D-7441-4675-BEC8-A81980FD92CD}"/>
              </a:ext>
            </a:extLst>
          </p:cNvPr>
          <p:cNvSpPr txBox="1"/>
          <p:nvPr/>
        </p:nvSpPr>
        <p:spPr>
          <a:xfrm rot="20089280">
            <a:off x="9061886" y="2804833"/>
            <a:ext cx="2516038" cy="58477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Click on me to see it,</a:t>
            </a:r>
          </a:p>
          <a:p>
            <a:r>
              <a:rPr lang="en-GB" dirty="0"/>
              <a:t> step by step!</a:t>
            </a:r>
          </a:p>
        </p:txBody>
      </p:sp>
      <p:sp>
        <p:nvSpPr>
          <p:cNvPr id="87" name="Retângulo: Cantos Arredondados 86">
            <a:extLst>
              <a:ext uri="{FF2B5EF4-FFF2-40B4-BE49-F238E27FC236}">
                <a16:creationId xmlns:a16="http://schemas.microsoft.com/office/drawing/2014/main" id="{A126210E-D300-40EF-AE1B-C99E44119DC9}"/>
              </a:ext>
            </a:extLst>
          </p:cNvPr>
          <p:cNvSpPr/>
          <p:nvPr/>
        </p:nvSpPr>
        <p:spPr>
          <a:xfrm>
            <a:off x="5975068" y="6000044"/>
            <a:ext cx="2107950" cy="489600"/>
          </a:xfrm>
          <a:prstGeom prst="roundRect">
            <a:avLst>
              <a:gd name="adj" fmla="val 23107"/>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t>To skip it, just press </a:t>
            </a:r>
            <a:r>
              <a:rPr lang="en-GB" sz="1600" b="1" dirty="0"/>
              <a:t>enter</a:t>
            </a:r>
            <a:r>
              <a:rPr lang="en-GB" sz="1600" dirty="0"/>
              <a:t> or </a:t>
            </a:r>
            <a:r>
              <a:rPr lang="en-GB" sz="1600" b="1" dirty="0"/>
              <a:t>next</a:t>
            </a:r>
            <a:r>
              <a:rPr lang="en-GB" sz="1600" dirty="0"/>
              <a:t>!</a:t>
            </a:r>
          </a:p>
        </p:txBody>
      </p:sp>
      <p:graphicFrame>
        <p:nvGraphicFramePr>
          <p:cNvPr id="88" name="Objeto 87">
            <a:extLst>
              <a:ext uri="{FF2B5EF4-FFF2-40B4-BE49-F238E27FC236}">
                <a16:creationId xmlns:a16="http://schemas.microsoft.com/office/drawing/2014/main" id="{26BF2784-A709-4208-955C-B20CDFB26254}"/>
              </a:ext>
            </a:extLst>
          </p:cNvPr>
          <p:cNvGraphicFramePr>
            <a:graphicFrameLocks noChangeAspect="1"/>
          </p:cNvGraphicFramePr>
          <p:nvPr>
            <p:extLst>
              <p:ext uri="{D42A27DB-BD31-4B8C-83A1-F6EECF244321}">
                <p14:modId xmlns:p14="http://schemas.microsoft.com/office/powerpoint/2010/main" val="211166541"/>
              </p:ext>
            </p:extLst>
          </p:nvPr>
        </p:nvGraphicFramePr>
        <p:xfrm>
          <a:off x="3485226" y="5811997"/>
          <a:ext cx="2132012" cy="711200"/>
        </p:xfrm>
        <a:graphic>
          <a:graphicData uri="http://schemas.openxmlformats.org/presentationml/2006/ole">
            <mc:AlternateContent xmlns:mc="http://schemas.openxmlformats.org/markup-compatibility/2006">
              <mc:Choice xmlns:v="urn:schemas-microsoft-com:vml" Requires="v">
                <p:oleObj name="Equation" r:id="rId14" imgW="1257120" imgH="419040" progId="Equation.DSMT4">
                  <p:embed/>
                </p:oleObj>
              </mc:Choice>
              <mc:Fallback>
                <p:oleObj name="Equation" r:id="rId14" imgW="1257120" imgH="419040" progId="Equation.DSMT4">
                  <p:embed/>
                  <p:pic>
                    <p:nvPicPr>
                      <p:cNvPr id="88" name="Objeto 87">
                        <a:extLst>
                          <a:ext uri="{FF2B5EF4-FFF2-40B4-BE49-F238E27FC236}">
                            <a16:creationId xmlns:a16="http://schemas.microsoft.com/office/drawing/2014/main" id="{26BF2784-A709-4208-955C-B20CDFB26254}"/>
                          </a:ext>
                        </a:extLst>
                      </p:cNvPr>
                      <p:cNvPicPr>
                        <a:picLocks noChangeAspect="1" noChangeArrowheads="1"/>
                      </p:cNvPicPr>
                      <p:nvPr/>
                    </p:nvPicPr>
                    <p:blipFill>
                      <a:blip r:embed="rId15"/>
                      <a:srcRect/>
                      <a:stretch>
                        <a:fillRect/>
                      </a:stretch>
                    </p:blipFill>
                    <p:spPr bwMode="auto">
                      <a:xfrm>
                        <a:off x="3485226" y="5811997"/>
                        <a:ext cx="2132012" cy="711200"/>
                      </a:xfrm>
                      <a:prstGeom prst="rect">
                        <a:avLst/>
                      </a:prstGeom>
                      <a:noFill/>
                    </p:spPr>
                  </p:pic>
                </p:oleObj>
              </mc:Fallback>
            </mc:AlternateContent>
          </a:graphicData>
        </a:graphic>
      </p:graphicFrame>
      <p:sp>
        <p:nvSpPr>
          <p:cNvPr id="89" name="CuadroTexto 31">
            <a:extLst>
              <a:ext uri="{FF2B5EF4-FFF2-40B4-BE49-F238E27FC236}">
                <a16:creationId xmlns:a16="http://schemas.microsoft.com/office/drawing/2014/main" id="{B15CD849-35C9-4CBC-8463-ECD9E170FD42}"/>
              </a:ext>
            </a:extLst>
          </p:cNvPr>
          <p:cNvSpPr txBox="1"/>
          <p:nvPr/>
        </p:nvSpPr>
        <p:spPr>
          <a:xfrm>
            <a:off x="2382171" y="6020350"/>
            <a:ext cx="4176270" cy="369332"/>
          </a:xfrm>
          <a:prstGeom prst="rect">
            <a:avLst/>
          </a:prstGeom>
          <a:noFill/>
        </p:spPr>
        <p:txBody>
          <a:bodyPr wrap="square" rtlCol="0">
            <a:spAutoFit/>
          </a:bodyPr>
          <a:lstStyle/>
          <a:p>
            <a:pPr algn="just"/>
            <a:r>
              <a:rPr lang="en-GB" u="sng" dirty="0">
                <a:solidFill>
                  <a:srgbClr val="00007F"/>
                </a:solidFill>
              </a:rPr>
              <a:t>Solution</a:t>
            </a:r>
            <a:r>
              <a:rPr lang="en-GB" dirty="0">
                <a:solidFill>
                  <a:srgbClr val="00007F"/>
                </a:solidFill>
              </a:rPr>
              <a:t>:</a:t>
            </a:r>
          </a:p>
        </p:txBody>
      </p:sp>
      <p:sp>
        <p:nvSpPr>
          <p:cNvPr id="23" name="Retângulo: Cantos Arredondados 22">
            <a:hlinkClick r:id="rId16" action="ppaction://hlinksldjump"/>
            <a:extLst>
              <a:ext uri="{FF2B5EF4-FFF2-40B4-BE49-F238E27FC236}">
                <a16:creationId xmlns:a16="http://schemas.microsoft.com/office/drawing/2014/main" id="{F2629118-368D-4024-8D46-F1DA6B98B94C}"/>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4" name="Retângulo: Cantos Arredondados 23">
            <a:hlinkClick r:id="rId17" action="ppaction://hlinksldjump"/>
            <a:extLst>
              <a:ext uri="{FF2B5EF4-FFF2-40B4-BE49-F238E27FC236}">
                <a16:creationId xmlns:a16="http://schemas.microsoft.com/office/drawing/2014/main" id="{906E5B33-714B-45DC-9231-09B63DDFDE0E}"/>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5" name="Retângulo: Cantos Arredondados 24">
            <a:hlinkClick r:id="rId18" action="ppaction://hlinksldjump"/>
            <a:extLst>
              <a:ext uri="{FF2B5EF4-FFF2-40B4-BE49-F238E27FC236}">
                <a16:creationId xmlns:a16="http://schemas.microsoft.com/office/drawing/2014/main" id="{D32351E6-D7CB-4F0C-9923-F75CB926B03C}"/>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8" name="Retângulo: Cantos Arredondados 27">
            <a:hlinkClick r:id="rId19" action="ppaction://hlinksldjump"/>
            <a:extLst>
              <a:ext uri="{FF2B5EF4-FFF2-40B4-BE49-F238E27FC236}">
                <a16:creationId xmlns:a16="http://schemas.microsoft.com/office/drawing/2014/main" id="{A87B8C9C-0768-40D4-9504-674621287A9B}"/>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29" name="Retângulo: Cantos Arredondados 28">
            <a:hlinkClick r:id="rId20" action="ppaction://hlinksldjump"/>
            <a:extLst>
              <a:ext uri="{FF2B5EF4-FFF2-40B4-BE49-F238E27FC236}">
                <a16:creationId xmlns:a16="http://schemas.microsoft.com/office/drawing/2014/main" id="{1EBA9B2B-DDAE-4F5C-B3E5-B188A8BCF323}"/>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5467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left)">
                                      <p:cBhvr>
                                        <p:cTn id="20" dur="1250"/>
                                        <p:tgtEl>
                                          <p:spTgt spid="72"/>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par>
                          <p:cTn id="34" fill="hold">
                            <p:stCondLst>
                              <p:cond delay="3750"/>
                            </p:stCondLst>
                            <p:childTnLst>
                              <p:par>
                                <p:cTn id="35" presetID="10" presetClass="entr" presetSubtype="0"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1" grpId="0"/>
      <p:bldP spid="72" grpId="0"/>
      <p:bldP spid="76" grpId="0"/>
      <p:bldP spid="82" grpId="0" animBg="1"/>
      <p:bldP spid="87" grpId="0" animBg="1"/>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3" y="368356"/>
            <a:ext cx="6144860"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4.</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830997"/>
          </a:xfrm>
          <a:prstGeom prst="rect">
            <a:avLst/>
          </a:prstGeom>
          <a:noFill/>
        </p:spPr>
        <p:txBody>
          <a:bodyPr wrap="square" rtlCol="0">
            <a:spAutoFit/>
          </a:bodyPr>
          <a:lstStyle/>
          <a:p>
            <a:pPr algn="just"/>
            <a:r>
              <a:rPr lang="en-GB" sz="2400" dirty="0"/>
              <a:t>Use Gauss elimination Method </a:t>
            </a:r>
          </a:p>
          <a:p>
            <a:pPr algn="just"/>
            <a:r>
              <a:rPr lang="en-GB" sz="2400" dirty="0"/>
              <a:t>to solve the system:</a:t>
            </a:r>
          </a:p>
        </p:txBody>
      </p:sp>
      <mc:AlternateContent xmlns:mc="http://schemas.openxmlformats.org/markup-compatibility/2006" xmlns:a14="http://schemas.microsoft.com/office/drawing/2010/main">
        <mc:Choice Requires="a14">
          <p:sp>
            <p:nvSpPr>
              <p:cNvPr id="71" name="CuadroTexto 14">
                <a:extLst>
                  <a:ext uri="{FF2B5EF4-FFF2-40B4-BE49-F238E27FC236}">
                    <a16:creationId xmlns:a16="http://schemas.microsoft.com/office/drawing/2014/main" id="{7A917E47-8D04-4AD3-9957-86CCB5865B67}"/>
                  </a:ext>
                </a:extLst>
              </p:cNvPr>
              <p:cNvSpPr txBox="1"/>
              <p:nvPr/>
            </p:nvSpPr>
            <p:spPr>
              <a:xfrm>
                <a:off x="2180805" y="1370870"/>
                <a:ext cx="2412712"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s-ES" sz="2400" i="1">
                                    <a:latin typeface="Cambria Math" panose="02040503050406030204" pitchFamily="18" charset="0"/>
                                  </a:rPr>
                                  <m:t>𝑧</m:t>
                                </m:r>
                                <m:r>
                                  <a:rPr lang="en-GB" sz="2400" i="1">
                                    <a:latin typeface="Cambria Math" panose="02040503050406030204" pitchFamily="18" charset="0"/>
                                  </a:rPr>
                                  <m:t>=</m:t>
                                </m:r>
                                <m:r>
                                  <a:rPr lang="es-ES" sz="2400" i="1">
                                    <a:latin typeface="Cambria Math" panose="02040503050406030204" pitchFamily="18" charset="0"/>
                                  </a:rPr>
                                  <m:t>2</m:t>
                                </m:r>
                              </m:e>
                            </m:mr>
                            <m:mr>
                              <m:e>
                                <m:eqArr>
                                  <m:eqArrPr>
                                    <m:ctrlPr>
                                      <a:rPr lang="es-ES" sz="2400" i="1">
                                        <a:latin typeface="Cambria Math" panose="02040503050406030204" pitchFamily="18" charset="0"/>
                                      </a:rPr>
                                    </m:ctrlPr>
                                  </m:eqArrPr>
                                  <m:e>
                                    <m:r>
                                      <a:rPr lang="en-GB" sz="2400" i="1">
                                        <a:latin typeface="Cambria Math" panose="02040503050406030204" pitchFamily="18" charset="0"/>
                                      </a:rPr>
                                      <m:t>𝑥</m:t>
                                    </m:r>
                                    <m:r>
                                      <a:rPr lang="es-ES" sz="2400" i="1">
                                        <a:latin typeface="Cambria Math" panose="02040503050406030204" pitchFamily="18" charset="0"/>
                                      </a:rPr>
                                      <m:t>−2</m:t>
                                    </m:r>
                                    <m:r>
                                      <a:rPr lang="en-GB" sz="2400" i="1">
                                        <a:latin typeface="Cambria Math" panose="02040503050406030204" pitchFamily="18" charset="0"/>
                                      </a:rPr>
                                      <m:t>𝑦</m:t>
                                    </m:r>
                                    <m:r>
                                      <a:rPr lang="en-GB" sz="2400" i="1">
                                        <a:latin typeface="Cambria Math" panose="02040503050406030204" pitchFamily="18" charset="0"/>
                                      </a:rPr>
                                      <m:t>=0</m:t>
                                    </m:r>
                                  </m:e>
                                  <m:e>
                                    <m:r>
                                      <a:rPr lang="es-ES" sz="2400" i="1">
                                        <a:latin typeface="Cambria Math" panose="02040503050406030204" pitchFamily="18" charset="0"/>
                                      </a:rPr>
                                      <m:t>𝑥</m:t>
                                    </m:r>
                                    <m:r>
                                      <a:rPr lang="es-ES" sz="2400" i="1">
                                        <a:latin typeface="Cambria Math" panose="02040503050406030204" pitchFamily="18" charset="0"/>
                                      </a:rPr>
                                      <m:t>−2</m:t>
                                    </m:r>
                                    <m:r>
                                      <a:rPr lang="es-ES" sz="2400" i="1">
                                        <a:latin typeface="Cambria Math" panose="02040503050406030204" pitchFamily="18" charset="0"/>
                                      </a:rPr>
                                      <m:t>𝑦</m:t>
                                    </m:r>
                                    <m:r>
                                      <a:rPr lang="es-ES" sz="2400" i="1">
                                        <a:latin typeface="Cambria Math" panose="02040503050406030204" pitchFamily="18" charset="0"/>
                                      </a:rPr>
                                      <m:t>−</m:t>
                                    </m:r>
                                    <m:r>
                                      <a:rPr lang="es-ES" sz="2400" i="1">
                                        <a:latin typeface="Cambria Math" panose="02040503050406030204" pitchFamily="18" charset="0"/>
                                      </a:rPr>
                                      <m:t>𝑧</m:t>
                                    </m:r>
                                    <m:r>
                                      <a:rPr lang="es-ES" sz="2400" i="1">
                                        <a:latin typeface="Cambria Math" panose="02040503050406030204" pitchFamily="18" charset="0"/>
                                      </a:rPr>
                                      <m:t>=1</m:t>
                                    </m:r>
                                  </m:e>
                                </m:eqArr>
                              </m:e>
                            </m:mr>
                          </m:m>
                        </m:e>
                      </m:d>
                    </m:oMath>
                  </m:oMathPara>
                </a14:m>
                <a:endParaRPr lang="es-ES" sz="2400" dirty="0"/>
              </a:p>
            </p:txBody>
          </p:sp>
        </mc:Choice>
        <mc:Fallback xmlns="">
          <p:sp>
            <p:nvSpPr>
              <p:cNvPr id="71" name="CuadroTexto 14">
                <a:extLst>
                  <a:ext uri="{FF2B5EF4-FFF2-40B4-BE49-F238E27FC236}">
                    <a16:creationId xmlns:a16="http://schemas.microsoft.com/office/drawing/2014/main" id="{7A917E47-8D04-4AD3-9957-86CCB5865B67}"/>
                  </a:ext>
                </a:extLst>
              </p:cNvPr>
              <p:cNvSpPr txBox="1">
                <a:spLocks noRot="1" noChangeAspect="1" noMove="1" noResize="1" noEditPoints="1" noAdjustHandles="1" noChangeArrowheads="1" noChangeShapeType="1" noTextEdit="1"/>
              </p:cNvSpPr>
              <p:nvPr/>
            </p:nvSpPr>
            <p:spPr>
              <a:xfrm>
                <a:off x="2180805" y="1370870"/>
                <a:ext cx="2412712" cy="1271438"/>
              </a:xfrm>
              <a:prstGeom prst="rect">
                <a:avLst/>
              </a:prstGeom>
              <a:blipFill>
                <a:blip r:embed="rId11"/>
                <a:stretch>
                  <a:fillRect/>
                </a:stretch>
              </a:blipFill>
            </p:spPr>
            <p:txBody>
              <a:bodyPr/>
              <a:lstStyle/>
              <a:p>
                <a:r>
                  <a:rPr lang="en-GB">
                    <a:noFill/>
                  </a:rPr>
                  <a:t> </a:t>
                </a:r>
              </a:p>
            </p:txBody>
          </p:sp>
        </mc:Fallback>
      </mc:AlternateContent>
      <p:pic>
        <p:nvPicPr>
          <p:cNvPr id="13" name="Imagem 12">
            <a:extLst>
              <a:ext uri="{FF2B5EF4-FFF2-40B4-BE49-F238E27FC236}">
                <a16:creationId xmlns:a16="http://schemas.microsoft.com/office/drawing/2014/main" id="{CF85AB56-A50C-4545-B2F8-2C6AE60CEA7F}"/>
              </a:ext>
            </a:extLst>
          </p:cNvPr>
          <p:cNvPicPr>
            <a:picLocks noChangeAspect="1"/>
          </p:cNvPicPr>
          <p:nvPr>
            <p:custDataLst>
              <p:tags r:id="rId1"/>
            </p:custDataLst>
          </p:nvPr>
        </p:nvPicPr>
        <p:blipFill rotWithShape="1">
          <a:blip r:embed="rId12">
            <a:extLst>
              <a:ext uri="{28A0092B-C50C-407E-A947-70E740481C1C}">
                <a14:useLocalDpi xmlns:a14="http://schemas.microsoft.com/office/drawing/2010/main" val="0"/>
              </a:ext>
            </a:extLst>
          </a:blip>
          <a:srcRect b="44310"/>
          <a:stretch/>
        </p:blipFill>
        <p:spPr>
          <a:xfrm>
            <a:off x="8233543" y="754228"/>
            <a:ext cx="3896377" cy="6112335"/>
          </a:xfrm>
          <a:prstGeom prst="rect">
            <a:avLst/>
          </a:prstGeom>
        </p:spPr>
      </p:pic>
      <p:sp>
        <p:nvSpPr>
          <p:cNvPr id="87" name="Retângulo: Cantos Arredondados 86">
            <a:hlinkClick r:id="rId13" action="ppaction://hlinksldjump"/>
            <a:extLst>
              <a:ext uri="{FF2B5EF4-FFF2-40B4-BE49-F238E27FC236}">
                <a16:creationId xmlns:a16="http://schemas.microsoft.com/office/drawing/2014/main" id="{A126210E-D300-40EF-AE1B-C99E44119DC9}"/>
              </a:ext>
            </a:extLst>
          </p:cNvPr>
          <p:cNvSpPr/>
          <p:nvPr/>
        </p:nvSpPr>
        <p:spPr>
          <a:xfrm>
            <a:off x="7287318" y="6019322"/>
            <a:ext cx="818049" cy="489600"/>
          </a:xfrm>
          <a:prstGeom prst="roundRect">
            <a:avLst>
              <a:gd name="adj" fmla="val 23107"/>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dirty="0"/>
              <a:t>Skip it!</a:t>
            </a:r>
          </a:p>
        </p:txBody>
      </p:sp>
      <p:sp>
        <p:nvSpPr>
          <p:cNvPr id="21" name="CuadroTexto 45">
            <a:extLst>
              <a:ext uri="{FF2B5EF4-FFF2-40B4-BE49-F238E27FC236}">
                <a16:creationId xmlns:a16="http://schemas.microsoft.com/office/drawing/2014/main" id="{16754DE2-EDB4-4806-9438-7F0C9EAA16CE}"/>
              </a:ext>
            </a:extLst>
          </p:cNvPr>
          <p:cNvSpPr txBox="1"/>
          <p:nvPr/>
        </p:nvSpPr>
        <p:spPr>
          <a:xfrm rot="-60000">
            <a:off x="8439213" y="1276017"/>
            <a:ext cx="3429412" cy="1508105"/>
          </a:xfrm>
          <a:prstGeom prst="rect">
            <a:avLst/>
          </a:prstGeom>
          <a:noFill/>
        </p:spPr>
        <p:txBody>
          <a:bodyPr wrap="square" rtlCol="0">
            <a:spAutoFit/>
          </a:bodyPr>
          <a:lstStyle/>
          <a:p>
            <a:pPr algn="ctr"/>
            <a:r>
              <a:rPr lang="en-GB" sz="2800" dirty="0">
                <a:solidFill>
                  <a:srgbClr val="F25E4F"/>
                </a:solidFill>
              </a:rPr>
              <a:t>Step 1. </a:t>
            </a:r>
          </a:p>
          <a:p>
            <a:pPr algn="ctr"/>
            <a:r>
              <a:rPr lang="en-GB" sz="3200" b="1" dirty="0">
                <a:latin typeface="Bradley Hand ITC" panose="03070402050302030203" pitchFamily="66" charset="0"/>
              </a:rPr>
              <a:t>Write the</a:t>
            </a:r>
          </a:p>
          <a:p>
            <a:pPr algn="ctr"/>
            <a:r>
              <a:rPr lang="en-GB" sz="3200" b="1" dirty="0">
                <a:latin typeface="Bradley Hand ITC" panose="03070402050302030203" pitchFamily="66" charset="0"/>
              </a:rPr>
              <a:t>augmented matrix</a:t>
            </a:r>
            <a:endParaRPr lang="en-GB" sz="2800" b="1" dirty="0">
              <a:latin typeface="Bradley Hand ITC" panose="03070402050302030203" pitchFamily="66" charset="0"/>
            </a:endParaRPr>
          </a:p>
        </p:txBody>
      </p:sp>
      <p:graphicFrame>
        <p:nvGraphicFramePr>
          <p:cNvPr id="23" name="Objeto 22">
            <a:extLst>
              <a:ext uri="{FF2B5EF4-FFF2-40B4-BE49-F238E27FC236}">
                <a16:creationId xmlns:a16="http://schemas.microsoft.com/office/drawing/2014/main" id="{D3630261-8026-4869-B3C2-915C76D05250}"/>
              </a:ext>
            </a:extLst>
          </p:cNvPr>
          <p:cNvGraphicFramePr>
            <a:graphicFrameLocks noChangeAspect="1"/>
          </p:cNvGraphicFramePr>
          <p:nvPr/>
        </p:nvGraphicFramePr>
        <p:xfrm>
          <a:off x="4917903" y="1359331"/>
          <a:ext cx="1794323" cy="1309234"/>
        </p:xfrm>
        <a:graphic>
          <a:graphicData uri="http://schemas.openxmlformats.org/presentationml/2006/ole">
            <mc:AlternateContent xmlns:mc="http://schemas.openxmlformats.org/markup-compatibility/2006">
              <mc:Choice xmlns:v="urn:schemas-microsoft-com:vml" Requires="v">
                <p:oleObj name="Equation" r:id="rId14" imgW="1054080" imgH="711000" progId="Equation.DSMT4">
                  <p:embed/>
                </p:oleObj>
              </mc:Choice>
              <mc:Fallback>
                <p:oleObj name="Equation" r:id="rId14" imgW="1054080" imgH="711000" progId="Equation.DSMT4">
                  <p:embed/>
                  <p:pic>
                    <p:nvPicPr>
                      <p:cNvPr id="23" name="Objeto 22">
                        <a:extLst>
                          <a:ext uri="{FF2B5EF4-FFF2-40B4-BE49-F238E27FC236}">
                            <a16:creationId xmlns:a16="http://schemas.microsoft.com/office/drawing/2014/main" id="{D3630261-8026-4869-B3C2-915C76D05250}"/>
                          </a:ext>
                        </a:extLst>
                      </p:cNvPr>
                      <p:cNvPicPr>
                        <a:picLocks noChangeAspect="1" noChangeArrowheads="1"/>
                      </p:cNvPicPr>
                      <p:nvPr/>
                    </p:nvPicPr>
                    <p:blipFill>
                      <a:blip r:embed="rId15"/>
                      <a:srcRect/>
                      <a:stretch>
                        <a:fillRect/>
                      </a:stretch>
                    </p:blipFill>
                    <p:spPr bwMode="auto">
                      <a:xfrm>
                        <a:off x="4917903" y="1359331"/>
                        <a:ext cx="1794323" cy="1309234"/>
                      </a:xfrm>
                      <a:prstGeom prst="rect">
                        <a:avLst/>
                      </a:prstGeom>
                      <a:noFill/>
                    </p:spPr>
                  </p:pic>
                </p:oleObj>
              </mc:Fallback>
            </mc:AlternateContent>
          </a:graphicData>
        </a:graphic>
      </p:graphicFrame>
      <p:graphicFrame>
        <p:nvGraphicFramePr>
          <p:cNvPr id="19" name="Objeto 18">
            <a:extLst>
              <a:ext uri="{FF2B5EF4-FFF2-40B4-BE49-F238E27FC236}">
                <a16:creationId xmlns:a16="http://schemas.microsoft.com/office/drawing/2014/main" id="{4F916721-DDCB-47AB-9EA2-C350E39B1821}"/>
              </a:ext>
            </a:extLst>
          </p:cNvPr>
          <p:cNvGraphicFramePr>
            <a:graphicFrameLocks noChangeAspect="1"/>
          </p:cNvGraphicFramePr>
          <p:nvPr>
            <p:extLst>
              <p:ext uri="{D42A27DB-BD31-4B8C-83A1-F6EECF244321}">
                <p14:modId xmlns:p14="http://schemas.microsoft.com/office/powerpoint/2010/main" val="1726460263"/>
              </p:ext>
            </p:extLst>
          </p:nvPr>
        </p:nvGraphicFramePr>
        <p:xfrm>
          <a:off x="3485226" y="5811997"/>
          <a:ext cx="2132012" cy="711200"/>
        </p:xfrm>
        <a:graphic>
          <a:graphicData uri="http://schemas.openxmlformats.org/presentationml/2006/ole">
            <mc:AlternateContent xmlns:mc="http://schemas.openxmlformats.org/markup-compatibility/2006">
              <mc:Choice xmlns:v="urn:schemas-microsoft-com:vml" Requires="v">
                <p:oleObj name="Equation" r:id="rId16" imgW="1257120" imgH="419040" progId="Equation.DSMT4">
                  <p:embed/>
                </p:oleObj>
              </mc:Choice>
              <mc:Fallback>
                <p:oleObj name="Equation" r:id="rId16" imgW="1257120" imgH="419040" progId="Equation.DSMT4">
                  <p:embed/>
                  <p:pic>
                    <p:nvPicPr>
                      <p:cNvPr id="19" name="Objeto 18">
                        <a:extLst>
                          <a:ext uri="{FF2B5EF4-FFF2-40B4-BE49-F238E27FC236}">
                            <a16:creationId xmlns:a16="http://schemas.microsoft.com/office/drawing/2014/main" id="{4F916721-DDCB-47AB-9EA2-C350E39B1821}"/>
                          </a:ext>
                        </a:extLst>
                      </p:cNvPr>
                      <p:cNvPicPr>
                        <a:picLocks noChangeAspect="1" noChangeArrowheads="1"/>
                      </p:cNvPicPr>
                      <p:nvPr/>
                    </p:nvPicPr>
                    <p:blipFill>
                      <a:blip r:embed="rId17"/>
                      <a:srcRect/>
                      <a:stretch>
                        <a:fillRect/>
                      </a:stretch>
                    </p:blipFill>
                    <p:spPr bwMode="auto">
                      <a:xfrm>
                        <a:off x="3485226" y="5811997"/>
                        <a:ext cx="2132012" cy="711200"/>
                      </a:xfrm>
                      <a:prstGeom prst="rect">
                        <a:avLst/>
                      </a:prstGeom>
                      <a:noFill/>
                    </p:spPr>
                  </p:pic>
                </p:oleObj>
              </mc:Fallback>
            </mc:AlternateContent>
          </a:graphicData>
        </a:graphic>
      </p:graphicFrame>
      <p:sp>
        <p:nvSpPr>
          <p:cNvPr id="24" name="CuadroTexto 31">
            <a:extLst>
              <a:ext uri="{FF2B5EF4-FFF2-40B4-BE49-F238E27FC236}">
                <a16:creationId xmlns:a16="http://schemas.microsoft.com/office/drawing/2014/main" id="{612B42D5-E369-4499-9FF1-6A431E09BF88}"/>
              </a:ext>
            </a:extLst>
          </p:cNvPr>
          <p:cNvSpPr txBox="1"/>
          <p:nvPr/>
        </p:nvSpPr>
        <p:spPr>
          <a:xfrm>
            <a:off x="2382171" y="6020350"/>
            <a:ext cx="4176270" cy="369332"/>
          </a:xfrm>
          <a:prstGeom prst="rect">
            <a:avLst/>
          </a:prstGeom>
          <a:noFill/>
        </p:spPr>
        <p:txBody>
          <a:bodyPr wrap="square" rtlCol="0">
            <a:spAutoFit/>
          </a:bodyPr>
          <a:lstStyle/>
          <a:p>
            <a:pPr algn="just"/>
            <a:r>
              <a:rPr lang="en-GB" u="sng" dirty="0">
                <a:solidFill>
                  <a:srgbClr val="00007F"/>
                </a:solidFill>
              </a:rPr>
              <a:t>Solution</a:t>
            </a:r>
            <a:r>
              <a:rPr lang="en-GB" dirty="0">
                <a:solidFill>
                  <a:srgbClr val="00007F"/>
                </a:solidFill>
              </a:rPr>
              <a:t>:</a:t>
            </a:r>
          </a:p>
        </p:txBody>
      </p:sp>
      <p:sp>
        <p:nvSpPr>
          <p:cNvPr id="25" name="Retângulo: Cantos Arredondados 24">
            <a:hlinkClick r:id="rId18" action="ppaction://hlinksldjump"/>
            <a:extLst>
              <a:ext uri="{FF2B5EF4-FFF2-40B4-BE49-F238E27FC236}">
                <a16:creationId xmlns:a16="http://schemas.microsoft.com/office/drawing/2014/main" id="{0B057F78-E413-4844-A8DD-D77CA5B54C11}"/>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8" name="Retângulo: Cantos Arredondados 27">
            <a:hlinkClick r:id="rId19" action="ppaction://hlinksldjump"/>
            <a:extLst>
              <a:ext uri="{FF2B5EF4-FFF2-40B4-BE49-F238E27FC236}">
                <a16:creationId xmlns:a16="http://schemas.microsoft.com/office/drawing/2014/main" id="{29215A5F-852C-4563-B8B8-38B966E8B44E}"/>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9" name="Retângulo: Cantos Arredondados 28">
            <a:hlinkClick r:id="rId20" action="ppaction://hlinksldjump"/>
            <a:extLst>
              <a:ext uri="{FF2B5EF4-FFF2-40B4-BE49-F238E27FC236}">
                <a16:creationId xmlns:a16="http://schemas.microsoft.com/office/drawing/2014/main" id="{E6D31AA0-48A3-460A-ADBE-DAD6107F5A10}"/>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0" name="Retângulo: Cantos Arredondados 29">
            <a:hlinkClick r:id="rId13" action="ppaction://hlinksldjump"/>
            <a:extLst>
              <a:ext uri="{FF2B5EF4-FFF2-40B4-BE49-F238E27FC236}">
                <a16:creationId xmlns:a16="http://schemas.microsoft.com/office/drawing/2014/main" id="{9E23D57F-BBE5-4A63-B470-7A09BC26FD83}"/>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1" name="Retângulo: Cantos Arredondados 30">
            <a:hlinkClick r:id="rId21" action="ppaction://hlinksldjump"/>
            <a:extLst>
              <a:ext uri="{FF2B5EF4-FFF2-40B4-BE49-F238E27FC236}">
                <a16:creationId xmlns:a16="http://schemas.microsoft.com/office/drawing/2014/main" id="{845B274E-8C8D-41B0-AE8B-E483FE430290}"/>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42906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wipe(left)">
                                      <p:cBhvr>
                                        <p:cTn id="10" dur="500"/>
                                        <p:tgtEl>
                                          <p:spTgt spid="2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wipe(left)">
                                      <p:cBhvr>
                                        <p:cTn id="13" dur="500"/>
                                        <p:tgtEl>
                                          <p:spTgt spid="21">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3" y="368356"/>
            <a:ext cx="6144860"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4.</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830997"/>
          </a:xfrm>
          <a:prstGeom prst="rect">
            <a:avLst/>
          </a:prstGeom>
          <a:noFill/>
        </p:spPr>
        <p:txBody>
          <a:bodyPr wrap="square" rtlCol="0">
            <a:spAutoFit/>
          </a:bodyPr>
          <a:lstStyle/>
          <a:p>
            <a:pPr algn="just"/>
            <a:r>
              <a:rPr lang="en-GB" sz="2400" dirty="0"/>
              <a:t>Use Gauss elimination Method </a:t>
            </a:r>
          </a:p>
          <a:p>
            <a:pPr algn="just"/>
            <a:r>
              <a:rPr lang="en-GB" sz="2400" dirty="0"/>
              <a:t>to solve the system:</a:t>
            </a:r>
          </a:p>
        </p:txBody>
      </p:sp>
      <mc:AlternateContent xmlns:mc="http://schemas.openxmlformats.org/markup-compatibility/2006" xmlns:a14="http://schemas.microsoft.com/office/drawing/2010/main">
        <mc:Choice Requires="a14">
          <p:sp>
            <p:nvSpPr>
              <p:cNvPr id="71" name="CuadroTexto 14">
                <a:extLst>
                  <a:ext uri="{FF2B5EF4-FFF2-40B4-BE49-F238E27FC236}">
                    <a16:creationId xmlns:a16="http://schemas.microsoft.com/office/drawing/2014/main" id="{7A917E47-8D04-4AD3-9957-86CCB5865B67}"/>
                  </a:ext>
                </a:extLst>
              </p:cNvPr>
              <p:cNvSpPr txBox="1"/>
              <p:nvPr/>
            </p:nvSpPr>
            <p:spPr>
              <a:xfrm>
                <a:off x="2180805" y="1370870"/>
                <a:ext cx="2412712"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s-ES" sz="2400" i="1">
                                    <a:latin typeface="Cambria Math" panose="02040503050406030204" pitchFamily="18" charset="0"/>
                                  </a:rPr>
                                  <m:t>𝑧</m:t>
                                </m:r>
                                <m:r>
                                  <a:rPr lang="en-GB" sz="2400" i="1">
                                    <a:latin typeface="Cambria Math" panose="02040503050406030204" pitchFamily="18" charset="0"/>
                                  </a:rPr>
                                  <m:t>=</m:t>
                                </m:r>
                                <m:r>
                                  <a:rPr lang="es-ES" sz="2400" i="1">
                                    <a:latin typeface="Cambria Math" panose="02040503050406030204" pitchFamily="18" charset="0"/>
                                  </a:rPr>
                                  <m:t>2</m:t>
                                </m:r>
                              </m:e>
                            </m:mr>
                            <m:mr>
                              <m:e>
                                <m:eqArr>
                                  <m:eqArrPr>
                                    <m:ctrlPr>
                                      <a:rPr lang="es-ES" sz="2400" i="1">
                                        <a:latin typeface="Cambria Math" panose="02040503050406030204" pitchFamily="18" charset="0"/>
                                      </a:rPr>
                                    </m:ctrlPr>
                                  </m:eqArrPr>
                                  <m:e>
                                    <m:r>
                                      <a:rPr lang="en-GB" sz="2400" i="1">
                                        <a:latin typeface="Cambria Math" panose="02040503050406030204" pitchFamily="18" charset="0"/>
                                      </a:rPr>
                                      <m:t>𝑥</m:t>
                                    </m:r>
                                    <m:r>
                                      <a:rPr lang="es-ES" sz="2400" i="1">
                                        <a:latin typeface="Cambria Math" panose="02040503050406030204" pitchFamily="18" charset="0"/>
                                      </a:rPr>
                                      <m:t>−2</m:t>
                                    </m:r>
                                    <m:r>
                                      <a:rPr lang="en-GB" sz="2400" i="1">
                                        <a:latin typeface="Cambria Math" panose="02040503050406030204" pitchFamily="18" charset="0"/>
                                      </a:rPr>
                                      <m:t>𝑦</m:t>
                                    </m:r>
                                    <m:r>
                                      <a:rPr lang="en-GB" sz="2400" i="1">
                                        <a:latin typeface="Cambria Math" panose="02040503050406030204" pitchFamily="18" charset="0"/>
                                      </a:rPr>
                                      <m:t>=0</m:t>
                                    </m:r>
                                  </m:e>
                                  <m:e>
                                    <m:r>
                                      <a:rPr lang="es-ES" sz="2400" i="1">
                                        <a:latin typeface="Cambria Math" panose="02040503050406030204" pitchFamily="18" charset="0"/>
                                      </a:rPr>
                                      <m:t>𝑥</m:t>
                                    </m:r>
                                    <m:r>
                                      <a:rPr lang="es-ES" sz="2400" i="1">
                                        <a:latin typeface="Cambria Math" panose="02040503050406030204" pitchFamily="18" charset="0"/>
                                      </a:rPr>
                                      <m:t>−2</m:t>
                                    </m:r>
                                    <m:r>
                                      <a:rPr lang="es-ES" sz="2400" i="1">
                                        <a:latin typeface="Cambria Math" panose="02040503050406030204" pitchFamily="18" charset="0"/>
                                      </a:rPr>
                                      <m:t>𝑦</m:t>
                                    </m:r>
                                    <m:r>
                                      <a:rPr lang="es-ES" sz="2400" i="1">
                                        <a:latin typeface="Cambria Math" panose="02040503050406030204" pitchFamily="18" charset="0"/>
                                      </a:rPr>
                                      <m:t>−</m:t>
                                    </m:r>
                                    <m:r>
                                      <a:rPr lang="es-ES" sz="2400" i="1">
                                        <a:latin typeface="Cambria Math" panose="02040503050406030204" pitchFamily="18" charset="0"/>
                                      </a:rPr>
                                      <m:t>𝑧</m:t>
                                    </m:r>
                                    <m:r>
                                      <a:rPr lang="es-ES" sz="2400" i="1">
                                        <a:latin typeface="Cambria Math" panose="02040503050406030204" pitchFamily="18" charset="0"/>
                                      </a:rPr>
                                      <m:t>=1</m:t>
                                    </m:r>
                                  </m:e>
                                </m:eqArr>
                              </m:e>
                            </m:mr>
                          </m:m>
                        </m:e>
                      </m:d>
                    </m:oMath>
                  </m:oMathPara>
                </a14:m>
                <a:endParaRPr lang="es-ES" sz="2400" dirty="0"/>
              </a:p>
            </p:txBody>
          </p:sp>
        </mc:Choice>
        <mc:Fallback xmlns="">
          <p:sp>
            <p:nvSpPr>
              <p:cNvPr id="71" name="CuadroTexto 14">
                <a:extLst>
                  <a:ext uri="{FF2B5EF4-FFF2-40B4-BE49-F238E27FC236}">
                    <a16:creationId xmlns:a16="http://schemas.microsoft.com/office/drawing/2014/main" id="{7A917E47-8D04-4AD3-9957-86CCB5865B67}"/>
                  </a:ext>
                </a:extLst>
              </p:cNvPr>
              <p:cNvSpPr txBox="1">
                <a:spLocks noRot="1" noChangeAspect="1" noMove="1" noResize="1" noEditPoints="1" noAdjustHandles="1" noChangeArrowheads="1" noChangeShapeType="1" noTextEdit="1"/>
              </p:cNvSpPr>
              <p:nvPr/>
            </p:nvSpPr>
            <p:spPr>
              <a:xfrm>
                <a:off x="2180805" y="1370870"/>
                <a:ext cx="2412712" cy="1271438"/>
              </a:xfrm>
              <a:prstGeom prst="rect">
                <a:avLst/>
              </a:prstGeom>
              <a:blipFill>
                <a:blip r:embed="rId11"/>
                <a:stretch>
                  <a:fillRect/>
                </a:stretch>
              </a:blipFill>
            </p:spPr>
            <p:txBody>
              <a:bodyPr/>
              <a:lstStyle/>
              <a:p>
                <a:r>
                  <a:rPr lang="en-GB">
                    <a:noFill/>
                  </a:rPr>
                  <a:t> </a:t>
                </a:r>
              </a:p>
            </p:txBody>
          </p:sp>
        </mc:Fallback>
      </mc:AlternateContent>
      <p:pic>
        <p:nvPicPr>
          <p:cNvPr id="13" name="Imagem 12">
            <a:extLst>
              <a:ext uri="{FF2B5EF4-FFF2-40B4-BE49-F238E27FC236}">
                <a16:creationId xmlns:a16="http://schemas.microsoft.com/office/drawing/2014/main" id="{CF85AB56-A50C-4545-B2F8-2C6AE60CEA7F}"/>
              </a:ext>
            </a:extLst>
          </p:cNvPr>
          <p:cNvPicPr>
            <a:picLocks noChangeAspect="1"/>
          </p:cNvPicPr>
          <p:nvPr>
            <p:custDataLst>
              <p:tags r:id="rId1"/>
            </p:custDataLst>
          </p:nvPr>
        </p:nvPicPr>
        <p:blipFill rotWithShape="1">
          <a:blip r:embed="rId12">
            <a:extLst>
              <a:ext uri="{28A0092B-C50C-407E-A947-70E740481C1C}">
                <a14:useLocalDpi xmlns:a14="http://schemas.microsoft.com/office/drawing/2010/main" val="0"/>
              </a:ext>
            </a:extLst>
          </a:blip>
          <a:srcRect b="44310"/>
          <a:stretch/>
        </p:blipFill>
        <p:spPr>
          <a:xfrm>
            <a:off x="8233543" y="754228"/>
            <a:ext cx="3896377" cy="6112335"/>
          </a:xfrm>
          <a:prstGeom prst="rect">
            <a:avLst/>
          </a:prstGeom>
        </p:spPr>
      </p:pic>
      <p:sp>
        <p:nvSpPr>
          <p:cNvPr id="87" name="Retângulo: Cantos Arredondados 86">
            <a:hlinkClick r:id="rId13" action="ppaction://hlinksldjump"/>
            <a:extLst>
              <a:ext uri="{FF2B5EF4-FFF2-40B4-BE49-F238E27FC236}">
                <a16:creationId xmlns:a16="http://schemas.microsoft.com/office/drawing/2014/main" id="{A126210E-D300-40EF-AE1B-C99E44119DC9}"/>
              </a:ext>
            </a:extLst>
          </p:cNvPr>
          <p:cNvSpPr/>
          <p:nvPr/>
        </p:nvSpPr>
        <p:spPr>
          <a:xfrm>
            <a:off x="7287318" y="6019322"/>
            <a:ext cx="818049" cy="489600"/>
          </a:xfrm>
          <a:prstGeom prst="roundRect">
            <a:avLst>
              <a:gd name="adj" fmla="val 23107"/>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dirty="0"/>
              <a:t>Skip it!</a:t>
            </a:r>
          </a:p>
        </p:txBody>
      </p:sp>
      <p:sp>
        <p:nvSpPr>
          <p:cNvPr id="21" name="CuadroTexto 45">
            <a:extLst>
              <a:ext uri="{FF2B5EF4-FFF2-40B4-BE49-F238E27FC236}">
                <a16:creationId xmlns:a16="http://schemas.microsoft.com/office/drawing/2014/main" id="{16754DE2-EDB4-4806-9438-7F0C9EAA16CE}"/>
              </a:ext>
            </a:extLst>
          </p:cNvPr>
          <p:cNvSpPr txBox="1"/>
          <p:nvPr/>
        </p:nvSpPr>
        <p:spPr>
          <a:xfrm rot="-60000">
            <a:off x="8467025" y="1137595"/>
            <a:ext cx="3429412" cy="2000548"/>
          </a:xfrm>
          <a:prstGeom prst="rect">
            <a:avLst/>
          </a:prstGeom>
          <a:noFill/>
        </p:spPr>
        <p:txBody>
          <a:bodyPr wrap="square" rtlCol="0">
            <a:spAutoFit/>
          </a:bodyPr>
          <a:lstStyle/>
          <a:p>
            <a:pPr algn="ctr"/>
            <a:r>
              <a:rPr lang="en-GB" sz="2800" dirty="0">
                <a:solidFill>
                  <a:srgbClr val="F25E4F"/>
                </a:solidFill>
              </a:rPr>
              <a:t>Step 2. </a:t>
            </a:r>
          </a:p>
          <a:p>
            <a:pPr algn="ctr"/>
            <a:r>
              <a:rPr lang="en-GB" sz="3200" b="1" dirty="0">
                <a:latin typeface="Bradley Hand ITC" panose="03070402050302030203" pitchFamily="66" charset="0"/>
              </a:rPr>
              <a:t>Compute the row</a:t>
            </a:r>
          </a:p>
          <a:p>
            <a:pPr algn="ctr"/>
            <a:r>
              <a:rPr lang="en-GB" sz="3200" b="1" dirty="0">
                <a:latin typeface="Bradley Hand ITC" panose="03070402050302030203" pitchFamily="66" charset="0"/>
              </a:rPr>
              <a:t>echelon form of the</a:t>
            </a:r>
          </a:p>
          <a:p>
            <a:pPr algn="ctr"/>
            <a:r>
              <a:rPr lang="en-GB" sz="3200" b="1" dirty="0">
                <a:latin typeface="Bradley Hand ITC" panose="03070402050302030203" pitchFamily="66" charset="0"/>
              </a:rPr>
              <a:t>augmented matrix</a:t>
            </a:r>
            <a:endParaRPr lang="en-GB" sz="2800" b="1" dirty="0">
              <a:latin typeface="Bradley Hand ITC" panose="03070402050302030203" pitchFamily="66" charset="0"/>
            </a:endParaRPr>
          </a:p>
        </p:txBody>
      </p:sp>
      <p:graphicFrame>
        <p:nvGraphicFramePr>
          <p:cNvPr id="23" name="Objeto 22">
            <a:extLst>
              <a:ext uri="{FF2B5EF4-FFF2-40B4-BE49-F238E27FC236}">
                <a16:creationId xmlns:a16="http://schemas.microsoft.com/office/drawing/2014/main" id="{D3630261-8026-4869-B3C2-915C76D05250}"/>
              </a:ext>
            </a:extLst>
          </p:cNvPr>
          <p:cNvGraphicFramePr>
            <a:graphicFrameLocks noChangeAspect="1"/>
          </p:cNvGraphicFramePr>
          <p:nvPr>
            <p:extLst>
              <p:ext uri="{D42A27DB-BD31-4B8C-83A1-F6EECF244321}">
                <p14:modId xmlns:p14="http://schemas.microsoft.com/office/powerpoint/2010/main" val="1786855719"/>
              </p:ext>
            </p:extLst>
          </p:nvPr>
        </p:nvGraphicFramePr>
        <p:xfrm>
          <a:off x="4917903" y="1359331"/>
          <a:ext cx="1794323" cy="1309234"/>
        </p:xfrm>
        <a:graphic>
          <a:graphicData uri="http://schemas.openxmlformats.org/presentationml/2006/ole">
            <mc:AlternateContent xmlns:mc="http://schemas.openxmlformats.org/markup-compatibility/2006">
              <mc:Choice xmlns:v="urn:schemas-microsoft-com:vml" Requires="v">
                <p:oleObj name="Equation" r:id="rId14" imgW="1054080" imgH="711000" progId="Equation.DSMT4">
                  <p:embed/>
                </p:oleObj>
              </mc:Choice>
              <mc:Fallback>
                <p:oleObj name="Equation" r:id="rId14" imgW="1054080" imgH="711000" progId="Equation.DSMT4">
                  <p:embed/>
                  <p:pic>
                    <p:nvPicPr>
                      <p:cNvPr id="23" name="Objeto 22">
                        <a:extLst>
                          <a:ext uri="{FF2B5EF4-FFF2-40B4-BE49-F238E27FC236}">
                            <a16:creationId xmlns:a16="http://schemas.microsoft.com/office/drawing/2014/main" id="{D3630261-8026-4869-B3C2-915C76D05250}"/>
                          </a:ext>
                        </a:extLst>
                      </p:cNvPr>
                      <p:cNvPicPr>
                        <a:picLocks noChangeAspect="1" noChangeArrowheads="1"/>
                      </p:cNvPicPr>
                      <p:nvPr/>
                    </p:nvPicPr>
                    <p:blipFill>
                      <a:blip r:embed="rId15"/>
                      <a:srcRect/>
                      <a:stretch>
                        <a:fillRect/>
                      </a:stretch>
                    </p:blipFill>
                    <p:spPr bwMode="auto">
                      <a:xfrm>
                        <a:off x="4917903" y="1359331"/>
                        <a:ext cx="1794323" cy="1309234"/>
                      </a:xfrm>
                      <a:prstGeom prst="rect">
                        <a:avLst/>
                      </a:prstGeom>
                      <a:noFill/>
                    </p:spPr>
                  </p:pic>
                </p:oleObj>
              </mc:Fallback>
            </mc:AlternateContent>
          </a:graphicData>
        </a:graphic>
      </p:graphicFrame>
      <p:graphicFrame>
        <p:nvGraphicFramePr>
          <p:cNvPr id="30" name="Objeto 29">
            <a:extLst>
              <a:ext uri="{FF2B5EF4-FFF2-40B4-BE49-F238E27FC236}">
                <a16:creationId xmlns:a16="http://schemas.microsoft.com/office/drawing/2014/main" id="{11ADC46C-9C0A-417C-9840-A65DF3165C5C}"/>
              </a:ext>
            </a:extLst>
          </p:cNvPr>
          <p:cNvGraphicFramePr>
            <a:graphicFrameLocks noChangeAspect="1"/>
          </p:cNvGraphicFramePr>
          <p:nvPr>
            <p:extLst>
              <p:ext uri="{D42A27DB-BD31-4B8C-83A1-F6EECF244321}">
                <p14:modId xmlns:p14="http://schemas.microsoft.com/office/powerpoint/2010/main" val="3132498438"/>
              </p:ext>
            </p:extLst>
          </p:nvPr>
        </p:nvGraphicFramePr>
        <p:xfrm>
          <a:off x="6777070" y="1688522"/>
          <a:ext cx="1284288" cy="920750"/>
        </p:xfrm>
        <a:graphic>
          <a:graphicData uri="http://schemas.openxmlformats.org/presentationml/2006/ole">
            <mc:AlternateContent xmlns:mc="http://schemas.openxmlformats.org/markup-compatibility/2006">
              <mc:Choice xmlns:v="urn:schemas-microsoft-com:vml" Requires="v">
                <p:oleObj name="Equation" r:id="rId16" imgW="583920" imgH="419040" progId="Equation.DSMT4">
                  <p:embed/>
                </p:oleObj>
              </mc:Choice>
              <mc:Fallback>
                <p:oleObj name="Equation" r:id="rId16" imgW="583920" imgH="419040" progId="Equation.DSMT4">
                  <p:embed/>
                  <p:pic>
                    <p:nvPicPr>
                      <p:cNvPr id="30" name="Objeto 29">
                        <a:extLst>
                          <a:ext uri="{FF2B5EF4-FFF2-40B4-BE49-F238E27FC236}">
                            <a16:creationId xmlns:a16="http://schemas.microsoft.com/office/drawing/2014/main" id="{11ADC46C-9C0A-417C-9840-A65DF3165C5C}"/>
                          </a:ext>
                        </a:extLst>
                      </p:cNvPr>
                      <p:cNvPicPr>
                        <a:picLocks noChangeAspect="1" noChangeArrowheads="1"/>
                      </p:cNvPicPr>
                      <p:nvPr/>
                    </p:nvPicPr>
                    <p:blipFill>
                      <a:blip r:embed="rId17"/>
                      <a:srcRect/>
                      <a:stretch>
                        <a:fillRect/>
                      </a:stretch>
                    </p:blipFill>
                    <p:spPr bwMode="auto">
                      <a:xfrm>
                        <a:off x="6777070" y="1688522"/>
                        <a:ext cx="1284288" cy="920750"/>
                      </a:xfrm>
                      <a:prstGeom prst="rect">
                        <a:avLst/>
                      </a:prstGeom>
                      <a:noFill/>
                    </p:spPr>
                  </p:pic>
                </p:oleObj>
              </mc:Fallback>
            </mc:AlternateContent>
          </a:graphicData>
        </a:graphic>
      </p:graphicFrame>
      <p:graphicFrame>
        <p:nvGraphicFramePr>
          <p:cNvPr id="31" name="Objeto 30">
            <a:extLst>
              <a:ext uri="{FF2B5EF4-FFF2-40B4-BE49-F238E27FC236}">
                <a16:creationId xmlns:a16="http://schemas.microsoft.com/office/drawing/2014/main" id="{42EB1DB0-AC49-4A96-958F-3C98DFAAD400}"/>
              </a:ext>
            </a:extLst>
          </p:cNvPr>
          <p:cNvGraphicFramePr>
            <a:graphicFrameLocks noChangeAspect="1"/>
          </p:cNvGraphicFramePr>
          <p:nvPr>
            <p:extLst>
              <p:ext uri="{D42A27DB-BD31-4B8C-83A1-F6EECF244321}">
                <p14:modId xmlns:p14="http://schemas.microsoft.com/office/powerpoint/2010/main" val="2509901632"/>
              </p:ext>
            </p:extLst>
          </p:nvPr>
        </p:nvGraphicFramePr>
        <p:xfrm>
          <a:off x="2361105" y="2834481"/>
          <a:ext cx="1978025" cy="1189037"/>
        </p:xfrm>
        <a:graphic>
          <a:graphicData uri="http://schemas.openxmlformats.org/presentationml/2006/ole">
            <mc:AlternateContent xmlns:mc="http://schemas.openxmlformats.org/markup-compatibility/2006">
              <mc:Choice xmlns:v="urn:schemas-microsoft-com:vml" Requires="v">
                <p:oleObj name="Equation" r:id="rId18" imgW="1180800" imgH="711000" progId="Equation.DSMT4">
                  <p:embed/>
                </p:oleObj>
              </mc:Choice>
              <mc:Fallback>
                <p:oleObj name="Equation" r:id="rId18" imgW="1180800" imgH="711000" progId="Equation.DSMT4">
                  <p:embed/>
                  <p:pic>
                    <p:nvPicPr>
                      <p:cNvPr id="31" name="Objeto 30">
                        <a:extLst>
                          <a:ext uri="{FF2B5EF4-FFF2-40B4-BE49-F238E27FC236}">
                            <a16:creationId xmlns:a16="http://schemas.microsoft.com/office/drawing/2014/main" id="{42EB1DB0-AC49-4A96-958F-3C98DFAAD400}"/>
                          </a:ext>
                        </a:extLst>
                      </p:cNvPr>
                      <p:cNvPicPr>
                        <a:picLocks noChangeAspect="1" noChangeArrowheads="1"/>
                      </p:cNvPicPr>
                      <p:nvPr/>
                    </p:nvPicPr>
                    <p:blipFill>
                      <a:blip r:embed="rId19"/>
                      <a:srcRect/>
                      <a:stretch>
                        <a:fillRect/>
                      </a:stretch>
                    </p:blipFill>
                    <p:spPr bwMode="auto">
                      <a:xfrm>
                        <a:off x="2361105" y="2834481"/>
                        <a:ext cx="1978025" cy="1189037"/>
                      </a:xfrm>
                      <a:prstGeom prst="rect">
                        <a:avLst/>
                      </a:prstGeom>
                      <a:noFill/>
                    </p:spPr>
                  </p:pic>
                </p:oleObj>
              </mc:Fallback>
            </mc:AlternateContent>
          </a:graphicData>
        </a:graphic>
      </p:graphicFrame>
      <p:graphicFrame>
        <p:nvGraphicFramePr>
          <p:cNvPr id="32" name="Objeto 31">
            <a:extLst>
              <a:ext uri="{FF2B5EF4-FFF2-40B4-BE49-F238E27FC236}">
                <a16:creationId xmlns:a16="http://schemas.microsoft.com/office/drawing/2014/main" id="{B68906D4-5F92-44D9-BF26-DC0B13F36F78}"/>
              </a:ext>
            </a:extLst>
          </p:cNvPr>
          <p:cNvGraphicFramePr>
            <a:graphicFrameLocks noChangeAspect="1"/>
          </p:cNvGraphicFramePr>
          <p:nvPr>
            <p:extLst>
              <p:ext uri="{D42A27DB-BD31-4B8C-83A1-F6EECF244321}">
                <p14:modId xmlns:p14="http://schemas.microsoft.com/office/powerpoint/2010/main" val="2345578205"/>
              </p:ext>
            </p:extLst>
          </p:nvPr>
        </p:nvGraphicFramePr>
        <p:xfrm>
          <a:off x="4551232" y="3172914"/>
          <a:ext cx="1284287" cy="668337"/>
        </p:xfrm>
        <a:graphic>
          <a:graphicData uri="http://schemas.openxmlformats.org/presentationml/2006/ole">
            <mc:AlternateContent xmlns:mc="http://schemas.openxmlformats.org/markup-compatibility/2006">
              <mc:Choice xmlns:v="urn:schemas-microsoft-com:vml" Requires="v">
                <p:oleObj name="Equation" r:id="rId20" imgW="583920" imgH="304560" progId="Equation.DSMT4">
                  <p:embed/>
                </p:oleObj>
              </mc:Choice>
              <mc:Fallback>
                <p:oleObj name="Equation" r:id="rId20" imgW="583920" imgH="304560" progId="Equation.DSMT4">
                  <p:embed/>
                  <p:pic>
                    <p:nvPicPr>
                      <p:cNvPr id="32" name="Objeto 31">
                        <a:extLst>
                          <a:ext uri="{FF2B5EF4-FFF2-40B4-BE49-F238E27FC236}">
                            <a16:creationId xmlns:a16="http://schemas.microsoft.com/office/drawing/2014/main" id="{B68906D4-5F92-44D9-BF26-DC0B13F36F78}"/>
                          </a:ext>
                        </a:extLst>
                      </p:cNvPr>
                      <p:cNvPicPr>
                        <a:picLocks noChangeAspect="1" noChangeArrowheads="1"/>
                      </p:cNvPicPr>
                      <p:nvPr/>
                    </p:nvPicPr>
                    <p:blipFill>
                      <a:blip r:embed="rId21"/>
                      <a:srcRect/>
                      <a:stretch>
                        <a:fillRect/>
                      </a:stretch>
                    </p:blipFill>
                    <p:spPr bwMode="auto">
                      <a:xfrm>
                        <a:off x="4551232" y="3172914"/>
                        <a:ext cx="1284287" cy="668337"/>
                      </a:xfrm>
                      <a:prstGeom prst="rect">
                        <a:avLst/>
                      </a:prstGeom>
                      <a:noFill/>
                    </p:spPr>
                  </p:pic>
                </p:oleObj>
              </mc:Fallback>
            </mc:AlternateContent>
          </a:graphicData>
        </a:graphic>
      </p:graphicFrame>
      <p:graphicFrame>
        <p:nvGraphicFramePr>
          <p:cNvPr id="33" name="Objeto 32">
            <a:extLst>
              <a:ext uri="{FF2B5EF4-FFF2-40B4-BE49-F238E27FC236}">
                <a16:creationId xmlns:a16="http://schemas.microsoft.com/office/drawing/2014/main" id="{BD9E4C25-C116-4D44-A3FB-5043A5044B7E}"/>
              </a:ext>
            </a:extLst>
          </p:cNvPr>
          <p:cNvGraphicFramePr>
            <a:graphicFrameLocks noChangeAspect="1"/>
          </p:cNvGraphicFramePr>
          <p:nvPr>
            <p:extLst>
              <p:ext uri="{D42A27DB-BD31-4B8C-83A1-F6EECF244321}">
                <p14:modId xmlns:p14="http://schemas.microsoft.com/office/powerpoint/2010/main" val="701660463"/>
              </p:ext>
            </p:extLst>
          </p:nvPr>
        </p:nvGraphicFramePr>
        <p:xfrm>
          <a:off x="5886450" y="2833688"/>
          <a:ext cx="1957388" cy="1189037"/>
        </p:xfrm>
        <a:graphic>
          <a:graphicData uri="http://schemas.openxmlformats.org/presentationml/2006/ole">
            <mc:AlternateContent xmlns:mc="http://schemas.openxmlformats.org/markup-compatibility/2006">
              <mc:Choice xmlns:v="urn:schemas-microsoft-com:vml" Requires="v">
                <p:oleObj name="Equation" r:id="rId22" imgW="1168200" imgH="711000" progId="Equation.DSMT4">
                  <p:embed/>
                </p:oleObj>
              </mc:Choice>
              <mc:Fallback>
                <p:oleObj name="Equation" r:id="rId22" imgW="1168200" imgH="711000" progId="Equation.DSMT4">
                  <p:embed/>
                  <p:pic>
                    <p:nvPicPr>
                      <p:cNvPr id="33" name="Objeto 32">
                        <a:extLst>
                          <a:ext uri="{FF2B5EF4-FFF2-40B4-BE49-F238E27FC236}">
                            <a16:creationId xmlns:a16="http://schemas.microsoft.com/office/drawing/2014/main" id="{BD9E4C25-C116-4D44-A3FB-5043A5044B7E}"/>
                          </a:ext>
                        </a:extLst>
                      </p:cNvPr>
                      <p:cNvPicPr>
                        <a:picLocks noChangeAspect="1" noChangeArrowheads="1"/>
                      </p:cNvPicPr>
                      <p:nvPr/>
                    </p:nvPicPr>
                    <p:blipFill>
                      <a:blip r:embed="rId23"/>
                      <a:srcRect/>
                      <a:stretch>
                        <a:fillRect/>
                      </a:stretch>
                    </p:blipFill>
                    <p:spPr bwMode="auto">
                      <a:xfrm>
                        <a:off x="5886450" y="2833688"/>
                        <a:ext cx="1957388" cy="1189037"/>
                      </a:xfrm>
                      <a:prstGeom prst="rect">
                        <a:avLst/>
                      </a:prstGeom>
                      <a:noFill/>
                    </p:spPr>
                  </p:pic>
                </p:oleObj>
              </mc:Fallback>
            </mc:AlternateContent>
          </a:graphicData>
        </a:graphic>
      </p:graphicFrame>
      <p:grpSp>
        <p:nvGrpSpPr>
          <p:cNvPr id="34" name="Grupo 14">
            <a:extLst>
              <a:ext uri="{FF2B5EF4-FFF2-40B4-BE49-F238E27FC236}">
                <a16:creationId xmlns:a16="http://schemas.microsoft.com/office/drawing/2014/main" id="{D3C1408D-3FE0-41E7-88C7-86C4183E6E98}"/>
              </a:ext>
            </a:extLst>
          </p:cNvPr>
          <p:cNvGrpSpPr/>
          <p:nvPr/>
        </p:nvGrpSpPr>
        <p:grpSpPr>
          <a:xfrm>
            <a:off x="6007704" y="2892981"/>
            <a:ext cx="1769535" cy="1126842"/>
            <a:chOff x="9891634" y="2673729"/>
            <a:chExt cx="1769535" cy="1126842"/>
          </a:xfrm>
        </p:grpSpPr>
        <p:grpSp>
          <p:nvGrpSpPr>
            <p:cNvPr id="35" name="Grupo 60">
              <a:extLst>
                <a:ext uri="{FF2B5EF4-FFF2-40B4-BE49-F238E27FC236}">
                  <a16:creationId xmlns:a16="http://schemas.microsoft.com/office/drawing/2014/main" id="{21E6BCC9-B832-4F4D-85D8-411A97763C9E}"/>
                </a:ext>
              </a:extLst>
            </p:cNvPr>
            <p:cNvGrpSpPr/>
            <p:nvPr/>
          </p:nvGrpSpPr>
          <p:grpSpPr>
            <a:xfrm>
              <a:off x="9891634" y="2673729"/>
              <a:ext cx="803764" cy="734363"/>
              <a:chOff x="7045692" y="1738781"/>
              <a:chExt cx="803764" cy="734363"/>
            </a:xfrm>
          </p:grpSpPr>
          <p:cxnSp>
            <p:nvCxnSpPr>
              <p:cNvPr id="39" name="Conector recto 61">
                <a:extLst>
                  <a:ext uri="{FF2B5EF4-FFF2-40B4-BE49-F238E27FC236}">
                    <a16:creationId xmlns:a16="http://schemas.microsoft.com/office/drawing/2014/main" id="{F85C7E9D-29F1-41E2-8791-851685AA2398}"/>
                  </a:ext>
                </a:extLst>
              </p:cNvPr>
              <p:cNvCxnSpPr/>
              <p:nvPr/>
            </p:nvCxnSpPr>
            <p:spPr>
              <a:xfrm>
                <a:off x="7045692" y="1738781"/>
                <a:ext cx="0" cy="399089"/>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ector recto 62">
                <a:extLst>
                  <a:ext uri="{FF2B5EF4-FFF2-40B4-BE49-F238E27FC236}">
                    <a16:creationId xmlns:a16="http://schemas.microsoft.com/office/drawing/2014/main" id="{F122AE66-171A-4BCA-8CEF-D8FC89FCAD87}"/>
                  </a:ext>
                </a:extLst>
              </p:cNvPr>
              <p:cNvCxnSpPr/>
              <p:nvPr/>
            </p:nvCxnSpPr>
            <p:spPr>
              <a:xfrm>
                <a:off x="7045692" y="2137870"/>
                <a:ext cx="310632"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Conector recto 63">
                <a:extLst>
                  <a:ext uri="{FF2B5EF4-FFF2-40B4-BE49-F238E27FC236}">
                    <a16:creationId xmlns:a16="http://schemas.microsoft.com/office/drawing/2014/main" id="{123567AE-9281-4F59-8A76-80AB0F77E262}"/>
                  </a:ext>
                </a:extLst>
              </p:cNvPr>
              <p:cNvCxnSpPr/>
              <p:nvPr/>
            </p:nvCxnSpPr>
            <p:spPr>
              <a:xfrm>
                <a:off x="7356324" y="2137870"/>
                <a:ext cx="0" cy="330536"/>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Conector recto 64">
                <a:extLst>
                  <a:ext uri="{FF2B5EF4-FFF2-40B4-BE49-F238E27FC236}">
                    <a16:creationId xmlns:a16="http://schemas.microsoft.com/office/drawing/2014/main" id="{F5AABDE8-2EAD-47D1-8218-8BF2CED2615E}"/>
                  </a:ext>
                </a:extLst>
              </p:cNvPr>
              <p:cNvCxnSpPr>
                <a:cxnSpLocks/>
              </p:cNvCxnSpPr>
              <p:nvPr/>
            </p:nvCxnSpPr>
            <p:spPr>
              <a:xfrm>
                <a:off x="7356324" y="2473144"/>
                <a:ext cx="493132"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upo 65">
              <a:extLst>
                <a:ext uri="{FF2B5EF4-FFF2-40B4-BE49-F238E27FC236}">
                  <a16:creationId xmlns:a16="http://schemas.microsoft.com/office/drawing/2014/main" id="{48B17853-73E5-40BF-B137-C286A4549004}"/>
                </a:ext>
              </a:extLst>
            </p:cNvPr>
            <p:cNvGrpSpPr/>
            <p:nvPr/>
          </p:nvGrpSpPr>
          <p:grpSpPr>
            <a:xfrm>
              <a:off x="10691306" y="3401482"/>
              <a:ext cx="969863" cy="399089"/>
              <a:chOff x="7045692" y="1738781"/>
              <a:chExt cx="969863" cy="399089"/>
            </a:xfrm>
          </p:grpSpPr>
          <p:cxnSp>
            <p:nvCxnSpPr>
              <p:cNvPr id="37" name="Conector recto 66">
                <a:extLst>
                  <a:ext uri="{FF2B5EF4-FFF2-40B4-BE49-F238E27FC236}">
                    <a16:creationId xmlns:a16="http://schemas.microsoft.com/office/drawing/2014/main" id="{18DC81CC-9C4D-4BD1-BDFB-A80746CA2793}"/>
                  </a:ext>
                </a:extLst>
              </p:cNvPr>
              <p:cNvCxnSpPr/>
              <p:nvPr/>
            </p:nvCxnSpPr>
            <p:spPr>
              <a:xfrm>
                <a:off x="7045692" y="1738781"/>
                <a:ext cx="0" cy="399089"/>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ector recto 67">
                <a:extLst>
                  <a:ext uri="{FF2B5EF4-FFF2-40B4-BE49-F238E27FC236}">
                    <a16:creationId xmlns:a16="http://schemas.microsoft.com/office/drawing/2014/main" id="{5C136AFE-CE5B-4C7E-B61B-D584BAF7A83A}"/>
                  </a:ext>
                </a:extLst>
              </p:cNvPr>
              <p:cNvCxnSpPr>
                <a:cxnSpLocks/>
              </p:cNvCxnSpPr>
              <p:nvPr/>
            </p:nvCxnSpPr>
            <p:spPr>
              <a:xfrm>
                <a:off x="7045692" y="2137870"/>
                <a:ext cx="96986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43" name="CuadroTexto 30">
            <a:extLst>
              <a:ext uri="{FF2B5EF4-FFF2-40B4-BE49-F238E27FC236}">
                <a16:creationId xmlns:a16="http://schemas.microsoft.com/office/drawing/2014/main" id="{82E595E9-4A0A-4195-81AD-99FC3DE633C2}"/>
              </a:ext>
            </a:extLst>
          </p:cNvPr>
          <p:cNvSpPr txBox="1"/>
          <p:nvPr/>
        </p:nvSpPr>
        <p:spPr>
          <a:xfrm>
            <a:off x="5330287" y="4145179"/>
            <a:ext cx="2366055" cy="307777"/>
          </a:xfrm>
          <a:prstGeom prst="rect">
            <a:avLst/>
          </a:prstGeom>
          <a:noFill/>
        </p:spPr>
        <p:txBody>
          <a:bodyPr wrap="square" rtlCol="0">
            <a:spAutoFit/>
          </a:bodyPr>
          <a:lstStyle/>
          <a:p>
            <a:pPr algn="ctr"/>
            <a:r>
              <a:rPr lang="es-ES" sz="1400" b="1" dirty="0">
                <a:solidFill>
                  <a:srgbClr val="00007F"/>
                </a:solidFill>
              </a:rPr>
              <a:t>Rank(</a:t>
            </a:r>
            <a:r>
              <a:rPr lang="es-ES" sz="1400" b="1" i="1" dirty="0">
                <a:solidFill>
                  <a:srgbClr val="00007F"/>
                </a:solidFill>
                <a:latin typeface="Times New Roman" panose="02020603050405020304" pitchFamily="18" charset="0"/>
                <a:cs typeface="Times New Roman" panose="02020603050405020304" pitchFamily="18" charset="0"/>
              </a:rPr>
              <a:t>A</a:t>
            </a:r>
            <a:r>
              <a:rPr lang="es-ES" sz="1400" b="1" dirty="0">
                <a:solidFill>
                  <a:srgbClr val="00007F"/>
                </a:solidFill>
              </a:rPr>
              <a:t>) </a:t>
            </a:r>
            <a:r>
              <a:rPr lang="es-ES" sz="1400" dirty="0">
                <a:solidFill>
                  <a:srgbClr val="00007F"/>
                </a:solidFill>
              </a:rPr>
              <a:t>= </a:t>
            </a:r>
            <a:r>
              <a:rPr lang="es-ES" sz="1400" b="1" dirty="0">
                <a:solidFill>
                  <a:srgbClr val="00007F"/>
                </a:solidFill>
              </a:rPr>
              <a:t>Rank(</a:t>
            </a:r>
            <a:r>
              <a:rPr lang="es-ES" sz="1400" b="1" i="1" dirty="0">
                <a:solidFill>
                  <a:srgbClr val="00007F"/>
                </a:solidFill>
                <a:latin typeface="Times New Roman" panose="02020603050405020304" pitchFamily="18" charset="0"/>
                <a:cs typeface="Times New Roman" panose="02020603050405020304" pitchFamily="18" charset="0"/>
              </a:rPr>
              <a:t>A│B</a:t>
            </a:r>
            <a:r>
              <a:rPr lang="es-ES" sz="1400" b="1" dirty="0">
                <a:solidFill>
                  <a:srgbClr val="00007F"/>
                </a:solidFill>
              </a:rPr>
              <a:t>) </a:t>
            </a:r>
          </a:p>
        </p:txBody>
      </p:sp>
      <p:sp>
        <p:nvSpPr>
          <p:cNvPr id="44" name="Freeform 23">
            <a:extLst>
              <a:ext uri="{FF2B5EF4-FFF2-40B4-BE49-F238E27FC236}">
                <a16:creationId xmlns:a16="http://schemas.microsoft.com/office/drawing/2014/main" id="{FA3859F9-1890-4838-91DC-BE2B6C6BCCE3}"/>
              </a:ext>
            </a:extLst>
          </p:cNvPr>
          <p:cNvSpPr>
            <a:spLocks noChangeAspect="1" noEditPoints="1"/>
          </p:cNvSpPr>
          <p:nvPr/>
        </p:nvSpPr>
        <p:spPr bwMode="auto">
          <a:xfrm rot="602670">
            <a:off x="7342655" y="3935711"/>
            <a:ext cx="727075" cy="539750"/>
          </a:xfrm>
          <a:custGeom>
            <a:avLst/>
            <a:gdLst>
              <a:gd name="T0" fmla="*/ 177 w 200"/>
              <a:gd name="T1" fmla="*/ 12 h 148"/>
              <a:gd name="T2" fmla="*/ 185 w 200"/>
              <a:gd name="T3" fmla="*/ 15 h 148"/>
              <a:gd name="T4" fmla="*/ 185 w 200"/>
              <a:gd name="T5" fmla="*/ 30 h 148"/>
              <a:gd name="T6" fmla="*/ 80 w 200"/>
              <a:gd name="T7" fmla="*/ 133 h 148"/>
              <a:gd name="T8" fmla="*/ 73 w 200"/>
              <a:gd name="T9" fmla="*/ 136 h 148"/>
              <a:gd name="T10" fmla="*/ 65 w 200"/>
              <a:gd name="T11" fmla="*/ 133 h 148"/>
              <a:gd name="T12" fmla="*/ 15 w 200"/>
              <a:gd name="T13" fmla="*/ 82 h 148"/>
              <a:gd name="T14" fmla="*/ 15 w 200"/>
              <a:gd name="T15" fmla="*/ 67 h 148"/>
              <a:gd name="T16" fmla="*/ 23 w 200"/>
              <a:gd name="T17" fmla="*/ 64 h 148"/>
              <a:gd name="T18" fmla="*/ 31 w 200"/>
              <a:gd name="T19" fmla="*/ 67 h 148"/>
              <a:gd name="T20" fmla="*/ 73 w 200"/>
              <a:gd name="T21" fmla="*/ 110 h 148"/>
              <a:gd name="T22" fmla="*/ 169 w 200"/>
              <a:gd name="T23" fmla="*/ 15 h 148"/>
              <a:gd name="T24" fmla="*/ 177 w 200"/>
              <a:gd name="T25" fmla="*/ 12 h 148"/>
              <a:gd name="T26" fmla="*/ 177 w 200"/>
              <a:gd name="T27" fmla="*/ 0 h 148"/>
              <a:gd name="T28" fmla="*/ 161 w 200"/>
              <a:gd name="T29" fmla="*/ 7 h 148"/>
              <a:gd name="T30" fmla="*/ 73 w 200"/>
              <a:gd name="T31" fmla="*/ 93 h 148"/>
              <a:gd name="T32" fmla="*/ 39 w 200"/>
              <a:gd name="T33" fmla="*/ 59 h 148"/>
              <a:gd name="T34" fmla="*/ 23 w 200"/>
              <a:gd name="T35" fmla="*/ 52 h 148"/>
              <a:gd name="T36" fmla="*/ 7 w 200"/>
              <a:gd name="T37" fmla="*/ 59 h 148"/>
              <a:gd name="T38" fmla="*/ 0 w 200"/>
              <a:gd name="T39" fmla="*/ 75 h 148"/>
              <a:gd name="T40" fmla="*/ 7 w 200"/>
              <a:gd name="T41" fmla="*/ 91 h 148"/>
              <a:gd name="T42" fmla="*/ 56 w 200"/>
              <a:gd name="T43" fmla="*/ 141 h 148"/>
              <a:gd name="T44" fmla="*/ 73 w 200"/>
              <a:gd name="T45" fmla="*/ 148 h 148"/>
              <a:gd name="T46" fmla="*/ 89 w 200"/>
              <a:gd name="T47" fmla="*/ 141 h 148"/>
              <a:gd name="T48" fmla="*/ 193 w 200"/>
              <a:gd name="T49" fmla="*/ 39 h 148"/>
              <a:gd name="T50" fmla="*/ 200 w 200"/>
              <a:gd name="T51" fmla="*/ 23 h 148"/>
              <a:gd name="T52" fmla="*/ 193 w 200"/>
              <a:gd name="T53" fmla="*/ 7 h 148"/>
              <a:gd name="T54" fmla="*/ 177 w 200"/>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8">
                <a:moveTo>
                  <a:pt x="177" y="12"/>
                </a:moveTo>
                <a:cubicBezTo>
                  <a:pt x="180" y="12"/>
                  <a:pt x="183" y="13"/>
                  <a:pt x="185" y="15"/>
                </a:cubicBezTo>
                <a:cubicBezTo>
                  <a:pt x="189" y="19"/>
                  <a:pt x="189" y="26"/>
                  <a:pt x="185" y="30"/>
                </a:cubicBezTo>
                <a:cubicBezTo>
                  <a:pt x="80" y="133"/>
                  <a:pt x="80" y="133"/>
                  <a:pt x="80" y="133"/>
                </a:cubicBezTo>
                <a:cubicBezTo>
                  <a:pt x="78" y="135"/>
                  <a:pt x="75" y="136"/>
                  <a:pt x="73" y="136"/>
                </a:cubicBezTo>
                <a:cubicBezTo>
                  <a:pt x="70" y="136"/>
                  <a:pt x="67" y="135"/>
                  <a:pt x="65" y="133"/>
                </a:cubicBezTo>
                <a:cubicBezTo>
                  <a:pt x="15" y="82"/>
                  <a:pt x="15" y="82"/>
                  <a:pt x="15" y="82"/>
                </a:cubicBezTo>
                <a:cubicBezTo>
                  <a:pt x="11" y="78"/>
                  <a:pt x="11" y="71"/>
                  <a:pt x="15" y="67"/>
                </a:cubicBezTo>
                <a:cubicBezTo>
                  <a:pt x="17" y="65"/>
                  <a:pt x="20" y="64"/>
                  <a:pt x="23" y="64"/>
                </a:cubicBezTo>
                <a:cubicBezTo>
                  <a:pt x="26" y="64"/>
                  <a:pt x="29" y="65"/>
                  <a:pt x="31" y="67"/>
                </a:cubicBezTo>
                <a:cubicBezTo>
                  <a:pt x="73" y="110"/>
                  <a:pt x="73" y="110"/>
                  <a:pt x="73" y="110"/>
                </a:cubicBezTo>
                <a:cubicBezTo>
                  <a:pt x="169" y="15"/>
                  <a:pt x="169" y="15"/>
                  <a:pt x="169" y="15"/>
                </a:cubicBezTo>
                <a:cubicBezTo>
                  <a:pt x="171" y="13"/>
                  <a:pt x="174" y="12"/>
                  <a:pt x="177" y="12"/>
                </a:cubicBezTo>
                <a:moveTo>
                  <a:pt x="177" y="0"/>
                </a:moveTo>
                <a:cubicBezTo>
                  <a:pt x="171" y="0"/>
                  <a:pt x="165" y="2"/>
                  <a:pt x="161" y="7"/>
                </a:cubicBezTo>
                <a:cubicBezTo>
                  <a:pt x="73" y="93"/>
                  <a:pt x="73" y="93"/>
                  <a:pt x="73" y="93"/>
                </a:cubicBezTo>
                <a:cubicBezTo>
                  <a:pt x="39" y="59"/>
                  <a:pt x="39" y="59"/>
                  <a:pt x="39" y="59"/>
                </a:cubicBezTo>
                <a:cubicBezTo>
                  <a:pt x="35" y="54"/>
                  <a:pt x="29" y="52"/>
                  <a:pt x="23" y="52"/>
                </a:cubicBezTo>
                <a:cubicBezTo>
                  <a:pt x="17" y="52"/>
                  <a:pt x="11" y="54"/>
                  <a:pt x="7" y="59"/>
                </a:cubicBezTo>
                <a:cubicBezTo>
                  <a:pt x="2" y="63"/>
                  <a:pt x="0" y="69"/>
                  <a:pt x="0" y="75"/>
                </a:cubicBezTo>
                <a:cubicBezTo>
                  <a:pt x="0" y="81"/>
                  <a:pt x="2" y="87"/>
                  <a:pt x="7" y="91"/>
                </a:cubicBezTo>
                <a:cubicBezTo>
                  <a:pt x="56" y="141"/>
                  <a:pt x="56" y="141"/>
                  <a:pt x="56" y="141"/>
                </a:cubicBezTo>
                <a:cubicBezTo>
                  <a:pt x="61" y="146"/>
                  <a:pt x="66" y="148"/>
                  <a:pt x="73" y="148"/>
                </a:cubicBezTo>
                <a:cubicBezTo>
                  <a:pt x="79" y="148"/>
                  <a:pt x="84" y="146"/>
                  <a:pt x="89" y="141"/>
                </a:cubicBezTo>
                <a:cubicBezTo>
                  <a:pt x="193" y="39"/>
                  <a:pt x="193" y="39"/>
                  <a:pt x="193" y="39"/>
                </a:cubicBezTo>
                <a:cubicBezTo>
                  <a:pt x="198" y="35"/>
                  <a:pt x="200" y="29"/>
                  <a:pt x="200" y="23"/>
                </a:cubicBezTo>
                <a:cubicBezTo>
                  <a:pt x="200" y="17"/>
                  <a:pt x="198" y="11"/>
                  <a:pt x="193" y="7"/>
                </a:cubicBezTo>
                <a:cubicBezTo>
                  <a:pt x="189" y="2"/>
                  <a:pt x="183" y="0"/>
                  <a:pt x="177" y="0"/>
                </a:cubicBezTo>
                <a:close/>
              </a:path>
            </a:pathLst>
          </a:custGeom>
          <a:solidFill>
            <a:srgbClr val="70AD47"/>
          </a:solidFill>
          <a:ln>
            <a:noFill/>
          </a:ln>
        </p:spPr>
        <p:txBody>
          <a:bodyPr vert="horz" wrap="square" lIns="91440" tIns="45720" rIns="91440" bIns="45720" numCol="1" anchor="t" anchorCtr="0" compatLnSpc="1">
            <a:prstTxWarp prst="textNoShape">
              <a:avLst/>
            </a:prstTxWarp>
          </a:bodyPr>
          <a:lstStyle/>
          <a:p>
            <a:endParaRPr lang="en-GB"/>
          </a:p>
        </p:txBody>
      </p:sp>
      <p:graphicFrame>
        <p:nvGraphicFramePr>
          <p:cNvPr id="45" name="Objeto 44">
            <a:extLst>
              <a:ext uri="{FF2B5EF4-FFF2-40B4-BE49-F238E27FC236}">
                <a16:creationId xmlns:a16="http://schemas.microsoft.com/office/drawing/2014/main" id="{9D2A7DAF-E2DA-4A3B-946E-2FB04BDA8014}"/>
              </a:ext>
            </a:extLst>
          </p:cNvPr>
          <p:cNvGraphicFramePr>
            <a:graphicFrameLocks noChangeAspect="1"/>
          </p:cNvGraphicFramePr>
          <p:nvPr>
            <p:extLst>
              <p:ext uri="{D42A27DB-BD31-4B8C-83A1-F6EECF244321}">
                <p14:modId xmlns:p14="http://schemas.microsoft.com/office/powerpoint/2010/main" val="211166541"/>
              </p:ext>
            </p:extLst>
          </p:nvPr>
        </p:nvGraphicFramePr>
        <p:xfrm>
          <a:off x="3485226" y="5811997"/>
          <a:ext cx="2132012" cy="711200"/>
        </p:xfrm>
        <a:graphic>
          <a:graphicData uri="http://schemas.openxmlformats.org/presentationml/2006/ole">
            <mc:AlternateContent xmlns:mc="http://schemas.openxmlformats.org/markup-compatibility/2006">
              <mc:Choice xmlns:v="urn:schemas-microsoft-com:vml" Requires="v">
                <p:oleObj name="Equation" r:id="rId24" imgW="1257120" imgH="419040" progId="Equation.DSMT4">
                  <p:embed/>
                </p:oleObj>
              </mc:Choice>
              <mc:Fallback>
                <p:oleObj name="Equation" r:id="rId24" imgW="1257120" imgH="419040" progId="Equation.DSMT4">
                  <p:embed/>
                  <p:pic>
                    <p:nvPicPr>
                      <p:cNvPr id="45" name="Objeto 44">
                        <a:extLst>
                          <a:ext uri="{FF2B5EF4-FFF2-40B4-BE49-F238E27FC236}">
                            <a16:creationId xmlns:a16="http://schemas.microsoft.com/office/drawing/2014/main" id="{9D2A7DAF-E2DA-4A3B-946E-2FB04BDA8014}"/>
                          </a:ext>
                        </a:extLst>
                      </p:cNvPr>
                      <p:cNvPicPr>
                        <a:picLocks noChangeAspect="1" noChangeArrowheads="1"/>
                      </p:cNvPicPr>
                      <p:nvPr/>
                    </p:nvPicPr>
                    <p:blipFill>
                      <a:blip r:embed="rId25"/>
                      <a:srcRect/>
                      <a:stretch>
                        <a:fillRect/>
                      </a:stretch>
                    </p:blipFill>
                    <p:spPr bwMode="auto">
                      <a:xfrm>
                        <a:off x="3485226" y="5811997"/>
                        <a:ext cx="2132012" cy="711200"/>
                      </a:xfrm>
                      <a:prstGeom prst="rect">
                        <a:avLst/>
                      </a:prstGeom>
                      <a:noFill/>
                    </p:spPr>
                  </p:pic>
                </p:oleObj>
              </mc:Fallback>
            </mc:AlternateContent>
          </a:graphicData>
        </a:graphic>
      </p:graphicFrame>
      <p:sp>
        <p:nvSpPr>
          <p:cNvPr id="46" name="CuadroTexto 31">
            <a:extLst>
              <a:ext uri="{FF2B5EF4-FFF2-40B4-BE49-F238E27FC236}">
                <a16:creationId xmlns:a16="http://schemas.microsoft.com/office/drawing/2014/main" id="{A44157C9-A4BE-476D-BCFD-FFAF6883C1B4}"/>
              </a:ext>
            </a:extLst>
          </p:cNvPr>
          <p:cNvSpPr txBox="1"/>
          <p:nvPr/>
        </p:nvSpPr>
        <p:spPr>
          <a:xfrm>
            <a:off x="2382171" y="6020350"/>
            <a:ext cx="4176270" cy="369332"/>
          </a:xfrm>
          <a:prstGeom prst="rect">
            <a:avLst/>
          </a:prstGeom>
          <a:noFill/>
        </p:spPr>
        <p:txBody>
          <a:bodyPr wrap="square" rtlCol="0">
            <a:spAutoFit/>
          </a:bodyPr>
          <a:lstStyle/>
          <a:p>
            <a:pPr algn="just"/>
            <a:r>
              <a:rPr lang="en-GB" u="sng" dirty="0">
                <a:solidFill>
                  <a:srgbClr val="00007F"/>
                </a:solidFill>
              </a:rPr>
              <a:t>Solution</a:t>
            </a:r>
            <a:r>
              <a:rPr lang="en-GB" dirty="0">
                <a:solidFill>
                  <a:srgbClr val="00007F"/>
                </a:solidFill>
              </a:rPr>
              <a:t>:</a:t>
            </a:r>
          </a:p>
        </p:txBody>
      </p:sp>
      <p:sp>
        <p:nvSpPr>
          <p:cNvPr id="48" name="Retângulo: Cantos Arredondados 47">
            <a:hlinkClick r:id="rId26" action="ppaction://hlinksldjump"/>
            <a:extLst>
              <a:ext uri="{FF2B5EF4-FFF2-40B4-BE49-F238E27FC236}">
                <a16:creationId xmlns:a16="http://schemas.microsoft.com/office/drawing/2014/main" id="{53795862-6072-41C0-91A9-9E645AEEB813}"/>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49" name="Retângulo: Cantos Arredondados 48">
            <a:hlinkClick r:id="rId27" action="ppaction://hlinksldjump"/>
            <a:extLst>
              <a:ext uri="{FF2B5EF4-FFF2-40B4-BE49-F238E27FC236}">
                <a16:creationId xmlns:a16="http://schemas.microsoft.com/office/drawing/2014/main" id="{8716D5D6-475B-4536-8983-6E9652A0D102}"/>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50" name="Retângulo: Cantos Arredondados 49">
            <a:hlinkClick r:id="rId28" action="ppaction://hlinksldjump"/>
            <a:extLst>
              <a:ext uri="{FF2B5EF4-FFF2-40B4-BE49-F238E27FC236}">
                <a16:creationId xmlns:a16="http://schemas.microsoft.com/office/drawing/2014/main" id="{37396A2F-2840-4CE4-971F-085586A7B9ED}"/>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52" name="Retângulo: Cantos Arredondados 51">
            <a:hlinkClick r:id="rId13" action="ppaction://hlinksldjump"/>
            <a:extLst>
              <a:ext uri="{FF2B5EF4-FFF2-40B4-BE49-F238E27FC236}">
                <a16:creationId xmlns:a16="http://schemas.microsoft.com/office/drawing/2014/main" id="{7CCEF71F-F815-4C03-B8ED-0B04B64FCCBF}"/>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53" name="Retângulo: Cantos Arredondados 52">
            <a:hlinkClick r:id="rId29" action="ppaction://hlinksldjump"/>
            <a:extLst>
              <a:ext uri="{FF2B5EF4-FFF2-40B4-BE49-F238E27FC236}">
                <a16:creationId xmlns:a16="http://schemas.microsoft.com/office/drawing/2014/main" id="{19F6DE7E-F28F-429B-A922-D5A900EDACC2}"/>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1467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wipe(left)">
                                      <p:cBhvr>
                                        <p:cTn id="11" dur="500"/>
                                        <p:tgtEl>
                                          <p:spTgt spid="21">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wipe(left)">
                                      <p:cBhvr>
                                        <p:cTn id="15" dur="500"/>
                                        <p:tgtEl>
                                          <p:spTgt spid="21">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Effect transition="in" filter="wipe(left)">
                                      <p:cBhvr>
                                        <p:cTn id="19" dur="500"/>
                                        <p:tgtEl>
                                          <p:spTgt spid="2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25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childTnLst>
                                </p:cTn>
                              </p:par>
                            </p:childTnLst>
                          </p:cTn>
                        </p:par>
                        <p:par>
                          <p:cTn id="44" fill="hold">
                            <p:stCondLst>
                              <p:cond delay="125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43" grpId="0"/>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3" y="368356"/>
            <a:ext cx="6144860"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4.</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830997"/>
          </a:xfrm>
          <a:prstGeom prst="rect">
            <a:avLst/>
          </a:prstGeom>
          <a:noFill/>
        </p:spPr>
        <p:txBody>
          <a:bodyPr wrap="square" rtlCol="0">
            <a:spAutoFit/>
          </a:bodyPr>
          <a:lstStyle/>
          <a:p>
            <a:pPr algn="just"/>
            <a:r>
              <a:rPr lang="en-GB" sz="2400" dirty="0"/>
              <a:t>Use Gauss elimination Method </a:t>
            </a:r>
          </a:p>
          <a:p>
            <a:pPr algn="just"/>
            <a:r>
              <a:rPr lang="en-GB" sz="2400" dirty="0"/>
              <a:t>to solve the system:</a:t>
            </a:r>
          </a:p>
        </p:txBody>
      </p:sp>
      <mc:AlternateContent xmlns:mc="http://schemas.openxmlformats.org/markup-compatibility/2006" xmlns:a14="http://schemas.microsoft.com/office/drawing/2010/main">
        <mc:Choice Requires="a14">
          <p:sp>
            <p:nvSpPr>
              <p:cNvPr id="71" name="CuadroTexto 14">
                <a:extLst>
                  <a:ext uri="{FF2B5EF4-FFF2-40B4-BE49-F238E27FC236}">
                    <a16:creationId xmlns:a16="http://schemas.microsoft.com/office/drawing/2014/main" id="{7A917E47-8D04-4AD3-9957-86CCB5865B67}"/>
                  </a:ext>
                </a:extLst>
              </p:cNvPr>
              <p:cNvSpPr txBox="1"/>
              <p:nvPr/>
            </p:nvSpPr>
            <p:spPr>
              <a:xfrm>
                <a:off x="2180805" y="1370870"/>
                <a:ext cx="2412712"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s-ES" sz="2400" i="1">
                                    <a:latin typeface="Cambria Math" panose="02040503050406030204" pitchFamily="18" charset="0"/>
                                  </a:rPr>
                                  <m:t>𝑧</m:t>
                                </m:r>
                                <m:r>
                                  <a:rPr lang="en-GB" sz="2400" i="1">
                                    <a:latin typeface="Cambria Math" panose="02040503050406030204" pitchFamily="18" charset="0"/>
                                  </a:rPr>
                                  <m:t>=</m:t>
                                </m:r>
                                <m:r>
                                  <a:rPr lang="es-ES" sz="2400" i="1">
                                    <a:latin typeface="Cambria Math" panose="02040503050406030204" pitchFamily="18" charset="0"/>
                                  </a:rPr>
                                  <m:t>2</m:t>
                                </m:r>
                              </m:e>
                            </m:mr>
                            <m:mr>
                              <m:e>
                                <m:eqArr>
                                  <m:eqArrPr>
                                    <m:ctrlPr>
                                      <a:rPr lang="es-ES" sz="2400" i="1">
                                        <a:latin typeface="Cambria Math" panose="02040503050406030204" pitchFamily="18" charset="0"/>
                                      </a:rPr>
                                    </m:ctrlPr>
                                  </m:eqArrPr>
                                  <m:e>
                                    <m:r>
                                      <a:rPr lang="en-GB" sz="2400" i="1">
                                        <a:latin typeface="Cambria Math" panose="02040503050406030204" pitchFamily="18" charset="0"/>
                                      </a:rPr>
                                      <m:t>𝑥</m:t>
                                    </m:r>
                                    <m:r>
                                      <a:rPr lang="es-ES" sz="2400" i="1">
                                        <a:latin typeface="Cambria Math" panose="02040503050406030204" pitchFamily="18" charset="0"/>
                                      </a:rPr>
                                      <m:t>−2</m:t>
                                    </m:r>
                                    <m:r>
                                      <a:rPr lang="en-GB" sz="2400" i="1">
                                        <a:latin typeface="Cambria Math" panose="02040503050406030204" pitchFamily="18" charset="0"/>
                                      </a:rPr>
                                      <m:t>𝑦</m:t>
                                    </m:r>
                                    <m:r>
                                      <a:rPr lang="en-GB" sz="2400" i="1">
                                        <a:latin typeface="Cambria Math" panose="02040503050406030204" pitchFamily="18" charset="0"/>
                                      </a:rPr>
                                      <m:t>=0</m:t>
                                    </m:r>
                                  </m:e>
                                  <m:e>
                                    <m:r>
                                      <a:rPr lang="es-ES" sz="2400" i="1">
                                        <a:latin typeface="Cambria Math" panose="02040503050406030204" pitchFamily="18" charset="0"/>
                                      </a:rPr>
                                      <m:t>𝑥</m:t>
                                    </m:r>
                                    <m:r>
                                      <a:rPr lang="es-ES" sz="2400" i="1">
                                        <a:latin typeface="Cambria Math" panose="02040503050406030204" pitchFamily="18" charset="0"/>
                                      </a:rPr>
                                      <m:t>−2</m:t>
                                    </m:r>
                                    <m:r>
                                      <a:rPr lang="es-ES" sz="2400" i="1">
                                        <a:latin typeface="Cambria Math" panose="02040503050406030204" pitchFamily="18" charset="0"/>
                                      </a:rPr>
                                      <m:t>𝑦</m:t>
                                    </m:r>
                                    <m:r>
                                      <a:rPr lang="es-ES" sz="2400" i="1">
                                        <a:latin typeface="Cambria Math" panose="02040503050406030204" pitchFamily="18" charset="0"/>
                                      </a:rPr>
                                      <m:t>−</m:t>
                                    </m:r>
                                    <m:r>
                                      <a:rPr lang="es-ES" sz="2400" i="1">
                                        <a:latin typeface="Cambria Math" panose="02040503050406030204" pitchFamily="18" charset="0"/>
                                      </a:rPr>
                                      <m:t>𝑧</m:t>
                                    </m:r>
                                    <m:r>
                                      <a:rPr lang="es-ES" sz="2400" i="1">
                                        <a:latin typeface="Cambria Math" panose="02040503050406030204" pitchFamily="18" charset="0"/>
                                      </a:rPr>
                                      <m:t>=1</m:t>
                                    </m:r>
                                  </m:e>
                                </m:eqArr>
                              </m:e>
                            </m:mr>
                          </m:m>
                        </m:e>
                      </m:d>
                    </m:oMath>
                  </m:oMathPara>
                </a14:m>
                <a:endParaRPr lang="es-ES" sz="2400" dirty="0"/>
              </a:p>
            </p:txBody>
          </p:sp>
        </mc:Choice>
        <mc:Fallback xmlns="">
          <p:sp>
            <p:nvSpPr>
              <p:cNvPr id="71" name="CuadroTexto 14">
                <a:extLst>
                  <a:ext uri="{FF2B5EF4-FFF2-40B4-BE49-F238E27FC236}">
                    <a16:creationId xmlns:a16="http://schemas.microsoft.com/office/drawing/2014/main" id="{7A917E47-8D04-4AD3-9957-86CCB5865B67}"/>
                  </a:ext>
                </a:extLst>
              </p:cNvPr>
              <p:cNvSpPr txBox="1">
                <a:spLocks noRot="1" noChangeAspect="1" noMove="1" noResize="1" noEditPoints="1" noAdjustHandles="1" noChangeArrowheads="1" noChangeShapeType="1" noTextEdit="1"/>
              </p:cNvSpPr>
              <p:nvPr/>
            </p:nvSpPr>
            <p:spPr>
              <a:xfrm>
                <a:off x="2180805" y="1370870"/>
                <a:ext cx="2412712" cy="1271438"/>
              </a:xfrm>
              <a:prstGeom prst="rect">
                <a:avLst/>
              </a:prstGeom>
              <a:blipFill>
                <a:blip r:embed="rId11"/>
                <a:stretch>
                  <a:fillRect/>
                </a:stretch>
              </a:blipFill>
            </p:spPr>
            <p:txBody>
              <a:bodyPr/>
              <a:lstStyle/>
              <a:p>
                <a:r>
                  <a:rPr lang="en-GB">
                    <a:noFill/>
                  </a:rPr>
                  <a:t> </a:t>
                </a:r>
              </a:p>
            </p:txBody>
          </p:sp>
        </mc:Fallback>
      </mc:AlternateContent>
      <p:pic>
        <p:nvPicPr>
          <p:cNvPr id="13" name="Imagem 12">
            <a:extLst>
              <a:ext uri="{FF2B5EF4-FFF2-40B4-BE49-F238E27FC236}">
                <a16:creationId xmlns:a16="http://schemas.microsoft.com/office/drawing/2014/main" id="{CF85AB56-A50C-4545-B2F8-2C6AE60CEA7F}"/>
              </a:ext>
            </a:extLst>
          </p:cNvPr>
          <p:cNvPicPr>
            <a:picLocks noChangeAspect="1"/>
          </p:cNvPicPr>
          <p:nvPr>
            <p:custDataLst>
              <p:tags r:id="rId1"/>
            </p:custDataLst>
          </p:nvPr>
        </p:nvPicPr>
        <p:blipFill rotWithShape="1">
          <a:blip r:embed="rId12">
            <a:extLst>
              <a:ext uri="{28A0092B-C50C-407E-A947-70E740481C1C}">
                <a14:useLocalDpi xmlns:a14="http://schemas.microsoft.com/office/drawing/2010/main" val="0"/>
              </a:ext>
            </a:extLst>
          </a:blip>
          <a:srcRect b="44310"/>
          <a:stretch/>
        </p:blipFill>
        <p:spPr>
          <a:xfrm>
            <a:off x="8233543" y="754228"/>
            <a:ext cx="3896377" cy="6112335"/>
          </a:xfrm>
          <a:prstGeom prst="rect">
            <a:avLst/>
          </a:prstGeom>
        </p:spPr>
      </p:pic>
      <p:sp>
        <p:nvSpPr>
          <p:cNvPr id="87" name="Retângulo: Cantos Arredondados 86">
            <a:hlinkClick r:id="rId13" action="ppaction://hlinksldjump"/>
            <a:extLst>
              <a:ext uri="{FF2B5EF4-FFF2-40B4-BE49-F238E27FC236}">
                <a16:creationId xmlns:a16="http://schemas.microsoft.com/office/drawing/2014/main" id="{A126210E-D300-40EF-AE1B-C99E44119DC9}"/>
              </a:ext>
            </a:extLst>
          </p:cNvPr>
          <p:cNvSpPr/>
          <p:nvPr/>
        </p:nvSpPr>
        <p:spPr>
          <a:xfrm>
            <a:off x="7287318" y="6019322"/>
            <a:ext cx="818049" cy="489600"/>
          </a:xfrm>
          <a:prstGeom prst="roundRect">
            <a:avLst>
              <a:gd name="adj" fmla="val 23107"/>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dirty="0"/>
              <a:t>Skip it!</a:t>
            </a:r>
          </a:p>
        </p:txBody>
      </p:sp>
      <p:sp>
        <p:nvSpPr>
          <p:cNvPr id="21" name="CuadroTexto 45">
            <a:extLst>
              <a:ext uri="{FF2B5EF4-FFF2-40B4-BE49-F238E27FC236}">
                <a16:creationId xmlns:a16="http://schemas.microsoft.com/office/drawing/2014/main" id="{16754DE2-EDB4-4806-9438-7F0C9EAA16CE}"/>
              </a:ext>
            </a:extLst>
          </p:cNvPr>
          <p:cNvSpPr txBox="1"/>
          <p:nvPr/>
        </p:nvSpPr>
        <p:spPr>
          <a:xfrm rot="-60000">
            <a:off x="8467025" y="1137595"/>
            <a:ext cx="3429412" cy="2000548"/>
          </a:xfrm>
          <a:prstGeom prst="rect">
            <a:avLst/>
          </a:prstGeom>
          <a:noFill/>
        </p:spPr>
        <p:txBody>
          <a:bodyPr wrap="square" rtlCol="0">
            <a:spAutoFit/>
          </a:bodyPr>
          <a:lstStyle/>
          <a:p>
            <a:pPr algn="ctr"/>
            <a:r>
              <a:rPr lang="en-GB" sz="2800" dirty="0">
                <a:solidFill>
                  <a:srgbClr val="F25E4F"/>
                </a:solidFill>
              </a:rPr>
              <a:t>Step 3. </a:t>
            </a:r>
          </a:p>
          <a:p>
            <a:pPr algn="ctr"/>
            <a:r>
              <a:rPr lang="en-GB" sz="3200" b="1" dirty="0">
                <a:latin typeface="Bradley Hand ITC" panose="03070402050302030203" pitchFamily="66" charset="0"/>
              </a:rPr>
              <a:t>Write the</a:t>
            </a:r>
          </a:p>
          <a:p>
            <a:pPr algn="ctr"/>
            <a:r>
              <a:rPr lang="en-GB" sz="3200" b="1" dirty="0">
                <a:latin typeface="Bradley Hand ITC" panose="03070402050302030203" pitchFamily="66" charset="0"/>
              </a:rPr>
              <a:t>Equivalent System</a:t>
            </a:r>
            <a:endParaRPr lang="en-GB" sz="2800" b="1" dirty="0">
              <a:latin typeface="Bradley Hand ITC" panose="03070402050302030203" pitchFamily="66" charset="0"/>
            </a:endParaRPr>
          </a:p>
        </p:txBody>
      </p:sp>
      <p:graphicFrame>
        <p:nvGraphicFramePr>
          <p:cNvPr id="23" name="Objeto 22">
            <a:extLst>
              <a:ext uri="{FF2B5EF4-FFF2-40B4-BE49-F238E27FC236}">
                <a16:creationId xmlns:a16="http://schemas.microsoft.com/office/drawing/2014/main" id="{D3630261-8026-4869-B3C2-915C76D05250}"/>
              </a:ext>
            </a:extLst>
          </p:cNvPr>
          <p:cNvGraphicFramePr>
            <a:graphicFrameLocks noChangeAspect="1"/>
          </p:cNvGraphicFramePr>
          <p:nvPr/>
        </p:nvGraphicFramePr>
        <p:xfrm>
          <a:off x="4917903" y="1359331"/>
          <a:ext cx="1794323" cy="1309234"/>
        </p:xfrm>
        <a:graphic>
          <a:graphicData uri="http://schemas.openxmlformats.org/presentationml/2006/ole">
            <mc:AlternateContent xmlns:mc="http://schemas.openxmlformats.org/markup-compatibility/2006">
              <mc:Choice xmlns:v="urn:schemas-microsoft-com:vml" Requires="v">
                <p:oleObj name="Equation" r:id="rId14" imgW="1054080" imgH="711000" progId="Equation.DSMT4">
                  <p:embed/>
                </p:oleObj>
              </mc:Choice>
              <mc:Fallback>
                <p:oleObj name="Equation" r:id="rId14" imgW="1054080" imgH="711000" progId="Equation.DSMT4">
                  <p:embed/>
                  <p:pic>
                    <p:nvPicPr>
                      <p:cNvPr id="23" name="Objeto 22">
                        <a:extLst>
                          <a:ext uri="{FF2B5EF4-FFF2-40B4-BE49-F238E27FC236}">
                            <a16:creationId xmlns:a16="http://schemas.microsoft.com/office/drawing/2014/main" id="{D3630261-8026-4869-B3C2-915C76D05250}"/>
                          </a:ext>
                        </a:extLst>
                      </p:cNvPr>
                      <p:cNvPicPr>
                        <a:picLocks noChangeAspect="1" noChangeArrowheads="1"/>
                      </p:cNvPicPr>
                      <p:nvPr/>
                    </p:nvPicPr>
                    <p:blipFill>
                      <a:blip r:embed="rId15"/>
                      <a:srcRect/>
                      <a:stretch>
                        <a:fillRect/>
                      </a:stretch>
                    </p:blipFill>
                    <p:spPr bwMode="auto">
                      <a:xfrm>
                        <a:off x="4917903" y="1359331"/>
                        <a:ext cx="1794323" cy="1309234"/>
                      </a:xfrm>
                      <a:prstGeom prst="rect">
                        <a:avLst/>
                      </a:prstGeom>
                      <a:noFill/>
                    </p:spPr>
                  </p:pic>
                </p:oleObj>
              </mc:Fallback>
            </mc:AlternateContent>
          </a:graphicData>
        </a:graphic>
      </p:graphicFrame>
      <p:graphicFrame>
        <p:nvGraphicFramePr>
          <p:cNvPr id="30" name="Objeto 29">
            <a:extLst>
              <a:ext uri="{FF2B5EF4-FFF2-40B4-BE49-F238E27FC236}">
                <a16:creationId xmlns:a16="http://schemas.microsoft.com/office/drawing/2014/main" id="{11ADC46C-9C0A-417C-9840-A65DF3165C5C}"/>
              </a:ext>
            </a:extLst>
          </p:cNvPr>
          <p:cNvGraphicFramePr>
            <a:graphicFrameLocks noChangeAspect="1"/>
          </p:cNvGraphicFramePr>
          <p:nvPr/>
        </p:nvGraphicFramePr>
        <p:xfrm>
          <a:off x="6777070" y="1688522"/>
          <a:ext cx="1284288" cy="920750"/>
        </p:xfrm>
        <a:graphic>
          <a:graphicData uri="http://schemas.openxmlformats.org/presentationml/2006/ole">
            <mc:AlternateContent xmlns:mc="http://schemas.openxmlformats.org/markup-compatibility/2006">
              <mc:Choice xmlns:v="urn:schemas-microsoft-com:vml" Requires="v">
                <p:oleObj name="Equation" r:id="rId16" imgW="583920" imgH="419040" progId="Equation.DSMT4">
                  <p:embed/>
                </p:oleObj>
              </mc:Choice>
              <mc:Fallback>
                <p:oleObj name="Equation" r:id="rId16" imgW="583920" imgH="419040" progId="Equation.DSMT4">
                  <p:embed/>
                  <p:pic>
                    <p:nvPicPr>
                      <p:cNvPr id="30" name="Objeto 29">
                        <a:extLst>
                          <a:ext uri="{FF2B5EF4-FFF2-40B4-BE49-F238E27FC236}">
                            <a16:creationId xmlns:a16="http://schemas.microsoft.com/office/drawing/2014/main" id="{11ADC46C-9C0A-417C-9840-A65DF3165C5C}"/>
                          </a:ext>
                        </a:extLst>
                      </p:cNvPr>
                      <p:cNvPicPr>
                        <a:picLocks noChangeAspect="1" noChangeArrowheads="1"/>
                      </p:cNvPicPr>
                      <p:nvPr/>
                    </p:nvPicPr>
                    <p:blipFill>
                      <a:blip r:embed="rId17"/>
                      <a:srcRect/>
                      <a:stretch>
                        <a:fillRect/>
                      </a:stretch>
                    </p:blipFill>
                    <p:spPr bwMode="auto">
                      <a:xfrm>
                        <a:off x="6777070" y="1688522"/>
                        <a:ext cx="1284288" cy="920750"/>
                      </a:xfrm>
                      <a:prstGeom prst="rect">
                        <a:avLst/>
                      </a:prstGeom>
                      <a:noFill/>
                    </p:spPr>
                  </p:pic>
                </p:oleObj>
              </mc:Fallback>
            </mc:AlternateContent>
          </a:graphicData>
        </a:graphic>
      </p:graphicFrame>
      <p:graphicFrame>
        <p:nvGraphicFramePr>
          <p:cNvPr id="31" name="Objeto 30">
            <a:extLst>
              <a:ext uri="{FF2B5EF4-FFF2-40B4-BE49-F238E27FC236}">
                <a16:creationId xmlns:a16="http://schemas.microsoft.com/office/drawing/2014/main" id="{42EB1DB0-AC49-4A96-958F-3C98DFAAD400}"/>
              </a:ext>
            </a:extLst>
          </p:cNvPr>
          <p:cNvGraphicFramePr>
            <a:graphicFrameLocks noChangeAspect="1"/>
          </p:cNvGraphicFramePr>
          <p:nvPr/>
        </p:nvGraphicFramePr>
        <p:xfrm>
          <a:off x="2361105" y="2834481"/>
          <a:ext cx="1978025" cy="1189037"/>
        </p:xfrm>
        <a:graphic>
          <a:graphicData uri="http://schemas.openxmlformats.org/presentationml/2006/ole">
            <mc:AlternateContent xmlns:mc="http://schemas.openxmlformats.org/markup-compatibility/2006">
              <mc:Choice xmlns:v="urn:schemas-microsoft-com:vml" Requires="v">
                <p:oleObj name="Equation" r:id="rId18" imgW="1180800" imgH="711000" progId="Equation.DSMT4">
                  <p:embed/>
                </p:oleObj>
              </mc:Choice>
              <mc:Fallback>
                <p:oleObj name="Equation" r:id="rId18" imgW="1180800" imgH="711000" progId="Equation.DSMT4">
                  <p:embed/>
                  <p:pic>
                    <p:nvPicPr>
                      <p:cNvPr id="31" name="Objeto 30">
                        <a:extLst>
                          <a:ext uri="{FF2B5EF4-FFF2-40B4-BE49-F238E27FC236}">
                            <a16:creationId xmlns:a16="http://schemas.microsoft.com/office/drawing/2014/main" id="{42EB1DB0-AC49-4A96-958F-3C98DFAAD400}"/>
                          </a:ext>
                        </a:extLst>
                      </p:cNvPr>
                      <p:cNvPicPr>
                        <a:picLocks noChangeAspect="1" noChangeArrowheads="1"/>
                      </p:cNvPicPr>
                      <p:nvPr/>
                    </p:nvPicPr>
                    <p:blipFill>
                      <a:blip r:embed="rId19"/>
                      <a:srcRect/>
                      <a:stretch>
                        <a:fillRect/>
                      </a:stretch>
                    </p:blipFill>
                    <p:spPr bwMode="auto">
                      <a:xfrm>
                        <a:off x="2361105" y="2834481"/>
                        <a:ext cx="1978025" cy="1189037"/>
                      </a:xfrm>
                      <a:prstGeom prst="rect">
                        <a:avLst/>
                      </a:prstGeom>
                      <a:noFill/>
                    </p:spPr>
                  </p:pic>
                </p:oleObj>
              </mc:Fallback>
            </mc:AlternateContent>
          </a:graphicData>
        </a:graphic>
      </p:graphicFrame>
      <p:graphicFrame>
        <p:nvGraphicFramePr>
          <p:cNvPr id="32" name="Objeto 31">
            <a:extLst>
              <a:ext uri="{FF2B5EF4-FFF2-40B4-BE49-F238E27FC236}">
                <a16:creationId xmlns:a16="http://schemas.microsoft.com/office/drawing/2014/main" id="{B68906D4-5F92-44D9-BF26-DC0B13F36F78}"/>
              </a:ext>
            </a:extLst>
          </p:cNvPr>
          <p:cNvGraphicFramePr>
            <a:graphicFrameLocks noChangeAspect="1"/>
          </p:cNvGraphicFramePr>
          <p:nvPr/>
        </p:nvGraphicFramePr>
        <p:xfrm>
          <a:off x="4551232" y="3172914"/>
          <a:ext cx="1284287" cy="668337"/>
        </p:xfrm>
        <a:graphic>
          <a:graphicData uri="http://schemas.openxmlformats.org/presentationml/2006/ole">
            <mc:AlternateContent xmlns:mc="http://schemas.openxmlformats.org/markup-compatibility/2006">
              <mc:Choice xmlns:v="urn:schemas-microsoft-com:vml" Requires="v">
                <p:oleObj name="Equation" r:id="rId20" imgW="583920" imgH="304560" progId="Equation.DSMT4">
                  <p:embed/>
                </p:oleObj>
              </mc:Choice>
              <mc:Fallback>
                <p:oleObj name="Equation" r:id="rId20" imgW="583920" imgH="304560" progId="Equation.DSMT4">
                  <p:embed/>
                  <p:pic>
                    <p:nvPicPr>
                      <p:cNvPr id="32" name="Objeto 31">
                        <a:extLst>
                          <a:ext uri="{FF2B5EF4-FFF2-40B4-BE49-F238E27FC236}">
                            <a16:creationId xmlns:a16="http://schemas.microsoft.com/office/drawing/2014/main" id="{B68906D4-5F92-44D9-BF26-DC0B13F36F78}"/>
                          </a:ext>
                        </a:extLst>
                      </p:cNvPr>
                      <p:cNvPicPr>
                        <a:picLocks noChangeAspect="1" noChangeArrowheads="1"/>
                      </p:cNvPicPr>
                      <p:nvPr/>
                    </p:nvPicPr>
                    <p:blipFill>
                      <a:blip r:embed="rId21"/>
                      <a:srcRect/>
                      <a:stretch>
                        <a:fillRect/>
                      </a:stretch>
                    </p:blipFill>
                    <p:spPr bwMode="auto">
                      <a:xfrm>
                        <a:off x="4551232" y="3172914"/>
                        <a:ext cx="1284287" cy="668337"/>
                      </a:xfrm>
                      <a:prstGeom prst="rect">
                        <a:avLst/>
                      </a:prstGeom>
                      <a:noFill/>
                    </p:spPr>
                  </p:pic>
                </p:oleObj>
              </mc:Fallback>
            </mc:AlternateContent>
          </a:graphicData>
        </a:graphic>
      </p:graphicFrame>
      <p:graphicFrame>
        <p:nvGraphicFramePr>
          <p:cNvPr id="33" name="Objeto 32">
            <a:extLst>
              <a:ext uri="{FF2B5EF4-FFF2-40B4-BE49-F238E27FC236}">
                <a16:creationId xmlns:a16="http://schemas.microsoft.com/office/drawing/2014/main" id="{BD9E4C25-C116-4D44-A3FB-5043A5044B7E}"/>
              </a:ext>
            </a:extLst>
          </p:cNvPr>
          <p:cNvGraphicFramePr>
            <a:graphicFrameLocks noChangeAspect="1"/>
          </p:cNvGraphicFramePr>
          <p:nvPr/>
        </p:nvGraphicFramePr>
        <p:xfrm>
          <a:off x="5886450" y="2833688"/>
          <a:ext cx="1957388" cy="1189037"/>
        </p:xfrm>
        <a:graphic>
          <a:graphicData uri="http://schemas.openxmlformats.org/presentationml/2006/ole">
            <mc:AlternateContent xmlns:mc="http://schemas.openxmlformats.org/markup-compatibility/2006">
              <mc:Choice xmlns:v="urn:schemas-microsoft-com:vml" Requires="v">
                <p:oleObj name="Equation" r:id="rId22" imgW="1168200" imgH="711000" progId="Equation.DSMT4">
                  <p:embed/>
                </p:oleObj>
              </mc:Choice>
              <mc:Fallback>
                <p:oleObj name="Equation" r:id="rId22" imgW="1168200" imgH="711000" progId="Equation.DSMT4">
                  <p:embed/>
                  <p:pic>
                    <p:nvPicPr>
                      <p:cNvPr id="33" name="Objeto 32">
                        <a:extLst>
                          <a:ext uri="{FF2B5EF4-FFF2-40B4-BE49-F238E27FC236}">
                            <a16:creationId xmlns:a16="http://schemas.microsoft.com/office/drawing/2014/main" id="{BD9E4C25-C116-4D44-A3FB-5043A5044B7E}"/>
                          </a:ext>
                        </a:extLst>
                      </p:cNvPr>
                      <p:cNvPicPr>
                        <a:picLocks noChangeAspect="1" noChangeArrowheads="1"/>
                      </p:cNvPicPr>
                      <p:nvPr/>
                    </p:nvPicPr>
                    <p:blipFill>
                      <a:blip r:embed="rId23"/>
                      <a:srcRect/>
                      <a:stretch>
                        <a:fillRect/>
                      </a:stretch>
                    </p:blipFill>
                    <p:spPr bwMode="auto">
                      <a:xfrm>
                        <a:off x="5886450" y="2833688"/>
                        <a:ext cx="1957388" cy="1189037"/>
                      </a:xfrm>
                      <a:prstGeom prst="rect">
                        <a:avLst/>
                      </a:prstGeom>
                      <a:noFill/>
                    </p:spPr>
                  </p:pic>
                </p:oleObj>
              </mc:Fallback>
            </mc:AlternateContent>
          </a:graphicData>
        </a:graphic>
      </p:graphicFrame>
      <p:graphicFrame>
        <p:nvGraphicFramePr>
          <p:cNvPr id="25" name="Objeto 24">
            <a:extLst>
              <a:ext uri="{FF2B5EF4-FFF2-40B4-BE49-F238E27FC236}">
                <a16:creationId xmlns:a16="http://schemas.microsoft.com/office/drawing/2014/main" id="{15E737A3-B58C-4BBC-A992-0DED96CF8C9D}"/>
              </a:ext>
            </a:extLst>
          </p:cNvPr>
          <p:cNvGraphicFramePr>
            <a:graphicFrameLocks noChangeAspect="1"/>
          </p:cNvGraphicFramePr>
          <p:nvPr>
            <p:extLst>
              <p:ext uri="{D42A27DB-BD31-4B8C-83A1-F6EECF244321}">
                <p14:modId xmlns:p14="http://schemas.microsoft.com/office/powerpoint/2010/main" val="211166541"/>
              </p:ext>
            </p:extLst>
          </p:nvPr>
        </p:nvGraphicFramePr>
        <p:xfrm>
          <a:off x="3485226" y="5811997"/>
          <a:ext cx="2132012" cy="711200"/>
        </p:xfrm>
        <a:graphic>
          <a:graphicData uri="http://schemas.openxmlformats.org/presentationml/2006/ole">
            <mc:AlternateContent xmlns:mc="http://schemas.openxmlformats.org/markup-compatibility/2006">
              <mc:Choice xmlns:v="urn:schemas-microsoft-com:vml" Requires="v">
                <p:oleObj name="Equation" r:id="rId24" imgW="1257120" imgH="419040" progId="Equation.DSMT4">
                  <p:embed/>
                </p:oleObj>
              </mc:Choice>
              <mc:Fallback>
                <p:oleObj name="Equation" r:id="rId24" imgW="1257120" imgH="419040" progId="Equation.DSMT4">
                  <p:embed/>
                  <p:pic>
                    <p:nvPicPr>
                      <p:cNvPr id="25" name="Objeto 24">
                        <a:extLst>
                          <a:ext uri="{FF2B5EF4-FFF2-40B4-BE49-F238E27FC236}">
                            <a16:creationId xmlns:a16="http://schemas.microsoft.com/office/drawing/2014/main" id="{15E737A3-B58C-4BBC-A992-0DED96CF8C9D}"/>
                          </a:ext>
                        </a:extLst>
                      </p:cNvPr>
                      <p:cNvPicPr>
                        <a:picLocks noChangeAspect="1" noChangeArrowheads="1"/>
                      </p:cNvPicPr>
                      <p:nvPr/>
                    </p:nvPicPr>
                    <p:blipFill>
                      <a:blip r:embed="rId25"/>
                      <a:srcRect/>
                      <a:stretch>
                        <a:fillRect/>
                      </a:stretch>
                    </p:blipFill>
                    <p:spPr bwMode="auto">
                      <a:xfrm>
                        <a:off x="3485226" y="5811997"/>
                        <a:ext cx="2132012" cy="711200"/>
                      </a:xfrm>
                      <a:prstGeom prst="rect">
                        <a:avLst/>
                      </a:prstGeom>
                      <a:noFill/>
                    </p:spPr>
                  </p:pic>
                </p:oleObj>
              </mc:Fallback>
            </mc:AlternateContent>
          </a:graphicData>
        </a:graphic>
      </p:graphicFrame>
      <p:sp>
        <p:nvSpPr>
          <p:cNvPr id="28" name="CuadroTexto 31">
            <a:extLst>
              <a:ext uri="{FF2B5EF4-FFF2-40B4-BE49-F238E27FC236}">
                <a16:creationId xmlns:a16="http://schemas.microsoft.com/office/drawing/2014/main" id="{43CDDF98-735E-470F-B503-F6F305EC5EEA}"/>
              </a:ext>
            </a:extLst>
          </p:cNvPr>
          <p:cNvSpPr txBox="1"/>
          <p:nvPr/>
        </p:nvSpPr>
        <p:spPr>
          <a:xfrm>
            <a:off x="2382171" y="6020350"/>
            <a:ext cx="4176270" cy="369332"/>
          </a:xfrm>
          <a:prstGeom prst="rect">
            <a:avLst/>
          </a:prstGeom>
          <a:noFill/>
        </p:spPr>
        <p:txBody>
          <a:bodyPr wrap="square" rtlCol="0">
            <a:spAutoFit/>
          </a:bodyPr>
          <a:lstStyle/>
          <a:p>
            <a:pPr algn="just"/>
            <a:r>
              <a:rPr lang="en-GB" u="sng" dirty="0">
                <a:solidFill>
                  <a:srgbClr val="00007F"/>
                </a:solidFill>
              </a:rPr>
              <a:t>Solution</a:t>
            </a:r>
            <a:r>
              <a:rPr lang="en-GB" dirty="0">
                <a:solidFill>
                  <a:srgbClr val="00007F"/>
                </a:solidFill>
              </a:rPr>
              <a:t>:</a:t>
            </a:r>
          </a:p>
        </p:txBody>
      </p:sp>
      <p:graphicFrame>
        <p:nvGraphicFramePr>
          <p:cNvPr id="29" name="Objeto 28">
            <a:extLst>
              <a:ext uri="{FF2B5EF4-FFF2-40B4-BE49-F238E27FC236}">
                <a16:creationId xmlns:a16="http://schemas.microsoft.com/office/drawing/2014/main" id="{A21A44AA-0FD4-4221-83BD-B1F632FA6D21}"/>
              </a:ext>
            </a:extLst>
          </p:cNvPr>
          <p:cNvGraphicFramePr>
            <a:graphicFrameLocks noChangeAspect="1"/>
          </p:cNvGraphicFramePr>
          <p:nvPr>
            <p:extLst>
              <p:ext uri="{D42A27DB-BD31-4B8C-83A1-F6EECF244321}">
                <p14:modId xmlns:p14="http://schemas.microsoft.com/office/powerpoint/2010/main" val="2221003264"/>
              </p:ext>
            </p:extLst>
          </p:nvPr>
        </p:nvGraphicFramePr>
        <p:xfrm>
          <a:off x="2311309" y="4279900"/>
          <a:ext cx="1530350" cy="1206500"/>
        </p:xfrm>
        <a:graphic>
          <a:graphicData uri="http://schemas.openxmlformats.org/presentationml/2006/ole">
            <mc:AlternateContent xmlns:mc="http://schemas.openxmlformats.org/markup-compatibility/2006">
              <mc:Choice xmlns:v="urn:schemas-microsoft-com:vml" Requires="v">
                <p:oleObj name="Equation" r:id="rId26" imgW="901440" imgH="711000" progId="Equation.DSMT4">
                  <p:embed/>
                </p:oleObj>
              </mc:Choice>
              <mc:Fallback>
                <p:oleObj name="Equation" r:id="rId26" imgW="901440" imgH="711000" progId="Equation.DSMT4">
                  <p:embed/>
                  <p:pic>
                    <p:nvPicPr>
                      <p:cNvPr id="29" name="Objeto 28">
                        <a:extLst>
                          <a:ext uri="{FF2B5EF4-FFF2-40B4-BE49-F238E27FC236}">
                            <a16:creationId xmlns:a16="http://schemas.microsoft.com/office/drawing/2014/main" id="{A21A44AA-0FD4-4221-83BD-B1F632FA6D21}"/>
                          </a:ext>
                        </a:extLst>
                      </p:cNvPr>
                      <p:cNvPicPr>
                        <a:picLocks noChangeAspect="1" noChangeArrowheads="1"/>
                      </p:cNvPicPr>
                      <p:nvPr/>
                    </p:nvPicPr>
                    <p:blipFill>
                      <a:blip r:embed="rId27"/>
                      <a:srcRect/>
                      <a:stretch>
                        <a:fillRect/>
                      </a:stretch>
                    </p:blipFill>
                    <p:spPr bwMode="auto">
                      <a:xfrm>
                        <a:off x="2311309" y="4279900"/>
                        <a:ext cx="1530350" cy="1206500"/>
                      </a:xfrm>
                      <a:prstGeom prst="rect">
                        <a:avLst/>
                      </a:prstGeom>
                      <a:noFill/>
                    </p:spPr>
                  </p:pic>
                </p:oleObj>
              </mc:Fallback>
            </mc:AlternateContent>
          </a:graphicData>
        </a:graphic>
      </p:graphicFrame>
      <p:sp>
        <p:nvSpPr>
          <p:cNvPr id="34" name="Retângulo: Cantos Arredondados 33">
            <a:hlinkClick r:id="rId28" action="ppaction://hlinksldjump"/>
            <a:extLst>
              <a:ext uri="{FF2B5EF4-FFF2-40B4-BE49-F238E27FC236}">
                <a16:creationId xmlns:a16="http://schemas.microsoft.com/office/drawing/2014/main" id="{2FAFF50F-1B60-4302-A77A-C13BE45F7F99}"/>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5" name="Retângulo: Cantos Arredondados 34">
            <a:hlinkClick r:id="rId29" action="ppaction://hlinksldjump"/>
            <a:extLst>
              <a:ext uri="{FF2B5EF4-FFF2-40B4-BE49-F238E27FC236}">
                <a16:creationId xmlns:a16="http://schemas.microsoft.com/office/drawing/2014/main" id="{3B88FC29-BEA3-4F26-834F-B1096F4398AA}"/>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6" name="Retângulo: Cantos Arredondados 35">
            <a:hlinkClick r:id="rId30" action="ppaction://hlinksldjump"/>
            <a:extLst>
              <a:ext uri="{FF2B5EF4-FFF2-40B4-BE49-F238E27FC236}">
                <a16:creationId xmlns:a16="http://schemas.microsoft.com/office/drawing/2014/main" id="{F77261A3-5737-4C5D-B25E-5D6B501BC75B}"/>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7" name="Retângulo: Cantos Arredondados 36">
            <a:hlinkClick r:id="rId13" action="ppaction://hlinksldjump"/>
            <a:extLst>
              <a:ext uri="{FF2B5EF4-FFF2-40B4-BE49-F238E27FC236}">
                <a16:creationId xmlns:a16="http://schemas.microsoft.com/office/drawing/2014/main" id="{5B89C9EE-5AF0-42D7-BC3D-4B33DE4361B6}"/>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8" name="Retângulo: Cantos Arredondados 37">
            <a:hlinkClick r:id="rId31" action="ppaction://hlinksldjump"/>
            <a:extLst>
              <a:ext uri="{FF2B5EF4-FFF2-40B4-BE49-F238E27FC236}">
                <a16:creationId xmlns:a16="http://schemas.microsoft.com/office/drawing/2014/main" id="{BED15610-89D7-42A2-AA2D-B4C8B483D739}"/>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3703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wipe(left)">
                                      <p:cBhvr>
                                        <p:cTn id="11" dur="500"/>
                                        <p:tgtEl>
                                          <p:spTgt spid="21">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wipe(left)">
                                      <p:cBhvr>
                                        <p:cTn id="15" dur="500"/>
                                        <p:tgtEl>
                                          <p:spTgt spid="2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3" y="368356"/>
            <a:ext cx="6144860"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4.</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2" y="528334"/>
            <a:ext cx="4176270" cy="830997"/>
          </a:xfrm>
          <a:prstGeom prst="rect">
            <a:avLst/>
          </a:prstGeom>
          <a:noFill/>
        </p:spPr>
        <p:txBody>
          <a:bodyPr wrap="square" rtlCol="0">
            <a:spAutoFit/>
          </a:bodyPr>
          <a:lstStyle/>
          <a:p>
            <a:pPr algn="just"/>
            <a:r>
              <a:rPr lang="en-GB" sz="2400" dirty="0"/>
              <a:t>Use Gauss elimination Method </a:t>
            </a:r>
          </a:p>
          <a:p>
            <a:pPr algn="just"/>
            <a:r>
              <a:rPr lang="en-GB" sz="2400" dirty="0"/>
              <a:t>to solve the system:</a:t>
            </a:r>
          </a:p>
        </p:txBody>
      </p:sp>
      <mc:AlternateContent xmlns:mc="http://schemas.openxmlformats.org/markup-compatibility/2006" xmlns:a14="http://schemas.microsoft.com/office/drawing/2010/main">
        <mc:Choice Requires="a14">
          <p:sp>
            <p:nvSpPr>
              <p:cNvPr id="71" name="CuadroTexto 14">
                <a:extLst>
                  <a:ext uri="{FF2B5EF4-FFF2-40B4-BE49-F238E27FC236}">
                    <a16:creationId xmlns:a16="http://schemas.microsoft.com/office/drawing/2014/main" id="{7A917E47-8D04-4AD3-9957-86CCB5865B67}"/>
                  </a:ext>
                </a:extLst>
              </p:cNvPr>
              <p:cNvSpPr txBox="1"/>
              <p:nvPr/>
            </p:nvSpPr>
            <p:spPr>
              <a:xfrm>
                <a:off x="2180805" y="1370870"/>
                <a:ext cx="2412712"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s-ES" sz="2400" i="1">
                                    <a:latin typeface="Cambria Math" panose="02040503050406030204" pitchFamily="18" charset="0"/>
                                  </a:rPr>
                                  <m:t>𝑧</m:t>
                                </m:r>
                                <m:r>
                                  <a:rPr lang="en-GB" sz="2400" i="1">
                                    <a:latin typeface="Cambria Math" panose="02040503050406030204" pitchFamily="18" charset="0"/>
                                  </a:rPr>
                                  <m:t>=</m:t>
                                </m:r>
                                <m:r>
                                  <a:rPr lang="es-ES" sz="2400" i="1">
                                    <a:latin typeface="Cambria Math" panose="02040503050406030204" pitchFamily="18" charset="0"/>
                                  </a:rPr>
                                  <m:t>2</m:t>
                                </m:r>
                              </m:e>
                            </m:mr>
                            <m:mr>
                              <m:e>
                                <m:eqArr>
                                  <m:eqArrPr>
                                    <m:ctrlPr>
                                      <a:rPr lang="es-ES" sz="2400" i="1">
                                        <a:latin typeface="Cambria Math" panose="02040503050406030204" pitchFamily="18" charset="0"/>
                                      </a:rPr>
                                    </m:ctrlPr>
                                  </m:eqArrPr>
                                  <m:e>
                                    <m:r>
                                      <a:rPr lang="en-GB" sz="2400" i="1">
                                        <a:latin typeface="Cambria Math" panose="02040503050406030204" pitchFamily="18" charset="0"/>
                                      </a:rPr>
                                      <m:t>𝑥</m:t>
                                    </m:r>
                                    <m:r>
                                      <a:rPr lang="es-ES" sz="2400" i="1">
                                        <a:latin typeface="Cambria Math" panose="02040503050406030204" pitchFamily="18" charset="0"/>
                                      </a:rPr>
                                      <m:t>−2</m:t>
                                    </m:r>
                                    <m:r>
                                      <a:rPr lang="en-GB" sz="2400" i="1">
                                        <a:latin typeface="Cambria Math" panose="02040503050406030204" pitchFamily="18" charset="0"/>
                                      </a:rPr>
                                      <m:t>𝑦</m:t>
                                    </m:r>
                                    <m:r>
                                      <a:rPr lang="en-GB" sz="2400" i="1">
                                        <a:latin typeface="Cambria Math" panose="02040503050406030204" pitchFamily="18" charset="0"/>
                                      </a:rPr>
                                      <m:t>=0</m:t>
                                    </m:r>
                                  </m:e>
                                  <m:e>
                                    <m:r>
                                      <a:rPr lang="es-ES" sz="2400" i="1">
                                        <a:latin typeface="Cambria Math" panose="02040503050406030204" pitchFamily="18" charset="0"/>
                                      </a:rPr>
                                      <m:t>𝑥</m:t>
                                    </m:r>
                                    <m:r>
                                      <a:rPr lang="es-ES" sz="2400" i="1">
                                        <a:latin typeface="Cambria Math" panose="02040503050406030204" pitchFamily="18" charset="0"/>
                                      </a:rPr>
                                      <m:t>−2</m:t>
                                    </m:r>
                                    <m:r>
                                      <a:rPr lang="es-ES" sz="2400" i="1">
                                        <a:latin typeface="Cambria Math" panose="02040503050406030204" pitchFamily="18" charset="0"/>
                                      </a:rPr>
                                      <m:t>𝑦</m:t>
                                    </m:r>
                                    <m:r>
                                      <a:rPr lang="es-ES" sz="2400" i="1">
                                        <a:latin typeface="Cambria Math" panose="02040503050406030204" pitchFamily="18" charset="0"/>
                                      </a:rPr>
                                      <m:t>−</m:t>
                                    </m:r>
                                    <m:r>
                                      <a:rPr lang="es-ES" sz="2400" i="1">
                                        <a:latin typeface="Cambria Math" panose="02040503050406030204" pitchFamily="18" charset="0"/>
                                      </a:rPr>
                                      <m:t>𝑧</m:t>
                                    </m:r>
                                    <m:r>
                                      <a:rPr lang="es-ES" sz="2400" i="1">
                                        <a:latin typeface="Cambria Math" panose="02040503050406030204" pitchFamily="18" charset="0"/>
                                      </a:rPr>
                                      <m:t>=1</m:t>
                                    </m:r>
                                  </m:e>
                                </m:eqArr>
                              </m:e>
                            </m:mr>
                          </m:m>
                        </m:e>
                      </m:d>
                    </m:oMath>
                  </m:oMathPara>
                </a14:m>
                <a:endParaRPr lang="es-ES" sz="2400" dirty="0"/>
              </a:p>
            </p:txBody>
          </p:sp>
        </mc:Choice>
        <mc:Fallback xmlns="">
          <p:sp>
            <p:nvSpPr>
              <p:cNvPr id="71" name="CuadroTexto 14">
                <a:extLst>
                  <a:ext uri="{FF2B5EF4-FFF2-40B4-BE49-F238E27FC236}">
                    <a16:creationId xmlns:a16="http://schemas.microsoft.com/office/drawing/2014/main" id="{7A917E47-8D04-4AD3-9957-86CCB5865B67}"/>
                  </a:ext>
                </a:extLst>
              </p:cNvPr>
              <p:cNvSpPr txBox="1">
                <a:spLocks noRot="1" noChangeAspect="1" noMove="1" noResize="1" noEditPoints="1" noAdjustHandles="1" noChangeArrowheads="1" noChangeShapeType="1" noTextEdit="1"/>
              </p:cNvSpPr>
              <p:nvPr/>
            </p:nvSpPr>
            <p:spPr>
              <a:xfrm>
                <a:off x="2180805" y="1370870"/>
                <a:ext cx="2412712" cy="1271438"/>
              </a:xfrm>
              <a:prstGeom prst="rect">
                <a:avLst/>
              </a:prstGeom>
              <a:blipFill>
                <a:blip r:embed="rId11"/>
                <a:stretch>
                  <a:fillRect/>
                </a:stretch>
              </a:blipFill>
            </p:spPr>
            <p:txBody>
              <a:bodyPr/>
              <a:lstStyle/>
              <a:p>
                <a:r>
                  <a:rPr lang="en-GB">
                    <a:noFill/>
                  </a:rPr>
                  <a:t> </a:t>
                </a:r>
              </a:p>
            </p:txBody>
          </p:sp>
        </mc:Fallback>
      </mc:AlternateContent>
      <p:pic>
        <p:nvPicPr>
          <p:cNvPr id="13" name="Imagem 12">
            <a:extLst>
              <a:ext uri="{FF2B5EF4-FFF2-40B4-BE49-F238E27FC236}">
                <a16:creationId xmlns:a16="http://schemas.microsoft.com/office/drawing/2014/main" id="{CF85AB56-A50C-4545-B2F8-2C6AE60CEA7F}"/>
              </a:ext>
            </a:extLst>
          </p:cNvPr>
          <p:cNvPicPr>
            <a:picLocks noChangeAspect="1"/>
          </p:cNvPicPr>
          <p:nvPr>
            <p:custDataLst>
              <p:tags r:id="rId1"/>
            </p:custDataLst>
          </p:nvPr>
        </p:nvPicPr>
        <p:blipFill rotWithShape="1">
          <a:blip r:embed="rId12">
            <a:extLst>
              <a:ext uri="{28A0092B-C50C-407E-A947-70E740481C1C}">
                <a14:useLocalDpi xmlns:a14="http://schemas.microsoft.com/office/drawing/2010/main" val="0"/>
              </a:ext>
            </a:extLst>
          </a:blip>
          <a:srcRect b="44310"/>
          <a:stretch/>
        </p:blipFill>
        <p:spPr>
          <a:xfrm>
            <a:off x="8233543" y="754228"/>
            <a:ext cx="3896377" cy="6112335"/>
          </a:xfrm>
          <a:prstGeom prst="rect">
            <a:avLst/>
          </a:prstGeom>
        </p:spPr>
      </p:pic>
      <p:sp>
        <p:nvSpPr>
          <p:cNvPr id="87" name="Retângulo: Cantos Arredondados 86">
            <a:hlinkClick r:id="rId13" action="ppaction://hlinksldjump"/>
            <a:extLst>
              <a:ext uri="{FF2B5EF4-FFF2-40B4-BE49-F238E27FC236}">
                <a16:creationId xmlns:a16="http://schemas.microsoft.com/office/drawing/2014/main" id="{A126210E-D300-40EF-AE1B-C99E44119DC9}"/>
              </a:ext>
            </a:extLst>
          </p:cNvPr>
          <p:cNvSpPr/>
          <p:nvPr/>
        </p:nvSpPr>
        <p:spPr>
          <a:xfrm>
            <a:off x="7287318" y="6019322"/>
            <a:ext cx="818049" cy="489600"/>
          </a:xfrm>
          <a:prstGeom prst="roundRect">
            <a:avLst>
              <a:gd name="adj" fmla="val 23107"/>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dirty="0"/>
              <a:t>Skip it!</a:t>
            </a:r>
          </a:p>
        </p:txBody>
      </p:sp>
      <p:sp>
        <p:nvSpPr>
          <p:cNvPr id="21" name="CuadroTexto 45">
            <a:extLst>
              <a:ext uri="{FF2B5EF4-FFF2-40B4-BE49-F238E27FC236}">
                <a16:creationId xmlns:a16="http://schemas.microsoft.com/office/drawing/2014/main" id="{16754DE2-EDB4-4806-9438-7F0C9EAA16CE}"/>
              </a:ext>
            </a:extLst>
          </p:cNvPr>
          <p:cNvSpPr txBox="1"/>
          <p:nvPr/>
        </p:nvSpPr>
        <p:spPr>
          <a:xfrm rot="-60000">
            <a:off x="8467025" y="891374"/>
            <a:ext cx="3429412" cy="2492990"/>
          </a:xfrm>
          <a:prstGeom prst="rect">
            <a:avLst/>
          </a:prstGeom>
          <a:noFill/>
        </p:spPr>
        <p:txBody>
          <a:bodyPr wrap="square" rtlCol="0">
            <a:spAutoFit/>
          </a:bodyPr>
          <a:lstStyle/>
          <a:p>
            <a:pPr algn="ctr"/>
            <a:r>
              <a:rPr lang="en-GB" sz="2800" dirty="0">
                <a:solidFill>
                  <a:srgbClr val="F25E4F"/>
                </a:solidFill>
              </a:rPr>
              <a:t>Step 4. </a:t>
            </a:r>
          </a:p>
          <a:p>
            <a:pPr algn="ctr"/>
            <a:r>
              <a:rPr lang="en-GB" sz="3200" b="1" dirty="0">
                <a:latin typeface="Bradley Hand ITC" panose="03070402050302030203" pitchFamily="66" charset="0"/>
              </a:rPr>
              <a:t>Get the system</a:t>
            </a:r>
          </a:p>
          <a:p>
            <a:pPr algn="ctr"/>
            <a:r>
              <a:rPr lang="en-GB" sz="3200" b="1" dirty="0">
                <a:latin typeface="Bradley Hand ITC" panose="03070402050302030203" pitchFamily="66" charset="0"/>
              </a:rPr>
              <a:t>solution trough</a:t>
            </a:r>
          </a:p>
          <a:p>
            <a:pPr algn="ctr"/>
            <a:r>
              <a:rPr lang="en-GB" sz="3200" b="1" dirty="0">
                <a:latin typeface="Bradley Hand ITC" panose="03070402050302030203" pitchFamily="66" charset="0"/>
              </a:rPr>
              <a:t>backward</a:t>
            </a:r>
          </a:p>
          <a:p>
            <a:pPr algn="ctr"/>
            <a:r>
              <a:rPr lang="en-GB" sz="3200" b="1" dirty="0">
                <a:latin typeface="Bradley Hand ITC" panose="03070402050302030203" pitchFamily="66" charset="0"/>
              </a:rPr>
              <a:t>substitution!</a:t>
            </a:r>
            <a:endParaRPr lang="en-GB" sz="2800" b="1" dirty="0">
              <a:latin typeface="Bradley Hand ITC" panose="03070402050302030203" pitchFamily="66" charset="0"/>
            </a:endParaRPr>
          </a:p>
        </p:txBody>
      </p:sp>
      <p:graphicFrame>
        <p:nvGraphicFramePr>
          <p:cNvPr id="23" name="Objeto 22">
            <a:extLst>
              <a:ext uri="{FF2B5EF4-FFF2-40B4-BE49-F238E27FC236}">
                <a16:creationId xmlns:a16="http://schemas.microsoft.com/office/drawing/2014/main" id="{D3630261-8026-4869-B3C2-915C76D05250}"/>
              </a:ext>
            </a:extLst>
          </p:cNvPr>
          <p:cNvGraphicFramePr>
            <a:graphicFrameLocks noChangeAspect="1"/>
          </p:cNvGraphicFramePr>
          <p:nvPr/>
        </p:nvGraphicFramePr>
        <p:xfrm>
          <a:off x="4917903" y="1359331"/>
          <a:ext cx="1794323" cy="1309234"/>
        </p:xfrm>
        <a:graphic>
          <a:graphicData uri="http://schemas.openxmlformats.org/presentationml/2006/ole">
            <mc:AlternateContent xmlns:mc="http://schemas.openxmlformats.org/markup-compatibility/2006">
              <mc:Choice xmlns:v="urn:schemas-microsoft-com:vml" Requires="v">
                <p:oleObj name="Equation" r:id="rId14" imgW="1054080" imgH="711000" progId="Equation.DSMT4">
                  <p:embed/>
                </p:oleObj>
              </mc:Choice>
              <mc:Fallback>
                <p:oleObj name="Equation" r:id="rId14" imgW="1054080" imgH="711000" progId="Equation.DSMT4">
                  <p:embed/>
                  <p:pic>
                    <p:nvPicPr>
                      <p:cNvPr id="23" name="Objeto 22">
                        <a:extLst>
                          <a:ext uri="{FF2B5EF4-FFF2-40B4-BE49-F238E27FC236}">
                            <a16:creationId xmlns:a16="http://schemas.microsoft.com/office/drawing/2014/main" id="{D3630261-8026-4869-B3C2-915C76D05250}"/>
                          </a:ext>
                        </a:extLst>
                      </p:cNvPr>
                      <p:cNvPicPr>
                        <a:picLocks noChangeAspect="1" noChangeArrowheads="1"/>
                      </p:cNvPicPr>
                      <p:nvPr/>
                    </p:nvPicPr>
                    <p:blipFill>
                      <a:blip r:embed="rId15"/>
                      <a:srcRect/>
                      <a:stretch>
                        <a:fillRect/>
                      </a:stretch>
                    </p:blipFill>
                    <p:spPr bwMode="auto">
                      <a:xfrm>
                        <a:off x="4917903" y="1359331"/>
                        <a:ext cx="1794323" cy="1309234"/>
                      </a:xfrm>
                      <a:prstGeom prst="rect">
                        <a:avLst/>
                      </a:prstGeom>
                      <a:noFill/>
                    </p:spPr>
                  </p:pic>
                </p:oleObj>
              </mc:Fallback>
            </mc:AlternateContent>
          </a:graphicData>
        </a:graphic>
      </p:graphicFrame>
      <p:graphicFrame>
        <p:nvGraphicFramePr>
          <p:cNvPr id="30" name="Objeto 29">
            <a:extLst>
              <a:ext uri="{FF2B5EF4-FFF2-40B4-BE49-F238E27FC236}">
                <a16:creationId xmlns:a16="http://schemas.microsoft.com/office/drawing/2014/main" id="{11ADC46C-9C0A-417C-9840-A65DF3165C5C}"/>
              </a:ext>
            </a:extLst>
          </p:cNvPr>
          <p:cNvGraphicFramePr>
            <a:graphicFrameLocks noChangeAspect="1"/>
          </p:cNvGraphicFramePr>
          <p:nvPr/>
        </p:nvGraphicFramePr>
        <p:xfrm>
          <a:off x="6777070" y="1688522"/>
          <a:ext cx="1284288" cy="920750"/>
        </p:xfrm>
        <a:graphic>
          <a:graphicData uri="http://schemas.openxmlformats.org/presentationml/2006/ole">
            <mc:AlternateContent xmlns:mc="http://schemas.openxmlformats.org/markup-compatibility/2006">
              <mc:Choice xmlns:v="urn:schemas-microsoft-com:vml" Requires="v">
                <p:oleObj name="Equation" r:id="rId16" imgW="583920" imgH="419040" progId="Equation.DSMT4">
                  <p:embed/>
                </p:oleObj>
              </mc:Choice>
              <mc:Fallback>
                <p:oleObj name="Equation" r:id="rId16" imgW="583920" imgH="419040" progId="Equation.DSMT4">
                  <p:embed/>
                  <p:pic>
                    <p:nvPicPr>
                      <p:cNvPr id="30" name="Objeto 29">
                        <a:extLst>
                          <a:ext uri="{FF2B5EF4-FFF2-40B4-BE49-F238E27FC236}">
                            <a16:creationId xmlns:a16="http://schemas.microsoft.com/office/drawing/2014/main" id="{11ADC46C-9C0A-417C-9840-A65DF3165C5C}"/>
                          </a:ext>
                        </a:extLst>
                      </p:cNvPr>
                      <p:cNvPicPr>
                        <a:picLocks noChangeAspect="1" noChangeArrowheads="1"/>
                      </p:cNvPicPr>
                      <p:nvPr/>
                    </p:nvPicPr>
                    <p:blipFill>
                      <a:blip r:embed="rId17"/>
                      <a:srcRect/>
                      <a:stretch>
                        <a:fillRect/>
                      </a:stretch>
                    </p:blipFill>
                    <p:spPr bwMode="auto">
                      <a:xfrm>
                        <a:off x="6777070" y="1688522"/>
                        <a:ext cx="1284288" cy="920750"/>
                      </a:xfrm>
                      <a:prstGeom prst="rect">
                        <a:avLst/>
                      </a:prstGeom>
                      <a:noFill/>
                    </p:spPr>
                  </p:pic>
                </p:oleObj>
              </mc:Fallback>
            </mc:AlternateContent>
          </a:graphicData>
        </a:graphic>
      </p:graphicFrame>
      <p:graphicFrame>
        <p:nvGraphicFramePr>
          <p:cNvPr id="31" name="Objeto 30">
            <a:extLst>
              <a:ext uri="{FF2B5EF4-FFF2-40B4-BE49-F238E27FC236}">
                <a16:creationId xmlns:a16="http://schemas.microsoft.com/office/drawing/2014/main" id="{42EB1DB0-AC49-4A96-958F-3C98DFAAD400}"/>
              </a:ext>
            </a:extLst>
          </p:cNvPr>
          <p:cNvGraphicFramePr>
            <a:graphicFrameLocks noChangeAspect="1"/>
          </p:cNvGraphicFramePr>
          <p:nvPr/>
        </p:nvGraphicFramePr>
        <p:xfrm>
          <a:off x="2361105" y="2834481"/>
          <a:ext cx="1978025" cy="1189037"/>
        </p:xfrm>
        <a:graphic>
          <a:graphicData uri="http://schemas.openxmlformats.org/presentationml/2006/ole">
            <mc:AlternateContent xmlns:mc="http://schemas.openxmlformats.org/markup-compatibility/2006">
              <mc:Choice xmlns:v="urn:schemas-microsoft-com:vml" Requires="v">
                <p:oleObj name="Equation" r:id="rId18" imgW="1180800" imgH="711000" progId="Equation.DSMT4">
                  <p:embed/>
                </p:oleObj>
              </mc:Choice>
              <mc:Fallback>
                <p:oleObj name="Equation" r:id="rId18" imgW="1180800" imgH="711000" progId="Equation.DSMT4">
                  <p:embed/>
                  <p:pic>
                    <p:nvPicPr>
                      <p:cNvPr id="31" name="Objeto 30">
                        <a:extLst>
                          <a:ext uri="{FF2B5EF4-FFF2-40B4-BE49-F238E27FC236}">
                            <a16:creationId xmlns:a16="http://schemas.microsoft.com/office/drawing/2014/main" id="{42EB1DB0-AC49-4A96-958F-3C98DFAAD400}"/>
                          </a:ext>
                        </a:extLst>
                      </p:cNvPr>
                      <p:cNvPicPr>
                        <a:picLocks noChangeAspect="1" noChangeArrowheads="1"/>
                      </p:cNvPicPr>
                      <p:nvPr/>
                    </p:nvPicPr>
                    <p:blipFill>
                      <a:blip r:embed="rId19"/>
                      <a:srcRect/>
                      <a:stretch>
                        <a:fillRect/>
                      </a:stretch>
                    </p:blipFill>
                    <p:spPr bwMode="auto">
                      <a:xfrm>
                        <a:off x="2361105" y="2834481"/>
                        <a:ext cx="1978025" cy="1189037"/>
                      </a:xfrm>
                      <a:prstGeom prst="rect">
                        <a:avLst/>
                      </a:prstGeom>
                      <a:noFill/>
                    </p:spPr>
                  </p:pic>
                </p:oleObj>
              </mc:Fallback>
            </mc:AlternateContent>
          </a:graphicData>
        </a:graphic>
      </p:graphicFrame>
      <p:graphicFrame>
        <p:nvGraphicFramePr>
          <p:cNvPr id="32" name="Objeto 31">
            <a:extLst>
              <a:ext uri="{FF2B5EF4-FFF2-40B4-BE49-F238E27FC236}">
                <a16:creationId xmlns:a16="http://schemas.microsoft.com/office/drawing/2014/main" id="{B68906D4-5F92-44D9-BF26-DC0B13F36F78}"/>
              </a:ext>
            </a:extLst>
          </p:cNvPr>
          <p:cNvGraphicFramePr>
            <a:graphicFrameLocks noChangeAspect="1"/>
          </p:cNvGraphicFramePr>
          <p:nvPr/>
        </p:nvGraphicFramePr>
        <p:xfrm>
          <a:off x="4551232" y="3172914"/>
          <a:ext cx="1284287" cy="668337"/>
        </p:xfrm>
        <a:graphic>
          <a:graphicData uri="http://schemas.openxmlformats.org/presentationml/2006/ole">
            <mc:AlternateContent xmlns:mc="http://schemas.openxmlformats.org/markup-compatibility/2006">
              <mc:Choice xmlns:v="urn:schemas-microsoft-com:vml" Requires="v">
                <p:oleObj name="Equation" r:id="rId20" imgW="583920" imgH="304560" progId="Equation.DSMT4">
                  <p:embed/>
                </p:oleObj>
              </mc:Choice>
              <mc:Fallback>
                <p:oleObj name="Equation" r:id="rId20" imgW="583920" imgH="304560" progId="Equation.DSMT4">
                  <p:embed/>
                  <p:pic>
                    <p:nvPicPr>
                      <p:cNvPr id="32" name="Objeto 31">
                        <a:extLst>
                          <a:ext uri="{FF2B5EF4-FFF2-40B4-BE49-F238E27FC236}">
                            <a16:creationId xmlns:a16="http://schemas.microsoft.com/office/drawing/2014/main" id="{B68906D4-5F92-44D9-BF26-DC0B13F36F78}"/>
                          </a:ext>
                        </a:extLst>
                      </p:cNvPr>
                      <p:cNvPicPr>
                        <a:picLocks noChangeAspect="1" noChangeArrowheads="1"/>
                      </p:cNvPicPr>
                      <p:nvPr/>
                    </p:nvPicPr>
                    <p:blipFill>
                      <a:blip r:embed="rId21"/>
                      <a:srcRect/>
                      <a:stretch>
                        <a:fillRect/>
                      </a:stretch>
                    </p:blipFill>
                    <p:spPr bwMode="auto">
                      <a:xfrm>
                        <a:off x="4551232" y="3172914"/>
                        <a:ext cx="1284287" cy="668337"/>
                      </a:xfrm>
                      <a:prstGeom prst="rect">
                        <a:avLst/>
                      </a:prstGeom>
                      <a:noFill/>
                    </p:spPr>
                  </p:pic>
                </p:oleObj>
              </mc:Fallback>
            </mc:AlternateContent>
          </a:graphicData>
        </a:graphic>
      </p:graphicFrame>
      <p:graphicFrame>
        <p:nvGraphicFramePr>
          <p:cNvPr id="33" name="Objeto 32">
            <a:extLst>
              <a:ext uri="{FF2B5EF4-FFF2-40B4-BE49-F238E27FC236}">
                <a16:creationId xmlns:a16="http://schemas.microsoft.com/office/drawing/2014/main" id="{BD9E4C25-C116-4D44-A3FB-5043A5044B7E}"/>
              </a:ext>
            </a:extLst>
          </p:cNvPr>
          <p:cNvGraphicFramePr>
            <a:graphicFrameLocks noChangeAspect="1"/>
          </p:cNvGraphicFramePr>
          <p:nvPr/>
        </p:nvGraphicFramePr>
        <p:xfrm>
          <a:off x="5886450" y="2833688"/>
          <a:ext cx="1957388" cy="1189037"/>
        </p:xfrm>
        <a:graphic>
          <a:graphicData uri="http://schemas.openxmlformats.org/presentationml/2006/ole">
            <mc:AlternateContent xmlns:mc="http://schemas.openxmlformats.org/markup-compatibility/2006">
              <mc:Choice xmlns:v="urn:schemas-microsoft-com:vml" Requires="v">
                <p:oleObj name="Equation" r:id="rId22" imgW="1168200" imgH="711000" progId="Equation.DSMT4">
                  <p:embed/>
                </p:oleObj>
              </mc:Choice>
              <mc:Fallback>
                <p:oleObj name="Equation" r:id="rId22" imgW="1168200" imgH="711000" progId="Equation.DSMT4">
                  <p:embed/>
                  <p:pic>
                    <p:nvPicPr>
                      <p:cNvPr id="33" name="Objeto 32">
                        <a:extLst>
                          <a:ext uri="{FF2B5EF4-FFF2-40B4-BE49-F238E27FC236}">
                            <a16:creationId xmlns:a16="http://schemas.microsoft.com/office/drawing/2014/main" id="{BD9E4C25-C116-4D44-A3FB-5043A5044B7E}"/>
                          </a:ext>
                        </a:extLst>
                      </p:cNvPr>
                      <p:cNvPicPr>
                        <a:picLocks noChangeAspect="1" noChangeArrowheads="1"/>
                      </p:cNvPicPr>
                      <p:nvPr/>
                    </p:nvPicPr>
                    <p:blipFill>
                      <a:blip r:embed="rId23"/>
                      <a:srcRect/>
                      <a:stretch>
                        <a:fillRect/>
                      </a:stretch>
                    </p:blipFill>
                    <p:spPr bwMode="auto">
                      <a:xfrm>
                        <a:off x="5886450" y="2833688"/>
                        <a:ext cx="1957388" cy="1189037"/>
                      </a:xfrm>
                      <a:prstGeom prst="rect">
                        <a:avLst/>
                      </a:prstGeom>
                      <a:noFill/>
                    </p:spPr>
                  </p:pic>
                </p:oleObj>
              </mc:Fallback>
            </mc:AlternateContent>
          </a:graphicData>
        </a:graphic>
      </p:graphicFrame>
      <p:graphicFrame>
        <p:nvGraphicFramePr>
          <p:cNvPr id="24" name="Objeto 23">
            <a:extLst>
              <a:ext uri="{FF2B5EF4-FFF2-40B4-BE49-F238E27FC236}">
                <a16:creationId xmlns:a16="http://schemas.microsoft.com/office/drawing/2014/main" id="{C2A215C4-9245-42E9-BB61-BA51AF70E022}"/>
              </a:ext>
            </a:extLst>
          </p:cNvPr>
          <p:cNvGraphicFramePr>
            <a:graphicFrameLocks noChangeAspect="1"/>
          </p:cNvGraphicFramePr>
          <p:nvPr>
            <p:extLst>
              <p:ext uri="{D42A27DB-BD31-4B8C-83A1-F6EECF244321}">
                <p14:modId xmlns:p14="http://schemas.microsoft.com/office/powerpoint/2010/main" val="1859723601"/>
              </p:ext>
            </p:extLst>
          </p:nvPr>
        </p:nvGraphicFramePr>
        <p:xfrm>
          <a:off x="2311309" y="4279900"/>
          <a:ext cx="1530350" cy="1206500"/>
        </p:xfrm>
        <a:graphic>
          <a:graphicData uri="http://schemas.openxmlformats.org/presentationml/2006/ole">
            <mc:AlternateContent xmlns:mc="http://schemas.openxmlformats.org/markup-compatibility/2006">
              <mc:Choice xmlns:v="urn:schemas-microsoft-com:vml" Requires="v">
                <p:oleObj name="Equation" r:id="rId24" imgW="901440" imgH="711000" progId="Equation.DSMT4">
                  <p:embed/>
                </p:oleObj>
              </mc:Choice>
              <mc:Fallback>
                <p:oleObj name="Equation" r:id="rId24" imgW="901440" imgH="711000" progId="Equation.DSMT4">
                  <p:embed/>
                  <p:pic>
                    <p:nvPicPr>
                      <p:cNvPr id="24" name="Objeto 23">
                        <a:extLst>
                          <a:ext uri="{FF2B5EF4-FFF2-40B4-BE49-F238E27FC236}">
                            <a16:creationId xmlns:a16="http://schemas.microsoft.com/office/drawing/2014/main" id="{C2A215C4-9245-42E9-BB61-BA51AF70E022}"/>
                          </a:ext>
                        </a:extLst>
                      </p:cNvPr>
                      <p:cNvPicPr>
                        <a:picLocks noChangeAspect="1" noChangeArrowheads="1"/>
                      </p:cNvPicPr>
                      <p:nvPr/>
                    </p:nvPicPr>
                    <p:blipFill>
                      <a:blip r:embed="rId25"/>
                      <a:srcRect/>
                      <a:stretch>
                        <a:fillRect/>
                      </a:stretch>
                    </p:blipFill>
                    <p:spPr bwMode="auto">
                      <a:xfrm>
                        <a:off x="2311309" y="4279900"/>
                        <a:ext cx="1530350" cy="1206500"/>
                      </a:xfrm>
                      <a:prstGeom prst="rect">
                        <a:avLst/>
                      </a:prstGeom>
                      <a:noFill/>
                    </p:spPr>
                  </p:pic>
                </p:oleObj>
              </mc:Fallback>
            </mc:AlternateContent>
          </a:graphicData>
        </a:graphic>
      </p:graphicFrame>
      <p:graphicFrame>
        <p:nvGraphicFramePr>
          <p:cNvPr id="25" name="Objeto 24">
            <a:extLst>
              <a:ext uri="{FF2B5EF4-FFF2-40B4-BE49-F238E27FC236}">
                <a16:creationId xmlns:a16="http://schemas.microsoft.com/office/drawing/2014/main" id="{0B7AE020-CDAF-4F1B-B2E0-7AD45038B31C}"/>
              </a:ext>
            </a:extLst>
          </p:cNvPr>
          <p:cNvGraphicFramePr>
            <a:graphicFrameLocks noChangeAspect="1"/>
          </p:cNvGraphicFramePr>
          <p:nvPr>
            <p:extLst>
              <p:ext uri="{D42A27DB-BD31-4B8C-83A1-F6EECF244321}">
                <p14:modId xmlns:p14="http://schemas.microsoft.com/office/powerpoint/2010/main" val="3134540496"/>
              </p:ext>
            </p:extLst>
          </p:nvPr>
        </p:nvGraphicFramePr>
        <p:xfrm>
          <a:off x="3956334" y="4279900"/>
          <a:ext cx="2174875" cy="1249362"/>
        </p:xfrm>
        <a:graphic>
          <a:graphicData uri="http://schemas.openxmlformats.org/presentationml/2006/ole">
            <mc:AlternateContent xmlns:mc="http://schemas.openxmlformats.org/markup-compatibility/2006">
              <mc:Choice xmlns:v="urn:schemas-microsoft-com:vml" Requires="v">
                <p:oleObj name="Equation" r:id="rId26" imgW="1282680" imgH="736560" progId="Equation.DSMT4">
                  <p:embed/>
                </p:oleObj>
              </mc:Choice>
              <mc:Fallback>
                <p:oleObj name="Equation" r:id="rId26" imgW="1282680" imgH="736560" progId="Equation.DSMT4">
                  <p:embed/>
                  <p:pic>
                    <p:nvPicPr>
                      <p:cNvPr id="25" name="Objeto 24">
                        <a:extLst>
                          <a:ext uri="{FF2B5EF4-FFF2-40B4-BE49-F238E27FC236}">
                            <a16:creationId xmlns:a16="http://schemas.microsoft.com/office/drawing/2014/main" id="{0B7AE020-CDAF-4F1B-B2E0-7AD45038B31C}"/>
                          </a:ext>
                        </a:extLst>
                      </p:cNvPr>
                      <p:cNvPicPr>
                        <a:picLocks noChangeAspect="1" noChangeArrowheads="1"/>
                      </p:cNvPicPr>
                      <p:nvPr/>
                    </p:nvPicPr>
                    <p:blipFill>
                      <a:blip r:embed="rId27"/>
                      <a:srcRect/>
                      <a:stretch>
                        <a:fillRect/>
                      </a:stretch>
                    </p:blipFill>
                    <p:spPr bwMode="auto">
                      <a:xfrm>
                        <a:off x="3956334" y="4279900"/>
                        <a:ext cx="2174875" cy="1249362"/>
                      </a:xfrm>
                      <a:prstGeom prst="rect">
                        <a:avLst/>
                      </a:prstGeom>
                      <a:noFill/>
                    </p:spPr>
                  </p:pic>
                </p:oleObj>
              </mc:Fallback>
            </mc:AlternateContent>
          </a:graphicData>
        </a:graphic>
      </p:graphicFrame>
      <p:graphicFrame>
        <p:nvGraphicFramePr>
          <p:cNvPr id="28" name="Objeto 27">
            <a:extLst>
              <a:ext uri="{FF2B5EF4-FFF2-40B4-BE49-F238E27FC236}">
                <a16:creationId xmlns:a16="http://schemas.microsoft.com/office/drawing/2014/main" id="{6ED44569-FF7E-4AD8-B805-4613A8C90209}"/>
              </a:ext>
            </a:extLst>
          </p:cNvPr>
          <p:cNvGraphicFramePr>
            <a:graphicFrameLocks noChangeAspect="1"/>
          </p:cNvGraphicFramePr>
          <p:nvPr>
            <p:extLst>
              <p:ext uri="{D42A27DB-BD31-4B8C-83A1-F6EECF244321}">
                <p14:modId xmlns:p14="http://schemas.microsoft.com/office/powerpoint/2010/main" val="451445789"/>
              </p:ext>
            </p:extLst>
          </p:nvPr>
        </p:nvGraphicFramePr>
        <p:xfrm>
          <a:off x="6295376" y="4144077"/>
          <a:ext cx="1184275" cy="1508125"/>
        </p:xfrm>
        <a:graphic>
          <a:graphicData uri="http://schemas.openxmlformats.org/presentationml/2006/ole">
            <mc:AlternateContent xmlns:mc="http://schemas.openxmlformats.org/markup-compatibility/2006">
              <mc:Choice xmlns:v="urn:schemas-microsoft-com:vml" Requires="v">
                <p:oleObj name="Equation" r:id="rId28" imgW="698400" imgH="888840" progId="Equation.DSMT4">
                  <p:embed/>
                </p:oleObj>
              </mc:Choice>
              <mc:Fallback>
                <p:oleObj name="Equation" r:id="rId28" imgW="698400" imgH="888840" progId="Equation.DSMT4">
                  <p:embed/>
                  <p:pic>
                    <p:nvPicPr>
                      <p:cNvPr id="28" name="Objeto 27">
                        <a:extLst>
                          <a:ext uri="{FF2B5EF4-FFF2-40B4-BE49-F238E27FC236}">
                            <a16:creationId xmlns:a16="http://schemas.microsoft.com/office/drawing/2014/main" id="{6ED44569-FF7E-4AD8-B805-4613A8C90209}"/>
                          </a:ext>
                        </a:extLst>
                      </p:cNvPr>
                      <p:cNvPicPr>
                        <a:picLocks noChangeAspect="1" noChangeArrowheads="1"/>
                      </p:cNvPicPr>
                      <p:nvPr/>
                    </p:nvPicPr>
                    <p:blipFill>
                      <a:blip r:embed="rId29"/>
                      <a:srcRect/>
                      <a:stretch>
                        <a:fillRect/>
                      </a:stretch>
                    </p:blipFill>
                    <p:spPr bwMode="auto">
                      <a:xfrm>
                        <a:off x="6295376" y="4144077"/>
                        <a:ext cx="1184275" cy="1508125"/>
                      </a:xfrm>
                      <a:prstGeom prst="rect">
                        <a:avLst/>
                      </a:prstGeom>
                      <a:noFill/>
                    </p:spPr>
                  </p:pic>
                </p:oleObj>
              </mc:Fallback>
            </mc:AlternateContent>
          </a:graphicData>
        </a:graphic>
      </p:graphicFrame>
      <p:sp>
        <p:nvSpPr>
          <p:cNvPr id="29" name="Retângulo: Cantos Arredondados 28">
            <a:extLst>
              <a:ext uri="{FF2B5EF4-FFF2-40B4-BE49-F238E27FC236}">
                <a16:creationId xmlns:a16="http://schemas.microsoft.com/office/drawing/2014/main" id="{0CBD5713-49A2-4FA4-905F-2543D842A51C}"/>
              </a:ext>
            </a:extLst>
          </p:cNvPr>
          <p:cNvSpPr/>
          <p:nvPr/>
        </p:nvSpPr>
        <p:spPr>
          <a:xfrm>
            <a:off x="6624070" y="4125679"/>
            <a:ext cx="961575" cy="1535741"/>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graphicFrame>
        <p:nvGraphicFramePr>
          <p:cNvPr id="34" name="Objeto 33">
            <a:extLst>
              <a:ext uri="{FF2B5EF4-FFF2-40B4-BE49-F238E27FC236}">
                <a16:creationId xmlns:a16="http://schemas.microsoft.com/office/drawing/2014/main" id="{A916674F-4D29-42C4-8040-08A3C1EB9FFB}"/>
              </a:ext>
            </a:extLst>
          </p:cNvPr>
          <p:cNvGraphicFramePr>
            <a:graphicFrameLocks noChangeAspect="1"/>
          </p:cNvGraphicFramePr>
          <p:nvPr>
            <p:extLst>
              <p:ext uri="{D42A27DB-BD31-4B8C-83A1-F6EECF244321}">
                <p14:modId xmlns:p14="http://schemas.microsoft.com/office/powerpoint/2010/main" val="1325060720"/>
              </p:ext>
            </p:extLst>
          </p:nvPr>
        </p:nvGraphicFramePr>
        <p:xfrm>
          <a:off x="3485226" y="5811997"/>
          <a:ext cx="2132012" cy="711200"/>
        </p:xfrm>
        <a:graphic>
          <a:graphicData uri="http://schemas.openxmlformats.org/presentationml/2006/ole">
            <mc:AlternateContent xmlns:mc="http://schemas.openxmlformats.org/markup-compatibility/2006">
              <mc:Choice xmlns:v="urn:schemas-microsoft-com:vml" Requires="v">
                <p:oleObj name="Equation" r:id="rId30" imgW="1257120" imgH="419040" progId="Equation.DSMT4">
                  <p:embed/>
                </p:oleObj>
              </mc:Choice>
              <mc:Fallback>
                <p:oleObj name="Equation" r:id="rId30" imgW="1257120" imgH="419040" progId="Equation.DSMT4">
                  <p:embed/>
                  <p:pic>
                    <p:nvPicPr>
                      <p:cNvPr id="34" name="Objeto 33">
                        <a:extLst>
                          <a:ext uri="{FF2B5EF4-FFF2-40B4-BE49-F238E27FC236}">
                            <a16:creationId xmlns:a16="http://schemas.microsoft.com/office/drawing/2014/main" id="{A916674F-4D29-42C4-8040-08A3C1EB9FFB}"/>
                          </a:ext>
                        </a:extLst>
                      </p:cNvPr>
                      <p:cNvPicPr>
                        <a:picLocks noChangeAspect="1" noChangeArrowheads="1"/>
                      </p:cNvPicPr>
                      <p:nvPr/>
                    </p:nvPicPr>
                    <p:blipFill>
                      <a:blip r:embed="rId31"/>
                      <a:srcRect/>
                      <a:stretch>
                        <a:fillRect/>
                      </a:stretch>
                    </p:blipFill>
                    <p:spPr bwMode="auto">
                      <a:xfrm>
                        <a:off x="3485226" y="5811997"/>
                        <a:ext cx="2132012" cy="711200"/>
                      </a:xfrm>
                      <a:prstGeom prst="rect">
                        <a:avLst/>
                      </a:prstGeom>
                      <a:noFill/>
                    </p:spPr>
                  </p:pic>
                </p:oleObj>
              </mc:Fallback>
            </mc:AlternateContent>
          </a:graphicData>
        </a:graphic>
      </p:graphicFrame>
      <p:sp>
        <p:nvSpPr>
          <p:cNvPr id="35" name="CuadroTexto 31">
            <a:extLst>
              <a:ext uri="{FF2B5EF4-FFF2-40B4-BE49-F238E27FC236}">
                <a16:creationId xmlns:a16="http://schemas.microsoft.com/office/drawing/2014/main" id="{5A50A27A-729E-4ACB-A416-0ACF2878B31C}"/>
              </a:ext>
            </a:extLst>
          </p:cNvPr>
          <p:cNvSpPr txBox="1"/>
          <p:nvPr/>
        </p:nvSpPr>
        <p:spPr>
          <a:xfrm>
            <a:off x="2382171" y="6020350"/>
            <a:ext cx="4176270" cy="369332"/>
          </a:xfrm>
          <a:prstGeom prst="rect">
            <a:avLst/>
          </a:prstGeom>
          <a:noFill/>
        </p:spPr>
        <p:txBody>
          <a:bodyPr wrap="square" rtlCol="0">
            <a:spAutoFit/>
          </a:bodyPr>
          <a:lstStyle/>
          <a:p>
            <a:pPr algn="just"/>
            <a:r>
              <a:rPr lang="en-GB" u="sng" dirty="0">
                <a:solidFill>
                  <a:srgbClr val="00007F"/>
                </a:solidFill>
              </a:rPr>
              <a:t>Solution</a:t>
            </a:r>
            <a:r>
              <a:rPr lang="en-GB" dirty="0">
                <a:solidFill>
                  <a:srgbClr val="00007F"/>
                </a:solidFill>
              </a:rPr>
              <a:t>:</a:t>
            </a:r>
          </a:p>
        </p:txBody>
      </p:sp>
      <p:sp>
        <p:nvSpPr>
          <p:cNvPr id="36" name="Retângulo: Cantos Arredondados 35">
            <a:hlinkClick r:id="rId32" action="ppaction://hlinksldjump"/>
            <a:extLst>
              <a:ext uri="{FF2B5EF4-FFF2-40B4-BE49-F238E27FC236}">
                <a16:creationId xmlns:a16="http://schemas.microsoft.com/office/drawing/2014/main" id="{196806B5-1A48-47D1-BAF5-8770134579E1}"/>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7" name="Retângulo: Cantos Arredondados 36">
            <a:hlinkClick r:id="rId33" action="ppaction://hlinksldjump"/>
            <a:extLst>
              <a:ext uri="{FF2B5EF4-FFF2-40B4-BE49-F238E27FC236}">
                <a16:creationId xmlns:a16="http://schemas.microsoft.com/office/drawing/2014/main" id="{060A158C-F7F8-49FC-97B0-6E07F6C569FC}"/>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8" name="Retângulo: Cantos Arredondados 37">
            <a:hlinkClick r:id="rId34" action="ppaction://hlinksldjump"/>
            <a:extLst>
              <a:ext uri="{FF2B5EF4-FFF2-40B4-BE49-F238E27FC236}">
                <a16:creationId xmlns:a16="http://schemas.microsoft.com/office/drawing/2014/main" id="{AEEB3C19-F44F-485D-85FF-64FCA875FD40}"/>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9" name="Retângulo: Cantos Arredondados 38">
            <a:hlinkClick r:id="rId13" action="ppaction://hlinksldjump"/>
            <a:extLst>
              <a:ext uri="{FF2B5EF4-FFF2-40B4-BE49-F238E27FC236}">
                <a16:creationId xmlns:a16="http://schemas.microsoft.com/office/drawing/2014/main" id="{44D89040-1EE2-4619-B2FF-365607873798}"/>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40" name="Retângulo: Cantos Arredondados 39">
            <a:hlinkClick r:id="rId35" action="ppaction://hlinksldjump"/>
            <a:extLst>
              <a:ext uri="{FF2B5EF4-FFF2-40B4-BE49-F238E27FC236}">
                <a16:creationId xmlns:a16="http://schemas.microsoft.com/office/drawing/2014/main" id="{D0051C39-6B43-4BC7-84F2-0A7C67821DA6}"/>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4394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wipe(left)">
                                      <p:cBhvr>
                                        <p:cTn id="11" dur="500"/>
                                        <p:tgtEl>
                                          <p:spTgt spid="21">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wipe(left)">
                                      <p:cBhvr>
                                        <p:cTn id="15" dur="500"/>
                                        <p:tgtEl>
                                          <p:spTgt spid="21">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Effect transition="in" filter="wipe(left)">
                                      <p:cBhvr>
                                        <p:cTn id="19" dur="500"/>
                                        <p:tgtEl>
                                          <p:spTgt spid="21">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animEffect transition="in" filter="wipe(left)">
                                      <p:cBhvr>
                                        <p:cTn id="23" dur="500"/>
                                        <p:tgtEl>
                                          <p:spTgt spid="2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2" name="Imagem 6">
            <a:extLst>
              <a:ext uri="{FF2B5EF4-FFF2-40B4-BE49-F238E27FC236}">
                <a16:creationId xmlns:a16="http://schemas.microsoft.com/office/drawing/2014/main" id="{175ACC55-30E8-4D3A-A0C0-8DC257F71CE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cxnSp>
        <p:nvCxnSpPr>
          <p:cNvPr id="5" name="Conexão reta 31">
            <a:extLst>
              <a:ext uri="{FF2B5EF4-FFF2-40B4-BE49-F238E27FC236}">
                <a16:creationId xmlns:a16="http://schemas.microsoft.com/office/drawing/2014/main" id="{6EF323A2-849E-AE49-AC4A-6B89EB99879D}"/>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 name="Conexão reta 32">
            <a:extLst>
              <a:ext uri="{FF2B5EF4-FFF2-40B4-BE49-F238E27FC236}">
                <a16:creationId xmlns:a16="http://schemas.microsoft.com/office/drawing/2014/main" id="{00A6187C-441F-C946-9B42-7BD832827287}"/>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9" name="Imagem 27">
            <a:extLst>
              <a:ext uri="{FF2B5EF4-FFF2-40B4-BE49-F238E27FC236}">
                <a16:creationId xmlns:a16="http://schemas.microsoft.com/office/drawing/2014/main" id="{FECF1339-6C7C-3C46-917F-353772C4358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tângulo 25">
            <a:extLst>
              <a:ext uri="{FF2B5EF4-FFF2-40B4-BE49-F238E27FC236}">
                <a16:creationId xmlns:a16="http://schemas.microsoft.com/office/drawing/2014/main" id="{C13572DA-412E-D647-BECF-1EB2746493A0}"/>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sp>
        <p:nvSpPr>
          <p:cNvPr id="54" name="Rectángulo redondeado 11">
            <a:extLst>
              <a:ext uri="{FF2B5EF4-FFF2-40B4-BE49-F238E27FC236}">
                <a16:creationId xmlns:a16="http://schemas.microsoft.com/office/drawing/2014/main" id="{8A30630E-E24C-4834-9DF5-50978521EB81}"/>
              </a:ext>
            </a:extLst>
          </p:cNvPr>
          <p:cNvSpPr/>
          <p:nvPr/>
        </p:nvSpPr>
        <p:spPr>
          <a:xfrm>
            <a:off x="2088682" y="321210"/>
            <a:ext cx="9914021" cy="2978273"/>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sp>
        <p:nvSpPr>
          <p:cNvPr id="55" name="CuadroTexto 31">
            <a:extLst>
              <a:ext uri="{FF2B5EF4-FFF2-40B4-BE49-F238E27FC236}">
                <a16:creationId xmlns:a16="http://schemas.microsoft.com/office/drawing/2014/main" id="{0D54C6B4-EFF7-4668-AB2C-412622AE85DB}"/>
              </a:ext>
            </a:extLst>
          </p:cNvPr>
          <p:cNvSpPr txBox="1"/>
          <p:nvPr/>
        </p:nvSpPr>
        <p:spPr>
          <a:xfrm>
            <a:off x="2301807" y="1449922"/>
            <a:ext cx="9487770" cy="830997"/>
          </a:xfrm>
          <a:prstGeom prst="rect">
            <a:avLst/>
          </a:prstGeom>
          <a:noFill/>
        </p:spPr>
        <p:txBody>
          <a:bodyPr wrap="square" rtlCol="0">
            <a:spAutoFit/>
          </a:bodyPr>
          <a:lstStyle/>
          <a:p>
            <a:pPr algn="just"/>
            <a:r>
              <a:rPr lang="en-GB" sz="2400" b="1" dirty="0">
                <a:solidFill>
                  <a:srgbClr val="F25E4F"/>
                </a:solidFill>
              </a:rPr>
              <a:t>2. </a:t>
            </a:r>
            <a:r>
              <a:rPr lang="en-GB" sz="2400" dirty="0"/>
              <a:t>Use elementary row operations to construct a row equivalent matrix in </a:t>
            </a:r>
            <a:r>
              <a:rPr lang="en-GB" sz="2400" b="1" dirty="0"/>
              <a:t>Reduced Row Echelon form</a:t>
            </a:r>
          </a:p>
        </p:txBody>
      </p:sp>
      <p:sp>
        <p:nvSpPr>
          <p:cNvPr id="69" name="CuadroTexto 31">
            <a:extLst>
              <a:ext uri="{FF2B5EF4-FFF2-40B4-BE49-F238E27FC236}">
                <a16:creationId xmlns:a16="http://schemas.microsoft.com/office/drawing/2014/main" id="{B268D5BF-9E79-4783-9C67-9300117BFCBC}"/>
              </a:ext>
            </a:extLst>
          </p:cNvPr>
          <p:cNvSpPr txBox="1"/>
          <p:nvPr/>
        </p:nvSpPr>
        <p:spPr>
          <a:xfrm>
            <a:off x="2301807" y="485177"/>
            <a:ext cx="9487770" cy="461665"/>
          </a:xfrm>
          <a:prstGeom prst="rect">
            <a:avLst/>
          </a:prstGeom>
          <a:noFill/>
        </p:spPr>
        <p:txBody>
          <a:bodyPr wrap="square" rtlCol="0">
            <a:spAutoFit/>
          </a:bodyPr>
          <a:lstStyle/>
          <a:p>
            <a:r>
              <a:rPr lang="en-GB" sz="2400" b="1" dirty="0">
                <a:solidFill>
                  <a:srgbClr val="F25E4F"/>
                </a:solidFill>
              </a:rPr>
              <a:t>GAUSS-JORDAN METHOD</a:t>
            </a:r>
          </a:p>
        </p:txBody>
      </p:sp>
      <p:sp>
        <p:nvSpPr>
          <p:cNvPr id="70" name="CuadroTexto 31">
            <a:extLst>
              <a:ext uri="{FF2B5EF4-FFF2-40B4-BE49-F238E27FC236}">
                <a16:creationId xmlns:a16="http://schemas.microsoft.com/office/drawing/2014/main" id="{BCBA2EDB-04D0-4005-B22E-A598CDDD6870}"/>
              </a:ext>
            </a:extLst>
          </p:cNvPr>
          <p:cNvSpPr txBox="1"/>
          <p:nvPr/>
        </p:nvSpPr>
        <p:spPr>
          <a:xfrm>
            <a:off x="2301807" y="2274795"/>
            <a:ext cx="9487770" cy="830997"/>
          </a:xfrm>
          <a:prstGeom prst="rect">
            <a:avLst/>
          </a:prstGeom>
          <a:noFill/>
        </p:spPr>
        <p:txBody>
          <a:bodyPr wrap="square" rtlCol="0">
            <a:spAutoFit/>
          </a:bodyPr>
          <a:lstStyle/>
          <a:p>
            <a:pPr algn="just"/>
            <a:r>
              <a:rPr lang="en-GB" sz="2400" b="1" dirty="0">
                <a:solidFill>
                  <a:srgbClr val="F25E4F"/>
                </a:solidFill>
              </a:rPr>
              <a:t>3. </a:t>
            </a:r>
            <a:r>
              <a:rPr lang="en-GB" sz="2400" dirty="0"/>
              <a:t>Write the </a:t>
            </a:r>
            <a:r>
              <a:rPr lang="en-GB" sz="2400" b="1" dirty="0"/>
              <a:t>system of equations </a:t>
            </a:r>
            <a:r>
              <a:rPr lang="en-GB" sz="2400" dirty="0"/>
              <a:t>corresponding to the matrix in reduced row echelon form and </a:t>
            </a:r>
            <a:r>
              <a:rPr lang="en-GB" sz="2400" b="1" dirty="0"/>
              <a:t>see the system solution</a:t>
            </a:r>
            <a:r>
              <a:rPr lang="en-GB" sz="2400" dirty="0"/>
              <a:t>!</a:t>
            </a:r>
          </a:p>
        </p:txBody>
      </p:sp>
      <p:sp>
        <p:nvSpPr>
          <p:cNvPr id="71" name="CuadroTexto 31">
            <a:extLst>
              <a:ext uri="{FF2B5EF4-FFF2-40B4-BE49-F238E27FC236}">
                <a16:creationId xmlns:a16="http://schemas.microsoft.com/office/drawing/2014/main" id="{0ADBA1EA-1ABB-44B6-B870-729490E6F2E8}"/>
              </a:ext>
            </a:extLst>
          </p:cNvPr>
          <p:cNvSpPr txBox="1"/>
          <p:nvPr/>
        </p:nvSpPr>
        <p:spPr>
          <a:xfrm>
            <a:off x="2301807" y="956659"/>
            <a:ext cx="9487770" cy="461665"/>
          </a:xfrm>
          <a:prstGeom prst="rect">
            <a:avLst/>
          </a:prstGeom>
          <a:noFill/>
        </p:spPr>
        <p:txBody>
          <a:bodyPr wrap="square" rtlCol="0">
            <a:spAutoFit/>
          </a:bodyPr>
          <a:lstStyle/>
          <a:p>
            <a:pPr algn="just"/>
            <a:r>
              <a:rPr lang="en-GB" sz="2400" b="1" dirty="0">
                <a:solidFill>
                  <a:srgbClr val="F25E4F"/>
                </a:solidFill>
              </a:rPr>
              <a:t>1. </a:t>
            </a:r>
            <a:r>
              <a:rPr lang="en-GB" sz="2400" dirty="0"/>
              <a:t>Write the </a:t>
            </a:r>
            <a:r>
              <a:rPr lang="en-GB" sz="2400" b="1" dirty="0"/>
              <a:t>Augmented Matrix </a:t>
            </a:r>
            <a:r>
              <a:rPr lang="en-GB" sz="2400" dirty="0"/>
              <a:t>of the System</a:t>
            </a:r>
          </a:p>
        </p:txBody>
      </p:sp>
      <p:sp>
        <p:nvSpPr>
          <p:cNvPr id="73" name="CuadroTexto 31">
            <a:extLst>
              <a:ext uri="{FF2B5EF4-FFF2-40B4-BE49-F238E27FC236}">
                <a16:creationId xmlns:a16="http://schemas.microsoft.com/office/drawing/2014/main" id="{C5F0B672-FB98-45A2-B67B-FEA384F1190A}"/>
              </a:ext>
            </a:extLst>
          </p:cNvPr>
          <p:cNvSpPr txBox="1"/>
          <p:nvPr/>
        </p:nvSpPr>
        <p:spPr>
          <a:xfrm>
            <a:off x="5843395" y="494994"/>
            <a:ext cx="4645531" cy="461665"/>
          </a:xfrm>
          <a:prstGeom prst="rect">
            <a:avLst/>
          </a:prstGeom>
          <a:noFill/>
        </p:spPr>
        <p:txBody>
          <a:bodyPr wrap="square" rtlCol="0">
            <a:spAutoFit/>
          </a:bodyPr>
          <a:lstStyle/>
          <a:p>
            <a:pPr algn="just"/>
            <a:r>
              <a:rPr lang="en-GB" sz="2400" dirty="0"/>
              <a:t>Centred in</a:t>
            </a:r>
            <a:r>
              <a:rPr lang="en-GB" sz="2400" b="1" dirty="0"/>
              <a:t> 3 </a:t>
            </a:r>
            <a:r>
              <a:rPr lang="en-GB" sz="2400" dirty="0"/>
              <a:t>principal “</a:t>
            </a:r>
            <a:r>
              <a:rPr lang="en-GB" sz="2400" b="1" dirty="0"/>
              <a:t>steps</a:t>
            </a:r>
            <a:r>
              <a:rPr lang="en-GB" sz="2400" dirty="0"/>
              <a:t>”:</a:t>
            </a:r>
          </a:p>
        </p:txBody>
      </p:sp>
      <p:sp>
        <p:nvSpPr>
          <p:cNvPr id="79" name="Rectángulo redondeado 11">
            <a:extLst>
              <a:ext uri="{FF2B5EF4-FFF2-40B4-BE49-F238E27FC236}">
                <a16:creationId xmlns:a16="http://schemas.microsoft.com/office/drawing/2014/main" id="{F6827748-2520-43F9-A61C-D787C9D1F788}"/>
              </a:ext>
            </a:extLst>
          </p:cNvPr>
          <p:cNvSpPr/>
          <p:nvPr/>
        </p:nvSpPr>
        <p:spPr>
          <a:xfrm>
            <a:off x="2088682" y="3497489"/>
            <a:ext cx="9914021" cy="3121133"/>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graphicFrame>
        <p:nvGraphicFramePr>
          <p:cNvPr id="80" name="Objeto 79">
            <a:extLst>
              <a:ext uri="{FF2B5EF4-FFF2-40B4-BE49-F238E27FC236}">
                <a16:creationId xmlns:a16="http://schemas.microsoft.com/office/drawing/2014/main" id="{F578AE99-F304-4DD0-AAEE-7B9AF2A4C5A6}"/>
              </a:ext>
            </a:extLst>
          </p:cNvPr>
          <p:cNvGraphicFramePr>
            <a:graphicFrameLocks noChangeAspect="1"/>
          </p:cNvGraphicFramePr>
          <p:nvPr>
            <p:extLst>
              <p:ext uri="{D42A27DB-BD31-4B8C-83A1-F6EECF244321}">
                <p14:modId xmlns:p14="http://schemas.microsoft.com/office/powerpoint/2010/main" val="578095071"/>
              </p:ext>
            </p:extLst>
          </p:nvPr>
        </p:nvGraphicFramePr>
        <p:xfrm>
          <a:off x="2193925" y="4096069"/>
          <a:ext cx="1585913" cy="1004888"/>
        </p:xfrm>
        <a:graphic>
          <a:graphicData uri="http://schemas.openxmlformats.org/presentationml/2006/ole">
            <mc:AlternateContent xmlns:mc="http://schemas.openxmlformats.org/markup-compatibility/2006">
              <mc:Choice xmlns:v="urn:schemas-microsoft-com:vml" Requires="v">
                <p:oleObj name="Equation" r:id="rId5" imgW="723600" imgH="457200" progId="Equation.DSMT4">
                  <p:embed/>
                </p:oleObj>
              </mc:Choice>
              <mc:Fallback>
                <p:oleObj name="Equation" r:id="rId5" imgW="723600" imgH="457200" progId="Equation.DSMT4">
                  <p:embed/>
                  <p:pic>
                    <p:nvPicPr>
                      <p:cNvPr id="80" name="Objeto 79">
                        <a:extLst>
                          <a:ext uri="{FF2B5EF4-FFF2-40B4-BE49-F238E27FC236}">
                            <a16:creationId xmlns:a16="http://schemas.microsoft.com/office/drawing/2014/main" id="{F578AE99-F304-4DD0-AAEE-7B9AF2A4C5A6}"/>
                          </a:ext>
                        </a:extLst>
                      </p:cNvPr>
                      <p:cNvPicPr>
                        <a:picLocks noChangeAspect="1" noChangeArrowheads="1"/>
                      </p:cNvPicPr>
                      <p:nvPr/>
                    </p:nvPicPr>
                    <p:blipFill>
                      <a:blip r:embed="rId6"/>
                      <a:srcRect/>
                      <a:stretch>
                        <a:fillRect/>
                      </a:stretch>
                    </p:blipFill>
                    <p:spPr bwMode="auto">
                      <a:xfrm>
                        <a:off x="2193925" y="4096069"/>
                        <a:ext cx="1585913" cy="1004888"/>
                      </a:xfrm>
                      <a:prstGeom prst="rect">
                        <a:avLst/>
                      </a:prstGeom>
                      <a:noFill/>
                    </p:spPr>
                  </p:pic>
                </p:oleObj>
              </mc:Fallback>
            </mc:AlternateContent>
          </a:graphicData>
        </a:graphic>
      </p:graphicFrame>
      <p:grpSp>
        <p:nvGrpSpPr>
          <p:cNvPr id="81" name="Grupo 13">
            <a:extLst>
              <a:ext uri="{FF2B5EF4-FFF2-40B4-BE49-F238E27FC236}">
                <a16:creationId xmlns:a16="http://schemas.microsoft.com/office/drawing/2014/main" id="{88EBFC74-E031-40D1-A9DD-FC1C2AC7255C}"/>
              </a:ext>
            </a:extLst>
          </p:cNvPr>
          <p:cNvGrpSpPr/>
          <p:nvPr/>
        </p:nvGrpSpPr>
        <p:grpSpPr>
          <a:xfrm>
            <a:off x="4735190" y="3662760"/>
            <a:ext cx="2630534" cy="1519694"/>
            <a:chOff x="8251241" y="840160"/>
            <a:chExt cx="2630534" cy="1519694"/>
          </a:xfrm>
        </p:grpSpPr>
        <p:sp>
          <p:nvSpPr>
            <p:cNvPr id="82" name="CuadroTexto 14">
              <a:extLst>
                <a:ext uri="{FF2B5EF4-FFF2-40B4-BE49-F238E27FC236}">
                  <a16:creationId xmlns:a16="http://schemas.microsoft.com/office/drawing/2014/main" id="{EF21590B-A8FE-4DB7-9F42-938961D3985E}"/>
                </a:ext>
              </a:extLst>
            </p:cNvPr>
            <p:cNvSpPr txBox="1"/>
            <p:nvPr/>
          </p:nvSpPr>
          <p:spPr>
            <a:xfrm>
              <a:off x="8251241" y="840160"/>
              <a:ext cx="2514343" cy="461665"/>
            </a:xfrm>
            <a:prstGeom prst="rect">
              <a:avLst/>
            </a:prstGeom>
            <a:noFill/>
          </p:spPr>
          <p:txBody>
            <a:bodyPr wrap="none" rtlCol="0">
              <a:spAutoFit/>
            </a:bodyPr>
            <a:lstStyle/>
            <a:p>
              <a:r>
                <a:rPr lang="en-GB" sz="2400" dirty="0">
                  <a:solidFill>
                    <a:srgbClr val="0C2B8E"/>
                  </a:solidFill>
                </a:rPr>
                <a:t>Augmented matrix</a:t>
              </a:r>
            </a:p>
          </p:txBody>
        </p:sp>
        <p:graphicFrame>
          <p:nvGraphicFramePr>
            <p:cNvPr id="83" name="Objeto 82">
              <a:extLst>
                <a:ext uri="{FF2B5EF4-FFF2-40B4-BE49-F238E27FC236}">
                  <a16:creationId xmlns:a16="http://schemas.microsoft.com/office/drawing/2014/main" id="{2B2D6895-56C9-475D-9D43-922334E135DE}"/>
                </a:ext>
              </a:extLst>
            </p:cNvPr>
            <p:cNvGraphicFramePr>
              <a:graphicFrameLocks noChangeAspect="1"/>
            </p:cNvGraphicFramePr>
            <p:nvPr/>
          </p:nvGraphicFramePr>
          <p:xfrm>
            <a:off x="8284015" y="1298574"/>
            <a:ext cx="2597760" cy="1061280"/>
          </p:xfrm>
          <a:graphic>
            <a:graphicData uri="http://schemas.openxmlformats.org/presentationml/2006/ole">
              <mc:AlternateContent xmlns:mc="http://schemas.openxmlformats.org/markup-compatibility/2006">
                <mc:Choice xmlns:v="urn:schemas-microsoft-com:vml" Requires="v">
                  <p:oleObj name="Equation" r:id="rId7" imgW="1180800" imgH="482400" progId="Equation.DSMT4">
                    <p:embed/>
                  </p:oleObj>
                </mc:Choice>
                <mc:Fallback>
                  <p:oleObj name="Equation" r:id="rId7" imgW="1180800" imgH="482400" progId="Equation.DSMT4">
                    <p:embed/>
                    <p:pic>
                      <p:nvPicPr>
                        <p:cNvPr id="83" name="Objeto 82">
                          <a:extLst>
                            <a:ext uri="{FF2B5EF4-FFF2-40B4-BE49-F238E27FC236}">
                              <a16:creationId xmlns:a16="http://schemas.microsoft.com/office/drawing/2014/main" id="{2B2D6895-56C9-475D-9D43-922334E135DE}"/>
                            </a:ext>
                          </a:extLst>
                        </p:cNvPr>
                        <p:cNvPicPr>
                          <a:picLocks noChangeAspect="1" noChangeArrowheads="1"/>
                        </p:cNvPicPr>
                        <p:nvPr/>
                      </p:nvPicPr>
                      <p:blipFill>
                        <a:blip r:embed="rId8"/>
                        <a:srcRect/>
                        <a:stretch>
                          <a:fillRect/>
                        </a:stretch>
                      </p:blipFill>
                      <p:spPr bwMode="auto">
                        <a:xfrm>
                          <a:off x="8284015" y="1298574"/>
                          <a:ext cx="2597760" cy="1061280"/>
                        </a:xfrm>
                        <a:prstGeom prst="rect">
                          <a:avLst/>
                        </a:prstGeom>
                        <a:noFill/>
                      </p:spPr>
                    </p:pic>
                  </p:oleObj>
                </mc:Fallback>
              </mc:AlternateContent>
            </a:graphicData>
          </a:graphic>
        </p:graphicFrame>
      </p:grpSp>
      <p:sp>
        <p:nvSpPr>
          <p:cNvPr id="84" name="Flecha derecha 33">
            <a:extLst>
              <a:ext uri="{FF2B5EF4-FFF2-40B4-BE49-F238E27FC236}">
                <a16:creationId xmlns:a16="http://schemas.microsoft.com/office/drawing/2014/main" id="{17651EE1-2D79-4333-87A6-806BB0FD1034}"/>
              </a:ext>
            </a:extLst>
          </p:cNvPr>
          <p:cNvSpPr/>
          <p:nvPr/>
        </p:nvSpPr>
        <p:spPr>
          <a:xfrm>
            <a:off x="3968976" y="4327414"/>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graphicFrame>
        <p:nvGraphicFramePr>
          <p:cNvPr id="85" name="Objeto 84">
            <a:extLst>
              <a:ext uri="{FF2B5EF4-FFF2-40B4-BE49-F238E27FC236}">
                <a16:creationId xmlns:a16="http://schemas.microsoft.com/office/drawing/2014/main" id="{FB1A0D32-BF54-47F1-A5AD-9CB8D4DC52A6}"/>
              </a:ext>
            </a:extLst>
          </p:cNvPr>
          <p:cNvGraphicFramePr>
            <a:graphicFrameLocks noChangeAspect="1"/>
          </p:cNvGraphicFramePr>
          <p:nvPr>
            <p:extLst>
              <p:ext uri="{D42A27DB-BD31-4B8C-83A1-F6EECF244321}">
                <p14:modId xmlns:p14="http://schemas.microsoft.com/office/powerpoint/2010/main" val="2220134463"/>
              </p:ext>
            </p:extLst>
          </p:nvPr>
        </p:nvGraphicFramePr>
        <p:xfrm>
          <a:off x="7408358" y="4278656"/>
          <a:ext cx="1423987" cy="669925"/>
        </p:xfrm>
        <a:graphic>
          <a:graphicData uri="http://schemas.openxmlformats.org/presentationml/2006/ole">
            <mc:AlternateContent xmlns:mc="http://schemas.openxmlformats.org/markup-compatibility/2006">
              <mc:Choice xmlns:v="urn:schemas-microsoft-com:vml" Requires="v">
                <p:oleObj name="Equation" r:id="rId9" imgW="647640" imgH="304560" progId="Equation.DSMT4">
                  <p:embed/>
                </p:oleObj>
              </mc:Choice>
              <mc:Fallback>
                <p:oleObj name="Equation" r:id="rId9" imgW="647640" imgH="304560" progId="Equation.DSMT4">
                  <p:embed/>
                  <p:pic>
                    <p:nvPicPr>
                      <p:cNvPr id="85" name="Objeto 84">
                        <a:extLst>
                          <a:ext uri="{FF2B5EF4-FFF2-40B4-BE49-F238E27FC236}">
                            <a16:creationId xmlns:a16="http://schemas.microsoft.com/office/drawing/2014/main" id="{FB1A0D32-BF54-47F1-A5AD-9CB8D4DC52A6}"/>
                          </a:ext>
                        </a:extLst>
                      </p:cNvPr>
                      <p:cNvPicPr>
                        <a:picLocks noChangeAspect="1" noChangeArrowheads="1"/>
                      </p:cNvPicPr>
                      <p:nvPr/>
                    </p:nvPicPr>
                    <p:blipFill>
                      <a:blip r:embed="rId10"/>
                      <a:srcRect/>
                      <a:stretch>
                        <a:fillRect/>
                      </a:stretch>
                    </p:blipFill>
                    <p:spPr bwMode="auto">
                      <a:xfrm>
                        <a:off x="7408358" y="4278656"/>
                        <a:ext cx="1423987" cy="669925"/>
                      </a:xfrm>
                      <a:prstGeom prst="rect">
                        <a:avLst/>
                      </a:prstGeom>
                      <a:noFill/>
                    </p:spPr>
                  </p:pic>
                </p:oleObj>
              </mc:Fallback>
            </mc:AlternateContent>
          </a:graphicData>
        </a:graphic>
      </p:graphicFrame>
      <p:graphicFrame>
        <p:nvGraphicFramePr>
          <p:cNvPr id="86" name="Objeto 85">
            <a:extLst>
              <a:ext uri="{FF2B5EF4-FFF2-40B4-BE49-F238E27FC236}">
                <a16:creationId xmlns:a16="http://schemas.microsoft.com/office/drawing/2014/main" id="{DA9C2B2B-AC48-46C4-9715-37561D538B67}"/>
              </a:ext>
            </a:extLst>
          </p:cNvPr>
          <p:cNvGraphicFramePr>
            <a:graphicFrameLocks noChangeAspect="1"/>
          </p:cNvGraphicFramePr>
          <p:nvPr>
            <p:extLst>
              <p:ext uri="{D42A27DB-BD31-4B8C-83A1-F6EECF244321}">
                <p14:modId xmlns:p14="http://schemas.microsoft.com/office/powerpoint/2010/main" val="2215504544"/>
              </p:ext>
            </p:extLst>
          </p:nvPr>
        </p:nvGraphicFramePr>
        <p:xfrm>
          <a:off x="8991170" y="4073084"/>
          <a:ext cx="1927225" cy="1062038"/>
        </p:xfrm>
        <a:graphic>
          <a:graphicData uri="http://schemas.openxmlformats.org/presentationml/2006/ole">
            <mc:AlternateContent xmlns:mc="http://schemas.openxmlformats.org/markup-compatibility/2006">
              <mc:Choice xmlns:v="urn:schemas-microsoft-com:vml" Requires="v">
                <p:oleObj name="Equation" r:id="rId11" imgW="876240" imgH="482400" progId="Equation.DSMT4">
                  <p:embed/>
                </p:oleObj>
              </mc:Choice>
              <mc:Fallback>
                <p:oleObj name="Equation" r:id="rId11" imgW="876240" imgH="482400" progId="Equation.DSMT4">
                  <p:embed/>
                  <p:pic>
                    <p:nvPicPr>
                      <p:cNvPr id="86" name="Objeto 85">
                        <a:extLst>
                          <a:ext uri="{FF2B5EF4-FFF2-40B4-BE49-F238E27FC236}">
                            <a16:creationId xmlns:a16="http://schemas.microsoft.com/office/drawing/2014/main" id="{DA9C2B2B-AC48-46C4-9715-37561D538B67}"/>
                          </a:ext>
                        </a:extLst>
                      </p:cNvPr>
                      <p:cNvPicPr>
                        <a:picLocks noChangeAspect="1" noChangeArrowheads="1"/>
                      </p:cNvPicPr>
                      <p:nvPr/>
                    </p:nvPicPr>
                    <p:blipFill>
                      <a:blip r:embed="rId12"/>
                      <a:srcRect/>
                      <a:stretch>
                        <a:fillRect/>
                      </a:stretch>
                    </p:blipFill>
                    <p:spPr bwMode="auto">
                      <a:xfrm>
                        <a:off x="8991170" y="4073084"/>
                        <a:ext cx="1927225" cy="1062038"/>
                      </a:xfrm>
                      <a:prstGeom prst="rect">
                        <a:avLst/>
                      </a:prstGeom>
                      <a:noFill/>
                    </p:spPr>
                  </p:pic>
                </p:oleObj>
              </mc:Fallback>
            </mc:AlternateContent>
          </a:graphicData>
        </a:graphic>
      </p:graphicFrame>
      <p:sp>
        <p:nvSpPr>
          <p:cNvPr id="87" name="CuadroTexto 31">
            <a:extLst>
              <a:ext uri="{FF2B5EF4-FFF2-40B4-BE49-F238E27FC236}">
                <a16:creationId xmlns:a16="http://schemas.microsoft.com/office/drawing/2014/main" id="{AD952428-F403-43E6-BA18-A81C0B1F2B77}"/>
              </a:ext>
            </a:extLst>
          </p:cNvPr>
          <p:cNvSpPr txBox="1"/>
          <p:nvPr/>
        </p:nvSpPr>
        <p:spPr>
          <a:xfrm>
            <a:off x="2180805" y="3634404"/>
            <a:ext cx="9487770" cy="461665"/>
          </a:xfrm>
          <a:prstGeom prst="rect">
            <a:avLst/>
          </a:prstGeom>
          <a:noFill/>
        </p:spPr>
        <p:txBody>
          <a:bodyPr wrap="square" rtlCol="0">
            <a:spAutoFit/>
          </a:bodyPr>
          <a:lstStyle/>
          <a:p>
            <a:r>
              <a:rPr lang="en-GB" sz="2400" b="1" dirty="0">
                <a:solidFill>
                  <a:srgbClr val="29A6FF"/>
                </a:solidFill>
              </a:rPr>
              <a:t>Example 1.</a:t>
            </a:r>
          </a:p>
        </p:txBody>
      </p:sp>
      <p:sp>
        <p:nvSpPr>
          <p:cNvPr id="88" name="Flecha derecha 33">
            <a:extLst>
              <a:ext uri="{FF2B5EF4-FFF2-40B4-BE49-F238E27FC236}">
                <a16:creationId xmlns:a16="http://schemas.microsoft.com/office/drawing/2014/main" id="{8D3D8C29-5C99-419B-BBDD-A190233D0594}"/>
              </a:ext>
            </a:extLst>
          </p:cNvPr>
          <p:cNvSpPr/>
          <p:nvPr/>
        </p:nvSpPr>
        <p:spPr>
          <a:xfrm>
            <a:off x="7846929" y="3797551"/>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89" name="Flecha derecha 33">
            <a:extLst>
              <a:ext uri="{FF2B5EF4-FFF2-40B4-BE49-F238E27FC236}">
                <a16:creationId xmlns:a16="http://schemas.microsoft.com/office/drawing/2014/main" id="{A0F67609-502A-4E5D-8A53-5355EF841508}"/>
              </a:ext>
            </a:extLst>
          </p:cNvPr>
          <p:cNvSpPr/>
          <p:nvPr/>
        </p:nvSpPr>
        <p:spPr>
          <a:xfrm>
            <a:off x="8749049" y="5566818"/>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graphicFrame>
        <p:nvGraphicFramePr>
          <p:cNvPr id="90" name="Objeto 89">
            <a:extLst>
              <a:ext uri="{FF2B5EF4-FFF2-40B4-BE49-F238E27FC236}">
                <a16:creationId xmlns:a16="http://schemas.microsoft.com/office/drawing/2014/main" id="{8C3943EB-5E62-448D-91A7-233600F7FD32}"/>
              </a:ext>
            </a:extLst>
          </p:cNvPr>
          <p:cNvGraphicFramePr>
            <a:graphicFrameLocks noChangeAspect="1"/>
          </p:cNvGraphicFramePr>
          <p:nvPr>
            <p:extLst>
              <p:ext uri="{D42A27DB-BD31-4B8C-83A1-F6EECF244321}">
                <p14:modId xmlns:p14="http://schemas.microsoft.com/office/powerpoint/2010/main" val="2782369566"/>
              </p:ext>
            </p:extLst>
          </p:nvPr>
        </p:nvGraphicFramePr>
        <p:xfrm>
          <a:off x="9914634" y="5384800"/>
          <a:ext cx="917575" cy="1004888"/>
        </p:xfrm>
        <a:graphic>
          <a:graphicData uri="http://schemas.openxmlformats.org/presentationml/2006/ole">
            <mc:AlternateContent xmlns:mc="http://schemas.openxmlformats.org/markup-compatibility/2006">
              <mc:Choice xmlns:v="urn:schemas-microsoft-com:vml" Requires="v">
                <p:oleObj name="Equation" r:id="rId13" imgW="419040" imgH="457200" progId="Equation.DSMT4">
                  <p:embed/>
                </p:oleObj>
              </mc:Choice>
              <mc:Fallback>
                <p:oleObj name="Equation" r:id="rId13" imgW="419040" imgH="457200" progId="Equation.DSMT4">
                  <p:embed/>
                  <p:pic>
                    <p:nvPicPr>
                      <p:cNvPr id="90" name="Objeto 89">
                        <a:extLst>
                          <a:ext uri="{FF2B5EF4-FFF2-40B4-BE49-F238E27FC236}">
                            <a16:creationId xmlns:a16="http://schemas.microsoft.com/office/drawing/2014/main" id="{8C3943EB-5E62-448D-91A7-233600F7FD32}"/>
                          </a:ext>
                        </a:extLst>
                      </p:cNvPr>
                      <p:cNvPicPr>
                        <a:picLocks noChangeAspect="1" noChangeArrowheads="1"/>
                      </p:cNvPicPr>
                      <p:nvPr/>
                    </p:nvPicPr>
                    <p:blipFill>
                      <a:blip r:embed="rId14"/>
                      <a:srcRect/>
                      <a:stretch>
                        <a:fillRect/>
                      </a:stretch>
                    </p:blipFill>
                    <p:spPr bwMode="auto">
                      <a:xfrm>
                        <a:off x="9914634" y="5384800"/>
                        <a:ext cx="917575" cy="1004888"/>
                      </a:xfrm>
                      <a:prstGeom prst="rect">
                        <a:avLst/>
                      </a:prstGeom>
                      <a:noFill/>
                    </p:spPr>
                  </p:pic>
                </p:oleObj>
              </mc:Fallback>
            </mc:AlternateContent>
          </a:graphicData>
        </a:graphic>
      </p:graphicFrame>
      <p:sp>
        <p:nvSpPr>
          <p:cNvPr id="91" name="Retângulo: Cantos Arredondados 90">
            <a:extLst>
              <a:ext uri="{FF2B5EF4-FFF2-40B4-BE49-F238E27FC236}">
                <a16:creationId xmlns:a16="http://schemas.microsoft.com/office/drawing/2014/main" id="{19566CD8-5CE2-443A-85E0-292B0468909A}"/>
              </a:ext>
            </a:extLst>
          </p:cNvPr>
          <p:cNvSpPr/>
          <p:nvPr/>
        </p:nvSpPr>
        <p:spPr>
          <a:xfrm>
            <a:off x="9873625" y="5317466"/>
            <a:ext cx="1111251" cy="108831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graphicFrame>
        <p:nvGraphicFramePr>
          <p:cNvPr id="92" name="Objeto 91">
            <a:extLst>
              <a:ext uri="{FF2B5EF4-FFF2-40B4-BE49-F238E27FC236}">
                <a16:creationId xmlns:a16="http://schemas.microsoft.com/office/drawing/2014/main" id="{D68D9FE3-0C43-4F86-B234-3A12884BEA24}"/>
              </a:ext>
            </a:extLst>
          </p:cNvPr>
          <p:cNvGraphicFramePr>
            <a:graphicFrameLocks noChangeAspect="1"/>
          </p:cNvGraphicFramePr>
          <p:nvPr>
            <p:extLst>
              <p:ext uri="{D42A27DB-BD31-4B8C-83A1-F6EECF244321}">
                <p14:modId xmlns:p14="http://schemas.microsoft.com/office/powerpoint/2010/main" val="1785422062"/>
              </p:ext>
            </p:extLst>
          </p:nvPr>
        </p:nvGraphicFramePr>
        <p:xfrm>
          <a:off x="2913599" y="5611104"/>
          <a:ext cx="1173162" cy="838200"/>
        </p:xfrm>
        <a:graphic>
          <a:graphicData uri="http://schemas.openxmlformats.org/presentationml/2006/ole">
            <mc:AlternateContent xmlns:mc="http://schemas.openxmlformats.org/markup-compatibility/2006">
              <mc:Choice xmlns:v="urn:schemas-microsoft-com:vml" Requires="v">
                <p:oleObj name="Equation" r:id="rId15" imgW="533160" imgH="380880" progId="Equation.DSMT4">
                  <p:embed/>
                </p:oleObj>
              </mc:Choice>
              <mc:Fallback>
                <p:oleObj name="Equation" r:id="rId15" imgW="533160" imgH="380880" progId="Equation.DSMT4">
                  <p:embed/>
                  <p:pic>
                    <p:nvPicPr>
                      <p:cNvPr id="92" name="Objeto 91">
                        <a:extLst>
                          <a:ext uri="{FF2B5EF4-FFF2-40B4-BE49-F238E27FC236}">
                            <a16:creationId xmlns:a16="http://schemas.microsoft.com/office/drawing/2014/main" id="{D68D9FE3-0C43-4F86-B234-3A12884BEA24}"/>
                          </a:ext>
                        </a:extLst>
                      </p:cNvPr>
                      <p:cNvPicPr>
                        <a:picLocks noChangeAspect="1" noChangeArrowheads="1"/>
                      </p:cNvPicPr>
                      <p:nvPr/>
                    </p:nvPicPr>
                    <p:blipFill>
                      <a:blip r:embed="rId16"/>
                      <a:srcRect/>
                      <a:stretch>
                        <a:fillRect/>
                      </a:stretch>
                    </p:blipFill>
                    <p:spPr bwMode="auto">
                      <a:xfrm>
                        <a:off x="2913599" y="5611104"/>
                        <a:ext cx="1173162" cy="838200"/>
                      </a:xfrm>
                      <a:prstGeom prst="rect">
                        <a:avLst/>
                      </a:prstGeom>
                      <a:noFill/>
                    </p:spPr>
                  </p:pic>
                </p:oleObj>
              </mc:Fallback>
            </mc:AlternateContent>
          </a:graphicData>
        </a:graphic>
      </p:graphicFrame>
      <p:graphicFrame>
        <p:nvGraphicFramePr>
          <p:cNvPr id="93" name="Objeto 92">
            <a:extLst>
              <a:ext uri="{FF2B5EF4-FFF2-40B4-BE49-F238E27FC236}">
                <a16:creationId xmlns:a16="http://schemas.microsoft.com/office/drawing/2014/main" id="{C905E86C-7573-4BC1-BD30-91270F6439DB}"/>
              </a:ext>
            </a:extLst>
          </p:cNvPr>
          <p:cNvGraphicFramePr>
            <a:graphicFrameLocks noChangeAspect="1"/>
          </p:cNvGraphicFramePr>
          <p:nvPr>
            <p:extLst>
              <p:ext uri="{D42A27DB-BD31-4B8C-83A1-F6EECF244321}">
                <p14:modId xmlns:p14="http://schemas.microsoft.com/office/powerpoint/2010/main" val="3019396172"/>
              </p:ext>
            </p:extLst>
          </p:nvPr>
        </p:nvGraphicFramePr>
        <p:xfrm>
          <a:off x="4121864" y="5326990"/>
          <a:ext cx="1536700" cy="1062038"/>
        </p:xfrm>
        <a:graphic>
          <a:graphicData uri="http://schemas.openxmlformats.org/presentationml/2006/ole">
            <mc:AlternateContent xmlns:mc="http://schemas.openxmlformats.org/markup-compatibility/2006">
              <mc:Choice xmlns:v="urn:schemas-microsoft-com:vml" Requires="v">
                <p:oleObj name="Equation" r:id="rId17" imgW="698400" imgH="482400" progId="Equation.DSMT4">
                  <p:embed/>
                </p:oleObj>
              </mc:Choice>
              <mc:Fallback>
                <p:oleObj name="Equation" r:id="rId17" imgW="698400" imgH="482400" progId="Equation.DSMT4">
                  <p:embed/>
                  <p:pic>
                    <p:nvPicPr>
                      <p:cNvPr id="93" name="Objeto 92">
                        <a:extLst>
                          <a:ext uri="{FF2B5EF4-FFF2-40B4-BE49-F238E27FC236}">
                            <a16:creationId xmlns:a16="http://schemas.microsoft.com/office/drawing/2014/main" id="{C905E86C-7573-4BC1-BD30-91270F6439DB}"/>
                          </a:ext>
                        </a:extLst>
                      </p:cNvPr>
                      <p:cNvPicPr>
                        <a:picLocks noChangeAspect="1" noChangeArrowheads="1"/>
                      </p:cNvPicPr>
                      <p:nvPr/>
                    </p:nvPicPr>
                    <p:blipFill>
                      <a:blip r:embed="rId18"/>
                      <a:srcRect/>
                      <a:stretch>
                        <a:fillRect/>
                      </a:stretch>
                    </p:blipFill>
                    <p:spPr bwMode="auto">
                      <a:xfrm>
                        <a:off x="4121864" y="5326990"/>
                        <a:ext cx="1536700" cy="1062038"/>
                      </a:xfrm>
                      <a:prstGeom prst="rect">
                        <a:avLst/>
                      </a:prstGeom>
                      <a:noFill/>
                    </p:spPr>
                  </p:pic>
                </p:oleObj>
              </mc:Fallback>
            </mc:AlternateContent>
          </a:graphicData>
        </a:graphic>
      </p:graphicFrame>
      <p:graphicFrame>
        <p:nvGraphicFramePr>
          <p:cNvPr id="94" name="Objeto 93">
            <a:extLst>
              <a:ext uri="{FF2B5EF4-FFF2-40B4-BE49-F238E27FC236}">
                <a16:creationId xmlns:a16="http://schemas.microsoft.com/office/drawing/2014/main" id="{549A088B-DFBA-468E-97C6-1BA053470734}"/>
              </a:ext>
            </a:extLst>
          </p:cNvPr>
          <p:cNvGraphicFramePr>
            <a:graphicFrameLocks noChangeAspect="1"/>
          </p:cNvGraphicFramePr>
          <p:nvPr>
            <p:extLst>
              <p:ext uri="{D42A27DB-BD31-4B8C-83A1-F6EECF244321}">
                <p14:modId xmlns:p14="http://schemas.microsoft.com/office/powerpoint/2010/main" val="1484070240"/>
              </p:ext>
            </p:extLst>
          </p:nvPr>
        </p:nvGraphicFramePr>
        <p:xfrm>
          <a:off x="5635790" y="5626181"/>
          <a:ext cx="1341438" cy="669925"/>
        </p:xfrm>
        <a:graphic>
          <a:graphicData uri="http://schemas.openxmlformats.org/presentationml/2006/ole">
            <mc:AlternateContent xmlns:mc="http://schemas.openxmlformats.org/markup-compatibility/2006">
              <mc:Choice xmlns:v="urn:schemas-microsoft-com:vml" Requires="v">
                <p:oleObj name="Equation" r:id="rId19" imgW="609480" imgH="304560" progId="Equation.DSMT4">
                  <p:embed/>
                </p:oleObj>
              </mc:Choice>
              <mc:Fallback>
                <p:oleObj name="Equation" r:id="rId19" imgW="609480" imgH="304560" progId="Equation.DSMT4">
                  <p:embed/>
                  <p:pic>
                    <p:nvPicPr>
                      <p:cNvPr id="94" name="Objeto 93">
                        <a:extLst>
                          <a:ext uri="{FF2B5EF4-FFF2-40B4-BE49-F238E27FC236}">
                            <a16:creationId xmlns:a16="http://schemas.microsoft.com/office/drawing/2014/main" id="{549A088B-DFBA-468E-97C6-1BA053470734}"/>
                          </a:ext>
                        </a:extLst>
                      </p:cNvPr>
                      <p:cNvPicPr>
                        <a:picLocks noChangeAspect="1" noChangeArrowheads="1"/>
                      </p:cNvPicPr>
                      <p:nvPr/>
                    </p:nvPicPr>
                    <p:blipFill>
                      <a:blip r:embed="rId20"/>
                      <a:srcRect/>
                      <a:stretch>
                        <a:fillRect/>
                      </a:stretch>
                    </p:blipFill>
                    <p:spPr bwMode="auto">
                      <a:xfrm>
                        <a:off x="5635790" y="5626181"/>
                        <a:ext cx="1341438" cy="669925"/>
                      </a:xfrm>
                      <a:prstGeom prst="rect">
                        <a:avLst/>
                      </a:prstGeom>
                      <a:noFill/>
                    </p:spPr>
                  </p:pic>
                </p:oleObj>
              </mc:Fallback>
            </mc:AlternateContent>
          </a:graphicData>
        </a:graphic>
      </p:graphicFrame>
      <p:graphicFrame>
        <p:nvGraphicFramePr>
          <p:cNvPr id="95" name="Objeto 94">
            <a:extLst>
              <a:ext uri="{FF2B5EF4-FFF2-40B4-BE49-F238E27FC236}">
                <a16:creationId xmlns:a16="http://schemas.microsoft.com/office/drawing/2014/main" id="{D5CE39CC-0904-4AAE-9332-1F6E242F05CE}"/>
              </a:ext>
            </a:extLst>
          </p:cNvPr>
          <p:cNvGraphicFramePr>
            <a:graphicFrameLocks noChangeAspect="1"/>
          </p:cNvGraphicFramePr>
          <p:nvPr>
            <p:extLst>
              <p:ext uri="{D42A27DB-BD31-4B8C-83A1-F6EECF244321}">
                <p14:modId xmlns:p14="http://schemas.microsoft.com/office/powerpoint/2010/main" val="3440364663"/>
              </p:ext>
            </p:extLst>
          </p:nvPr>
        </p:nvGraphicFramePr>
        <p:xfrm>
          <a:off x="6956037" y="5369234"/>
          <a:ext cx="1536700" cy="1062038"/>
        </p:xfrm>
        <a:graphic>
          <a:graphicData uri="http://schemas.openxmlformats.org/presentationml/2006/ole">
            <mc:AlternateContent xmlns:mc="http://schemas.openxmlformats.org/markup-compatibility/2006">
              <mc:Choice xmlns:v="urn:schemas-microsoft-com:vml" Requires="v">
                <p:oleObj name="Equation" r:id="rId21" imgW="698400" imgH="482400" progId="Equation.DSMT4">
                  <p:embed/>
                </p:oleObj>
              </mc:Choice>
              <mc:Fallback>
                <p:oleObj name="Equation" r:id="rId21" imgW="698400" imgH="482400" progId="Equation.DSMT4">
                  <p:embed/>
                  <p:pic>
                    <p:nvPicPr>
                      <p:cNvPr id="95" name="Objeto 94">
                        <a:extLst>
                          <a:ext uri="{FF2B5EF4-FFF2-40B4-BE49-F238E27FC236}">
                            <a16:creationId xmlns:a16="http://schemas.microsoft.com/office/drawing/2014/main" id="{D5CE39CC-0904-4AAE-9332-1F6E242F05CE}"/>
                          </a:ext>
                        </a:extLst>
                      </p:cNvPr>
                      <p:cNvPicPr>
                        <a:picLocks noChangeAspect="1" noChangeArrowheads="1"/>
                      </p:cNvPicPr>
                      <p:nvPr/>
                    </p:nvPicPr>
                    <p:blipFill>
                      <a:blip r:embed="rId22"/>
                      <a:srcRect/>
                      <a:stretch>
                        <a:fillRect/>
                      </a:stretch>
                    </p:blipFill>
                    <p:spPr bwMode="auto">
                      <a:xfrm>
                        <a:off x="6956037" y="5369234"/>
                        <a:ext cx="1536700" cy="1062038"/>
                      </a:xfrm>
                      <a:prstGeom prst="rect">
                        <a:avLst/>
                      </a:prstGeom>
                      <a:noFill/>
                    </p:spPr>
                  </p:pic>
                </p:oleObj>
              </mc:Fallback>
            </mc:AlternateContent>
          </a:graphicData>
        </a:graphic>
      </p:graphicFrame>
      <p:sp>
        <p:nvSpPr>
          <p:cNvPr id="34" name="Retângulo: Cantos Arredondados 33">
            <a:hlinkClick r:id="rId23" action="ppaction://hlinksldjump"/>
            <a:extLst>
              <a:ext uri="{FF2B5EF4-FFF2-40B4-BE49-F238E27FC236}">
                <a16:creationId xmlns:a16="http://schemas.microsoft.com/office/drawing/2014/main" id="{CE62EFA9-0E8D-44EC-B09B-4841AC78A6DE}"/>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5" name="Retângulo: Cantos Arredondados 34">
            <a:hlinkClick r:id="rId24" action="ppaction://hlinksldjump"/>
            <a:extLst>
              <a:ext uri="{FF2B5EF4-FFF2-40B4-BE49-F238E27FC236}">
                <a16:creationId xmlns:a16="http://schemas.microsoft.com/office/drawing/2014/main" id="{EB923C0E-01EB-492F-900F-5AF1B16FECDC}"/>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6" name="Retângulo: Cantos Arredondados 35">
            <a:hlinkClick r:id="rId25" action="ppaction://hlinksldjump"/>
            <a:extLst>
              <a:ext uri="{FF2B5EF4-FFF2-40B4-BE49-F238E27FC236}">
                <a16:creationId xmlns:a16="http://schemas.microsoft.com/office/drawing/2014/main" id="{3DEE59D5-BD6C-473D-A55C-3B553D8715B0}"/>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7" name="Retângulo: Cantos Arredondados 36">
            <a:hlinkClick r:id="rId26" action="ppaction://hlinksldjump"/>
            <a:extLst>
              <a:ext uri="{FF2B5EF4-FFF2-40B4-BE49-F238E27FC236}">
                <a16:creationId xmlns:a16="http://schemas.microsoft.com/office/drawing/2014/main" id="{BAEDCA3C-7651-4FD5-B94A-2B44D1D0D937}"/>
              </a:ext>
            </a:extLst>
          </p:cNvPr>
          <p:cNvSpPr/>
          <p:nvPr/>
        </p:nvSpPr>
        <p:spPr>
          <a:xfrm>
            <a:off x="36000" y="315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8" name="Retângulo: Cantos Arredondados 37">
            <a:hlinkClick r:id="rId27" action="ppaction://hlinksldjump"/>
            <a:extLst>
              <a:ext uri="{FF2B5EF4-FFF2-40B4-BE49-F238E27FC236}">
                <a16:creationId xmlns:a16="http://schemas.microsoft.com/office/drawing/2014/main" id="{7AE698C6-4BC2-4D0B-84CE-DA2F2113A43C}"/>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62140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250"/>
                                        <p:tgtEl>
                                          <p:spTgt spid="69"/>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750"/>
                                        <p:tgtEl>
                                          <p:spTgt spid="71"/>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750"/>
                                        <p:tgtEl>
                                          <p:spTgt spid="5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75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up)">
                                      <p:cBhvr>
                                        <p:cTn id="29" dur="500"/>
                                        <p:tgtEl>
                                          <p:spTgt spid="7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grpId="1" nodeType="clickEffect">
                                  <p:stCondLst>
                                    <p:cond delay="0"/>
                                  </p:stCondLst>
                                  <p:childTnLst>
                                    <p:animClr clrSpc="rgb" dir="cw">
                                      <p:cBhvr>
                                        <p:cTn id="41" dur="1250" fill="hold"/>
                                        <p:tgtEl>
                                          <p:spTgt spid="71"/>
                                        </p:tgtEl>
                                        <p:attrNameLst>
                                          <p:attrName>fillcolor</p:attrName>
                                        </p:attrNameLst>
                                      </p:cBhvr>
                                      <p:to>
                                        <a:srgbClr val="F7CBAC"/>
                                      </p:to>
                                    </p:animClr>
                                    <p:set>
                                      <p:cBhvr>
                                        <p:cTn id="42" dur="1250" fill="hold"/>
                                        <p:tgtEl>
                                          <p:spTgt spid="71"/>
                                        </p:tgtEl>
                                        <p:attrNameLst>
                                          <p:attrName>fill.type</p:attrName>
                                        </p:attrNameLst>
                                      </p:cBhvr>
                                      <p:to>
                                        <p:strVal val="solid"/>
                                      </p:to>
                                    </p:set>
                                    <p:set>
                                      <p:cBhvr>
                                        <p:cTn id="43" dur="1250" fill="hold"/>
                                        <p:tgtEl>
                                          <p:spTgt spid="71"/>
                                        </p:tgtEl>
                                        <p:attrNameLst>
                                          <p:attrName>fill.on</p:attrName>
                                        </p:attrNameLst>
                                      </p:cBhvr>
                                      <p:to>
                                        <p:strVal val="true"/>
                                      </p:to>
                                    </p:se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1000"/>
                                        <p:tgtEl>
                                          <p:spTgt spid="84"/>
                                        </p:tgtEl>
                                      </p:cBhvr>
                                    </p:animEffect>
                                  </p:childTnLst>
                                </p:cTn>
                              </p:par>
                            </p:childTnLst>
                          </p:cTn>
                        </p:par>
                        <p:par>
                          <p:cTn id="48" fill="hold">
                            <p:stCondLst>
                              <p:cond delay="2250"/>
                            </p:stCondLst>
                            <p:childTnLst>
                              <p:par>
                                <p:cTn id="49" presetID="10" presetClass="entr" presetSubtype="0"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10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1250" fill="hold"/>
                                        <p:tgtEl>
                                          <p:spTgt spid="71"/>
                                        </p:tgtEl>
                                        <p:attrNameLst>
                                          <p:attrName>fillcolor</p:attrName>
                                        </p:attrNameLst>
                                      </p:cBhvr>
                                      <p:to>
                                        <a:srgbClr val="FFFFFF"/>
                                      </p:to>
                                    </p:animClr>
                                    <p:set>
                                      <p:cBhvr>
                                        <p:cTn id="56" dur="1250" fill="hold"/>
                                        <p:tgtEl>
                                          <p:spTgt spid="71"/>
                                        </p:tgtEl>
                                        <p:attrNameLst>
                                          <p:attrName>fill.type</p:attrName>
                                        </p:attrNameLst>
                                      </p:cBhvr>
                                      <p:to>
                                        <p:strVal val="solid"/>
                                      </p:to>
                                    </p:set>
                                    <p:set>
                                      <p:cBhvr>
                                        <p:cTn id="57" dur="1250" fill="hold"/>
                                        <p:tgtEl>
                                          <p:spTgt spid="71"/>
                                        </p:tgtEl>
                                        <p:attrNameLst>
                                          <p:attrName>fill.on</p:attrName>
                                        </p:attrNameLst>
                                      </p:cBhvr>
                                      <p:to>
                                        <p:strVal val="true"/>
                                      </p:to>
                                    </p:set>
                                  </p:childTnLst>
                                </p:cTn>
                              </p:par>
                              <p:par>
                                <p:cTn id="58" presetID="9" presetClass="emph" presetSubtype="0" grpId="2" nodeType="withEffect">
                                  <p:stCondLst>
                                    <p:cond delay="0"/>
                                  </p:stCondLst>
                                  <p:childTnLst>
                                    <p:set>
                                      <p:cBhvr>
                                        <p:cTn id="59" dur="indefinite"/>
                                        <p:tgtEl>
                                          <p:spTgt spid="71"/>
                                        </p:tgtEl>
                                        <p:attrNameLst>
                                          <p:attrName>style.opacity</p:attrName>
                                        </p:attrNameLst>
                                      </p:cBhvr>
                                      <p:to>
                                        <p:strVal val="0.25"/>
                                      </p:to>
                                    </p:set>
                                    <p:animEffect filter="image" prLst="opacity: 0.25">
                                      <p:cBhvr rctx="IE">
                                        <p:cTn id="60" dur="indefinite"/>
                                        <p:tgtEl>
                                          <p:spTgt spid="71"/>
                                        </p:tgtEl>
                                      </p:cBhvr>
                                    </p:animEffect>
                                  </p:childTnLst>
                                </p:cTn>
                              </p:par>
                              <p:par>
                                <p:cTn id="61" presetID="1" presetClass="emph" presetSubtype="2" fill="hold" nodeType="withEffect">
                                  <p:stCondLst>
                                    <p:cond delay="0"/>
                                  </p:stCondLst>
                                  <p:childTnLst>
                                    <p:animClr clrSpc="rgb" dir="cw">
                                      <p:cBhvr>
                                        <p:cTn id="62" dur="1500" fill="hold"/>
                                        <p:tgtEl>
                                          <p:spTgt spid="55"/>
                                        </p:tgtEl>
                                        <p:attrNameLst>
                                          <p:attrName>fillcolor</p:attrName>
                                        </p:attrNameLst>
                                      </p:cBhvr>
                                      <p:to>
                                        <a:srgbClr val="F7CBAC"/>
                                      </p:to>
                                    </p:animClr>
                                    <p:set>
                                      <p:cBhvr>
                                        <p:cTn id="63" dur="1500" fill="hold"/>
                                        <p:tgtEl>
                                          <p:spTgt spid="55"/>
                                        </p:tgtEl>
                                        <p:attrNameLst>
                                          <p:attrName>fill.type</p:attrName>
                                        </p:attrNameLst>
                                      </p:cBhvr>
                                      <p:to>
                                        <p:strVal val="solid"/>
                                      </p:to>
                                    </p:set>
                                    <p:set>
                                      <p:cBhvr>
                                        <p:cTn id="64" dur="1500" fill="hold"/>
                                        <p:tgtEl>
                                          <p:spTgt spid="55"/>
                                        </p:tgtEl>
                                        <p:attrNameLst>
                                          <p:attrName>fill.on</p:attrName>
                                        </p:attrNameLst>
                                      </p:cBhvr>
                                      <p:to>
                                        <p:strVal val="true"/>
                                      </p:to>
                                    </p:se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1000"/>
                                        <p:tgtEl>
                                          <p:spTgt spid="88"/>
                                        </p:tgtEl>
                                      </p:cBhvr>
                                    </p:animEffect>
                                  </p:childTnLst>
                                </p:cTn>
                              </p:par>
                              <p:par>
                                <p:cTn id="69" presetID="10" presetClass="entr" presetSubtype="0" fill="hold" nodeType="with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1000"/>
                                        <p:tgtEl>
                                          <p:spTgt spid="85"/>
                                        </p:tgtEl>
                                      </p:cBhvr>
                                    </p:animEffect>
                                  </p:childTnLst>
                                </p:cTn>
                              </p:par>
                            </p:childTnLst>
                          </p:cTn>
                        </p:par>
                        <p:par>
                          <p:cTn id="72" fill="hold">
                            <p:stCondLst>
                              <p:cond delay="2500"/>
                            </p:stCondLst>
                            <p:childTnLst>
                              <p:par>
                                <p:cTn id="73" presetID="10" presetClass="entr" presetSubtype="0" fill="hold"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1000"/>
                                        <p:tgtEl>
                                          <p:spTgt spid="8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fade">
                                      <p:cBhvr>
                                        <p:cTn id="80" dur="1000"/>
                                        <p:tgtEl>
                                          <p:spTgt spid="92"/>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fade">
                                      <p:cBhvr>
                                        <p:cTn id="84" dur="1000"/>
                                        <p:tgtEl>
                                          <p:spTgt spid="9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fade">
                                      <p:cBhvr>
                                        <p:cTn id="89" dur="1000"/>
                                        <p:tgtEl>
                                          <p:spTgt spid="94"/>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fade">
                                      <p:cBhvr>
                                        <p:cTn id="93" dur="1000"/>
                                        <p:tgtEl>
                                          <p:spTgt spid="9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mph" presetSubtype="2" fill="hold" nodeType="clickEffect">
                                  <p:stCondLst>
                                    <p:cond delay="0"/>
                                  </p:stCondLst>
                                  <p:childTnLst>
                                    <p:animClr clrSpc="rgb" dir="cw">
                                      <p:cBhvr>
                                        <p:cTn id="97" dur="1250" fill="hold"/>
                                        <p:tgtEl>
                                          <p:spTgt spid="55"/>
                                        </p:tgtEl>
                                        <p:attrNameLst>
                                          <p:attrName>fillcolor</p:attrName>
                                        </p:attrNameLst>
                                      </p:cBhvr>
                                      <p:to>
                                        <a:srgbClr val="FFFFFF"/>
                                      </p:to>
                                    </p:animClr>
                                    <p:set>
                                      <p:cBhvr>
                                        <p:cTn id="98" dur="1250" fill="hold"/>
                                        <p:tgtEl>
                                          <p:spTgt spid="55"/>
                                        </p:tgtEl>
                                        <p:attrNameLst>
                                          <p:attrName>fill.type</p:attrName>
                                        </p:attrNameLst>
                                      </p:cBhvr>
                                      <p:to>
                                        <p:strVal val="solid"/>
                                      </p:to>
                                    </p:set>
                                    <p:set>
                                      <p:cBhvr>
                                        <p:cTn id="99" dur="1250" fill="hold"/>
                                        <p:tgtEl>
                                          <p:spTgt spid="55"/>
                                        </p:tgtEl>
                                        <p:attrNameLst>
                                          <p:attrName>fill.on</p:attrName>
                                        </p:attrNameLst>
                                      </p:cBhvr>
                                      <p:to>
                                        <p:strVal val="true"/>
                                      </p:to>
                                    </p:set>
                                  </p:childTnLst>
                                </p:cTn>
                              </p:par>
                              <p:par>
                                <p:cTn id="100" presetID="9" presetClass="emph" presetSubtype="0" grpId="1" nodeType="withEffect">
                                  <p:stCondLst>
                                    <p:cond delay="0"/>
                                  </p:stCondLst>
                                  <p:childTnLst>
                                    <p:set>
                                      <p:cBhvr>
                                        <p:cTn id="101" dur="indefinite"/>
                                        <p:tgtEl>
                                          <p:spTgt spid="55"/>
                                        </p:tgtEl>
                                        <p:attrNameLst>
                                          <p:attrName>style.opacity</p:attrName>
                                        </p:attrNameLst>
                                      </p:cBhvr>
                                      <p:to>
                                        <p:strVal val="0.25"/>
                                      </p:to>
                                    </p:set>
                                    <p:animEffect filter="image" prLst="opacity: 0.25">
                                      <p:cBhvr rctx="IE">
                                        <p:cTn id="102" dur="indefinite"/>
                                        <p:tgtEl>
                                          <p:spTgt spid="55"/>
                                        </p:tgtEl>
                                      </p:cBhvr>
                                    </p:animEffect>
                                  </p:childTnLst>
                                </p:cTn>
                              </p:par>
                              <p:par>
                                <p:cTn id="103" presetID="1" presetClass="emph" presetSubtype="2" fill="hold" nodeType="withEffect">
                                  <p:stCondLst>
                                    <p:cond delay="0"/>
                                  </p:stCondLst>
                                  <p:childTnLst>
                                    <p:animClr clrSpc="rgb" dir="cw">
                                      <p:cBhvr>
                                        <p:cTn id="104" dur="1500" fill="hold"/>
                                        <p:tgtEl>
                                          <p:spTgt spid="70"/>
                                        </p:tgtEl>
                                        <p:attrNameLst>
                                          <p:attrName>fillcolor</p:attrName>
                                        </p:attrNameLst>
                                      </p:cBhvr>
                                      <p:to>
                                        <a:srgbClr val="F7CBAC"/>
                                      </p:to>
                                    </p:animClr>
                                    <p:set>
                                      <p:cBhvr>
                                        <p:cTn id="105" dur="1500" fill="hold"/>
                                        <p:tgtEl>
                                          <p:spTgt spid="70"/>
                                        </p:tgtEl>
                                        <p:attrNameLst>
                                          <p:attrName>fill.type</p:attrName>
                                        </p:attrNameLst>
                                      </p:cBhvr>
                                      <p:to>
                                        <p:strVal val="solid"/>
                                      </p:to>
                                    </p:set>
                                    <p:set>
                                      <p:cBhvr>
                                        <p:cTn id="106" dur="1500" fill="hold"/>
                                        <p:tgtEl>
                                          <p:spTgt spid="70"/>
                                        </p:tgtEl>
                                        <p:attrNameLst>
                                          <p:attrName>fill.on</p:attrName>
                                        </p:attrNameLst>
                                      </p:cBhvr>
                                      <p:to>
                                        <p:strVal val="true"/>
                                      </p:to>
                                    </p:set>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wipe(left)">
                                      <p:cBhvr>
                                        <p:cTn id="110" dur="1000"/>
                                        <p:tgtEl>
                                          <p:spTgt spid="89"/>
                                        </p:tgtEl>
                                      </p:cBhvr>
                                    </p:animEffect>
                                  </p:childTnLst>
                                </p:cTn>
                              </p:par>
                            </p:childTnLst>
                          </p:cTn>
                        </p:par>
                        <p:par>
                          <p:cTn id="111" fill="hold">
                            <p:stCondLst>
                              <p:cond delay="2500"/>
                            </p:stCondLst>
                            <p:childTnLst>
                              <p:par>
                                <p:cTn id="112" presetID="10" presetClass="entr" presetSubtype="0" fill="hold" nodeType="afterEffect">
                                  <p:stCondLst>
                                    <p:cond delay="0"/>
                                  </p:stCondLst>
                                  <p:childTnLst>
                                    <p:set>
                                      <p:cBhvr>
                                        <p:cTn id="113" dur="1" fill="hold">
                                          <p:stCondLst>
                                            <p:cond delay="0"/>
                                          </p:stCondLst>
                                        </p:cTn>
                                        <p:tgtEl>
                                          <p:spTgt spid="90"/>
                                        </p:tgtEl>
                                        <p:attrNameLst>
                                          <p:attrName>style.visibility</p:attrName>
                                        </p:attrNameLst>
                                      </p:cBhvr>
                                      <p:to>
                                        <p:strVal val="visible"/>
                                      </p:to>
                                    </p:set>
                                    <p:animEffect transition="in" filter="fade">
                                      <p:cBhvr>
                                        <p:cTn id="114" dur="750"/>
                                        <p:tgtEl>
                                          <p:spTgt spid="90"/>
                                        </p:tgtEl>
                                      </p:cBhvr>
                                    </p:animEffect>
                                  </p:childTnLst>
                                </p:cTn>
                              </p:par>
                            </p:childTnLst>
                          </p:cTn>
                        </p:par>
                        <p:par>
                          <p:cTn id="115" fill="hold">
                            <p:stCondLst>
                              <p:cond delay="3250"/>
                            </p:stCondLst>
                            <p:childTnLst>
                              <p:par>
                                <p:cTn id="116" presetID="22" presetClass="entr" presetSubtype="8" fill="hold" grpId="0" nodeType="afterEffect">
                                  <p:stCondLst>
                                    <p:cond delay="0"/>
                                  </p:stCondLst>
                                  <p:childTnLst>
                                    <p:set>
                                      <p:cBhvr>
                                        <p:cTn id="117" dur="1" fill="hold">
                                          <p:stCondLst>
                                            <p:cond delay="0"/>
                                          </p:stCondLst>
                                        </p:cTn>
                                        <p:tgtEl>
                                          <p:spTgt spid="91"/>
                                        </p:tgtEl>
                                        <p:attrNameLst>
                                          <p:attrName>style.visibility</p:attrName>
                                        </p:attrNameLst>
                                      </p:cBhvr>
                                      <p:to>
                                        <p:strVal val="visible"/>
                                      </p:to>
                                    </p:set>
                                    <p:animEffect transition="in" filter="wipe(left)">
                                      <p:cBhvr>
                                        <p:cTn id="11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69" grpId="0"/>
      <p:bldP spid="70" grpId="0"/>
      <p:bldP spid="71" grpId="0"/>
      <p:bldP spid="71" grpId="1"/>
      <p:bldP spid="71" grpId="2"/>
      <p:bldP spid="73" grpId="0"/>
      <p:bldP spid="79" grpId="0" animBg="1"/>
      <p:bldP spid="84" grpId="0" animBg="1"/>
      <p:bldP spid="87" grpId="0"/>
      <p:bldP spid="88" grpId="0" animBg="1"/>
      <p:bldP spid="89" grpId="0" animBg="1"/>
      <p:bldP spid="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5" name="CuadroTexto 4"/>
          <p:cNvSpPr txBox="1"/>
          <p:nvPr/>
        </p:nvSpPr>
        <p:spPr>
          <a:xfrm>
            <a:off x="3696101" y="7199697"/>
            <a:ext cx="2743200" cy="369332"/>
          </a:xfrm>
          <a:prstGeom prst="rect">
            <a:avLst/>
          </a:prstGeom>
          <a:noFill/>
        </p:spPr>
        <p:txBody>
          <a:bodyPr wrap="square" rtlCol="0">
            <a:spAutoFit/>
          </a:bodyPr>
          <a:lstStyle/>
          <a:p>
            <a:endParaRPr lang="en-GB" dirty="0"/>
          </a:p>
        </p:txBody>
      </p:sp>
      <p:sp>
        <p:nvSpPr>
          <p:cNvPr id="22" name="Rectángulo redondeado 11">
            <a:extLst>
              <a:ext uri="{FF2B5EF4-FFF2-40B4-BE49-F238E27FC236}">
                <a16:creationId xmlns:a16="http://schemas.microsoft.com/office/drawing/2014/main" id="{E04EBDBA-7D2F-4027-9FCF-5044AA96D3DC}"/>
              </a:ext>
            </a:extLst>
          </p:cNvPr>
          <p:cNvSpPr/>
          <p:nvPr/>
        </p:nvSpPr>
        <p:spPr>
          <a:xfrm>
            <a:off x="2088682" y="429208"/>
            <a:ext cx="9914021" cy="5846463"/>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sp>
        <p:nvSpPr>
          <p:cNvPr id="32" name="CuadroTexto 31">
            <a:extLst>
              <a:ext uri="{FF2B5EF4-FFF2-40B4-BE49-F238E27FC236}">
                <a16:creationId xmlns:a16="http://schemas.microsoft.com/office/drawing/2014/main" id="{1BEC1149-E073-417E-8E7D-DC8B1904A7E3}"/>
              </a:ext>
            </a:extLst>
          </p:cNvPr>
          <p:cNvSpPr txBox="1"/>
          <p:nvPr/>
        </p:nvSpPr>
        <p:spPr>
          <a:xfrm>
            <a:off x="2301807" y="657954"/>
            <a:ext cx="9487770" cy="830997"/>
          </a:xfrm>
          <a:prstGeom prst="rect">
            <a:avLst/>
          </a:prstGeom>
          <a:noFill/>
        </p:spPr>
        <p:txBody>
          <a:bodyPr wrap="square" rtlCol="0">
            <a:spAutoFit/>
          </a:bodyPr>
          <a:lstStyle/>
          <a:p>
            <a:pPr algn="ctr"/>
            <a:r>
              <a:rPr lang="en-GB" sz="2400" dirty="0"/>
              <a:t>In previous Lessons (24 and 25) we have seen different methods for solving Systems of Linear Equations that rely on one </a:t>
            </a:r>
            <a:r>
              <a:rPr lang="en-GB" sz="2400" b="1" dirty="0"/>
              <a:t>hard condition to be met</a:t>
            </a:r>
            <a:r>
              <a:rPr lang="en-GB" sz="2400" dirty="0"/>
              <a:t>:</a:t>
            </a: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7" name="Retângulo 6">
            <a:extLst>
              <a:ext uri="{FF2B5EF4-FFF2-40B4-BE49-F238E27FC236}">
                <a16:creationId xmlns:a16="http://schemas.microsoft.com/office/drawing/2014/main" id="{0DDE784E-5BB2-4DA5-BBD7-E841BEF4290A}"/>
              </a:ext>
            </a:extLst>
          </p:cNvPr>
          <p:cNvSpPr/>
          <p:nvPr/>
        </p:nvSpPr>
        <p:spPr>
          <a:xfrm>
            <a:off x="4200436" y="1680475"/>
            <a:ext cx="5702780" cy="461665"/>
          </a:xfrm>
          <a:prstGeom prst="rect">
            <a:avLst/>
          </a:prstGeom>
        </p:spPr>
        <p:txBody>
          <a:bodyPr wrap="none">
            <a:spAutoFit/>
          </a:bodyPr>
          <a:lstStyle/>
          <a:p>
            <a:pPr algn="ctr"/>
            <a:r>
              <a:rPr lang="en-GB" sz="2400" dirty="0"/>
              <a:t>The </a:t>
            </a:r>
            <a:r>
              <a:rPr lang="en-GB" sz="2400" b="1" dirty="0"/>
              <a:t>existence</a:t>
            </a:r>
            <a:r>
              <a:rPr lang="en-GB" sz="2400" dirty="0"/>
              <a:t> of the </a:t>
            </a:r>
            <a:r>
              <a:rPr lang="en-GB" sz="2400" b="1" dirty="0"/>
              <a:t>System Inverse Matrix</a:t>
            </a:r>
            <a:endParaRPr lang="en-GB" sz="2400" dirty="0"/>
          </a:p>
        </p:txBody>
      </p:sp>
      <p:sp>
        <p:nvSpPr>
          <p:cNvPr id="33" name="CuadroTexto 31">
            <a:extLst>
              <a:ext uri="{FF2B5EF4-FFF2-40B4-BE49-F238E27FC236}">
                <a16:creationId xmlns:a16="http://schemas.microsoft.com/office/drawing/2014/main" id="{060E506A-2D49-4BA5-BADE-E0B80977D17B}"/>
              </a:ext>
            </a:extLst>
          </p:cNvPr>
          <p:cNvSpPr txBox="1"/>
          <p:nvPr/>
        </p:nvSpPr>
        <p:spPr>
          <a:xfrm>
            <a:off x="2301807" y="2445495"/>
            <a:ext cx="9487770" cy="830997"/>
          </a:xfrm>
          <a:prstGeom prst="rect">
            <a:avLst/>
          </a:prstGeom>
          <a:noFill/>
        </p:spPr>
        <p:txBody>
          <a:bodyPr wrap="square" rtlCol="0">
            <a:spAutoFit/>
          </a:bodyPr>
          <a:lstStyle/>
          <a:p>
            <a:pPr algn="just"/>
            <a:r>
              <a:rPr lang="en-GB" sz="2400" dirty="0"/>
              <a:t>In this Lesson we will see how </a:t>
            </a:r>
            <a:r>
              <a:rPr lang="en-GB" sz="2400" b="1" dirty="0">
                <a:solidFill>
                  <a:srgbClr val="F25E4F"/>
                </a:solidFill>
              </a:rPr>
              <a:t>Elementary Row Operations </a:t>
            </a:r>
            <a:r>
              <a:rPr lang="en-GB" sz="2400" dirty="0"/>
              <a:t>may be used to solve any Linear System, with no imposed restrictions on its use.</a:t>
            </a:r>
          </a:p>
        </p:txBody>
      </p:sp>
      <p:sp>
        <p:nvSpPr>
          <p:cNvPr id="34" name="CuadroTexto 31">
            <a:extLst>
              <a:ext uri="{FF2B5EF4-FFF2-40B4-BE49-F238E27FC236}">
                <a16:creationId xmlns:a16="http://schemas.microsoft.com/office/drawing/2014/main" id="{C82FD8D2-0426-4462-B909-9854594454C3}"/>
              </a:ext>
            </a:extLst>
          </p:cNvPr>
          <p:cNvSpPr txBox="1"/>
          <p:nvPr/>
        </p:nvSpPr>
        <p:spPr>
          <a:xfrm>
            <a:off x="2301806" y="3582475"/>
            <a:ext cx="8660483" cy="461665"/>
          </a:xfrm>
          <a:prstGeom prst="rect">
            <a:avLst/>
          </a:prstGeom>
          <a:noFill/>
        </p:spPr>
        <p:txBody>
          <a:bodyPr wrap="square" rtlCol="0">
            <a:spAutoFit/>
          </a:bodyPr>
          <a:lstStyle/>
          <a:p>
            <a:pPr algn="just"/>
            <a:r>
              <a:rPr lang="en-GB" sz="2400" dirty="0"/>
              <a:t>Here we will present and go through two Methods:</a:t>
            </a:r>
          </a:p>
        </p:txBody>
      </p:sp>
      <p:sp>
        <p:nvSpPr>
          <p:cNvPr id="35" name="CuadroTexto 31">
            <a:extLst>
              <a:ext uri="{FF2B5EF4-FFF2-40B4-BE49-F238E27FC236}">
                <a16:creationId xmlns:a16="http://schemas.microsoft.com/office/drawing/2014/main" id="{F3848110-10E1-445E-B35C-38081620FAA3}"/>
              </a:ext>
            </a:extLst>
          </p:cNvPr>
          <p:cNvSpPr txBox="1"/>
          <p:nvPr/>
        </p:nvSpPr>
        <p:spPr>
          <a:xfrm>
            <a:off x="2668154" y="4275320"/>
            <a:ext cx="8755076" cy="461665"/>
          </a:xfrm>
          <a:prstGeom prst="rect">
            <a:avLst/>
          </a:prstGeom>
          <a:noFill/>
        </p:spPr>
        <p:txBody>
          <a:bodyPr wrap="square" rtlCol="0">
            <a:spAutoFit/>
          </a:bodyPr>
          <a:lstStyle/>
          <a:p>
            <a:pPr algn="ctr"/>
            <a:r>
              <a:rPr lang="en-GB" sz="2400" b="1" dirty="0">
                <a:solidFill>
                  <a:srgbClr val="F25E4F"/>
                </a:solidFill>
              </a:rPr>
              <a:t>Gauss Elimination Method </a:t>
            </a:r>
            <a:r>
              <a:rPr lang="en-GB" sz="2400" dirty="0"/>
              <a:t>and </a:t>
            </a:r>
            <a:r>
              <a:rPr lang="en-GB" sz="2400" b="1" dirty="0">
                <a:solidFill>
                  <a:srgbClr val="F25E4F"/>
                </a:solidFill>
              </a:rPr>
              <a:t>Gauss - Jordan Elimination Method</a:t>
            </a:r>
            <a:endParaRPr lang="en-GB" sz="2400" dirty="0"/>
          </a:p>
        </p:txBody>
      </p:sp>
      <p:sp>
        <p:nvSpPr>
          <p:cNvPr id="36" name="CuadroTexto 31">
            <a:extLst>
              <a:ext uri="{FF2B5EF4-FFF2-40B4-BE49-F238E27FC236}">
                <a16:creationId xmlns:a16="http://schemas.microsoft.com/office/drawing/2014/main" id="{21EFB0B5-87CC-4B0A-9156-DD48969FD089}"/>
              </a:ext>
            </a:extLst>
          </p:cNvPr>
          <p:cNvSpPr txBox="1"/>
          <p:nvPr/>
        </p:nvSpPr>
        <p:spPr>
          <a:xfrm>
            <a:off x="2301805" y="5042968"/>
            <a:ext cx="9366770" cy="830997"/>
          </a:xfrm>
          <a:prstGeom prst="rect">
            <a:avLst/>
          </a:prstGeom>
          <a:noFill/>
        </p:spPr>
        <p:txBody>
          <a:bodyPr wrap="square" rtlCol="0">
            <a:spAutoFit/>
          </a:bodyPr>
          <a:lstStyle/>
          <a:p>
            <a:pPr algn="just"/>
            <a:r>
              <a:rPr lang="en-GB" sz="2400" dirty="0"/>
              <a:t>These Methods only use </a:t>
            </a:r>
            <a:r>
              <a:rPr lang="en-GB" sz="2400" dirty="0">
                <a:effectLst>
                  <a:outerShdw blurRad="38100" dist="38100" dir="2700000" algn="tl">
                    <a:srgbClr val="000000">
                      <a:alpha val="43137"/>
                    </a:srgbClr>
                  </a:outerShdw>
                </a:effectLst>
              </a:rPr>
              <a:t>elementary operations</a:t>
            </a:r>
            <a:r>
              <a:rPr lang="en-GB" sz="2400" dirty="0"/>
              <a:t> performed on the </a:t>
            </a:r>
            <a:r>
              <a:rPr lang="en-GB" sz="2400" dirty="0">
                <a:effectLst>
                  <a:outerShdw blurRad="38100" dist="38100" dir="2700000" algn="tl">
                    <a:srgbClr val="000000">
                      <a:alpha val="43137"/>
                    </a:srgbClr>
                  </a:outerShdw>
                </a:effectLst>
              </a:rPr>
              <a:t>rows</a:t>
            </a:r>
            <a:r>
              <a:rPr lang="en-GB" sz="2400" dirty="0"/>
              <a:t> of the </a:t>
            </a:r>
            <a:r>
              <a:rPr lang="en-GB" sz="2400" b="1" dirty="0"/>
              <a:t>System Augmented Matrix</a:t>
            </a:r>
            <a:r>
              <a:rPr lang="en-GB" sz="2400" dirty="0"/>
              <a:t>!</a:t>
            </a:r>
          </a:p>
        </p:txBody>
      </p:sp>
      <p:sp>
        <p:nvSpPr>
          <p:cNvPr id="19" name="Retângulo: Cantos Arredondados 18">
            <a:hlinkClick r:id="rId5" action="ppaction://hlinksldjump"/>
            <a:extLst>
              <a:ext uri="{FF2B5EF4-FFF2-40B4-BE49-F238E27FC236}">
                <a16:creationId xmlns:a16="http://schemas.microsoft.com/office/drawing/2014/main" id="{63F8999A-2A35-49F7-B28B-BDE958E982B1}"/>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1" name="Retângulo: Cantos Arredondados 20">
            <a:hlinkClick r:id="rId6" action="ppaction://hlinksldjump"/>
            <a:extLst>
              <a:ext uri="{FF2B5EF4-FFF2-40B4-BE49-F238E27FC236}">
                <a16:creationId xmlns:a16="http://schemas.microsoft.com/office/drawing/2014/main" id="{DDB2A53D-C219-4972-8781-07519A98FEB7}"/>
              </a:ext>
            </a:extLst>
          </p:cNvPr>
          <p:cNvSpPr/>
          <p:nvPr/>
        </p:nvSpPr>
        <p:spPr>
          <a:xfrm>
            <a:off x="36000" y="99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3" name="Retângulo: Cantos Arredondados 22">
            <a:hlinkClick r:id="rId7" action="ppaction://hlinksldjump"/>
            <a:extLst>
              <a:ext uri="{FF2B5EF4-FFF2-40B4-BE49-F238E27FC236}">
                <a16:creationId xmlns:a16="http://schemas.microsoft.com/office/drawing/2014/main" id="{C701FFDB-A176-4F13-94D2-CB0573A1FC55}"/>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4" name="Retângulo: Cantos Arredondados 23">
            <a:hlinkClick r:id="rId8" action="ppaction://hlinksldjump"/>
            <a:extLst>
              <a:ext uri="{FF2B5EF4-FFF2-40B4-BE49-F238E27FC236}">
                <a16:creationId xmlns:a16="http://schemas.microsoft.com/office/drawing/2014/main" id="{7E17B8A0-535F-4AAF-9B12-66DF57D2D165}"/>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25" name="Retângulo: Cantos Arredondados 24">
            <a:hlinkClick r:id="rId9" action="ppaction://hlinksldjump"/>
            <a:extLst>
              <a:ext uri="{FF2B5EF4-FFF2-40B4-BE49-F238E27FC236}">
                <a16:creationId xmlns:a16="http://schemas.microsoft.com/office/drawing/2014/main" id="{32BCA588-00C0-482C-8406-5FA1069D0EE2}"/>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9881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 presetClass="emph" presetSubtype="2" fill="hold" nodeType="withEffect">
                                  <p:stCondLst>
                                    <p:cond delay="0"/>
                                  </p:stCondLst>
                                  <p:childTnLst>
                                    <p:animClr clrSpc="rgb" dir="cw">
                                      <p:cBhvr>
                                        <p:cTn id="14" dur="2000" fill="hold"/>
                                        <p:tgtEl>
                                          <p:spTgt spid="7"/>
                                        </p:tgtEl>
                                        <p:attrNameLst>
                                          <p:attrName>fillcolor</p:attrName>
                                        </p:attrNameLst>
                                      </p:cBhvr>
                                      <p:to>
                                        <a:srgbClr val="F7CBAC"/>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25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25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25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22" name="Rectángulo redondeado 11">
            <a:extLst>
              <a:ext uri="{FF2B5EF4-FFF2-40B4-BE49-F238E27FC236}">
                <a16:creationId xmlns:a16="http://schemas.microsoft.com/office/drawing/2014/main" id="{E04EBDBA-7D2F-4027-9FCF-5044AA96D3DC}"/>
              </a:ext>
            </a:extLst>
          </p:cNvPr>
          <p:cNvSpPr/>
          <p:nvPr/>
        </p:nvSpPr>
        <p:spPr>
          <a:xfrm>
            <a:off x="2088682" y="321210"/>
            <a:ext cx="9914021" cy="2978273"/>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3" name="CuadroTexto 31">
            <a:extLst>
              <a:ext uri="{FF2B5EF4-FFF2-40B4-BE49-F238E27FC236}">
                <a16:creationId xmlns:a16="http://schemas.microsoft.com/office/drawing/2014/main" id="{060E506A-2D49-4BA5-BADE-E0B80977D17B}"/>
              </a:ext>
            </a:extLst>
          </p:cNvPr>
          <p:cNvSpPr txBox="1"/>
          <p:nvPr/>
        </p:nvSpPr>
        <p:spPr>
          <a:xfrm>
            <a:off x="2301807" y="1449922"/>
            <a:ext cx="9487770" cy="830997"/>
          </a:xfrm>
          <a:prstGeom prst="rect">
            <a:avLst/>
          </a:prstGeom>
          <a:noFill/>
        </p:spPr>
        <p:txBody>
          <a:bodyPr wrap="square" rtlCol="0">
            <a:spAutoFit/>
          </a:bodyPr>
          <a:lstStyle/>
          <a:p>
            <a:pPr algn="just"/>
            <a:r>
              <a:rPr lang="en-GB" sz="2400" b="1" dirty="0">
                <a:solidFill>
                  <a:srgbClr val="F25E4F"/>
                </a:solidFill>
              </a:rPr>
              <a:t>2. </a:t>
            </a:r>
            <a:r>
              <a:rPr lang="en-GB" sz="2400" dirty="0"/>
              <a:t>Use elementary row operations to construct a row equivalent matrix in </a:t>
            </a:r>
            <a:r>
              <a:rPr lang="en-GB" sz="2400" b="1" dirty="0"/>
              <a:t>Reduced Row Echelon form</a:t>
            </a:r>
          </a:p>
        </p:txBody>
      </p:sp>
      <p:sp>
        <p:nvSpPr>
          <p:cNvPr id="25" name="CuadroTexto 31">
            <a:extLst>
              <a:ext uri="{FF2B5EF4-FFF2-40B4-BE49-F238E27FC236}">
                <a16:creationId xmlns:a16="http://schemas.microsoft.com/office/drawing/2014/main" id="{203308FD-27FD-478A-AADA-1843BD06A084}"/>
              </a:ext>
            </a:extLst>
          </p:cNvPr>
          <p:cNvSpPr txBox="1"/>
          <p:nvPr/>
        </p:nvSpPr>
        <p:spPr>
          <a:xfrm>
            <a:off x="2301807" y="485177"/>
            <a:ext cx="9487770" cy="461665"/>
          </a:xfrm>
          <a:prstGeom prst="rect">
            <a:avLst/>
          </a:prstGeom>
          <a:noFill/>
        </p:spPr>
        <p:txBody>
          <a:bodyPr wrap="square" rtlCol="0">
            <a:spAutoFit/>
          </a:bodyPr>
          <a:lstStyle/>
          <a:p>
            <a:r>
              <a:rPr lang="en-GB" sz="2400" b="1" dirty="0">
                <a:solidFill>
                  <a:srgbClr val="F25E4F"/>
                </a:solidFill>
              </a:rPr>
              <a:t>GAUSS-JORDAN METHOD</a:t>
            </a:r>
          </a:p>
        </p:txBody>
      </p:sp>
      <p:sp>
        <p:nvSpPr>
          <p:cNvPr id="23" name="CuadroTexto 31">
            <a:extLst>
              <a:ext uri="{FF2B5EF4-FFF2-40B4-BE49-F238E27FC236}">
                <a16:creationId xmlns:a16="http://schemas.microsoft.com/office/drawing/2014/main" id="{FCFEA99C-58A8-4F15-84FA-37CC489FA895}"/>
              </a:ext>
            </a:extLst>
          </p:cNvPr>
          <p:cNvSpPr txBox="1"/>
          <p:nvPr/>
        </p:nvSpPr>
        <p:spPr>
          <a:xfrm>
            <a:off x="2301807" y="2274795"/>
            <a:ext cx="9487770" cy="830997"/>
          </a:xfrm>
          <a:prstGeom prst="rect">
            <a:avLst/>
          </a:prstGeom>
          <a:noFill/>
        </p:spPr>
        <p:txBody>
          <a:bodyPr wrap="square" rtlCol="0">
            <a:spAutoFit/>
          </a:bodyPr>
          <a:lstStyle/>
          <a:p>
            <a:pPr algn="just"/>
            <a:r>
              <a:rPr lang="en-GB" sz="2400" b="1" dirty="0">
                <a:solidFill>
                  <a:srgbClr val="F25E4F"/>
                </a:solidFill>
              </a:rPr>
              <a:t>3. </a:t>
            </a:r>
            <a:r>
              <a:rPr lang="en-GB" sz="2400" dirty="0"/>
              <a:t>Write the </a:t>
            </a:r>
            <a:r>
              <a:rPr lang="en-GB" sz="2400" b="1" dirty="0"/>
              <a:t>system of equations </a:t>
            </a:r>
            <a:r>
              <a:rPr lang="en-GB" sz="2400" dirty="0"/>
              <a:t>corresponding to the matrix in reduced row echelon form and </a:t>
            </a:r>
            <a:r>
              <a:rPr lang="en-GB" sz="2400" b="1" dirty="0"/>
              <a:t>see the system solution</a:t>
            </a:r>
            <a:r>
              <a:rPr lang="en-GB" sz="2400" dirty="0"/>
              <a:t>!</a:t>
            </a:r>
          </a:p>
        </p:txBody>
      </p:sp>
      <p:sp>
        <p:nvSpPr>
          <p:cNvPr id="32" name="CuadroTexto 31">
            <a:extLst>
              <a:ext uri="{FF2B5EF4-FFF2-40B4-BE49-F238E27FC236}">
                <a16:creationId xmlns:a16="http://schemas.microsoft.com/office/drawing/2014/main" id="{E9851259-2479-46A3-A351-E5DC010444FC}"/>
              </a:ext>
            </a:extLst>
          </p:cNvPr>
          <p:cNvSpPr txBox="1"/>
          <p:nvPr/>
        </p:nvSpPr>
        <p:spPr>
          <a:xfrm>
            <a:off x="2301807" y="956659"/>
            <a:ext cx="9487770" cy="461665"/>
          </a:xfrm>
          <a:prstGeom prst="rect">
            <a:avLst/>
          </a:prstGeom>
          <a:noFill/>
        </p:spPr>
        <p:txBody>
          <a:bodyPr wrap="square" rtlCol="0">
            <a:spAutoFit/>
          </a:bodyPr>
          <a:lstStyle/>
          <a:p>
            <a:pPr algn="just"/>
            <a:r>
              <a:rPr lang="en-GB" sz="2400" b="1" dirty="0">
                <a:solidFill>
                  <a:srgbClr val="F25E4F"/>
                </a:solidFill>
              </a:rPr>
              <a:t>1. </a:t>
            </a:r>
            <a:r>
              <a:rPr lang="en-GB" sz="2400" dirty="0"/>
              <a:t>Write the </a:t>
            </a:r>
            <a:r>
              <a:rPr lang="en-GB" sz="2400" b="1" dirty="0"/>
              <a:t>Augmented Matrix </a:t>
            </a:r>
            <a:r>
              <a:rPr lang="en-GB" sz="2400" dirty="0"/>
              <a:t>of the System</a:t>
            </a:r>
          </a:p>
        </p:txBody>
      </p:sp>
      <p:sp>
        <p:nvSpPr>
          <p:cNvPr id="37" name="CuadroTexto 31">
            <a:extLst>
              <a:ext uri="{FF2B5EF4-FFF2-40B4-BE49-F238E27FC236}">
                <a16:creationId xmlns:a16="http://schemas.microsoft.com/office/drawing/2014/main" id="{CF08CA60-38DB-4016-B7EF-85119EEB2A67}"/>
              </a:ext>
            </a:extLst>
          </p:cNvPr>
          <p:cNvSpPr txBox="1"/>
          <p:nvPr/>
        </p:nvSpPr>
        <p:spPr>
          <a:xfrm>
            <a:off x="5843395" y="494994"/>
            <a:ext cx="4645531" cy="461665"/>
          </a:xfrm>
          <a:prstGeom prst="rect">
            <a:avLst/>
          </a:prstGeom>
          <a:noFill/>
        </p:spPr>
        <p:txBody>
          <a:bodyPr wrap="square" rtlCol="0">
            <a:spAutoFit/>
          </a:bodyPr>
          <a:lstStyle/>
          <a:p>
            <a:pPr algn="just"/>
            <a:r>
              <a:rPr lang="en-GB" sz="2400" dirty="0"/>
              <a:t>Centred in</a:t>
            </a:r>
            <a:r>
              <a:rPr lang="en-GB" sz="2400" b="1" dirty="0"/>
              <a:t> 3 </a:t>
            </a:r>
            <a:r>
              <a:rPr lang="en-GB" sz="2400" dirty="0"/>
              <a:t>principal “</a:t>
            </a:r>
            <a:r>
              <a:rPr lang="en-GB" sz="2400" b="1" dirty="0"/>
              <a:t>steps</a:t>
            </a:r>
            <a:r>
              <a:rPr lang="en-GB" sz="2400" dirty="0"/>
              <a:t>”:</a:t>
            </a:r>
          </a:p>
        </p:txBody>
      </p:sp>
      <p:sp>
        <p:nvSpPr>
          <p:cNvPr id="58" name="Retângulo 57">
            <a:extLst>
              <a:ext uri="{FF2B5EF4-FFF2-40B4-BE49-F238E27FC236}">
                <a16:creationId xmlns:a16="http://schemas.microsoft.com/office/drawing/2014/main" id="{795F11CD-2FF8-470D-B3F2-AE3F6E989AA3}"/>
              </a:ext>
            </a:extLst>
          </p:cNvPr>
          <p:cNvSpPr/>
          <p:nvPr/>
        </p:nvSpPr>
        <p:spPr>
          <a:xfrm>
            <a:off x="2088681" y="3497489"/>
            <a:ext cx="9914013" cy="3134539"/>
          </a:xfrm>
          <a:prstGeom prst="rect">
            <a:avLst/>
          </a:prstGeom>
          <a:solidFill>
            <a:schemeClr val="accent6">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tângulo 58">
            <a:extLst>
              <a:ext uri="{FF2B5EF4-FFF2-40B4-BE49-F238E27FC236}">
                <a16:creationId xmlns:a16="http://schemas.microsoft.com/office/drawing/2014/main" id="{6A7DB989-CC9C-453E-A135-002DE8FEAEA0}"/>
              </a:ext>
            </a:extLst>
          </p:cNvPr>
          <p:cNvSpPr/>
          <p:nvPr/>
        </p:nvSpPr>
        <p:spPr>
          <a:xfrm>
            <a:off x="2122822" y="3551133"/>
            <a:ext cx="1502211" cy="400110"/>
          </a:xfrm>
          <a:prstGeom prst="rect">
            <a:avLst/>
          </a:prstGeom>
        </p:spPr>
        <p:txBody>
          <a:bodyPr wrap="square">
            <a:spAutoFit/>
          </a:bodyPr>
          <a:lstStyle/>
          <a:p>
            <a:pPr algn="just">
              <a:spcAft>
                <a:spcPts val="1200"/>
              </a:spcAft>
              <a:buClr>
                <a:srgbClr val="F25E4F"/>
              </a:buClr>
              <a:buSzPct val="120000"/>
            </a:pPr>
            <a:r>
              <a:rPr lang="en-GB" sz="2000" b="1" dirty="0">
                <a:solidFill>
                  <a:srgbClr val="F25E4F"/>
                </a:solidFill>
              </a:rPr>
              <a:t>Notice that:</a:t>
            </a:r>
            <a:endParaRPr lang="en-GB" sz="2400" dirty="0">
              <a:solidFill>
                <a:sysClr val="windowText" lastClr="000000"/>
              </a:solidFill>
            </a:endParaRPr>
          </a:p>
        </p:txBody>
      </p:sp>
      <p:sp>
        <p:nvSpPr>
          <p:cNvPr id="60" name="CuadroTexto 31">
            <a:extLst>
              <a:ext uri="{FF2B5EF4-FFF2-40B4-BE49-F238E27FC236}">
                <a16:creationId xmlns:a16="http://schemas.microsoft.com/office/drawing/2014/main" id="{85A5EEF2-D9E0-43D7-B54C-249962DE55C9}"/>
              </a:ext>
            </a:extLst>
          </p:cNvPr>
          <p:cNvSpPr txBox="1"/>
          <p:nvPr/>
        </p:nvSpPr>
        <p:spPr>
          <a:xfrm>
            <a:off x="2634785" y="4287274"/>
            <a:ext cx="9154791" cy="707886"/>
          </a:xfrm>
          <a:prstGeom prst="rect">
            <a:avLst/>
          </a:prstGeom>
          <a:noFill/>
        </p:spPr>
        <p:txBody>
          <a:bodyPr wrap="square" rtlCol="0">
            <a:spAutoFit/>
          </a:bodyPr>
          <a:lstStyle/>
          <a:p>
            <a:pPr algn="just">
              <a:buClr>
                <a:srgbClr val="F25E4F"/>
              </a:buClr>
            </a:pPr>
            <a:r>
              <a:rPr lang="en-GB" sz="2000" b="1" dirty="0">
                <a:solidFill>
                  <a:srgbClr val="F25E4F"/>
                </a:solidFill>
                <a:effectLst>
                  <a:outerShdw blurRad="38100" dist="38100" dir="2700000" algn="tl">
                    <a:srgbClr val="000000">
                      <a:alpha val="43137"/>
                    </a:srgbClr>
                  </a:outerShdw>
                </a:effectLst>
              </a:rPr>
              <a:t>2.1 </a:t>
            </a:r>
            <a:r>
              <a:rPr lang="en-GB" sz="2000" dirty="0"/>
              <a:t> </a:t>
            </a:r>
            <a:r>
              <a:rPr lang="en-GB" sz="2000" dirty="0">
                <a:effectLst>
                  <a:outerShdw blurRad="38100" dist="38100" dir="2700000" algn="tl">
                    <a:srgbClr val="000000">
                      <a:alpha val="43137"/>
                    </a:srgbClr>
                  </a:outerShdw>
                </a:effectLst>
              </a:rPr>
              <a:t>Forward Phase </a:t>
            </a:r>
            <a:r>
              <a:rPr lang="en-GB" sz="2000" dirty="0"/>
              <a:t>of the algorithm (Lesson 13)</a:t>
            </a:r>
            <a:r>
              <a:rPr lang="en-GB" sz="2000" dirty="0">
                <a:effectLst>
                  <a:outerShdw blurRad="38100" dist="38100" dir="2700000" algn="tl">
                    <a:srgbClr val="000000">
                      <a:alpha val="43137"/>
                    </a:srgbClr>
                  </a:outerShdw>
                </a:effectLst>
              </a:rPr>
              <a:t> </a:t>
            </a:r>
            <a:r>
              <a:rPr lang="en-GB" sz="2000" dirty="0"/>
              <a:t>to get the row echelon form (Step 2 in Gauss Method)</a:t>
            </a:r>
          </a:p>
        </p:txBody>
      </p:sp>
      <p:sp>
        <p:nvSpPr>
          <p:cNvPr id="61" name="Retângulo 60">
            <a:extLst>
              <a:ext uri="{FF2B5EF4-FFF2-40B4-BE49-F238E27FC236}">
                <a16:creationId xmlns:a16="http://schemas.microsoft.com/office/drawing/2014/main" id="{F2C93C6A-98AC-470F-9D2A-CAAFA9D33827}"/>
              </a:ext>
            </a:extLst>
          </p:cNvPr>
          <p:cNvSpPr/>
          <p:nvPr/>
        </p:nvSpPr>
        <p:spPr>
          <a:xfrm>
            <a:off x="2317748" y="3930665"/>
            <a:ext cx="9579961" cy="400110"/>
          </a:xfrm>
          <a:prstGeom prst="rect">
            <a:avLst/>
          </a:prstGeom>
        </p:spPr>
        <p:txBody>
          <a:bodyPr wrap="square">
            <a:spAutoFit/>
          </a:bodyPr>
          <a:lstStyle/>
          <a:p>
            <a:pPr marL="342900" indent="-342900" algn="just">
              <a:spcAft>
                <a:spcPts val="1200"/>
              </a:spcAft>
              <a:buClr>
                <a:srgbClr val="F25E4F"/>
              </a:buClr>
              <a:buSzPct val="120000"/>
              <a:buFont typeface="Arial" panose="020B0604020202020204" pitchFamily="34" charset="0"/>
              <a:buChar char="•"/>
            </a:pPr>
            <a:r>
              <a:rPr lang="en-GB" sz="2000" b="1" dirty="0">
                <a:solidFill>
                  <a:sysClr val="windowText" lastClr="000000"/>
                </a:solidFill>
              </a:rPr>
              <a:t>Step 2 </a:t>
            </a:r>
            <a:r>
              <a:rPr lang="en-GB" sz="2000" dirty="0">
                <a:solidFill>
                  <a:sysClr val="windowText" lastClr="000000"/>
                </a:solidFill>
              </a:rPr>
              <a:t>in Gauss-Jordan Method can be “divided” in two distinct sub steps:</a:t>
            </a:r>
            <a:endParaRPr lang="en-GB" sz="2400" dirty="0">
              <a:solidFill>
                <a:sysClr val="windowText" lastClr="000000"/>
              </a:solidFill>
            </a:endParaRPr>
          </a:p>
        </p:txBody>
      </p:sp>
      <p:sp>
        <p:nvSpPr>
          <p:cNvPr id="62" name="CuadroTexto 31">
            <a:extLst>
              <a:ext uri="{FF2B5EF4-FFF2-40B4-BE49-F238E27FC236}">
                <a16:creationId xmlns:a16="http://schemas.microsoft.com/office/drawing/2014/main" id="{FA0A6913-4009-491E-AC14-E8FE7FE9451C}"/>
              </a:ext>
            </a:extLst>
          </p:cNvPr>
          <p:cNvSpPr txBox="1"/>
          <p:nvPr/>
        </p:nvSpPr>
        <p:spPr>
          <a:xfrm>
            <a:off x="2634786" y="4985495"/>
            <a:ext cx="9154791" cy="707886"/>
          </a:xfrm>
          <a:prstGeom prst="rect">
            <a:avLst/>
          </a:prstGeom>
          <a:noFill/>
        </p:spPr>
        <p:txBody>
          <a:bodyPr wrap="square" rtlCol="0">
            <a:spAutoFit/>
          </a:bodyPr>
          <a:lstStyle/>
          <a:p>
            <a:pPr algn="just">
              <a:buClr>
                <a:srgbClr val="F25E4F"/>
              </a:buClr>
            </a:pPr>
            <a:r>
              <a:rPr lang="en-GB" sz="2000" b="1" dirty="0">
                <a:solidFill>
                  <a:srgbClr val="F25E4F"/>
                </a:solidFill>
                <a:effectLst>
                  <a:outerShdw blurRad="38100" dist="38100" dir="2700000" algn="tl">
                    <a:srgbClr val="000000">
                      <a:alpha val="43137"/>
                    </a:srgbClr>
                  </a:outerShdw>
                </a:effectLst>
              </a:rPr>
              <a:t>2.2  </a:t>
            </a:r>
            <a:r>
              <a:rPr lang="en-GB" sz="2000" dirty="0">
                <a:effectLst>
                  <a:outerShdw blurRad="38100" dist="38100" dir="2700000" algn="tl">
                    <a:srgbClr val="000000">
                      <a:alpha val="43137"/>
                    </a:srgbClr>
                  </a:outerShdw>
                </a:effectLst>
              </a:rPr>
              <a:t>Backward Phase </a:t>
            </a:r>
            <a:r>
              <a:rPr lang="en-GB" sz="2000" dirty="0"/>
              <a:t>of the same algorithm (using EROs over the row echelon form) to get the reduced row echelon form </a:t>
            </a:r>
          </a:p>
        </p:txBody>
      </p:sp>
      <p:sp>
        <p:nvSpPr>
          <p:cNvPr id="63" name="Retângulo 62">
            <a:extLst>
              <a:ext uri="{FF2B5EF4-FFF2-40B4-BE49-F238E27FC236}">
                <a16:creationId xmlns:a16="http://schemas.microsoft.com/office/drawing/2014/main" id="{DD0D54B0-A73E-465A-AB04-E899C1222767}"/>
              </a:ext>
            </a:extLst>
          </p:cNvPr>
          <p:cNvSpPr/>
          <p:nvPr/>
        </p:nvSpPr>
        <p:spPr>
          <a:xfrm>
            <a:off x="2317749" y="5776977"/>
            <a:ext cx="9471828" cy="707886"/>
          </a:xfrm>
          <a:prstGeom prst="rect">
            <a:avLst/>
          </a:prstGeom>
        </p:spPr>
        <p:txBody>
          <a:bodyPr wrap="square">
            <a:spAutoFit/>
          </a:bodyPr>
          <a:lstStyle/>
          <a:p>
            <a:pPr marL="342900" indent="-342900" algn="just">
              <a:spcAft>
                <a:spcPts val="1200"/>
              </a:spcAft>
              <a:buClr>
                <a:srgbClr val="F25E4F"/>
              </a:buClr>
              <a:buSzPct val="120000"/>
              <a:buFont typeface="Arial" panose="020B0604020202020204" pitchFamily="34" charset="0"/>
              <a:buChar char="•"/>
            </a:pPr>
            <a:r>
              <a:rPr lang="en-GB" sz="2000" dirty="0">
                <a:solidFill>
                  <a:sysClr val="windowText" lastClr="000000"/>
                </a:solidFill>
              </a:rPr>
              <a:t>The </a:t>
            </a:r>
            <a:r>
              <a:rPr lang="en-GB" sz="2000" b="1" dirty="0">
                <a:solidFill>
                  <a:sysClr val="windowText" lastClr="000000"/>
                </a:solidFill>
                <a:effectLst>
                  <a:outerShdw blurRad="38100" dist="38100" dir="2700000" algn="tl">
                    <a:srgbClr val="000000">
                      <a:alpha val="43137"/>
                    </a:srgbClr>
                  </a:outerShdw>
                </a:effectLst>
              </a:rPr>
              <a:t>system consistency </a:t>
            </a:r>
            <a:r>
              <a:rPr lang="en-GB" sz="2000" dirty="0">
                <a:solidFill>
                  <a:sysClr val="windowText" lastClr="000000"/>
                </a:solidFill>
              </a:rPr>
              <a:t>can also be </a:t>
            </a:r>
            <a:r>
              <a:rPr lang="en-GB" sz="2000" dirty="0">
                <a:solidFill>
                  <a:sysClr val="windowText" lastClr="000000"/>
                </a:solidFill>
                <a:effectLst>
                  <a:outerShdw blurRad="38100" dist="38100" dir="2700000" algn="tl">
                    <a:srgbClr val="000000">
                      <a:alpha val="43137"/>
                    </a:srgbClr>
                  </a:outerShdw>
                </a:effectLst>
              </a:rPr>
              <a:t>analysed </a:t>
            </a:r>
            <a:r>
              <a:rPr lang="en-GB" sz="2000" dirty="0">
                <a:solidFill>
                  <a:sysClr val="windowText" lastClr="000000"/>
                </a:solidFill>
              </a:rPr>
              <a:t>right after 2.1 (row echelon form), as in Gauss Method (see next example). If </a:t>
            </a:r>
            <a:r>
              <a:rPr lang="en-GB" sz="2000" b="1" dirty="0">
                <a:solidFill>
                  <a:sysClr val="windowText" lastClr="000000"/>
                </a:solidFill>
              </a:rPr>
              <a:t>inconsistent </a:t>
            </a:r>
            <a:r>
              <a:rPr lang="en-GB" sz="2000" dirty="0">
                <a:solidFill>
                  <a:sysClr val="windowText" lastClr="000000"/>
                </a:solidFill>
              </a:rPr>
              <a:t>the process ends with </a:t>
            </a:r>
            <a:r>
              <a:rPr lang="en-GB" sz="2000" b="1" dirty="0">
                <a:solidFill>
                  <a:sysClr val="windowText" lastClr="000000"/>
                </a:solidFill>
              </a:rPr>
              <a:t>no solution</a:t>
            </a:r>
            <a:r>
              <a:rPr lang="en-GB" sz="2000" dirty="0">
                <a:solidFill>
                  <a:sysClr val="windowText" lastClr="000000"/>
                </a:solidFill>
              </a:rPr>
              <a:t>!</a:t>
            </a:r>
            <a:endParaRPr lang="en-GB" sz="2400" dirty="0">
              <a:solidFill>
                <a:sysClr val="windowText" lastClr="000000"/>
              </a:solidFill>
            </a:endParaRPr>
          </a:p>
        </p:txBody>
      </p:sp>
      <p:sp>
        <p:nvSpPr>
          <p:cNvPr id="24" name="Retângulo: Cantos Arredondados 23">
            <a:hlinkClick r:id="rId5" action="ppaction://hlinksldjump"/>
            <a:extLst>
              <a:ext uri="{FF2B5EF4-FFF2-40B4-BE49-F238E27FC236}">
                <a16:creationId xmlns:a16="http://schemas.microsoft.com/office/drawing/2014/main" id="{BF5C19A3-6C6B-40DA-9F84-C49E70385355}"/>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8" name="Retângulo: Cantos Arredondados 27">
            <a:hlinkClick r:id="rId6" action="ppaction://hlinksldjump"/>
            <a:extLst>
              <a:ext uri="{FF2B5EF4-FFF2-40B4-BE49-F238E27FC236}">
                <a16:creationId xmlns:a16="http://schemas.microsoft.com/office/drawing/2014/main" id="{AAA95112-75EF-4C2D-BA9B-590167029E73}"/>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9" name="Retângulo: Cantos Arredondados 28">
            <a:hlinkClick r:id="rId7" action="ppaction://hlinksldjump"/>
            <a:extLst>
              <a:ext uri="{FF2B5EF4-FFF2-40B4-BE49-F238E27FC236}">
                <a16:creationId xmlns:a16="http://schemas.microsoft.com/office/drawing/2014/main" id="{27808819-10BA-4421-8B8C-8118FF2C22EA}"/>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0" name="Retângulo: Cantos Arredondados 29">
            <a:hlinkClick r:id="rId8" action="ppaction://hlinksldjump"/>
            <a:extLst>
              <a:ext uri="{FF2B5EF4-FFF2-40B4-BE49-F238E27FC236}">
                <a16:creationId xmlns:a16="http://schemas.microsoft.com/office/drawing/2014/main" id="{7832A272-3F7E-4B9E-9020-1F4262D45003}"/>
              </a:ext>
            </a:extLst>
          </p:cNvPr>
          <p:cNvSpPr/>
          <p:nvPr/>
        </p:nvSpPr>
        <p:spPr>
          <a:xfrm>
            <a:off x="36000" y="315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1" name="Retângulo: Cantos Arredondados 30">
            <a:hlinkClick r:id="rId9" action="ppaction://hlinksldjump"/>
            <a:extLst>
              <a:ext uri="{FF2B5EF4-FFF2-40B4-BE49-F238E27FC236}">
                <a16:creationId xmlns:a16="http://schemas.microsoft.com/office/drawing/2014/main" id="{8099B65A-57B5-44D3-9187-1D00D20AD4BF}"/>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4355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P spid="61" grpId="0"/>
      <p:bldP spid="62"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0" name="Rectángulo redondeado 11">
            <a:extLst>
              <a:ext uri="{FF2B5EF4-FFF2-40B4-BE49-F238E27FC236}">
                <a16:creationId xmlns:a16="http://schemas.microsoft.com/office/drawing/2014/main" id="{D88346F9-B22B-40E2-AFA1-F9874D2CC381}"/>
              </a:ext>
            </a:extLst>
          </p:cNvPr>
          <p:cNvSpPr/>
          <p:nvPr/>
        </p:nvSpPr>
        <p:spPr>
          <a:xfrm>
            <a:off x="2088682" y="3497489"/>
            <a:ext cx="9914021" cy="3121133"/>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22" name="Rectángulo redondeado 11">
            <a:extLst>
              <a:ext uri="{FF2B5EF4-FFF2-40B4-BE49-F238E27FC236}">
                <a16:creationId xmlns:a16="http://schemas.microsoft.com/office/drawing/2014/main" id="{E04EBDBA-7D2F-4027-9FCF-5044AA96D3DC}"/>
              </a:ext>
            </a:extLst>
          </p:cNvPr>
          <p:cNvSpPr/>
          <p:nvPr/>
        </p:nvSpPr>
        <p:spPr>
          <a:xfrm>
            <a:off x="2088682" y="321210"/>
            <a:ext cx="9914021" cy="2978273"/>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3" name="CuadroTexto 31">
            <a:extLst>
              <a:ext uri="{FF2B5EF4-FFF2-40B4-BE49-F238E27FC236}">
                <a16:creationId xmlns:a16="http://schemas.microsoft.com/office/drawing/2014/main" id="{060E506A-2D49-4BA5-BADE-E0B80977D17B}"/>
              </a:ext>
            </a:extLst>
          </p:cNvPr>
          <p:cNvSpPr txBox="1"/>
          <p:nvPr/>
        </p:nvSpPr>
        <p:spPr>
          <a:xfrm>
            <a:off x="2301807" y="1449922"/>
            <a:ext cx="9487770" cy="830997"/>
          </a:xfrm>
          <a:prstGeom prst="rect">
            <a:avLst/>
          </a:prstGeom>
          <a:noFill/>
        </p:spPr>
        <p:txBody>
          <a:bodyPr wrap="square" rtlCol="0">
            <a:spAutoFit/>
          </a:bodyPr>
          <a:lstStyle/>
          <a:p>
            <a:pPr algn="just"/>
            <a:r>
              <a:rPr lang="en-GB" sz="2400" b="1" dirty="0">
                <a:solidFill>
                  <a:srgbClr val="F25E4F"/>
                </a:solidFill>
              </a:rPr>
              <a:t>2. </a:t>
            </a:r>
            <a:r>
              <a:rPr lang="en-GB" sz="2400" dirty="0"/>
              <a:t>Use elementary row operations to construct a row equivalent matrix in </a:t>
            </a:r>
            <a:r>
              <a:rPr lang="en-GB" sz="2400" b="1" dirty="0"/>
              <a:t>Reduced Row Echelon form</a:t>
            </a:r>
          </a:p>
        </p:txBody>
      </p:sp>
      <p:sp>
        <p:nvSpPr>
          <p:cNvPr id="25" name="CuadroTexto 31">
            <a:extLst>
              <a:ext uri="{FF2B5EF4-FFF2-40B4-BE49-F238E27FC236}">
                <a16:creationId xmlns:a16="http://schemas.microsoft.com/office/drawing/2014/main" id="{203308FD-27FD-478A-AADA-1843BD06A084}"/>
              </a:ext>
            </a:extLst>
          </p:cNvPr>
          <p:cNvSpPr txBox="1"/>
          <p:nvPr/>
        </p:nvSpPr>
        <p:spPr>
          <a:xfrm>
            <a:off x="2301807" y="485177"/>
            <a:ext cx="9487770" cy="461665"/>
          </a:xfrm>
          <a:prstGeom prst="rect">
            <a:avLst/>
          </a:prstGeom>
          <a:noFill/>
        </p:spPr>
        <p:txBody>
          <a:bodyPr wrap="square" rtlCol="0">
            <a:spAutoFit/>
          </a:bodyPr>
          <a:lstStyle/>
          <a:p>
            <a:r>
              <a:rPr lang="en-GB" sz="2400" b="1" dirty="0">
                <a:solidFill>
                  <a:srgbClr val="F25E4F"/>
                </a:solidFill>
              </a:rPr>
              <a:t>GAUSS-JORDAN METHOD</a:t>
            </a:r>
          </a:p>
        </p:txBody>
      </p:sp>
      <p:sp>
        <p:nvSpPr>
          <p:cNvPr id="23" name="CuadroTexto 31">
            <a:extLst>
              <a:ext uri="{FF2B5EF4-FFF2-40B4-BE49-F238E27FC236}">
                <a16:creationId xmlns:a16="http://schemas.microsoft.com/office/drawing/2014/main" id="{FCFEA99C-58A8-4F15-84FA-37CC489FA895}"/>
              </a:ext>
            </a:extLst>
          </p:cNvPr>
          <p:cNvSpPr txBox="1"/>
          <p:nvPr/>
        </p:nvSpPr>
        <p:spPr>
          <a:xfrm>
            <a:off x="2301807" y="2274795"/>
            <a:ext cx="9487770" cy="830997"/>
          </a:xfrm>
          <a:prstGeom prst="rect">
            <a:avLst/>
          </a:prstGeom>
          <a:noFill/>
        </p:spPr>
        <p:txBody>
          <a:bodyPr wrap="square" rtlCol="0">
            <a:spAutoFit/>
          </a:bodyPr>
          <a:lstStyle/>
          <a:p>
            <a:pPr algn="just"/>
            <a:r>
              <a:rPr lang="en-GB" sz="2400" b="1" dirty="0">
                <a:solidFill>
                  <a:srgbClr val="F25E4F"/>
                </a:solidFill>
              </a:rPr>
              <a:t>3. </a:t>
            </a:r>
            <a:r>
              <a:rPr lang="en-GB" sz="2400" dirty="0"/>
              <a:t>Write the </a:t>
            </a:r>
            <a:r>
              <a:rPr lang="en-GB" sz="2400" b="1" dirty="0"/>
              <a:t>system of equations </a:t>
            </a:r>
            <a:r>
              <a:rPr lang="en-GB" sz="2400" dirty="0"/>
              <a:t>corresponding to the matrix in reduced row echelon form and </a:t>
            </a:r>
            <a:r>
              <a:rPr lang="en-GB" sz="2400" b="1" dirty="0"/>
              <a:t>see the system solution</a:t>
            </a:r>
            <a:r>
              <a:rPr lang="en-GB" sz="2400" dirty="0"/>
              <a:t>!</a:t>
            </a:r>
          </a:p>
        </p:txBody>
      </p:sp>
      <p:sp>
        <p:nvSpPr>
          <p:cNvPr id="32" name="CuadroTexto 31">
            <a:extLst>
              <a:ext uri="{FF2B5EF4-FFF2-40B4-BE49-F238E27FC236}">
                <a16:creationId xmlns:a16="http://schemas.microsoft.com/office/drawing/2014/main" id="{E9851259-2479-46A3-A351-E5DC010444FC}"/>
              </a:ext>
            </a:extLst>
          </p:cNvPr>
          <p:cNvSpPr txBox="1"/>
          <p:nvPr/>
        </p:nvSpPr>
        <p:spPr>
          <a:xfrm>
            <a:off x="2301807" y="956659"/>
            <a:ext cx="9487770" cy="461665"/>
          </a:xfrm>
          <a:prstGeom prst="rect">
            <a:avLst/>
          </a:prstGeom>
          <a:noFill/>
        </p:spPr>
        <p:txBody>
          <a:bodyPr wrap="square" rtlCol="0">
            <a:spAutoFit/>
          </a:bodyPr>
          <a:lstStyle/>
          <a:p>
            <a:pPr algn="just"/>
            <a:r>
              <a:rPr lang="en-GB" sz="2400" b="1" dirty="0">
                <a:solidFill>
                  <a:srgbClr val="F25E4F"/>
                </a:solidFill>
              </a:rPr>
              <a:t>1. </a:t>
            </a:r>
            <a:r>
              <a:rPr lang="en-GB" sz="2400" dirty="0"/>
              <a:t>Write the </a:t>
            </a:r>
            <a:r>
              <a:rPr lang="en-GB" sz="2400" b="1" dirty="0"/>
              <a:t>Augmented Matrix </a:t>
            </a:r>
            <a:r>
              <a:rPr lang="en-GB" sz="2400" dirty="0"/>
              <a:t>of the System</a:t>
            </a:r>
          </a:p>
        </p:txBody>
      </p:sp>
      <p:sp>
        <p:nvSpPr>
          <p:cNvPr id="37" name="CuadroTexto 31">
            <a:extLst>
              <a:ext uri="{FF2B5EF4-FFF2-40B4-BE49-F238E27FC236}">
                <a16:creationId xmlns:a16="http://schemas.microsoft.com/office/drawing/2014/main" id="{CF08CA60-38DB-4016-B7EF-85119EEB2A67}"/>
              </a:ext>
            </a:extLst>
          </p:cNvPr>
          <p:cNvSpPr txBox="1"/>
          <p:nvPr/>
        </p:nvSpPr>
        <p:spPr>
          <a:xfrm>
            <a:off x="5843395" y="494994"/>
            <a:ext cx="4645531" cy="461665"/>
          </a:xfrm>
          <a:prstGeom prst="rect">
            <a:avLst/>
          </a:prstGeom>
          <a:noFill/>
        </p:spPr>
        <p:txBody>
          <a:bodyPr wrap="square" rtlCol="0">
            <a:spAutoFit/>
          </a:bodyPr>
          <a:lstStyle/>
          <a:p>
            <a:pPr algn="just"/>
            <a:r>
              <a:rPr lang="en-GB" sz="2400" dirty="0"/>
              <a:t>Centred in</a:t>
            </a:r>
            <a:r>
              <a:rPr lang="en-GB" sz="2400" b="1" dirty="0"/>
              <a:t> 3 </a:t>
            </a:r>
            <a:r>
              <a:rPr lang="en-GB" sz="2400" dirty="0"/>
              <a:t>principal “</a:t>
            </a:r>
            <a:r>
              <a:rPr lang="en-GB" sz="2400" b="1" dirty="0"/>
              <a:t>steps</a:t>
            </a:r>
            <a:r>
              <a:rPr lang="en-GB" sz="2400" dirty="0"/>
              <a:t>”:</a:t>
            </a:r>
          </a:p>
        </p:txBody>
      </p:sp>
      <p:sp>
        <p:nvSpPr>
          <p:cNvPr id="58" name="Retângulo 57">
            <a:extLst>
              <a:ext uri="{FF2B5EF4-FFF2-40B4-BE49-F238E27FC236}">
                <a16:creationId xmlns:a16="http://schemas.microsoft.com/office/drawing/2014/main" id="{795F11CD-2FF8-470D-B3F2-AE3F6E989AA3}"/>
              </a:ext>
            </a:extLst>
          </p:cNvPr>
          <p:cNvSpPr/>
          <p:nvPr/>
        </p:nvSpPr>
        <p:spPr>
          <a:xfrm>
            <a:off x="2088681" y="5743141"/>
            <a:ext cx="9914013" cy="888887"/>
          </a:xfrm>
          <a:prstGeom prst="rect">
            <a:avLst/>
          </a:prstGeom>
          <a:solidFill>
            <a:schemeClr val="accent6">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tângulo 62">
            <a:extLst>
              <a:ext uri="{FF2B5EF4-FFF2-40B4-BE49-F238E27FC236}">
                <a16:creationId xmlns:a16="http://schemas.microsoft.com/office/drawing/2014/main" id="{DD0D54B0-A73E-465A-AB04-E899C1222767}"/>
              </a:ext>
            </a:extLst>
          </p:cNvPr>
          <p:cNvSpPr/>
          <p:nvPr/>
        </p:nvSpPr>
        <p:spPr>
          <a:xfrm>
            <a:off x="2317749" y="5776977"/>
            <a:ext cx="9471828" cy="707886"/>
          </a:xfrm>
          <a:prstGeom prst="rect">
            <a:avLst/>
          </a:prstGeom>
        </p:spPr>
        <p:txBody>
          <a:bodyPr wrap="square">
            <a:spAutoFit/>
          </a:bodyPr>
          <a:lstStyle/>
          <a:p>
            <a:pPr marL="342900" indent="-342900" algn="just">
              <a:spcAft>
                <a:spcPts val="1200"/>
              </a:spcAft>
              <a:buClr>
                <a:srgbClr val="F25E4F"/>
              </a:buClr>
              <a:buSzPct val="120000"/>
              <a:buFont typeface="Arial" panose="020B0604020202020204" pitchFamily="34" charset="0"/>
              <a:buChar char="•"/>
            </a:pPr>
            <a:r>
              <a:rPr lang="en-GB" sz="2000" dirty="0">
                <a:solidFill>
                  <a:sysClr val="windowText" lastClr="000000"/>
                </a:solidFill>
              </a:rPr>
              <a:t>The </a:t>
            </a:r>
            <a:r>
              <a:rPr lang="en-GB" sz="2000" b="1" dirty="0">
                <a:solidFill>
                  <a:sysClr val="windowText" lastClr="000000"/>
                </a:solidFill>
                <a:effectLst>
                  <a:outerShdw blurRad="38100" dist="38100" dir="2700000" algn="tl">
                    <a:srgbClr val="000000">
                      <a:alpha val="43137"/>
                    </a:srgbClr>
                  </a:outerShdw>
                </a:effectLst>
              </a:rPr>
              <a:t>system consistency </a:t>
            </a:r>
            <a:r>
              <a:rPr lang="en-GB" sz="2000" dirty="0">
                <a:solidFill>
                  <a:sysClr val="windowText" lastClr="000000"/>
                </a:solidFill>
              </a:rPr>
              <a:t>can also be </a:t>
            </a:r>
            <a:r>
              <a:rPr lang="en-GB" sz="2000" dirty="0">
                <a:solidFill>
                  <a:sysClr val="windowText" lastClr="000000"/>
                </a:solidFill>
                <a:effectLst>
                  <a:outerShdw blurRad="38100" dist="38100" dir="2700000" algn="tl">
                    <a:srgbClr val="000000">
                      <a:alpha val="43137"/>
                    </a:srgbClr>
                  </a:outerShdw>
                </a:effectLst>
              </a:rPr>
              <a:t>analysed </a:t>
            </a:r>
            <a:r>
              <a:rPr lang="en-GB" sz="2000" dirty="0">
                <a:solidFill>
                  <a:sysClr val="windowText" lastClr="000000"/>
                </a:solidFill>
              </a:rPr>
              <a:t>right after 2.1 (row echelon form), as in Gauss Method (see next example). If </a:t>
            </a:r>
            <a:r>
              <a:rPr lang="en-GB" sz="2000" b="1" dirty="0">
                <a:solidFill>
                  <a:sysClr val="windowText" lastClr="000000"/>
                </a:solidFill>
              </a:rPr>
              <a:t>inconsistent</a:t>
            </a:r>
            <a:r>
              <a:rPr lang="en-GB" sz="2000" dirty="0">
                <a:solidFill>
                  <a:sysClr val="windowText" lastClr="000000"/>
                </a:solidFill>
              </a:rPr>
              <a:t> the process ends with </a:t>
            </a:r>
            <a:r>
              <a:rPr lang="en-GB" sz="2000" b="1" dirty="0">
                <a:solidFill>
                  <a:sysClr val="windowText" lastClr="000000"/>
                </a:solidFill>
              </a:rPr>
              <a:t>no solution</a:t>
            </a:r>
            <a:r>
              <a:rPr lang="en-GB" sz="2000" dirty="0">
                <a:solidFill>
                  <a:sysClr val="windowText" lastClr="000000"/>
                </a:solidFill>
              </a:rPr>
              <a:t>!</a:t>
            </a:r>
            <a:endParaRPr lang="en-GB" sz="2400" dirty="0">
              <a:solidFill>
                <a:sysClr val="windowText" lastClr="000000"/>
              </a:solidFill>
            </a:endParaRPr>
          </a:p>
        </p:txBody>
      </p:sp>
      <p:sp>
        <p:nvSpPr>
          <p:cNvPr id="28" name="CuadroTexto 31">
            <a:extLst>
              <a:ext uri="{FF2B5EF4-FFF2-40B4-BE49-F238E27FC236}">
                <a16:creationId xmlns:a16="http://schemas.microsoft.com/office/drawing/2014/main" id="{0F6DFD87-BC12-49A3-B5BC-7BD26620F184}"/>
              </a:ext>
            </a:extLst>
          </p:cNvPr>
          <p:cNvSpPr txBox="1"/>
          <p:nvPr/>
        </p:nvSpPr>
        <p:spPr>
          <a:xfrm>
            <a:off x="2301802" y="3613127"/>
            <a:ext cx="1618557" cy="461665"/>
          </a:xfrm>
          <a:prstGeom prst="rect">
            <a:avLst/>
          </a:prstGeom>
          <a:noFill/>
        </p:spPr>
        <p:txBody>
          <a:bodyPr wrap="square" rtlCol="0">
            <a:spAutoFit/>
          </a:bodyPr>
          <a:lstStyle/>
          <a:p>
            <a:r>
              <a:rPr lang="en-GB" sz="2400" b="1" dirty="0">
                <a:solidFill>
                  <a:srgbClr val="00B0F0"/>
                </a:solidFill>
              </a:rPr>
              <a:t>Example 2.</a:t>
            </a:r>
          </a:p>
        </p:txBody>
      </p:sp>
      <p:sp>
        <p:nvSpPr>
          <p:cNvPr id="29" name="CuadroTexto 31">
            <a:extLst>
              <a:ext uri="{FF2B5EF4-FFF2-40B4-BE49-F238E27FC236}">
                <a16:creationId xmlns:a16="http://schemas.microsoft.com/office/drawing/2014/main" id="{E0E74F6C-7A5C-41AC-A8F7-5E0F44713AE5}"/>
              </a:ext>
            </a:extLst>
          </p:cNvPr>
          <p:cNvSpPr txBox="1"/>
          <p:nvPr/>
        </p:nvSpPr>
        <p:spPr>
          <a:xfrm>
            <a:off x="3828921" y="3613345"/>
            <a:ext cx="7871184" cy="461665"/>
          </a:xfrm>
          <a:prstGeom prst="rect">
            <a:avLst/>
          </a:prstGeom>
          <a:noFill/>
        </p:spPr>
        <p:txBody>
          <a:bodyPr wrap="square" rtlCol="0">
            <a:spAutoFit/>
          </a:bodyPr>
          <a:lstStyle/>
          <a:p>
            <a:pPr algn="just"/>
            <a:r>
              <a:rPr lang="en-GB" sz="2400" dirty="0"/>
              <a:t>Use Gauss-Jordan elimination Method to solve the system:</a:t>
            </a:r>
          </a:p>
        </p:txBody>
      </p:sp>
      <mc:AlternateContent xmlns:mc="http://schemas.openxmlformats.org/markup-compatibility/2006" xmlns:a14="http://schemas.microsoft.com/office/drawing/2010/main">
        <mc:Choice Requires="a14">
          <p:sp>
            <p:nvSpPr>
              <p:cNvPr id="31" name="CuadroTexto 14">
                <a:extLst>
                  <a:ext uri="{FF2B5EF4-FFF2-40B4-BE49-F238E27FC236}">
                    <a16:creationId xmlns:a16="http://schemas.microsoft.com/office/drawing/2014/main" id="{2BCE532B-87A0-49C6-A2CE-3E0BAE894764}"/>
                  </a:ext>
                </a:extLst>
              </p:cNvPr>
              <p:cNvSpPr txBox="1"/>
              <p:nvPr/>
            </p:nvSpPr>
            <p:spPr>
              <a:xfrm>
                <a:off x="2154237" y="4272798"/>
                <a:ext cx="2524730" cy="1074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latin typeface="Cambria Math" panose="02040503050406030204" pitchFamily="18" charset="0"/>
                            </a:rPr>
                          </m:ctrlPr>
                        </m:dPr>
                        <m:e>
                          <m:m>
                            <m:mPr>
                              <m:mcs>
                                <m:mc>
                                  <m:mcPr>
                                    <m:count m:val="1"/>
                                    <m:mcJc m:val="center"/>
                                  </m:mcPr>
                                </m:mc>
                              </m:mcs>
                              <m:ctrlPr>
                                <a:rPr lang="es-ES" sz="2000" i="1" smtClean="0">
                                  <a:latin typeface="Cambria Math" panose="02040503050406030204" pitchFamily="18" charset="0"/>
                                </a:rPr>
                              </m:ctrlPr>
                            </m:mPr>
                            <m:mr>
                              <m:e>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𝑥</m:t>
                                    </m:r>
                                  </m:e>
                                  <m:sub>
                                    <m:r>
                                      <a:rPr lang="es-ES" sz="2000" b="0" i="1" smtClean="0">
                                        <a:latin typeface="Cambria Math" panose="02040503050406030204" pitchFamily="18" charset="0"/>
                                      </a:rPr>
                                      <m:t>1</m:t>
                                    </m:r>
                                  </m:sub>
                                </m:sSub>
                                <m:r>
                                  <a:rPr lang="pt-PT" sz="2000" b="0" i="1" smtClean="0">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2</m:t>
                                    </m:r>
                                  </m:sub>
                                </m:sSub>
                                <m:r>
                                  <m:rPr>
                                    <m:brk m:alnAt="7"/>
                                  </m:rPr>
                                  <a:rPr lang="es-ES" sz="2000" b="0" i="1" smtClean="0">
                                    <a:latin typeface="Cambria Math" panose="02040503050406030204" pitchFamily="18" charset="0"/>
                                  </a:rPr>
                                  <m:t>+</m:t>
                                </m:r>
                                <m:r>
                                  <a:rPr lang="pt-PT" sz="2000" b="0" i="1" smtClean="0">
                                    <a:latin typeface="Cambria Math" panose="02040503050406030204" pitchFamily="18" charset="0"/>
                                  </a:rPr>
                                  <m:t>3</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b="0" i="1" smtClean="0">
                                        <a:latin typeface="Cambria Math" panose="02040503050406030204" pitchFamily="18" charset="0"/>
                                      </a:rPr>
                                      <m:t>3</m:t>
                                    </m:r>
                                  </m:sub>
                                </m:sSub>
                                <m:r>
                                  <a:rPr lang="es-ES" sz="2000" b="0" i="1" smtClean="0">
                                    <a:latin typeface="Cambria Math" panose="02040503050406030204" pitchFamily="18" charset="0"/>
                                  </a:rPr>
                                  <m:t>=</m:t>
                                </m:r>
                                <m:r>
                                  <a:rPr lang="pt-PT" sz="2000" b="0" i="1" smtClean="0">
                                    <a:latin typeface="Cambria Math" panose="02040503050406030204" pitchFamily="18" charset="0"/>
                                  </a:rPr>
                                  <m:t>2</m:t>
                                </m:r>
                              </m:e>
                            </m:mr>
                            <m:mr>
                              <m:e>
                                <m:sSub>
                                  <m:sSubPr>
                                    <m:ctrlPr>
                                      <a:rPr lang="es-ES" sz="2000" i="1">
                                        <a:latin typeface="Cambria Math" panose="02040503050406030204" pitchFamily="18" charset="0"/>
                                      </a:rPr>
                                    </m:ctrlPr>
                                  </m:sSubPr>
                                  <m:e>
                                    <m:r>
                                      <a:rPr lang="pt-PT" sz="2000" b="0" i="1" smtClean="0">
                                        <a:latin typeface="Cambria Math" panose="02040503050406030204" pitchFamily="18" charset="0"/>
                                      </a:rPr>
                                      <m:t>2</m:t>
                                    </m:r>
                                    <m:r>
                                      <a:rPr lang="es-ES" sz="2000" i="1">
                                        <a:latin typeface="Cambria Math" panose="02040503050406030204" pitchFamily="18" charset="0"/>
                                      </a:rPr>
                                      <m:t>𝑥</m:t>
                                    </m:r>
                                  </m:e>
                                  <m:sub>
                                    <m:r>
                                      <a:rPr lang="es-ES" sz="2000" i="1">
                                        <a:latin typeface="Cambria Math" panose="02040503050406030204" pitchFamily="18" charset="0"/>
                                      </a:rPr>
                                      <m:t>1</m:t>
                                    </m:r>
                                  </m:sub>
                                </m:sSub>
                                <m:r>
                                  <m:rPr>
                                    <m:brk m:alnAt="7"/>
                                  </m:rP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2</m:t>
                                    </m:r>
                                  </m:sub>
                                </m:sSub>
                                <m:r>
                                  <a:rPr lang="es-ES" sz="2000" b="0" i="1" smtClean="0">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3</m:t>
                                    </m:r>
                                  </m:sub>
                                </m:sSub>
                                <m:r>
                                  <a:rPr lang="es-ES" sz="2000" i="1">
                                    <a:latin typeface="Cambria Math" panose="02040503050406030204" pitchFamily="18" charset="0"/>
                                  </a:rPr>
                                  <m:t>=</m:t>
                                </m:r>
                                <m:r>
                                  <a:rPr lang="pt-PT" sz="2000" b="0" i="1" smtClean="0">
                                    <a:latin typeface="Cambria Math" panose="02040503050406030204" pitchFamily="18" charset="0"/>
                                  </a:rPr>
                                  <m:t>0</m:t>
                                </m:r>
                              </m:e>
                            </m:mr>
                            <m:mr>
                              <m:e>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1</m:t>
                                    </m:r>
                                  </m:sub>
                                </m:sSub>
                                <m:r>
                                  <m:rPr>
                                    <m:brk m:alnAt="7"/>
                                  </m:rPr>
                                  <a:rPr lang="es-ES" sz="2000" i="1">
                                    <a:latin typeface="Cambria Math" panose="02040503050406030204" pitchFamily="18" charset="0"/>
                                  </a:rPr>
                                  <m:t>+</m:t>
                                </m:r>
                                <m:r>
                                  <a:rPr lang="pt-PT" sz="2000" b="0" i="1" smtClean="0">
                                    <a:latin typeface="Cambria Math" panose="02040503050406030204" pitchFamily="18" charset="0"/>
                                  </a:rPr>
                                  <m:t>2</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2</m:t>
                                    </m:r>
                                  </m:sub>
                                </m:sSub>
                                <m:r>
                                  <a:rPr lang="pt-PT" sz="2000" b="0" i="1" smtClean="0">
                                    <a:latin typeface="Cambria Math" panose="02040503050406030204" pitchFamily="18" charset="0"/>
                                  </a:rPr>
                                  <m:t>−4</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3</m:t>
                                    </m:r>
                                  </m:sub>
                                </m:sSub>
                                <m:r>
                                  <a:rPr lang="es-ES" sz="2000" i="1">
                                    <a:latin typeface="Cambria Math" panose="02040503050406030204" pitchFamily="18" charset="0"/>
                                  </a:rPr>
                                  <m:t>=</m:t>
                                </m:r>
                                <m:r>
                                  <a:rPr lang="es-ES" sz="2000" b="0" i="1" smtClean="0">
                                    <a:latin typeface="Cambria Math" panose="02040503050406030204" pitchFamily="18" charset="0"/>
                                  </a:rPr>
                                  <m:t>1</m:t>
                                </m:r>
                              </m:e>
                            </m:mr>
                          </m:m>
                        </m:e>
                      </m:d>
                    </m:oMath>
                  </m:oMathPara>
                </a14:m>
                <a:endParaRPr lang="es-ES" sz="2000" dirty="0"/>
              </a:p>
            </p:txBody>
          </p:sp>
        </mc:Choice>
        <mc:Fallback xmlns="">
          <p:sp>
            <p:nvSpPr>
              <p:cNvPr id="31" name="CuadroTexto 14">
                <a:extLst>
                  <a:ext uri="{FF2B5EF4-FFF2-40B4-BE49-F238E27FC236}">
                    <a16:creationId xmlns:a16="http://schemas.microsoft.com/office/drawing/2014/main" id="{2BCE532B-87A0-49C6-A2CE-3E0BAE894764}"/>
                  </a:ext>
                </a:extLst>
              </p:cNvPr>
              <p:cNvSpPr txBox="1">
                <a:spLocks noRot="1" noChangeAspect="1" noMove="1" noResize="1" noEditPoints="1" noAdjustHandles="1" noChangeArrowheads="1" noChangeShapeType="1" noTextEdit="1"/>
              </p:cNvSpPr>
              <p:nvPr/>
            </p:nvSpPr>
            <p:spPr>
              <a:xfrm>
                <a:off x="2154237" y="4272798"/>
                <a:ext cx="2524730" cy="1074910"/>
              </a:xfrm>
              <a:prstGeom prst="rect">
                <a:avLst/>
              </a:prstGeom>
              <a:blipFill>
                <a:blip r:embed="rId10"/>
                <a:stretch>
                  <a:fillRect/>
                </a:stretch>
              </a:blipFill>
            </p:spPr>
            <p:txBody>
              <a:bodyPr/>
              <a:lstStyle/>
              <a:p>
                <a:r>
                  <a:rPr lang="en-GB">
                    <a:noFill/>
                  </a:rPr>
                  <a:t> </a:t>
                </a:r>
              </a:p>
            </p:txBody>
          </p:sp>
        </mc:Fallback>
      </mc:AlternateContent>
      <p:graphicFrame>
        <p:nvGraphicFramePr>
          <p:cNvPr id="34" name="Objeto 33">
            <a:extLst>
              <a:ext uri="{FF2B5EF4-FFF2-40B4-BE49-F238E27FC236}">
                <a16:creationId xmlns:a16="http://schemas.microsoft.com/office/drawing/2014/main" id="{5F55F003-B1F4-43C0-AD72-4F20EACF974B}"/>
              </a:ext>
            </a:extLst>
          </p:cNvPr>
          <p:cNvGraphicFramePr>
            <a:graphicFrameLocks noChangeAspect="1"/>
          </p:cNvGraphicFramePr>
          <p:nvPr>
            <p:extLst>
              <p:ext uri="{D42A27DB-BD31-4B8C-83A1-F6EECF244321}">
                <p14:modId xmlns:p14="http://schemas.microsoft.com/office/powerpoint/2010/main" val="3655805716"/>
              </p:ext>
            </p:extLst>
          </p:nvPr>
        </p:nvGraphicFramePr>
        <p:xfrm>
          <a:off x="4729532" y="4272798"/>
          <a:ext cx="1670277" cy="1108591"/>
        </p:xfrm>
        <a:graphic>
          <a:graphicData uri="http://schemas.openxmlformats.org/presentationml/2006/ole">
            <mc:AlternateContent xmlns:mc="http://schemas.openxmlformats.org/markup-compatibility/2006">
              <mc:Choice xmlns:v="urn:schemas-microsoft-com:vml" Requires="v">
                <p:oleObj name="Equation" r:id="rId11" imgW="1079280" imgH="711000" progId="Equation.DSMT4">
                  <p:embed/>
                </p:oleObj>
              </mc:Choice>
              <mc:Fallback>
                <p:oleObj name="Equation" r:id="rId11" imgW="1079280" imgH="711000" progId="Equation.DSMT4">
                  <p:embed/>
                  <p:pic>
                    <p:nvPicPr>
                      <p:cNvPr id="34" name="Objeto 33">
                        <a:extLst>
                          <a:ext uri="{FF2B5EF4-FFF2-40B4-BE49-F238E27FC236}">
                            <a16:creationId xmlns:a16="http://schemas.microsoft.com/office/drawing/2014/main" id="{5F55F003-B1F4-43C0-AD72-4F20EACF974B}"/>
                          </a:ext>
                        </a:extLst>
                      </p:cNvPr>
                      <p:cNvPicPr>
                        <a:picLocks noChangeAspect="1" noChangeArrowheads="1"/>
                      </p:cNvPicPr>
                      <p:nvPr/>
                    </p:nvPicPr>
                    <p:blipFill>
                      <a:blip r:embed="rId12"/>
                      <a:srcRect/>
                      <a:stretch>
                        <a:fillRect/>
                      </a:stretch>
                    </p:blipFill>
                    <p:spPr bwMode="auto">
                      <a:xfrm>
                        <a:off x="4729532" y="4272798"/>
                        <a:ext cx="1670277" cy="1108591"/>
                      </a:xfrm>
                      <a:prstGeom prst="rect">
                        <a:avLst/>
                      </a:prstGeom>
                      <a:noFill/>
                    </p:spPr>
                  </p:pic>
                </p:oleObj>
              </mc:Fallback>
            </mc:AlternateContent>
          </a:graphicData>
        </a:graphic>
      </p:graphicFrame>
      <p:graphicFrame>
        <p:nvGraphicFramePr>
          <p:cNvPr id="39" name="Objeto 38">
            <a:extLst>
              <a:ext uri="{FF2B5EF4-FFF2-40B4-BE49-F238E27FC236}">
                <a16:creationId xmlns:a16="http://schemas.microsoft.com/office/drawing/2014/main" id="{0D9D3C47-CB54-466C-9F12-44ACF994C31B}"/>
              </a:ext>
            </a:extLst>
          </p:cNvPr>
          <p:cNvGraphicFramePr>
            <a:graphicFrameLocks noChangeAspect="1"/>
          </p:cNvGraphicFramePr>
          <p:nvPr>
            <p:extLst>
              <p:ext uri="{D42A27DB-BD31-4B8C-83A1-F6EECF244321}">
                <p14:modId xmlns:p14="http://schemas.microsoft.com/office/powerpoint/2010/main" val="1486721344"/>
              </p:ext>
            </p:extLst>
          </p:nvPr>
        </p:nvGraphicFramePr>
        <p:xfrm>
          <a:off x="7423095" y="4256444"/>
          <a:ext cx="1808553" cy="1107720"/>
        </p:xfrm>
        <a:graphic>
          <a:graphicData uri="http://schemas.openxmlformats.org/presentationml/2006/ole">
            <mc:AlternateContent xmlns:mc="http://schemas.openxmlformats.org/markup-compatibility/2006">
              <mc:Choice xmlns:v="urn:schemas-microsoft-com:vml" Requires="v">
                <p:oleObj name="Equation" r:id="rId13" imgW="1168200" imgH="711000" progId="Equation.DSMT4">
                  <p:embed/>
                </p:oleObj>
              </mc:Choice>
              <mc:Fallback>
                <p:oleObj name="Equation" r:id="rId13" imgW="1168200" imgH="711000" progId="Equation.DSMT4">
                  <p:embed/>
                  <p:pic>
                    <p:nvPicPr>
                      <p:cNvPr id="39" name="Objeto 38">
                        <a:extLst>
                          <a:ext uri="{FF2B5EF4-FFF2-40B4-BE49-F238E27FC236}">
                            <a16:creationId xmlns:a16="http://schemas.microsoft.com/office/drawing/2014/main" id="{0D9D3C47-CB54-466C-9F12-44ACF994C31B}"/>
                          </a:ext>
                        </a:extLst>
                      </p:cNvPr>
                      <p:cNvPicPr>
                        <a:picLocks noChangeAspect="1" noChangeArrowheads="1"/>
                      </p:cNvPicPr>
                      <p:nvPr/>
                    </p:nvPicPr>
                    <p:blipFill>
                      <a:blip r:embed="rId14"/>
                      <a:srcRect/>
                      <a:stretch>
                        <a:fillRect/>
                      </a:stretch>
                    </p:blipFill>
                    <p:spPr bwMode="auto">
                      <a:xfrm>
                        <a:off x="7423095" y="4256444"/>
                        <a:ext cx="1808553" cy="1107720"/>
                      </a:xfrm>
                      <a:prstGeom prst="rect">
                        <a:avLst/>
                      </a:prstGeom>
                      <a:noFill/>
                    </p:spPr>
                  </p:pic>
                </p:oleObj>
              </mc:Fallback>
            </mc:AlternateContent>
          </a:graphicData>
        </a:graphic>
      </p:graphicFrame>
      <p:graphicFrame>
        <p:nvGraphicFramePr>
          <p:cNvPr id="41" name="Objeto 40">
            <a:extLst>
              <a:ext uri="{FF2B5EF4-FFF2-40B4-BE49-F238E27FC236}">
                <a16:creationId xmlns:a16="http://schemas.microsoft.com/office/drawing/2014/main" id="{5670E38F-F58D-4A12-A79B-40FA2F0D1066}"/>
              </a:ext>
            </a:extLst>
          </p:cNvPr>
          <p:cNvGraphicFramePr>
            <a:graphicFrameLocks noChangeAspect="1"/>
          </p:cNvGraphicFramePr>
          <p:nvPr>
            <p:extLst>
              <p:ext uri="{D42A27DB-BD31-4B8C-83A1-F6EECF244321}">
                <p14:modId xmlns:p14="http://schemas.microsoft.com/office/powerpoint/2010/main" val="4233978805"/>
              </p:ext>
            </p:extLst>
          </p:nvPr>
        </p:nvGraphicFramePr>
        <p:xfrm>
          <a:off x="6404426" y="4617365"/>
          <a:ext cx="1017649" cy="657279"/>
        </p:xfrm>
        <a:graphic>
          <a:graphicData uri="http://schemas.openxmlformats.org/presentationml/2006/ole">
            <mc:AlternateContent xmlns:mc="http://schemas.openxmlformats.org/markup-compatibility/2006">
              <mc:Choice xmlns:v="urn:schemas-microsoft-com:vml" Requires="v">
                <p:oleObj name="Equation" r:id="rId15" imgW="647640" imgH="419040" progId="Equation.DSMT4">
                  <p:embed/>
                </p:oleObj>
              </mc:Choice>
              <mc:Fallback>
                <p:oleObj name="Equation" r:id="rId15" imgW="647640" imgH="419040" progId="Equation.DSMT4">
                  <p:embed/>
                  <p:pic>
                    <p:nvPicPr>
                      <p:cNvPr id="41" name="Objeto 40">
                        <a:extLst>
                          <a:ext uri="{FF2B5EF4-FFF2-40B4-BE49-F238E27FC236}">
                            <a16:creationId xmlns:a16="http://schemas.microsoft.com/office/drawing/2014/main" id="{5670E38F-F58D-4A12-A79B-40FA2F0D1066}"/>
                          </a:ext>
                        </a:extLst>
                      </p:cNvPr>
                      <p:cNvPicPr>
                        <a:picLocks noChangeAspect="1" noChangeArrowheads="1"/>
                      </p:cNvPicPr>
                      <p:nvPr/>
                    </p:nvPicPr>
                    <p:blipFill>
                      <a:blip r:embed="rId16"/>
                      <a:srcRect/>
                      <a:stretch>
                        <a:fillRect/>
                      </a:stretch>
                    </p:blipFill>
                    <p:spPr bwMode="auto">
                      <a:xfrm>
                        <a:off x="6404426" y="4617365"/>
                        <a:ext cx="1017649" cy="657279"/>
                      </a:xfrm>
                      <a:prstGeom prst="rect">
                        <a:avLst/>
                      </a:prstGeom>
                      <a:noFill/>
                    </p:spPr>
                  </p:pic>
                </p:oleObj>
              </mc:Fallback>
            </mc:AlternateContent>
          </a:graphicData>
        </a:graphic>
      </p:graphicFrame>
      <p:graphicFrame>
        <p:nvGraphicFramePr>
          <p:cNvPr id="43" name="Objeto 42">
            <a:extLst>
              <a:ext uri="{FF2B5EF4-FFF2-40B4-BE49-F238E27FC236}">
                <a16:creationId xmlns:a16="http://schemas.microsoft.com/office/drawing/2014/main" id="{69641796-82C8-41F4-B708-9D7BEE55BD23}"/>
              </a:ext>
            </a:extLst>
          </p:cNvPr>
          <p:cNvGraphicFramePr>
            <a:graphicFrameLocks noChangeAspect="1"/>
          </p:cNvGraphicFramePr>
          <p:nvPr>
            <p:extLst>
              <p:ext uri="{D42A27DB-BD31-4B8C-83A1-F6EECF244321}">
                <p14:modId xmlns:p14="http://schemas.microsoft.com/office/powerpoint/2010/main" val="1462369371"/>
              </p:ext>
            </p:extLst>
          </p:nvPr>
        </p:nvGraphicFramePr>
        <p:xfrm>
          <a:off x="9217678" y="4638725"/>
          <a:ext cx="917575" cy="477838"/>
        </p:xfrm>
        <a:graphic>
          <a:graphicData uri="http://schemas.openxmlformats.org/presentationml/2006/ole">
            <mc:AlternateContent xmlns:mc="http://schemas.openxmlformats.org/markup-compatibility/2006">
              <mc:Choice xmlns:v="urn:schemas-microsoft-com:vml" Requires="v">
                <p:oleObj name="Equation" r:id="rId17" imgW="583920" imgH="304560" progId="Equation.DSMT4">
                  <p:embed/>
                </p:oleObj>
              </mc:Choice>
              <mc:Fallback>
                <p:oleObj name="Equation" r:id="rId17" imgW="583920" imgH="304560" progId="Equation.DSMT4">
                  <p:embed/>
                  <p:pic>
                    <p:nvPicPr>
                      <p:cNvPr id="43" name="Objeto 42">
                        <a:extLst>
                          <a:ext uri="{FF2B5EF4-FFF2-40B4-BE49-F238E27FC236}">
                            <a16:creationId xmlns:a16="http://schemas.microsoft.com/office/drawing/2014/main" id="{69641796-82C8-41F4-B708-9D7BEE55BD23}"/>
                          </a:ext>
                        </a:extLst>
                      </p:cNvPr>
                      <p:cNvPicPr>
                        <a:picLocks noChangeAspect="1" noChangeArrowheads="1"/>
                      </p:cNvPicPr>
                      <p:nvPr/>
                    </p:nvPicPr>
                    <p:blipFill>
                      <a:blip r:embed="rId18"/>
                      <a:srcRect/>
                      <a:stretch>
                        <a:fillRect/>
                      </a:stretch>
                    </p:blipFill>
                    <p:spPr bwMode="auto">
                      <a:xfrm>
                        <a:off x="9217678" y="4638725"/>
                        <a:ext cx="917575" cy="477838"/>
                      </a:xfrm>
                      <a:prstGeom prst="rect">
                        <a:avLst/>
                      </a:prstGeom>
                      <a:noFill/>
                    </p:spPr>
                  </p:pic>
                </p:oleObj>
              </mc:Fallback>
            </mc:AlternateContent>
          </a:graphicData>
        </a:graphic>
      </p:graphicFrame>
      <p:graphicFrame>
        <p:nvGraphicFramePr>
          <p:cNvPr id="44" name="Objeto 43">
            <a:extLst>
              <a:ext uri="{FF2B5EF4-FFF2-40B4-BE49-F238E27FC236}">
                <a16:creationId xmlns:a16="http://schemas.microsoft.com/office/drawing/2014/main" id="{871E6BCC-97F2-4674-9248-CED610D7337E}"/>
              </a:ext>
            </a:extLst>
          </p:cNvPr>
          <p:cNvGraphicFramePr>
            <a:graphicFrameLocks noChangeAspect="1"/>
          </p:cNvGraphicFramePr>
          <p:nvPr>
            <p:extLst>
              <p:ext uri="{D42A27DB-BD31-4B8C-83A1-F6EECF244321}">
                <p14:modId xmlns:p14="http://schemas.microsoft.com/office/powerpoint/2010/main" val="3472090134"/>
              </p:ext>
            </p:extLst>
          </p:nvPr>
        </p:nvGraphicFramePr>
        <p:xfrm>
          <a:off x="10106243" y="4273669"/>
          <a:ext cx="1808553" cy="1107720"/>
        </p:xfrm>
        <a:graphic>
          <a:graphicData uri="http://schemas.openxmlformats.org/presentationml/2006/ole">
            <mc:AlternateContent xmlns:mc="http://schemas.openxmlformats.org/markup-compatibility/2006">
              <mc:Choice xmlns:v="urn:schemas-microsoft-com:vml" Requires="v">
                <p:oleObj name="Equation" r:id="rId19" imgW="1168200" imgH="711000" progId="Equation.DSMT4">
                  <p:embed/>
                </p:oleObj>
              </mc:Choice>
              <mc:Fallback>
                <p:oleObj name="Equation" r:id="rId19" imgW="1168200" imgH="711000" progId="Equation.DSMT4">
                  <p:embed/>
                  <p:pic>
                    <p:nvPicPr>
                      <p:cNvPr id="44" name="Objeto 43">
                        <a:extLst>
                          <a:ext uri="{FF2B5EF4-FFF2-40B4-BE49-F238E27FC236}">
                            <a16:creationId xmlns:a16="http://schemas.microsoft.com/office/drawing/2014/main" id="{871E6BCC-97F2-4674-9248-CED610D7337E}"/>
                          </a:ext>
                        </a:extLst>
                      </p:cNvPr>
                      <p:cNvPicPr>
                        <a:picLocks noChangeAspect="1" noChangeArrowheads="1"/>
                      </p:cNvPicPr>
                      <p:nvPr/>
                    </p:nvPicPr>
                    <p:blipFill>
                      <a:blip r:embed="rId20"/>
                      <a:srcRect/>
                      <a:stretch>
                        <a:fillRect/>
                      </a:stretch>
                    </p:blipFill>
                    <p:spPr bwMode="auto">
                      <a:xfrm>
                        <a:off x="10106243" y="4273669"/>
                        <a:ext cx="1808553" cy="1107720"/>
                      </a:xfrm>
                      <a:prstGeom prst="rect">
                        <a:avLst/>
                      </a:prstGeom>
                      <a:noFill/>
                    </p:spPr>
                  </p:pic>
                </p:oleObj>
              </mc:Fallback>
            </mc:AlternateContent>
          </a:graphicData>
        </a:graphic>
      </p:graphicFrame>
      <p:sp>
        <p:nvSpPr>
          <p:cNvPr id="46" name="Text Box 13">
            <a:extLst>
              <a:ext uri="{FF2B5EF4-FFF2-40B4-BE49-F238E27FC236}">
                <a16:creationId xmlns:a16="http://schemas.microsoft.com/office/drawing/2014/main" id="{0B1AEC83-635A-44CE-8DC0-E07BEF5AD61E}"/>
              </a:ext>
            </a:extLst>
          </p:cNvPr>
          <p:cNvSpPr txBox="1">
            <a:spLocks noChangeArrowheads="1"/>
          </p:cNvSpPr>
          <p:nvPr/>
        </p:nvSpPr>
        <p:spPr bwMode="auto">
          <a:xfrm>
            <a:off x="4632089" y="3996254"/>
            <a:ext cx="2140328" cy="369332"/>
          </a:xfrm>
          <a:prstGeom prst="rect">
            <a:avLst/>
          </a:prstGeom>
          <a:noFill/>
          <a:ln w="12700">
            <a:noFill/>
          </a:ln>
          <a:effectLst/>
        </p:spPr>
        <p:txBody>
          <a:bodyPr wrap="square">
            <a:spAutoFit/>
          </a:bodyPr>
          <a:lstStyle/>
          <a:p>
            <a:r>
              <a:rPr lang="en-GB" altLang="es-ES" dirty="0">
                <a:solidFill>
                  <a:srgbClr val="00007F"/>
                </a:solidFill>
              </a:rPr>
              <a:t>Augmented Matrix</a:t>
            </a:r>
          </a:p>
        </p:txBody>
      </p:sp>
      <p:grpSp>
        <p:nvGrpSpPr>
          <p:cNvPr id="48" name="Grupo 60">
            <a:extLst>
              <a:ext uri="{FF2B5EF4-FFF2-40B4-BE49-F238E27FC236}">
                <a16:creationId xmlns:a16="http://schemas.microsoft.com/office/drawing/2014/main" id="{3B09BB7B-1C29-4FA1-8141-A4B5FC1861E6}"/>
              </a:ext>
            </a:extLst>
          </p:cNvPr>
          <p:cNvGrpSpPr/>
          <p:nvPr/>
        </p:nvGrpSpPr>
        <p:grpSpPr>
          <a:xfrm>
            <a:off x="10212894" y="4281836"/>
            <a:ext cx="1629058" cy="1057479"/>
            <a:chOff x="10648963" y="2099256"/>
            <a:chExt cx="1780674" cy="1155898"/>
          </a:xfrm>
        </p:grpSpPr>
        <p:grpSp>
          <p:nvGrpSpPr>
            <p:cNvPr id="49" name="Grupo 61">
              <a:extLst>
                <a:ext uri="{FF2B5EF4-FFF2-40B4-BE49-F238E27FC236}">
                  <a16:creationId xmlns:a16="http://schemas.microsoft.com/office/drawing/2014/main" id="{6DC968C9-ADAB-4D5B-BFF7-BD04C64DF9F3}"/>
                </a:ext>
              </a:extLst>
            </p:cNvPr>
            <p:cNvGrpSpPr/>
            <p:nvPr/>
          </p:nvGrpSpPr>
          <p:grpSpPr>
            <a:xfrm>
              <a:off x="10648963" y="2470303"/>
              <a:ext cx="1780674" cy="784851"/>
              <a:chOff x="9303639" y="2335037"/>
              <a:chExt cx="1780674" cy="784851"/>
            </a:xfrm>
          </p:grpSpPr>
          <p:cxnSp>
            <p:nvCxnSpPr>
              <p:cNvPr id="51" name="Conector recto 63">
                <a:extLst>
                  <a:ext uri="{FF2B5EF4-FFF2-40B4-BE49-F238E27FC236}">
                    <a16:creationId xmlns:a16="http://schemas.microsoft.com/office/drawing/2014/main" id="{9D93D876-155F-4D96-A6EC-A9F62BD30FBB}"/>
                  </a:ext>
                </a:extLst>
              </p:cNvPr>
              <p:cNvCxnSpPr>
                <a:cxnSpLocks/>
              </p:cNvCxnSpPr>
              <p:nvPr/>
            </p:nvCxnSpPr>
            <p:spPr>
              <a:xfrm>
                <a:off x="9303639" y="2335037"/>
                <a:ext cx="278313"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Conector recto 64">
                <a:extLst>
                  <a:ext uri="{FF2B5EF4-FFF2-40B4-BE49-F238E27FC236}">
                    <a16:creationId xmlns:a16="http://schemas.microsoft.com/office/drawing/2014/main" id="{98E6A699-23EF-4FCC-B0D1-05EA018F2CB3}"/>
                  </a:ext>
                </a:extLst>
              </p:cNvPr>
              <p:cNvCxnSpPr>
                <a:cxnSpLocks/>
              </p:cNvCxnSpPr>
              <p:nvPr/>
            </p:nvCxnSpPr>
            <p:spPr>
              <a:xfrm>
                <a:off x="9581953" y="2343917"/>
                <a:ext cx="0" cy="36755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Conector recto 65">
                <a:extLst>
                  <a:ext uri="{FF2B5EF4-FFF2-40B4-BE49-F238E27FC236}">
                    <a16:creationId xmlns:a16="http://schemas.microsoft.com/office/drawing/2014/main" id="{D8CCD8B3-BC6F-4406-BC74-AD61317F9824}"/>
                  </a:ext>
                </a:extLst>
              </p:cNvPr>
              <p:cNvCxnSpPr>
                <a:cxnSpLocks/>
              </p:cNvCxnSpPr>
              <p:nvPr/>
            </p:nvCxnSpPr>
            <p:spPr>
              <a:xfrm>
                <a:off x="9592397" y="2711472"/>
                <a:ext cx="103107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Conector recto 66">
                <a:extLst>
                  <a:ext uri="{FF2B5EF4-FFF2-40B4-BE49-F238E27FC236}">
                    <a16:creationId xmlns:a16="http://schemas.microsoft.com/office/drawing/2014/main" id="{DCEA1FA0-4132-474D-8D9B-0F58390BC975}"/>
                  </a:ext>
                </a:extLst>
              </p:cNvPr>
              <p:cNvCxnSpPr>
                <a:cxnSpLocks/>
              </p:cNvCxnSpPr>
              <p:nvPr/>
            </p:nvCxnSpPr>
            <p:spPr>
              <a:xfrm>
                <a:off x="10609363" y="2717405"/>
                <a:ext cx="0" cy="40248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Conector recto 67">
                <a:extLst>
                  <a:ext uri="{FF2B5EF4-FFF2-40B4-BE49-F238E27FC236}">
                    <a16:creationId xmlns:a16="http://schemas.microsoft.com/office/drawing/2014/main" id="{0996FCF1-844A-4ADF-A7B8-386F40FB6E04}"/>
                  </a:ext>
                </a:extLst>
              </p:cNvPr>
              <p:cNvCxnSpPr>
                <a:cxnSpLocks/>
              </p:cNvCxnSpPr>
              <p:nvPr/>
            </p:nvCxnSpPr>
            <p:spPr>
              <a:xfrm>
                <a:off x="10612843" y="3119888"/>
                <a:ext cx="47147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0" name="Conector recto 62">
              <a:extLst>
                <a:ext uri="{FF2B5EF4-FFF2-40B4-BE49-F238E27FC236}">
                  <a16:creationId xmlns:a16="http://schemas.microsoft.com/office/drawing/2014/main" id="{08BB581D-FAC6-4B04-A242-506CE276F548}"/>
                </a:ext>
              </a:extLst>
            </p:cNvPr>
            <p:cNvCxnSpPr/>
            <p:nvPr/>
          </p:nvCxnSpPr>
          <p:spPr>
            <a:xfrm flipV="1">
              <a:off x="10650655" y="2099256"/>
              <a:ext cx="0" cy="3734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6" name="CuadroTexto 30">
            <a:extLst>
              <a:ext uri="{FF2B5EF4-FFF2-40B4-BE49-F238E27FC236}">
                <a16:creationId xmlns:a16="http://schemas.microsoft.com/office/drawing/2014/main" id="{BCF36FA5-EEA6-4794-ACE8-B831EAEF7D4F}"/>
              </a:ext>
            </a:extLst>
          </p:cNvPr>
          <p:cNvSpPr txBox="1"/>
          <p:nvPr/>
        </p:nvSpPr>
        <p:spPr>
          <a:xfrm>
            <a:off x="2283501" y="5313019"/>
            <a:ext cx="4031136" cy="400110"/>
          </a:xfrm>
          <a:prstGeom prst="rect">
            <a:avLst/>
          </a:prstGeom>
          <a:noFill/>
        </p:spPr>
        <p:txBody>
          <a:bodyPr wrap="square" rtlCol="0">
            <a:spAutoFit/>
          </a:bodyPr>
          <a:lstStyle/>
          <a:p>
            <a:r>
              <a:rPr lang="es-ES" sz="2000" dirty="0" err="1">
                <a:solidFill>
                  <a:srgbClr val="00007F"/>
                </a:solidFill>
              </a:rPr>
              <a:t>Since</a:t>
            </a:r>
            <a:r>
              <a:rPr lang="es-ES" sz="2000" dirty="0">
                <a:solidFill>
                  <a:srgbClr val="00007F"/>
                </a:solidFill>
              </a:rPr>
              <a:t>: </a:t>
            </a:r>
            <a:r>
              <a:rPr lang="es-ES" sz="2000" b="1" dirty="0">
                <a:solidFill>
                  <a:srgbClr val="00007F"/>
                </a:solidFill>
              </a:rPr>
              <a:t>Rank(</a:t>
            </a:r>
            <a:r>
              <a:rPr lang="es-ES" sz="2000" b="1" i="1" dirty="0">
                <a:solidFill>
                  <a:srgbClr val="00007F"/>
                </a:solidFill>
                <a:latin typeface="Times New Roman" panose="02020603050405020304" pitchFamily="18" charset="0"/>
                <a:cs typeface="Times New Roman" panose="02020603050405020304" pitchFamily="18" charset="0"/>
              </a:rPr>
              <a:t>A</a:t>
            </a:r>
            <a:r>
              <a:rPr lang="es-ES" sz="2000" b="1" dirty="0">
                <a:solidFill>
                  <a:srgbClr val="00007F"/>
                </a:solidFill>
              </a:rPr>
              <a:t>) </a:t>
            </a:r>
            <a:r>
              <a:rPr lang="es-ES" sz="2000" dirty="0">
                <a:solidFill>
                  <a:srgbClr val="00007F"/>
                </a:solidFill>
              </a:rPr>
              <a:t>= 2 </a:t>
            </a:r>
            <a:r>
              <a:rPr lang="es-ES" sz="2000" b="1" dirty="0">
                <a:solidFill>
                  <a:srgbClr val="00007F"/>
                </a:solidFill>
              </a:rPr>
              <a:t>≠ Rank(</a:t>
            </a:r>
            <a:r>
              <a:rPr lang="es-ES" sz="2000" b="1" i="1" dirty="0">
                <a:solidFill>
                  <a:srgbClr val="00007F"/>
                </a:solidFill>
                <a:latin typeface="Times New Roman" panose="02020603050405020304" pitchFamily="18" charset="0"/>
                <a:cs typeface="Times New Roman" panose="02020603050405020304" pitchFamily="18" charset="0"/>
              </a:rPr>
              <a:t>A│B</a:t>
            </a:r>
            <a:r>
              <a:rPr lang="es-ES" sz="2000" b="1" dirty="0">
                <a:solidFill>
                  <a:srgbClr val="00007F"/>
                </a:solidFill>
              </a:rPr>
              <a:t>) </a:t>
            </a:r>
            <a:r>
              <a:rPr lang="es-ES" sz="2000" dirty="0">
                <a:solidFill>
                  <a:srgbClr val="00007F"/>
                </a:solidFill>
              </a:rPr>
              <a:t>= 3</a:t>
            </a:r>
          </a:p>
        </p:txBody>
      </p:sp>
      <p:sp>
        <p:nvSpPr>
          <p:cNvPr id="57" name="Rectángulo redondeado 51">
            <a:extLst>
              <a:ext uri="{FF2B5EF4-FFF2-40B4-BE49-F238E27FC236}">
                <a16:creationId xmlns:a16="http://schemas.microsoft.com/office/drawing/2014/main" id="{7575E04E-44CD-49E3-BA9F-22A8DA8D34D7}"/>
              </a:ext>
            </a:extLst>
          </p:cNvPr>
          <p:cNvSpPr/>
          <p:nvPr/>
        </p:nvSpPr>
        <p:spPr>
          <a:xfrm>
            <a:off x="6396761" y="5299599"/>
            <a:ext cx="4503328" cy="435139"/>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C00000"/>
                </a:solidFill>
              </a:rPr>
              <a:t>Inconsistent</a:t>
            </a:r>
            <a:r>
              <a:rPr lang="en-GB" sz="2000" b="1" dirty="0"/>
              <a:t> </a:t>
            </a:r>
            <a:r>
              <a:rPr lang="en-GB" sz="2000" b="1" dirty="0">
                <a:solidFill>
                  <a:srgbClr val="00007F"/>
                </a:solidFill>
              </a:rPr>
              <a:t>system: There is </a:t>
            </a:r>
            <a:r>
              <a:rPr lang="en-GB" sz="2000" b="1" dirty="0">
                <a:solidFill>
                  <a:srgbClr val="C00000"/>
                </a:solidFill>
              </a:rPr>
              <a:t>no solution</a:t>
            </a:r>
          </a:p>
        </p:txBody>
      </p:sp>
      <p:cxnSp>
        <p:nvCxnSpPr>
          <p:cNvPr id="64" name="Conexão reta unidirecional 63">
            <a:extLst>
              <a:ext uri="{FF2B5EF4-FFF2-40B4-BE49-F238E27FC236}">
                <a16:creationId xmlns:a16="http://schemas.microsoft.com/office/drawing/2014/main" id="{8012E844-1B7A-4733-83F5-D5FC7ACB3DF2}"/>
              </a:ext>
            </a:extLst>
          </p:cNvPr>
          <p:cNvCxnSpPr>
            <a:cxnSpLocks/>
          </p:cNvCxnSpPr>
          <p:nvPr/>
        </p:nvCxnSpPr>
        <p:spPr>
          <a:xfrm>
            <a:off x="6159060" y="5526083"/>
            <a:ext cx="288000" cy="0"/>
          </a:xfrm>
          <a:prstGeom prst="straightConnector1">
            <a:avLst/>
          </a:prstGeom>
          <a:ln w="57150">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40" name="Retângulo: Cantos Arredondados 39">
            <a:hlinkClick r:id="rId21" action="ppaction://hlinksldjump"/>
            <a:extLst>
              <a:ext uri="{FF2B5EF4-FFF2-40B4-BE49-F238E27FC236}">
                <a16:creationId xmlns:a16="http://schemas.microsoft.com/office/drawing/2014/main" id="{3C4AFD6C-8476-41B0-922A-D1A1736D8316}"/>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42" name="Retângulo: Cantos Arredondados 41">
            <a:hlinkClick r:id="rId22" action="ppaction://hlinksldjump"/>
            <a:extLst>
              <a:ext uri="{FF2B5EF4-FFF2-40B4-BE49-F238E27FC236}">
                <a16:creationId xmlns:a16="http://schemas.microsoft.com/office/drawing/2014/main" id="{1EE13E31-3EC9-4BEF-944D-70628093B6CE}"/>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45" name="Retângulo: Cantos Arredondados 44">
            <a:hlinkClick r:id="rId23" action="ppaction://hlinksldjump"/>
            <a:extLst>
              <a:ext uri="{FF2B5EF4-FFF2-40B4-BE49-F238E27FC236}">
                <a16:creationId xmlns:a16="http://schemas.microsoft.com/office/drawing/2014/main" id="{717163F0-E5E3-481C-834C-99A290A1A2DD}"/>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47" name="Retângulo: Cantos Arredondados 46">
            <a:hlinkClick r:id="rId24" action="ppaction://hlinksldjump"/>
            <a:extLst>
              <a:ext uri="{FF2B5EF4-FFF2-40B4-BE49-F238E27FC236}">
                <a16:creationId xmlns:a16="http://schemas.microsoft.com/office/drawing/2014/main" id="{CD59DB2B-10CC-4376-AF10-2D757A28AC85}"/>
              </a:ext>
            </a:extLst>
          </p:cNvPr>
          <p:cNvSpPr/>
          <p:nvPr/>
        </p:nvSpPr>
        <p:spPr>
          <a:xfrm>
            <a:off x="36000" y="315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59" name="Retângulo: Cantos Arredondados 58">
            <a:hlinkClick r:id="rId25" action="ppaction://hlinksldjump"/>
            <a:extLst>
              <a:ext uri="{FF2B5EF4-FFF2-40B4-BE49-F238E27FC236}">
                <a16:creationId xmlns:a16="http://schemas.microsoft.com/office/drawing/2014/main" id="{1EB99E7F-1877-4CB8-BD08-3BA3520ADAF7}"/>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08336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75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1000" fill="hold"/>
                                        <p:tgtEl>
                                          <p:spTgt spid="32"/>
                                        </p:tgtEl>
                                        <p:attrNameLst>
                                          <p:attrName>fillcolor</p:attrName>
                                        </p:attrNameLst>
                                      </p:cBhvr>
                                      <p:to>
                                        <a:srgbClr val="F7CBAC"/>
                                      </p:to>
                                    </p:animClr>
                                    <p:set>
                                      <p:cBhvr>
                                        <p:cTn id="23" dur="1000" fill="hold"/>
                                        <p:tgtEl>
                                          <p:spTgt spid="32"/>
                                        </p:tgtEl>
                                        <p:attrNameLst>
                                          <p:attrName>fill.type</p:attrName>
                                        </p:attrNameLst>
                                      </p:cBhvr>
                                      <p:to>
                                        <p:strVal val="solid"/>
                                      </p:to>
                                    </p:set>
                                    <p:set>
                                      <p:cBhvr>
                                        <p:cTn id="24" dur="1000" fill="hold"/>
                                        <p:tgtEl>
                                          <p:spTgt spid="32"/>
                                        </p:tgtEl>
                                        <p:attrNameLst>
                                          <p:attrName>fill.on</p:attrName>
                                        </p:attrNameLst>
                                      </p:cBhvr>
                                      <p:to>
                                        <p:strVal val="true"/>
                                      </p:to>
                                    </p:se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750" fill="hold"/>
                                        <p:tgtEl>
                                          <p:spTgt spid="32"/>
                                        </p:tgtEl>
                                        <p:attrNameLst>
                                          <p:attrName>fillcolor</p:attrName>
                                        </p:attrNameLst>
                                      </p:cBhvr>
                                      <p:to>
                                        <a:srgbClr val="FFFFFF"/>
                                      </p:to>
                                    </p:animClr>
                                    <p:set>
                                      <p:cBhvr>
                                        <p:cTn id="37" dur="750" fill="hold"/>
                                        <p:tgtEl>
                                          <p:spTgt spid="32"/>
                                        </p:tgtEl>
                                        <p:attrNameLst>
                                          <p:attrName>fill.type</p:attrName>
                                        </p:attrNameLst>
                                      </p:cBhvr>
                                      <p:to>
                                        <p:strVal val="solid"/>
                                      </p:to>
                                    </p:set>
                                    <p:set>
                                      <p:cBhvr>
                                        <p:cTn id="38" dur="750" fill="hold"/>
                                        <p:tgtEl>
                                          <p:spTgt spid="32"/>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1000" fill="hold"/>
                                        <p:tgtEl>
                                          <p:spTgt spid="33"/>
                                        </p:tgtEl>
                                        <p:attrNameLst>
                                          <p:attrName>fillcolor</p:attrName>
                                        </p:attrNameLst>
                                      </p:cBhvr>
                                      <p:to>
                                        <a:srgbClr val="F7CBAC"/>
                                      </p:to>
                                    </p:animClr>
                                    <p:set>
                                      <p:cBhvr>
                                        <p:cTn id="41" dur="1000" fill="hold"/>
                                        <p:tgtEl>
                                          <p:spTgt spid="33"/>
                                        </p:tgtEl>
                                        <p:attrNameLst>
                                          <p:attrName>fill.type</p:attrName>
                                        </p:attrNameLst>
                                      </p:cBhvr>
                                      <p:to>
                                        <p:strVal val="solid"/>
                                      </p:to>
                                    </p:set>
                                    <p:set>
                                      <p:cBhvr>
                                        <p:cTn id="42" dur="1000" fill="hold"/>
                                        <p:tgtEl>
                                          <p:spTgt spid="33"/>
                                        </p:tgtEl>
                                        <p:attrNameLst>
                                          <p:attrName>fill.on</p:attrName>
                                        </p:attrNameLst>
                                      </p:cBhvr>
                                      <p:to>
                                        <p:strVal val="true"/>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1250"/>
                                        <p:tgtEl>
                                          <p:spTgt spid="48"/>
                                        </p:tgtEl>
                                      </p:cBhvr>
                                    </p:animEffect>
                                  </p:childTnLst>
                                </p:cTn>
                              </p:par>
                            </p:childTnLst>
                          </p:cTn>
                        </p:par>
                        <p:par>
                          <p:cTn id="64" fill="hold">
                            <p:stCondLst>
                              <p:cond delay="1250"/>
                            </p:stCondLst>
                            <p:childTnLst>
                              <p:par>
                                <p:cTn id="65" presetID="10" presetClass="entr" presetSubtype="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000"/>
                                        <p:tgtEl>
                                          <p:spTgt spid="56"/>
                                        </p:tgtEl>
                                      </p:cBhvr>
                                    </p:animEffect>
                                  </p:childTnLst>
                                </p:cTn>
                              </p:par>
                            </p:childTnLst>
                          </p:cTn>
                        </p:par>
                        <p:par>
                          <p:cTn id="68" fill="hold">
                            <p:stCondLst>
                              <p:cond delay="2250"/>
                            </p:stCondLst>
                            <p:childTnLst>
                              <p:par>
                                <p:cTn id="69" presetID="22" presetClass="entr" presetSubtype="8" fill="hold"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750"/>
                                        <p:tgtEl>
                                          <p:spTgt spid="64"/>
                                        </p:tgtEl>
                                      </p:cBhvr>
                                    </p:animEffect>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p:bldP spid="29" grpId="0"/>
      <p:bldP spid="31" grpId="0"/>
      <p:bldP spid="46" grpId="0"/>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3.</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7711437" cy="461665"/>
          </a:xfrm>
          <a:prstGeom prst="rect">
            <a:avLst/>
          </a:prstGeom>
          <a:noFill/>
        </p:spPr>
        <p:txBody>
          <a:bodyPr wrap="square" rtlCol="0">
            <a:spAutoFit/>
          </a:bodyPr>
          <a:lstStyle/>
          <a:p>
            <a:pPr algn="just"/>
            <a:r>
              <a:rPr lang="en-GB" sz="2400" dirty="0"/>
              <a:t>Use Gauss-Jordan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07235" y="1001429"/>
                <a:ext cx="2871171"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latin typeface="Cambria Math" panose="02040503050406030204" pitchFamily="18" charset="0"/>
                            </a:rPr>
                          </m:ctrlPr>
                        </m:dPr>
                        <m:e>
                          <m:m>
                            <m:mPr>
                              <m:mcs>
                                <m:mc>
                                  <m:mcPr>
                                    <m:count m:val="1"/>
                                    <m:mcJc m:val="center"/>
                                  </m:mcPr>
                                </m:mc>
                              </m:mcs>
                              <m:ctrlPr>
                                <a:rPr lang="es-ES" sz="2400" i="1" smtClean="0">
                                  <a:latin typeface="Cambria Math" panose="02040503050406030204" pitchFamily="18" charset="0"/>
                                </a:rPr>
                              </m:ctrlPr>
                            </m:mPr>
                            <m:mr>
                              <m:e>
                                <m:r>
                                  <m:rPr>
                                    <m:brk m:alnAt="7"/>
                                  </m:rPr>
                                  <a:rPr lang="pt-PT" sz="2400" b="0" i="1" smtClean="0">
                                    <a:latin typeface="Cambria Math" panose="02040503050406030204" pitchFamily="18" charset="0"/>
                                  </a:rPr>
                                  <m:t>2</m:t>
                                </m:r>
                                <m:r>
                                  <a:rPr lang="pt-PT" sz="2400" i="1" smtClean="0">
                                    <a:latin typeface="Cambria Math" panose="02040503050406030204" pitchFamily="18" charset="0"/>
                                  </a:rPr>
                                  <m:t>𝑦</m:t>
                                </m:r>
                                <m:r>
                                  <a:rPr lang="es-ES" sz="2400" b="0" i="1" smtClean="0">
                                    <a:latin typeface="Cambria Math" panose="02040503050406030204" pitchFamily="18" charset="0"/>
                                  </a:rPr>
                                  <m:t>+</m:t>
                                </m:r>
                                <m:r>
                                  <a:rPr lang="pt-PT" sz="2400" b="0" i="1" smtClean="0">
                                    <a:latin typeface="Cambria Math" panose="02040503050406030204" pitchFamily="18" charset="0"/>
                                  </a:rPr>
                                  <m:t>𝑧</m:t>
                                </m:r>
                                <m:r>
                                  <a:rPr lang="es-ES" sz="2400" b="0" i="1" smtClean="0">
                                    <a:latin typeface="Cambria Math" panose="02040503050406030204" pitchFamily="18" charset="0"/>
                                  </a:rPr>
                                  <m:t>=</m:t>
                                </m:r>
                                <m:r>
                                  <a:rPr lang="pt-PT" sz="2400" b="0" i="1" smtClean="0">
                                    <a:latin typeface="Cambria Math" panose="02040503050406030204" pitchFamily="18" charset="0"/>
                                  </a:rPr>
                                  <m:t>4</m:t>
                                </m:r>
                              </m:e>
                            </m:mr>
                            <m:mr>
                              <m:e>
                                <m:r>
                                  <a:rPr lang="pt-PT" sz="2400" i="1" smtClean="0">
                                    <a:latin typeface="Cambria Math" panose="02040503050406030204" pitchFamily="18" charset="0"/>
                                  </a:rPr>
                                  <m:t>𝑥</m:t>
                                </m:r>
                                <m:r>
                                  <a:rPr lang="pt-PT" sz="2400" b="0" i="1" smtClean="0">
                                    <a:latin typeface="Cambria Math" panose="02040503050406030204" pitchFamily="18" charset="0"/>
                                  </a:rPr>
                                  <m:t>−2</m:t>
                                </m:r>
                                <m:r>
                                  <a:rPr lang="pt-PT" sz="2400" b="0" i="1" smtClean="0">
                                    <a:latin typeface="Cambria Math" panose="02040503050406030204" pitchFamily="18" charset="0"/>
                                  </a:rPr>
                                  <m:t>𝑦</m:t>
                                </m:r>
                                <m:r>
                                  <a:rPr lang="pt-PT" sz="2400" b="0" i="1" smtClean="0">
                                    <a:latin typeface="Cambria Math" panose="02040503050406030204" pitchFamily="18" charset="0"/>
                                  </a:rPr>
                                  <m:t>−3</m:t>
                                </m:r>
                                <m:r>
                                  <a:rPr lang="pt-PT" sz="2400" b="0" i="1" smtClean="0">
                                    <a:latin typeface="Cambria Math" panose="02040503050406030204" pitchFamily="18" charset="0"/>
                                  </a:rPr>
                                  <m:t>𝑧</m:t>
                                </m:r>
                                <m:r>
                                  <a:rPr lang="es-ES" sz="2400" i="1">
                                    <a:latin typeface="Cambria Math" panose="02040503050406030204" pitchFamily="18" charset="0"/>
                                  </a:rPr>
                                  <m:t>=</m:t>
                                </m:r>
                                <m:r>
                                  <a:rPr lang="es-ES" sz="2400" b="0" i="1" smtClean="0">
                                    <a:latin typeface="Cambria Math" panose="02040503050406030204" pitchFamily="18" charset="0"/>
                                  </a:rPr>
                                  <m:t>1</m:t>
                                </m:r>
                              </m:e>
                            </m:mr>
                            <m:mr>
                              <m:e>
                                <m:r>
                                  <a:rPr lang="pt-PT" sz="2400" i="1" smtClean="0">
                                    <a:latin typeface="Cambria Math" panose="02040503050406030204" pitchFamily="18" charset="0"/>
                                  </a:rPr>
                                  <m:t>−</m:t>
                                </m:r>
                                <m:r>
                                  <a:rPr lang="pt-PT" sz="2400" b="0" i="1" smtClean="0">
                                    <a:latin typeface="Cambria Math" panose="02040503050406030204" pitchFamily="18" charset="0"/>
                                  </a:rPr>
                                  <m:t>𝑥</m:t>
                                </m:r>
                                <m:r>
                                  <a:rPr lang="pt-PT" sz="2400" b="0" i="1" smtClean="0">
                                    <a:latin typeface="Cambria Math" panose="02040503050406030204" pitchFamily="18" charset="0"/>
                                  </a:rPr>
                                  <m:t>+</m:t>
                                </m:r>
                                <m:r>
                                  <a:rPr lang="pt-PT" sz="2400" b="0" i="1" smtClean="0">
                                    <a:latin typeface="Cambria Math" panose="02040503050406030204" pitchFamily="18" charset="0"/>
                                  </a:rPr>
                                  <m:t>𝑦</m:t>
                                </m:r>
                                <m:r>
                                  <a:rPr lang="pt-PT" sz="2400" b="0" i="1" smtClean="0">
                                    <a:latin typeface="Cambria Math" panose="02040503050406030204" pitchFamily="18" charset="0"/>
                                  </a:rPr>
                                  <m:t>+2</m:t>
                                </m:r>
                                <m:r>
                                  <a:rPr lang="pt-PT" sz="2400" b="0" i="1" smtClean="0">
                                    <a:latin typeface="Cambria Math" panose="02040503050406030204" pitchFamily="18" charset="0"/>
                                  </a:rPr>
                                  <m:t>𝑧</m:t>
                                </m:r>
                                <m:r>
                                  <a:rPr lang="es-ES" sz="2400" i="1">
                                    <a:latin typeface="Cambria Math" panose="02040503050406030204" pitchFamily="18" charset="0"/>
                                  </a:rPr>
                                  <m:t>=</m:t>
                                </m:r>
                                <m:r>
                                  <a:rPr lang="pt-PT" sz="2400" b="0" i="1" smtClean="0">
                                    <a:latin typeface="Cambria Math" panose="02040503050406030204" pitchFamily="18" charset="0"/>
                                  </a:rPr>
                                  <m:t>−3</m:t>
                                </m:r>
                              </m:e>
                            </m:mr>
                          </m:m>
                        </m:e>
                      </m:d>
                    </m:oMath>
                  </m:oMathPara>
                </a14:m>
                <a:endParaRPr lang="es-ES" sz="24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07235" y="1001429"/>
                <a:ext cx="2871171" cy="1271438"/>
              </a:xfrm>
              <a:prstGeom prst="rect">
                <a:avLst/>
              </a:prstGeom>
              <a:blipFill>
                <a:blip r:embed="rId10"/>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chor="ctr" anchorCtr="0">
            <a:noAutofit/>
          </a:bodyPr>
          <a:lstStyle/>
          <a:p>
            <a:pPr algn="just">
              <a:spcAft>
                <a:spcPts val="600"/>
              </a:spcAft>
            </a:pPr>
            <a:r>
              <a:rPr lang="en-GB" b="1" dirty="0">
                <a:solidFill>
                  <a:srgbClr val="F25E4F"/>
                </a:solidFill>
              </a:rPr>
              <a:t>Gauss-Jordan Method </a:t>
            </a:r>
            <a:r>
              <a:rPr lang="en-GB" sz="1400" dirty="0"/>
              <a:t>(3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7272661" y="6139241"/>
            <a:ext cx="2909861" cy="408623"/>
          </a:xfrm>
          <a:prstGeom prst="roundRect">
            <a:avLst/>
          </a:prstGeom>
          <a:noFill/>
        </p:spPr>
        <p:txBody>
          <a:bodyPr wrap="square">
            <a:spAutoFit/>
          </a:bodyPr>
          <a:lstStyle/>
          <a:p>
            <a:pPr algn="just">
              <a:spcAft>
                <a:spcPts val="600"/>
              </a:spcAft>
              <a:buClr>
                <a:schemeClr val="tx1"/>
              </a:buClr>
            </a:pPr>
            <a:r>
              <a:rPr lang="en-GB" b="1" dirty="0">
                <a:solidFill>
                  <a:srgbClr val="F25E4F"/>
                </a:solidFill>
              </a:rPr>
              <a:t>2. </a:t>
            </a:r>
            <a:r>
              <a:rPr lang="en-GB" b="1" dirty="0"/>
              <a:t>Reduced 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5089798" y="6146422"/>
            <a:ext cx="2526145" cy="408623"/>
          </a:xfrm>
          <a:prstGeom prst="roundRect">
            <a:avLst/>
          </a:prstGeom>
        </p:spPr>
        <p:txBody>
          <a:bodyPr wrap="square">
            <a:spAutoFit/>
          </a:bodyPr>
          <a:lstStyle/>
          <a:p>
            <a:pPr algn="just">
              <a:spcAft>
                <a:spcPts val="600"/>
              </a:spcAft>
              <a:buClr>
                <a:schemeClr val="tx1"/>
              </a:buClr>
            </a:pPr>
            <a:r>
              <a:rPr lang="en-GB" b="1" dirty="0">
                <a:solidFill>
                  <a:srgbClr val="F25E4F"/>
                </a:solidFill>
              </a:rPr>
              <a:t>1. </a:t>
            </a:r>
            <a:r>
              <a:rPr lang="pt-PT" b="1" dirty="0" err="1"/>
              <a:t>Augmented</a:t>
            </a:r>
            <a:r>
              <a:rPr lang="pt-PT" b="1" dirty="0"/>
              <a:t> </a:t>
            </a:r>
            <a:r>
              <a:rPr lang="pt-PT" b="1" dirty="0" err="1"/>
              <a:t>M</a:t>
            </a:r>
            <a:r>
              <a:rPr lang="pt-PT" b="1" dirty="0" err="1">
                <a:solidFill>
                  <a:schemeClr val="tx1"/>
                </a:solidFill>
              </a:rPr>
              <a:t>atrix</a:t>
            </a:r>
            <a:endParaRPr lang="en-GB"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9711243" y="6096899"/>
                <a:ext cx="2275098" cy="442674"/>
              </a:xfrm>
              <a:prstGeom prst="roundRect">
                <a:avLst/>
              </a:prstGeom>
              <a:noFill/>
            </p:spPr>
            <p:txBody>
              <a:bodyPr wrap="square">
                <a:spAutoFit/>
              </a:bodyPr>
              <a:lstStyle/>
              <a:p>
                <a:pPr algn="just">
                  <a:spcAft>
                    <a:spcPts val="600"/>
                  </a:spcAft>
                  <a:buClr>
                    <a:schemeClr val="tx1"/>
                  </a:buClr>
                </a:pPr>
                <a:r>
                  <a:rPr lang="en-GB" b="1" dirty="0">
                    <a:solidFill>
                      <a:srgbClr val="F25E4F"/>
                    </a:solidFill>
                  </a:rPr>
                  <a:t>3. </a:t>
                </a:r>
                <a:r>
                  <a:rPr lang="en-GB" b="1" dirty="0" err="1"/>
                  <a:t>Syste</a:t>
                </a:r>
                <a:r>
                  <a:rPr lang="en-GB" b="1" dirty="0"/>
                  <a:t>m </a:t>
                </a:r>
                <a14:m>
                  <m:oMath xmlns:m="http://schemas.openxmlformats.org/officeDocument/2006/math">
                    <m:r>
                      <a:rPr lang="en-GB" sz="2000" b="1" i="1" smtClean="0">
                        <a:latin typeface="Cambria Math" panose="02040503050406030204" pitchFamily="18" charset="0"/>
                        <a:ea typeface="Cambria Math" panose="02040503050406030204" pitchFamily="18" charset="0"/>
                      </a:rPr>
                      <m:t>↺</m:t>
                    </m:r>
                    <m:r>
                      <a:rPr lang="pt-PT" sz="2000" b="1" i="1" smtClean="0">
                        <a:latin typeface="Cambria Math" panose="02040503050406030204" pitchFamily="18" charset="0"/>
                        <a:ea typeface="Cambria Math" panose="02040503050406030204" pitchFamily="18" charset="0"/>
                      </a:rPr>
                      <m:t> </m:t>
                    </m:r>
                  </m:oMath>
                </a14:m>
                <a:r>
                  <a:rPr lang="en-GB" b="1" dirty="0"/>
                  <a:t>Solution</a:t>
                </a:r>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9711243" y="6096899"/>
                <a:ext cx="2275098" cy="442674"/>
              </a:xfrm>
              <a:prstGeom prst="roundRect">
                <a:avLst/>
              </a:prstGeom>
              <a:blipFill>
                <a:blip r:embed="rId11"/>
                <a:stretch>
                  <a:fillRect l="-1340" b="-15068"/>
                </a:stretch>
              </a:blipFill>
            </p:spPr>
            <p:txBody>
              <a:bodyPr/>
              <a:lstStyle/>
              <a:p>
                <a:r>
                  <a:rPr lang="en-GB">
                    <a:noFill/>
                  </a:rPr>
                  <a:t> </a:t>
                </a:r>
              </a:p>
            </p:txBody>
          </p:sp>
        </mc:Fallback>
      </mc:AlternateContent>
      <p:graphicFrame>
        <p:nvGraphicFramePr>
          <p:cNvPr id="86" name="Objeto 85">
            <a:extLst>
              <a:ext uri="{FF2B5EF4-FFF2-40B4-BE49-F238E27FC236}">
                <a16:creationId xmlns:a16="http://schemas.microsoft.com/office/drawing/2014/main" id="{8945DD12-B2ED-4277-9AFF-11A4FC93C250}"/>
              </a:ext>
            </a:extLst>
          </p:cNvPr>
          <p:cNvGraphicFramePr>
            <a:graphicFrameLocks noChangeAspect="1"/>
          </p:cNvGraphicFramePr>
          <p:nvPr>
            <p:extLst>
              <p:ext uri="{D42A27DB-BD31-4B8C-83A1-F6EECF244321}">
                <p14:modId xmlns:p14="http://schemas.microsoft.com/office/powerpoint/2010/main" val="4197018787"/>
              </p:ext>
            </p:extLst>
          </p:nvPr>
        </p:nvGraphicFramePr>
        <p:xfrm>
          <a:off x="2279650" y="2430463"/>
          <a:ext cx="2233613" cy="1285875"/>
        </p:xfrm>
        <a:graphic>
          <a:graphicData uri="http://schemas.openxmlformats.org/presentationml/2006/ole">
            <mc:AlternateContent xmlns:mc="http://schemas.openxmlformats.org/markup-compatibility/2006">
              <mc:Choice xmlns:v="urn:schemas-microsoft-com:vml" Requires="v">
                <p:oleObj name="Equation" r:id="rId12" imgW="1244520" imgH="711000" progId="Equation.DSMT4">
                  <p:embed/>
                </p:oleObj>
              </mc:Choice>
              <mc:Fallback>
                <p:oleObj name="Equation" r:id="rId12" imgW="1244520" imgH="711000" progId="Equation.DSMT4">
                  <p:embed/>
                  <p:pic>
                    <p:nvPicPr>
                      <p:cNvPr id="86" name="Objeto 85">
                        <a:extLst>
                          <a:ext uri="{FF2B5EF4-FFF2-40B4-BE49-F238E27FC236}">
                            <a16:creationId xmlns:a16="http://schemas.microsoft.com/office/drawing/2014/main" id="{8945DD12-B2ED-4277-9AFF-11A4FC93C250}"/>
                          </a:ext>
                        </a:extLst>
                      </p:cNvPr>
                      <p:cNvPicPr>
                        <a:picLocks noChangeAspect="1" noChangeArrowheads="1"/>
                      </p:cNvPicPr>
                      <p:nvPr/>
                    </p:nvPicPr>
                    <p:blipFill>
                      <a:blip r:embed="rId13"/>
                      <a:srcRect/>
                      <a:stretch>
                        <a:fillRect/>
                      </a:stretch>
                    </p:blipFill>
                    <p:spPr bwMode="auto">
                      <a:xfrm>
                        <a:off x="2279650" y="2430463"/>
                        <a:ext cx="2233613" cy="1285875"/>
                      </a:xfrm>
                      <a:prstGeom prst="rect">
                        <a:avLst/>
                      </a:prstGeom>
                      <a:noFill/>
                    </p:spPr>
                  </p:pic>
                </p:oleObj>
              </mc:Fallback>
            </mc:AlternateContent>
          </a:graphicData>
        </a:graphic>
      </p:graphicFrame>
      <p:grpSp>
        <p:nvGrpSpPr>
          <p:cNvPr id="87" name="Grupo 41">
            <a:extLst>
              <a:ext uri="{FF2B5EF4-FFF2-40B4-BE49-F238E27FC236}">
                <a16:creationId xmlns:a16="http://schemas.microsoft.com/office/drawing/2014/main" id="{04E6F5FE-AEB4-4F51-A957-EBAC796AFD71}"/>
              </a:ext>
            </a:extLst>
          </p:cNvPr>
          <p:cNvGrpSpPr/>
          <p:nvPr/>
        </p:nvGrpSpPr>
        <p:grpSpPr>
          <a:xfrm>
            <a:off x="2601680" y="3663221"/>
            <a:ext cx="1314032" cy="810433"/>
            <a:chOff x="3364972" y="3214778"/>
            <a:chExt cx="1314032" cy="810433"/>
          </a:xfrm>
        </p:grpSpPr>
        <p:sp>
          <p:nvSpPr>
            <p:cNvPr id="88" name="Text Box 13">
              <a:extLst>
                <a:ext uri="{FF2B5EF4-FFF2-40B4-BE49-F238E27FC236}">
                  <a16:creationId xmlns:a16="http://schemas.microsoft.com/office/drawing/2014/main" id="{7A73999C-1AC0-4ABE-B9D6-C8CFB40317E0}"/>
                </a:ext>
              </a:extLst>
            </p:cNvPr>
            <p:cNvSpPr txBox="1">
              <a:spLocks noChangeArrowheads="1"/>
            </p:cNvSpPr>
            <p:nvPr/>
          </p:nvSpPr>
          <p:spPr bwMode="auto">
            <a:xfrm>
              <a:off x="3364972" y="3378880"/>
              <a:ext cx="1297022" cy="646331"/>
            </a:xfrm>
            <a:prstGeom prst="rect">
              <a:avLst/>
            </a:prstGeom>
            <a:noFill/>
            <a:ln w="12700">
              <a:noFill/>
            </a:ln>
            <a:effectLst/>
          </p:spPr>
          <p:txBody>
            <a:bodyPr wrap="none">
              <a:spAutoFit/>
            </a:bodyPr>
            <a:lstStyle/>
            <a:p>
              <a:r>
                <a:rPr lang="en-GB" altLang="es-ES" dirty="0"/>
                <a:t>Augmented</a:t>
              </a:r>
            </a:p>
            <a:p>
              <a:pPr algn="ctr"/>
              <a:r>
                <a:rPr lang="en-GB" altLang="es-ES" dirty="0"/>
                <a:t>Matrix</a:t>
              </a:r>
            </a:p>
          </p:txBody>
        </p:sp>
        <p:sp>
          <p:nvSpPr>
            <p:cNvPr id="89" name="Globo: flecha hacia arriba 46">
              <a:extLst>
                <a:ext uri="{FF2B5EF4-FFF2-40B4-BE49-F238E27FC236}">
                  <a16:creationId xmlns:a16="http://schemas.microsoft.com/office/drawing/2014/main" id="{480B3FD3-895F-49E6-AB31-6CDDF7A0E19D}"/>
                </a:ext>
              </a:extLst>
            </p:cNvPr>
            <p:cNvSpPr/>
            <p:nvPr/>
          </p:nvSpPr>
          <p:spPr>
            <a:xfrm>
              <a:off x="3375498" y="3214778"/>
              <a:ext cx="1303506" cy="741870"/>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CuadroTexto 31">
            <a:extLst>
              <a:ext uri="{FF2B5EF4-FFF2-40B4-BE49-F238E27FC236}">
                <a16:creationId xmlns:a16="http://schemas.microsoft.com/office/drawing/2014/main" id="{B5E52D69-BF9C-462C-B401-815C5254E0B6}"/>
              </a:ext>
            </a:extLst>
          </p:cNvPr>
          <p:cNvSpPr txBox="1"/>
          <p:nvPr/>
        </p:nvSpPr>
        <p:spPr>
          <a:xfrm>
            <a:off x="4884841" y="1032585"/>
            <a:ext cx="4474959" cy="1200329"/>
          </a:xfrm>
          <a:prstGeom prst="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a:spAutoFit/>
          </a:bodyPr>
          <a:lstStyle>
            <a:defPPr>
              <a:defRPr lang="es-ES"/>
            </a:defPPr>
            <a:lvl1pPr algn="just">
              <a:defRPr sz="2000"/>
            </a:lvl1pPr>
          </a:lstStyle>
          <a:p>
            <a:r>
              <a:rPr lang="en-GB" sz="1800" dirty="0"/>
              <a:t>Before writing the augmented matrix, we can rewrite the system (even just “mentally”), interchanging some equations, in order to get a non null first pivot element in the matrix.</a:t>
            </a:r>
          </a:p>
        </p:txBody>
      </p:sp>
      <mc:AlternateContent xmlns:mc="http://schemas.openxmlformats.org/markup-compatibility/2006" xmlns:a14="http://schemas.microsoft.com/office/drawing/2010/main">
        <mc:Choice Requires="a14">
          <p:sp>
            <p:nvSpPr>
              <p:cNvPr id="30" name="CuadroTexto 14">
                <a:extLst>
                  <a:ext uri="{FF2B5EF4-FFF2-40B4-BE49-F238E27FC236}">
                    <a16:creationId xmlns:a16="http://schemas.microsoft.com/office/drawing/2014/main" id="{46B2CDEF-371A-4130-B720-46412197BECA}"/>
                  </a:ext>
                </a:extLst>
              </p:cNvPr>
              <p:cNvSpPr txBox="1"/>
              <p:nvPr/>
            </p:nvSpPr>
            <p:spPr>
              <a:xfrm>
                <a:off x="9237109" y="992632"/>
                <a:ext cx="2871171"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solidFill>
                                <a:srgbClr val="00007F"/>
                              </a:solidFill>
                              <a:latin typeface="Cambria Math" panose="02040503050406030204" pitchFamily="18" charset="0"/>
                            </a:rPr>
                          </m:ctrlPr>
                        </m:dPr>
                        <m:e>
                          <m:m>
                            <m:mPr>
                              <m:mcs>
                                <m:mc>
                                  <m:mcPr>
                                    <m:count m:val="1"/>
                                    <m:mcJc m:val="center"/>
                                  </m:mcPr>
                                </m:mc>
                              </m:mcs>
                              <m:ctrlPr>
                                <a:rPr lang="es-ES" sz="2400" i="1" smtClean="0">
                                  <a:solidFill>
                                    <a:srgbClr val="00007F"/>
                                  </a:solidFill>
                                  <a:latin typeface="Cambria Math" panose="02040503050406030204" pitchFamily="18" charset="0"/>
                                </a:rPr>
                              </m:ctrlPr>
                            </m:mPr>
                            <m:mr>
                              <m:e>
                                <m:r>
                                  <a:rPr lang="pt-PT" sz="2400" i="1">
                                    <a:solidFill>
                                      <a:srgbClr val="00007F"/>
                                    </a:solidFill>
                                    <a:latin typeface="Cambria Math" panose="02040503050406030204" pitchFamily="18" charset="0"/>
                                  </a:rPr>
                                  <m:t>𝑥</m:t>
                                </m:r>
                                <m:r>
                                  <a:rPr lang="pt-PT" sz="2400" i="1">
                                    <a:solidFill>
                                      <a:srgbClr val="00007F"/>
                                    </a:solidFill>
                                    <a:latin typeface="Cambria Math" panose="02040503050406030204" pitchFamily="18" charset="0"/>
                                  </a:rPr>
                                  <m:t>−2</m:t>
                                </m:r>
                                <m:r>
                                  <a:rPr lang="pt-PT" sz="2400" i="1">
                                    <a:solidFill>
                                      <a:srgbClr val="00007F"/>
                                    </a:solidFill>
                                    <a:latin typeface="Cambria Math" panose="02040503050406030204" pitchFamily="18" charset="0"/>
                                  </a:rPr>
                                  <m:t>𝑦</m:t>
                                </m:r>
                                <m:r>
                                  <a:rPr lang="pt-PT" sz="2400" i="1">
                                    <a:solidFill>
                                      <a:srgbClr val="00007F"/>
                                    </a:solidFill>
                                    <a:latin typeface="Cambria Math" panose="02040503050406030204" pitchFamily="18" charset="0"/>
                                  </a:rPr>
                                  <m:t>−3</m:t>
                                </m:r>
                                <m:r>
                                  <a:rPr lang="pt-PT" sz="2400" i="1">
                                    <a:solidFill>
                                      <a:srgbClr val="00007F"/>
                                    </a:solidFill>
                                    <a:latin typeface="Cambria Math" panose="02040503050406030204" pitchFamily="18" charset="0"/>
                                  </a:rPr>
                                  <m:t>𝑧</m:t>
                                </m:r>
                                <m:r>
                                  <a:rPr lang="es-ES" sz="2400" i="1">
                                    <a:solidFill>
                                      <a:srgbClr val="00007F"/>
                                    </a:solidFill>
                                    <a:latin typeface="Cambria Math" panose="02040503050406030204" pitchFamily="18" charset="0"/>
                                  </a:rPr>
                                  <m:t>=1</m:t>
                                </m:r>
                              </m:e>
                            </m:mr>
                            <m:mr>
                              <m:e>
                                <m:r>
                                  <a:rPr lang="pt-PT" sz="2400" i="1">
                                    <a:solidFill>
                                      <a:srgbClr val="00007F"/>
                                    </a:solidFill>
                                    <a:latin typeface="Cambria Math" panose="02040503050406030204" pitchFamily="18" charset="0"/>
                                  </a:rPr>
                                  <m:t>−</m:t>
                                </m:r>
                                <m:r>
                                  <a:rPr lang="pt-PT" sz="2400" i="1">
                                    <a:solidFill>
                                      <a:srgbClr val="00007F"/>
                                    </a:solidFill>
                                    <a:latin typeface="Cambria Math" panose="02040503050406030204" pitchFamily="18" charset="0"/>
                                  </a:rPr>
                                  <m:t>𝑥</m:t>
                                </m:r>
                                <m:r>
                                  <a:rPr lang="pt-PT" sz="2400" i="1">
                                    <a:solidFill>
                                      <a:srgbClr val="00007F"/>
                                    </a:solidFill>
                                    <a:latin typeface="Cambria Math" panose="02040503050406030204" pitchFamily="18" charset="0"/>
                                  </a:rPr>
                                  <m:t>+</m:t>
                                </m:r>
                                <m:r>
                                  <a:rPr lang="pt-PT" sz="2400" i="1">
                                    <a:solidFill>
                                      <a:srgbClr val="00007F"/>
                                    </a:solidFill>
                                    <a:latin typeface="Cambria Math" panose="02040503050406030204" pitchFamily="18" charset="0"/>
                                  </a:rPr>
                                  <m:t>𝑦</m:t>
                                </m:r>
                                <m:r>
                                  <a:rPr lang="pt-PT" sz="2400" i="1">
                                    <a:solidFill>
                                      <a:srgbClr val="00007F"/>
                                    </a:solidFill>
                                    <a:latin typeface="Cambria Math" panose="02040503050406030204" pitchFamily="18" charset="0"/>
                                  </a:rPr>
                                  <m:t>+2</m:t>
                                </m:r>
                                <m:r>
                                  <a:rPr lang="pt-PT" sz="2400" i="1">
                                    <a:solidFill>
                                      <a:srgbClr val="00007F"/>
                                    </a:solidFill>
                                    <a:latin typeface="Cambria Math" panose="02040503050406030204" pitchFamily="18" charset="0"/>
                                  </a:rPr>
                                  <m:t>𝑧</m:t>
                                </m:r>
                                <m:r>
                                  <a:rPr lang="es-ES" sz="2400" i="1">
                                    <a:solidFill>
                                      <a:srgbClr val="00007F"/>
                                    </a:solidFill>
                                    <a:latin typeface="Cambria Math" panose="02040503050406030204" pitchFamily="18" charset="0"/>
                                  </a:rPr>
                                  <m:t>=</m:t>
                                </m:r>
                                <m:r>
                                  <a:rPr lang="pt-PT" sz="2400" b="0" i="1" smtClean="0">
                                    <a:solidFill>
                                      <a:srgbClr val="00007F"/>
                                    </a:solidFill>
                                    <a:latin typeface="Cambria Math" panose="02040503050406030204" pitchFamily="18" charset="0"/>
                                  </a:rPr>
                                  <m:t>−</m:t>
                                </m:r>
                                <m:r>
                                  <a:rPr lang="pt-PT" sz="2400" i="1">
                                    <a:solidFill>
                                      <a:srgbClr val="00007F"/>
                                    </a:solidFill>
                                    <a:latin typeface="Cambria Math" panose="02040503050406030204" pitchFamily="18" charset="0"/>
                                  </a:rPr>
                                  <m:t>3</m:t>
                                </m:r>
                              </m:e>
                            </m:mr>
                            <m:mr>
                              <m:e>
                                <m:r>
                                  <m:rPr>
                                    <m:brk m:alnAt="7"/>
                                  </m:rPr>
                                  <a:rPr lang="pt-PT" sz="2400" i="1">
                                    <a:solidFill>
                                      <a:srgbClr val="00007F"/>
                                    </a:solidFill>
                                    <a:latin typeface="Cambria Math" panose="02040503050406030204" pitchFamily="18" charset="0"/>
                                  </a:rPr>
                                  <m:t>2</m:t>
                                </m:r>
                                <m:r>
                                  <a:rPr lang="pt-PT" sz="2400" i="1">
                                    <a:solidFill>
                                      <a:srgbClr val="00007F"/>
                                    </a:solidFill>
                                    <a:latin typeface="Cambria Math" panose="02040503050406030204" pitchFamily="18" charset="0"/>
                                  </a:rPr>
                                  <m:t>𝑦</m:t>
                                </m:r>
                                <m:r>
                                  <a:rPr lang="es-ES" sz="2400" i="1">
                                    <a:solidFill>
                                      <a:srgbClr val="00007F"/>
                                    </a:solidFill>
                                    <a:latin typeface="Cambria Math" panose="02040503050406030204" pitchFamily="18" charset="0"/>
                                  </a:rPr>
                                  <m:t>+</m:t>
                                </m:r>
                                <m:r>
                                  <a:rPr lang="pt-PT" sz="2400" i="1">
                                    <a:solidFill>
                                      <a:srgbClr val="00007F"/>
                                    </a:solidFill>
                                    <a:latin typeface="Cambria Math" panose="02040503050406030204" pitchFamily="18" charset="0"/>
                                  </a:rPr>
                                  <m:t>𝑧</m:t>
                                </m:r>
                                <m:r>
                                  <a:rPr lang="es-ES" sz="2400" i="1">
                                    <a:solidFill>
                                      <a:srgbClr val="00007F"/>
                                    </a:solidFill>
                                    <a:latin typeface="Cambria Math" panose="02040503050406030204" pitchFamily="18" charset="0"/>
                                  </a:rPr>
                                  <m:t>=</m:t>
                                </m:r>
                                <m:r>
                                  <a:rPr lang="pt-PT" sz="2400" i="1">
                                    <a:solidFill>
                                      <a:srgbClr val="00007F"/>
                                    </a:solidFill>
                                    <a:latin typeface="Cambria Math" panose="02040503050406030204" pitchFamily="18" charset="0"/>
                                  </a:rPr>
                                  <m:t>4</m:t>
                                </m:r>
                              </m:e>
                            </m:mr>
                          </m:m>
                        </m:e>
                      </m:d>
                    </m:oMath>
                  </m:oMathPara>
                </a14:m>
                <a:endParaRPr lang="es-ES" sz="2400" dirty="0">
                  <a:solidFill>
                    <a:srgbClr val="00007F"/>
                  </a:solidFill>
                </a:endParaRPr>
              </a:p>
            </p:txBody>
          </p:sp>
        </mc:Choice>
        <mc:Fallback xmlns="">
          <p:sp>
            <p:nvSpPr>
              <p:cNvPr id="30" name="CuadroTexto 14">
                <a:extLst>
                  <a:ext uri="{FF2B5EF4-FFF2-40B4-BE49-F238E27FC236}">
                    <a16:creationId xmlns:a16="http://schemas.microsoft.com/office/drawing/2014/main" id="{46B2CDEF-371A-4130-B720-46412197BECA}"/>
                  </a:ext>
                </a:extLst>
              </p:cNvPr>
              <p:cNvSpPr txBox="1">
                <a:spLocks noRot="1" noChangeAspect="1" noMove="1" noResize="1" noEditPoints="1" noAdjustHandles="1" noChangeArrowheads="1" noChangeShapeType="1" noTextEdit="1"/>
              </p:cNvSpPr>
              <p:nvPr/>
            </p:nvSpPr>
            <p:spPr>
              <a:xfrm>
                <a:off x="9237109" y="992632"/>
                <a:ext cx="2871171" cy="1271438"/>
              </a:xfrm>
              <a:prstGeom prst="rect">
                <a:avLst/>
              </a:prstGeom>
              <a:blipFill>
                <a:blip r:embed="rId14"/>
                <a:stretch>
                  <a:fillRect/>
                </a:stretch>
              </a:blipFill>
            </p:spPr>
            <p:txBody>
              <a:bodyPr/>
              <a:lstStyle/>
              <a:p>
                <a:r>
                  <a:rPr lang="en-GB">
                    <a:noFill/>
                  </a:rPr>
                  <a:t> </a:t>
                </a:r>
              </a:p>
            </p:txBody>
          </p:sp>
        </mc:Fallback>
      </mc:AlternateContent>
      <p:sp>
        <p:nvSpPr>
          <p:cNvPr id="31" name="CuadroTexto 31">
            <a:extLst>
              <a:ext uri="{FF2B5EF4-FFF2-40B4-BE49-F238E27FC236}">
                <a16:creationId xmlns:a16="http://schemas.microsoft.com/office/drawing/2014/main" id="{D5F8F817-6DEA-4406-BE60-6C884034283B}"/>
              </a:ext>
            </a:extLst>
          </p:cNvPr>
          <p:cNvSpPr txBox="1"/>
          <p:nvPr/>
        </p:nvSpPr>
        <p:spPr>
          <a:xfrm>
            <a:off x="4853311" y="2660787"/>
            <a:ext cx="4474959" cy="923330"/>
          </a:xfrm>
          <a:prstGeom prst="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a:spAutoFit/>
          </a:bodyPr>
          <a:lstStyle>
            <a:defPPr>
              <a:defRPr lang="es-ES"/>
            </a:defPPr>
            <a:lvl1pPr algn="just">
              <a:defRPr sz="2000"/>
            </a:lvl1pPr>
          </a:lstStyle>
          <a:p>
            <a:r>
              <a:rPr lang="en-GB" sz="1800" dirty="0"/>
              <a:t>This can also be done by </a:t>
            </a:r>
            <a:r>
              <a:rPr lang="en-GB" sz="1800" b="1" dirty="0"/>
              <a:t>interchanging rows in the matrix</a:t>
            </a:r>
            <a:r>
              <a:rPr lang="en-GB" sz="1800" dirty="0"/>
              <a:t> or </a:t>
            </a:r>
            <a:r>
              <a:rPr lang="en-GB" sz="1800" b="1" dirty="0"/>
              <a:t>directly</a:t>
            </a:r>
            <a:r>
              <a:rPr lang="en-GB" sz="1800" dirty="0"/>
              <a:t> when writing the augmented matrix to avoid more EROs!...</a:t>
            </a:r>
          </a:p>
        </p:txBody>
      </p:sp>
      <p:sp>
        <p:nvSpPr>
          <p:cNvPr id="35" name="Forma livre: Forma 34">
            <a:extLst>
              <a:ext uri="{FF2B5EF4-FFF2-40B4-BE49-F238E27FC236}">
                <a16:creationId xmlns:a16="http://schemas.microsoft.com/office/drawing/2014/main" id="{A42756BB-D817-42AD-9AA5-175F97A3458B}"/>
              </a:ext>
            </a:extLst>
          </p:cNvPr>
          <p:cNvSpPr/>
          <p:nvPr/>
        </p:nvSpPr>
        <p:spPr>
          <a:xfrm>
            <a:off x="2090390" y="1240221"/>
            <a:ext cx="453113" cy="2165131"/>
          </a:xfrm>
          <a:custGeom>
            <a:avLst/>
            <a:gdLst>
              <a:gd name="connsiteX0" fmla="*/ 453113 w 453113"/>
              <a:gd name="connsiteY0" fmla="*/ 0 h 2165131"/>
              <a:gd name="connsiteX1" fmla="*/ 1169 w 453113"/>
              <a:gd name="connsiteY1" fmla="*/ 1271751 h 2165131"/>
              <a:gd name="connsiteX2" fmla="*/ 348010 w 453113"/>
              <a:gd name="connsiteY2" fmla="*/ 2165131 h 2165131"/>
            </a:gdLst>
            <a:ahLst/>
            <a:cxnLst>
              <a:cxn ang="0">
                <a:pos x="connsiteX0" y="connsiteY0"/>
              </a:cxn>
              <a:cxn ang="0">
                <a:pos x="connsiteX1" y="connsiteY1"/>
              </a:cxn>
              <a:cxn ang="0">
                <a:pos x="connsiteX2" y="connsiteY2"/>
              </a:cxn>
            </a:cxnLst>
            <a:rect l="l" t="t" r="r" b="b"/>
            <a:pathLst>
              <a:path w="453113" h="2165131">
                <a:moveTo>
                  <a:pt x="453113" y="0"/>
                </a:moveTo>
                <a:cubicBezTo>
                  <a:pt x="235899" y="455448"/>
                  <a:pt x="18686" y="910896"/>
                  <a:pt x="1169" y="1271751"/>
                </a:cubicBezTo>
                <a:cubicBezTo>
                  <a:pt x="-16348" y="1632606"/>
                  <a:pt x="165831" y="1898868"/>
                  <a:pt x="348010" y="2165131"/>
                </a:cubicBezTo>
              </a:path>
            </a:pathLst>
          </a:custGeom>
          <a:noFill/>
          <a:ln w="1905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orma livre: Forma 51">
            <a:extLst>
              <a:ext uri="{FF2B5EF4-FFF2-40B4-BE49-F238E27FC236}">
                <a16:creationId xmlns:a16="http://schemas.microsoft.com/office/drawing/2014/main" id="{BF657D9C-71F5-48CB-AC55-D298F6926F6D}"/>
              </a:ext>
            </a:extLst>
          </p:cNvPr>
          <p:cNvSpPr/>
          <p:nvPr/>
        </p:nvSpPr>
        <p:spPr>
          <a:xfrm>
            <a:off x="2280739" y="1672776"/>
            <a:ext cx="251756" cy="988011"/>
          </a:xfrm>
          <a:custGeom>
            <a:avLst/>
            <a:gdLst>
              <a:gd name="connsiteX0" fmla="*/ 453113 w 453113"/>
              <a:gd name="connsiteY0" fmla="*/ 0 h 2165131"/>
              <a:gd name="connsiteX1" fmla="*/ 1169 w 453113"/>
              <a:gd name="connsiteY1" fmla="*/ 1271751 h 2165131"/>
              <a:gd name="connsiteX2" fmla="*/ 348010 w 453113"/>
              <a:gd name="connsiteY2" fmla="*/ 2165131 h 2165131"/>
            </a:gdLst>
            <a:ahLst/>
            <a:cxnLst>
              <a:cxn ang="0">
                <a:pos x="connsiteX0" y="connsiteY0"/>
              </a:cxn>
              <a:cxn ang="0">
                <a:pos x="connsiteX1" y="connsiteY1"/>
              </a:cxn>
              <a:cxn ang="0">
                <a:pos x="connsiteX2" y="connsiteY2"/>
              </a:cxn>
            </a:cxnLst>
            <a:rect l="l" t="t" r="r" b="b"/>
            <a:pathLst>
              <a:path w="453113" h="2165131">
                <a:moveTo>
                  <a:pt x="453113" y="0"/>
                </a:moveTo>
                <a:cubicBezTo>
                  <a:pt x="235899" y="455448"/>
                  <a:pt x="18686" y="910896"/>
                  <a:pt x="1169" y="1271751"/>
                </a:cubicBezTo>
                <a:cubicBezTo>
                  <a:pt x="-16348" y="1632606"/>
                  <a:pt x="165831" y="1898868"/>
                  <a:pt x="348010" y="2165131"/>
                </a:cubicBezTo>
              </a:path>
            </a:pathLst>
          </a:custGeom>
          <a:noFill/>
          <a:ln w="1905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orma livre: Forma 52">
            <a:extLst>
              <a:ext uri="{FF2B5EF4-FFF2-40B4-BE49-F238E27FC236}">
                <a16:creationId xmlns:a16="http://schemas.microsoft.com/office/drawing/2014/main" id="{87AF0B56-6CE2-44BD-8554-6BC0EB882A34}"/>
              </a:ext>
            </a:extLst>
          </p:cNvPr>
          <p:cNvSpPr/>
          <p:nvPr/>
        </p:nvSpPr>
        <p:spPr>
          <a:xfrm>
            <a:off x="2317348" y="2062167"/>
            <a:ext cx="210968" cy="988012"/>
          </a:xfrm>
          <a:custGeom>
            <a:avLst/>
            <a:gdLst>
              <a:gd name="connsiteX0" fmla="*/ 453113 w 453113"/>
              <a:gd name="connsiteY0" fmla="*/ 0 h 2165131"/>
              <a:gd name="connsiteX1" fmla="*/ 1169 w 453113"/>
              <a:gd name="connsiteY1" fmla="*/ 1271751 h 2165131"/>
              <a:gd name="connsiteX2" fmla="*/ 348010 w 453113"/>
              <a:gd name="connsiteY2" fmla="*/ 2165131 h 2165131"/>
            </a:gdLst>
            <a:ahLst/>
            <a:cxnLst>
              <a:cxn ang="0">
                <a:pos x="connsiteX0" y="connsiteY0"/>
              </a:cxn>
              <a:cxn ang="0">
                <a:pos x="connsiteX1" y="connsiteY1"/>
              </a:cxn>
              <a:cxn ang="0">
                <a:pos x="connsiteX2" y="connsiteY2"/>
              </a:cxn>
            </a:cxnLst>
            <a:rect l="l" t="t" r="r" b="b"/>
            <a:pathLst>
              <a:path w="453113" h="2165131">
                <a:moveTo>
                  <a:pt x="453113" y="0"/>
                </a:moveTo>
                <a:cubicBezTo>
                  <a:pt x="235899" y="455448"/>
                  <a:pt x="18686" y="910896"/>
                  <a:pt x="1169" y="1271751"/>
                </a:cubicBezTo>
                <a:cubicBezTo>
                  <a:pt x="-16348" y="1632606"/>
                  <a:pt x="165831" y="1898868"/>
                  <a:pt x="348010" y="2165131"/>
                </a:cubicBezTo>
              </a:path>
            </a:pathLst>
          </a:custGeom>
          <a:noFill/>
          <a:ln w="1905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4988104-41C0-4817-84AF-3DC682328892}"/>
              </a:ext>
            </a:extLst>
          </p:cNvPr>
          <p:cNvSpPr/>
          <p:nvPr/>
        </p:nvSpPr>
        <p:spPr>
          <a:xfrm>
            <a:off x="2500655" y="2503526"/>
            <a:ext cx="275058" cy="27505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Conexão reta 53">
            <a:extLst>
              <a:ext uri="{FF2B5EF4-FFF2-40B4-BE49-F238E27FC236}">
                <a16:creationId xmlns:a16="http://schemas.microsoft.com/office/drawing/2014/main" id="{567FF2BB-6696-4576-A3D4-59C9899EDC60}"/>
              </a:ext>
            </a:extLst>
          </p:cNvPr>
          <p:cNvCxnSpPr>
            <a:cxnSpLocks/>
          </p:cNvCxnSpPr>
          <p:nvPr/>
        </p:nvCxnSpPr>
        <p:spPr>
          <a:xfrm flipV="1">
            <a:off x="5121328" y="2158890"/>
            <a:ext cx="3843995" cy="361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tângulo: Cantos Arredondados 31">
            <a:hlinkClick r:id="rId15" action="ppaction://hlinksldjump"/>
            <a:extLst>
              <a:ext uri="{FF2B5EF4-FFF2-40B4-BE49-F238E27FC236}">
                <a16:creationId xmlns:a16="http://schemas.microsoft.com/office/drawing/2014/main" id="{6ACC50F7-5DF7-4F38-A91B-7B1CA5EA12C8}"/>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3" name="Retângulo: Cantos Arredondados 32">
            <a:hlinkClick r:id="rId16" action="ppaction://hlinksldjump"/>
            <a:extLst>
              <a:ext uri="{FF2B5EF4-FFF2-40B4-BE49-F238E27FC236}">
                <a16:creationId xmlns:a16="http://schemas.microsoft.com/office/drawing/2014/main" id="{7EC35B5A-09D1-4BDE-AD9E-40EA938CA8DC}"/>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4" name="Retângulo: Cantos Arredondados 33">
            <a:hlinkClick r:id="rId17" action="ppaction://hlinksldjump"/>
            <a:extLst>
              <a:ext uri="{FF2B5EF4-FFF2-40B4-BE49-F238E27FC236}">
                <a16:creationId xmlns:a16="http://schemas.microsoft.com/office/drawing/2014/main" id="{C91D740A-8C7C-452D-88AB-4CA51C917DD6}"/>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7" name="Retângulo: Cantos Arredondados 36">
            <a:hlinkClick r:id="rId18" action="ppaction://hlinksldjump"/>
            <a:extLst>
              <a:ext uri="{FF2B5EF4-FFF2-40B4-BE49-F238E27FC236}">
                <a16:creationId xmlns:a16="http://schemas.microsoft.com/office/drawing/2014/main" id="{54CAC320-3F32-4665-9D2A-2A0A741447BA}"/>
              </a:ext>
            </a:extLst>
          </p:cNvPr>
          <p:cNvSpPr/>
          <p:nvPr/>
        </p:nvSpPr>
        <p:spPr>
          <a:xfrm>
            <a:off x="36000" y="315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8" name="Retângulo: Cantos Arredondados 37">
            <a:hlinkClick r:id="rId19" action="ppaction://hlinksldjump"/>
            <a:extLst>
              <a:ext uri="{FF2B5EF4-FFF2-40B4-BE49-F238E27FC236}">
                <a16:creationId xmlns:a16="http://schemas.microsoft.com/office/drawing/2014/main" id="{0A6079CC-CEB8-42F7-8BF9-66F350C43569}"/>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42454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9" presetClass="emph" presetSubtype="0" grpId="1" nodeType="withEffect">
                                  <p:stCondLst>
                                    <p:cond delay="0"/>
                                  </p:stCondLst>
                                  <p:childTnLst>
                                    <p:set>
                                      <p:cBhvr>
                                        <p:cTn id="31" dur="indefinite"/>
                                        <p:tgtEl>
                                          <p:spTgt spid="66"/>
                                        </p:tgtEl>
                                        <p:attrNameLst>
                                          <p:attrName>style.opacity</p:attrName>
                                        </p:attrNameLst>
                                      </p:cBhvr>
                                      <p:to>
                                        <p:strVal val="0.25"/>
                                      </p:to>
                                    </p:set>
                                    <p:animEffect filter="image" prLst="opacity: 0.25">
                                      <p:cBhvr rctx="IE">
                                        <p:cTn id="32" dur="indefinite"/>
                                        <p:tgtEl>
                                          <p:spTgt spid="66"/>
                                        </p:tgtEl>
                                      </p:cBhvr>
                                    </p:animEffect>
                                  </p:childTnLst>
                                </p:cTn>
                              </p:par>
                              <p:par>
                                <p:cTn id="33" presetID="9" presetClass="emph" presetSubtype="0" grpId="1" nodeType="withEffect">
                                  <p:stCondLst>
                                    <p:cond delay="0"/>
                                  </p:stCondLst>
                                  <p:childTnLst>
                                    <p:set>
                                      <p:cBhvr>
                                        <p:cTn id="34" dur="indefinite"/>
                                        <p:tgtEl>
                                          <p:spTgt spid="78"/>
                                        </p:tgtEl>
                                        <p:attrNameLst>
                                          <p:attrName>style.opacity</p:attrName>
                                        </p:attrNameLst>
                                      </p:cBhvr>
                                      <p:to>
                                        <p:strVal val="0.25"/>
                                      </p:to>
                                    </p:set>
                                    <p:animEffect filter="image" prLst="opacity: 0.25">
                                      <p:cBhvr rctx="IE">
                                        <p:cTn id="35" dur="indefinite"/>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750"/>
                                        <p:tgtEl>
                                          <p:spTgt spid="87"/>
                                        </p:tgtEl>
                                      </p:cBhvr>
                                    </p:animEffect>
                                  </p:childTnLst>
                                </p:cTn>
                              </p:par>
                            </p:childTnLst>
                          </p:cTn>
                        </p:par>
                        <p:par>
                          <p:cTn id="54" fill="hold">
                            <p:stCondLst>
                              <p:cond delay="1250"/>
                            </p:stCondLst>
                            <p:childTnLst>
                              <p:par>
                                <p:cTn id="55" presetID="22" presetClass="entr" presetSubtype="8"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1250"/>
                                        <p:tgtEl>
                                          <p:spTgt spid="54"/>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250"/>
                                        <p:tgtEl>
                                          <p:spTgt spid="31"/>
                                        </p:tgtEl>
                                      </p:cBhvr>
                                    </p:animEffect>
                                  </p:childTnLst>
                                </p:cTn>
                              </p:par>
                            </p:childTnLst>
                          </p:cTn>
                        </p:par>
                        <p:par>
                          <p:cTn id="67" fill="hold">
                            <p:stCondLst>
                              <p:cond delay="1250"/>
                            </p:stCondLst>
                            <p:childTnLst>
                              <p:par>
                                <p:cTn id="68" presetID="22" presetClass="entr" presetSubtype="1"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up)">
                                      <p:cBhvr>
                                        <p:cTn id="70" dur="1000"/>
                                        <p:tgtEl>
                                          <p:spTgt spid="52"/>
                                        </p:tgtEl>
                                      </p:cBhvr>
                                    </p:animEffect>
                                  </p:childTnLst>
                                </p:cTn>
                              </p:par>
                              <p:par>
                                <p:cTn id="71" presetID="22" presetClass="entr" presetSubtype="1" fill="hold" grpId="0" nodeType="withEffect">
                                  <p:stCondLst>
                                    <p:cond delay="750"/>
                                  </p:stCondLst>
                                  <p:childTnLst>
                                    <p:set>
                                      <p:cBhvr>
                                        <p:cTn id="72" dur="1" fill="hold">
                                          <p:stCondLst>
                                            <p:cond delay="0"/>
                                          </p:stCondLst>
                                        </p:cTn>
                                        <p:tgtEl>
                                          <p:spTgt spid="53"/>
                                        </p:tgtEl>
                                        <p:attrNameLst>
                                          <p:attrName>style.visibility</p:attrName>
                                        </p:attrNameLst>
                                      </p:cBhvr>
                                      <p:to>
                                        <p:strVal val="visible"/>
                                      </p:to>
                                    </p:set>
                                    <p:animEffect transition="in" filter="wipe(up)">
                                      <p:cBhvr>
                                        <p:cTn id="73" dur="1000"/>
                                        <p:tgtEl>
                                          <p:spTgt spid="53"/>
                                        </p:tgtEl>
                                      </p:cBhvr>
                                    </p:animEffect>
                                  </p:childTnLst>
                                </p:cTn>
                              </p:par>
                              <p:par>
                                <p:cTn id="74" presetID="22" presetClass="entr" presetSubtype="1" fill="hold" grpId="0" nodeType="withEffect">
                                  <p:stCondLst>
                                    <p:cond delay="1500"/>
                                  </p:stCondLst>
                                  <p:childTnLst>
                                    <p:set>
                                      <p:cBhvr>
                                        <p:cTn id="75" dur="1" fill="hold">
                                          <p:stCondLst>
                                            <p:cond delay="0"/>
                                          </p:stCondLst>
                                        </p:cTn>
                                        <p:tgtEl>
                                          <p:spTgt spid="35"/>
                                        </p:tgtEl>
                                        <p:attrNameLst>
                                          <p:attrName>style.visibility</p:attrName>
                                        </p:attrNameLst>
                                      </p:cBhvr>
                                      <p:to>
                                        <p:strVal val="visible"/>
                                      </p:to>
                                    </p:set>
                                    <p:animEffect transition="in" filter="wipe(up)">
                                      <p:cBhvr>
                                        <p:cTn id="76" dur="10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4"/>
                                        </p:tgtEl>
                                      </p:cBhvr>
                                    </p:animEffect>
                                    <p:set>
                                      <p:cBhvr>
                                        <p:cTn id="87" dur="1" fill="hold">
                                          <p:stCondLst>
                                            <p:cond delay="499"/>
                                          </p:stCondLst>
                                        </p:cTn>
                                        <p:tgtEl>
                                          <p:spTgt spid="5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52"/>
                                        </p:tgtEl>
                                      </p:cBhvr>
                                    </p:animEffect>
                                    <p:set>
                                      <p:cBhvr>
                                        <p:cTn id="96" dur="1" fill="hold">
                                          <p:stCondLst>
                                            <p:cond delay="499"/>
                                          </p:stCondLst>
                                        </p:cTn>
                                        <p:tgtEl>
                                          <p:spTgt spid="5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53"/>
                                        </p:tgtEl>
                                      </p:cBhvr>
                                    </p:animEffect>
                                    <p:set>
                                      <p:cBhvr>
                                        <p:cTn id="99" dur="1" fill="hold">
                                          <p:stCondLst>
                                            <p:cond delay="499"/>
                                          </p:stCondLst>
                                        </p:cTn>
                                        <p:tgtEl>
                                          <p:spTgt spid="5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35"/>
                                        </p:tgtEl>
                                      </p:cBhvr>
                                    </p:animEffect>
                                    <p:set>
                                      <p:cBhvr>
                                        <p:cTn id="10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6" grpId="0"/>
      <p:bldP spid="65" grpId="0" animBg="1"/>
      <p:bldP spid="66" grpId="0"/>
      <p:bldP spid="66" grpId="1"/>
      <p:bldP spid="67" grpId="0"/>
      <p:bldP spid="78" grpId="0"/>
      <p:bldP spid="78" grpId="1"/>
      <p:bldP spid="29" grpId="0" animBg="1"/>
      <p:bldP spid="29" grpId="1" animBg="1"/>
      <p:bldP spid="30" grpId="0"/>
      <p:bldP spid="30" grpId="1"/>
      <p:bldP spid="31" grpId="0" animBg="1"/>
      <p:bldP spid="31" grpId="1" animBg="1"/>
      <p:bldP spid="35" grpId="0" animBg="1"/>
      <p:bldP spid="35" grpId="1" animBg="1"/>
      <p:bldP spid="52" grpId="0" animBg="1"/>
      <p:bldP spid="52" grpId="1" animBg="1"/>
      <p:bldP spid="53" grpId="0" animBg="1"/>
      <p:bldP spid="53" grpId="1" animBg="1"/>
      <p:bldP spid="36" grpId="0" animBg="1"/>
      <p:bldP spid="3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3.</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7711437" cy="461665"/>
          </a:xfrm>
          <a:prstGeom prst="rect">
            <a:avLst/>
          </a:prstGeom>
          <a:noFill/>
        </p:spPr>
        <p:txBody>
          <a:bodyPr wrap="square" rtlCol="0">
            <a:spAutoFit/>
          </a:bodyPr>
          <a:lstStyle/>
          <a:p>
            <a:pPr algn="just"/>
            <a:r>
              <a:rPr lang="en-GB" sz="2400" dirty="0"/>
              <a:t>Use Gauss-Jordan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07235" y="1001429"/>
                <a:ext cx="2871171"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latin typeface="Cambria Math" panose="02040503050406030204" pitchFamily="18" charset="0"/>
                            </a:rPr>
                          </m:ctrlPr>
                        </m:dPr>
                        <m:e>
                          <m:m>
                            <m:mPr>
                              <m:mcs>
                                <m:mc>
                                  <m:mcPr>
                                    <m:count m:val="1"/>
                                    <m:mcJc m:val="center"/>
                                  </m:mcPr>
                                </m:mc>
                              </m:mcs>
                              <m:ctrlPr>
                                <a:rPr lang="es-ES" sz="2400" i="1" smtClean="0">
                                  <a:latin typeface="Cambria Math" panose="02040503050406030204" pitchFamily="18" charset="0"/>
                                </a:rPr>
                              </m:ctrlPr>
                            </m:mPr>
                            <m:mr>
                              <m:e>
                                <m:r>
                                  <m:rPr>
                                    <m:brk m:alnAt="7"/>
                                  </m:rPr>
                                  <a:rPr lang="pt-PT" sz="2400" b="0" i="1" smtClean="0">
                                    <a:latin typeface="Cambria Math" panose="02040503050406030204" pitchFamily="18" charset="0"/>
                                  </a:rPr>
                                  <m:t>2</m:t>
                                </m:r>
                                <m:r>
                                  <a:rPr lang="pt-PT" sz="2400" i="1" smtClean="0">
                                    <a:latin typeface="Cambria Math" panose="02040503050406030204" pitchFamily="18" charset="0"/>
                                  </a:rPr>
                                  <m:t>𝑦</m:t>
                                </m:r>
                                <m:r>
                                  <a:rPr lang="es-ES" sz="2400" b="0" i="1" smtClean="0">
                                    <a:latin typeface="Cambria Math" panose="02040503050406030204" pitchFamily="18" charset="0"/>
                                  </a:rPr>
                                  <m:t>+</m:t>
                                </m:r>
                                <m:r>
                                  <a:rPr lang="pt-PT" sz="2400" b="0" i="1" smtClean="0">
                                    <a:latin typeface="Cambria Math" panose="02040503050406030204" pitchFamily="18" charset="0"/>
                                  </a:rPr>
                                  <m:t>𝑧</m:t>
                                </m:r>
                                <m:r>
                                  <a:rPr lang="es-ES" sz="2400" b="0" i="1" smtClean="0">
                                    <a:latin typeface="Cambria Math" panose="02040503050406030204" pitchFamily="18" charset="0"/>
                                  </a:rPr>
                                  <m:t>=</m:t>
                                </m:r>
                                <m:r>
                                  <a:rPr lang="pt-PT" sz="2400" b="0" i="1" smtClean="0">
                                    <a:latin typeface="Cambria Math" panose="02040503050406030204" pitchFamily="18" charset="0"/>
                                  </a:rPr>
                                  <m:t>4</m:t>
                                </m:r>
                              </m:e>
                            </m:mr>
                            <m:mr>
                              <m:e>
                                <m:r>
                                  <a:rPr lang="pt-PT" sz="2400" i="1" smtClean="0">
                                    <a:latin typeface="Cambria Math" panose="02040503050406030204" pitchFamily="18" charset="0"/>
                                  </a:rPr>
                                  <m:t>𝑥</m:t>
                                </m:r>
                                <m:r>
                                  <a:rPr lang="pt-PT" sz="2400" b="0" i="1" smtClean="0">
                                    <a:latin typeface="Cambria Math" panose="02040503050406030204" pitchFamily="18" charset="0"/>
                                  </a:rPr>
                                  <m:t>−2</m:t>
                                </m:r>
                                <m:r>
                                  <a:rPr lang="pt-PT" sz="2400" b="0" i="1" smtClean="0">
                                    <a:latin typeface="Cambria Math" panose="02040503050406030204" pitchFamily="18" charset="0"/>
                                  </a:rPr>
                                  <m:t>𝑦</m:t>
                                </m:r>
                                <m:r>
                                  <a:rPr lang="pt-PT" sz="2400" b="0" i="1" smtClean="0">
                                    <a:latin typeface="Cambria Math" panose="02040503050406030204" pitchFamily="18" charset="0"/>
                                  </a:rPr>
                                  <m:t>−3</m:t>
                                </m:r>
                                <m:r>
                                  <a:rPr lang="pt-PT" sz="2400" b="0" i="1" smtClean="0">
                                    <a:latin typeface="Cambria Math" panose="02040503050406030204" pitchFamily="18" charset="0"/>
                                  </a:rPr>
                                  <m:t>𝑧</m:t>
                                </m:r>
                                <m:r>
                                  <a:rPr lang="es-ES" sz="2400" i="1">
                                    <a:latin typeface="Cambria Math" panose="02040503050406030204" pitchFamily="18" charset="0"/>
                                  </a:rPr>
                                  <m:t>=</m:t>
                                </m:r>
                                <m:r>
                                  <a:rPr lang="es-ES" sz="2400" b="0" i="1" smtClean="0">
                                    <a:latin typeface="Cambria Math" panose="02040503050406030204" pitchFamily="18" charset="0"/>
                                  </a:rPr>
                                  <m:t>1</m:t>
                                </m:r>
                              </m:e>
                            </m:mr>
                            <m:mr>
                              <m:e>
                                <m:r>
                                  <a:rPr lang="pt-PT" sz="2400" i="1" smtClean="0">
                                    <a:latin typeface="Cambria Math" panose="02040503050406030204" pitchFamily="18" charset="0"/>
                                  </a:rPr>
                                  <m:t>−</m:t>
                                </m:r>
                                <m:r>
                                  <a:rPr lang="pt-PT" sz="2400" b="0" i="1" smtClean="0">
                                    <a:latin typeface="Cambria Math" panose="02040503050406030204" pitchFamily="18" charset="0"/>
                                  </a:rPr>
                                  <m:t>𝑥</m:t>
                                </m:r>
                                <m:r>
                                  <a:rPr lang="pt-PT" sz="2400" b="0" i="1" smtClean="0">
                                    <a:latin typeface="Cambria Math" panose="02040503050406030204" pitchFamily="18" charset="0"/>
                                  </a:rPr>
                                  <m:t>+</m:t>
                                </m:r>
                                <m:r>
                                  <a:rPr lang="pt-PT" sz="2400" b="0" i="1" smtClean="0">
                                    <a:latin typeface="Cambria Math" panose="02040503050406030204" pitchFamily="18" charset="0"/>
                                  </a:rPr>
                                  <m:t>𝑦</m:t>
                                </m:r>
                                <m:r>
                                  <a:rPr lang="pt-PT" sz="2400" b="0" i="1" smtClean="0">
                                    <a:latin typeface="Cambria Math" panose="02040503050406030204" pitchFamily="18" charset="0"/>
                                  </a:rPr>
                                  <m:t>+2</m:t>
                                </m:r>
                                <m:r>
                                  <a:rPr lang="pt-PT" sz="2400" b="0" i="1" smtClean="0">
                                    <a:latin typeface="Cambria Math" panose="02040503050406030204" pitchFamily="18" charset="0"/>
                                  </a:rPr>
                                  <m:t>𝑧</m:t>
                                </m:r>
                                <m:r>
                                  <a:rPr lang="es-ES" sz="2400" i="1">
                                    <a:latin typeface="Cambria Math" panose="02040503050406030204" pitchFamily="18" charset="0"/>
                                  </a:rPr>
                                  <m:t>=</m:t>
                                </m:r>
                                <m:r>
                                  <a:rPr lang="pt-PT" sz="2400" b="0" i="1" smtClean="0">
                                    <a:latin typeface="Cambria Math" panose="02040503050406030204" pitchFamily="18" charset="0"/>
                                  </a:rPr>
                                  <m:t>−3</m:t>
                                </m:r>
                              </m:e>
                            </m:mr>
                          </m:m>
                        </m:e>
                      </m:d>
                    </m:oMath>
                  </m:oMathPara>
                </a14:m>
                <a:endParaRPr lang="es-ES" sz="24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07235" y="1001429"/>
                <a:ext cx="2871171" cy="1271438"/>
              </a:xfrm>
              <a:prstGeom prst="rect">
                <a:avLst/>
              </a:prstGeom>
              <a:blipFill>
                <a:blip r:embed="rId10"/>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chor="ctr" anchorCtr="0">
            <a:noAutofit/>
          </a:bodyPr>
          <a:lstStyle/>
          <a:p>
            <a:pPr algn="just">
              <a:spcAft>
                <a:spcPts val="600"/>
              </a:spcAft>
            </a:pPr>
            <a:r>
              <a:rPr lang="en-GB" b="1" dirty="0">
                <a:solidFill>
                  <a:srgbClr val="F25E4F"/>
                </a:solidFill>
              </a:rPr>
              <a:t>Gauss-Jordan Method </a:t>
            </a:r>
            <a:r>
              <a:rPr lang="en-GB" sz="1400" dirty="0"/>
              <a:t>(3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7272661" y="6139241"/>
            <a:ext cx="2909861" cy="408623"/>
          </a:xfrm>
          <a:prstGeom prst="roundRect">
            <a:avLst/>
          </a:prstGeom>
          <a:noFill/>
        </p:spPr>
        <p:txBody>
          <a:bodyPr wrap="square">
            <a:spAutoFit/>
          </a:bodyPr>
          <a:lstStyle/>
          <a:p>
            <a:pPr algn="just">
              <a:spcAft>
                <a:spcPts val="600"/>
              </a:spcAft>
              <a:buClr>
                <a:schemeClr val="tx1"/>
              </a:buClr>
            </a:pPr>
            <a:r>
              <a:rPr lang="en-GB" b="1" dirty="0">
                <a:solidFill>
                  <a:srgbClr val="F25E4F"/>
                </a:solidFill>
              </a:rPr>
              <a:t>2. </a:t>
            </a:r>
            <a:r>
              <a:rPr lang="en-GB" b="1" dirty="0"/>
              <a:t>Reduced 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5089798" y="6146422"/>
            <a:ext cx="2526145" cy="408623"/>
          </a:xfrm>
          <a:prstGeom prst="roundRect">
            <a:avLst/>
          </a:prstGeom>
        </p:spPr>
        <p:txBody>
          <a:bodyPr wrap="square">
            <a:spAutoFit/>
          </a:bodyPr>
          <a:lstStyle/>
          <a:p>
            <a:pPr algn="just">
              <a:spcAft>
                <a:spcPts val="600"/>
              </a:spcAft>
              <a:buClr>
                <a:schemeClr val="tx1"/>
              </a:buClr>
            </a:pPr>
            <a:r>
              <a:rPr lang="en-GB" b="1" dirty="0">
                <a:solidFill>
                  <a:srgbClr val="F25E4F"/>
                </a:solidFill>
              </a:rPr>
              <a:t>1. </a:t>
            </a:r>
            <a:r>
              <a:rPr lang="pt-PT" b="1" dirty="0" err="1"/>
              <a:t>Augmented</a:t>
            </a:r>
            <a:r>
              <a:rPr lang="pt-PT" b="1" dirty="0"/>
              <a:t> </a:t>
            </a:r>
            <a:r>
              <a:rPr lang="pt-PT" b="1" dirty="0" err="1"/>
              <a:t>M</a:t>
            </a:r>
            <a:r>
              <a:rPr lang="pt-PT" b="1" dirty="0" err="1">
                <a:solidFill>
                  <a:schemeClr val="tx1"/>
                </a:solidFill>
              </a:rPr>
              <a:t>atrix</a:t>
            </a:r>
            <a:endParaRPr lang="en-GB"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9711243" y="6096899"/>
                <a:ext cx="2275098" cy="442674"/>
              </a:xfrm>
              <a:prstGeom prst="roundRect">
                <a:avLst/>
              </a:prstGeom>
              <a:noFill/>
            </p:spPr>
            <p:txBody>
              <a:bodyPr wrap="square">
                <a:spAutoFit/>
              </a:bodyPr>
              <a:lstStyle/>
              <a:p>
                <a:pPr algn="just">
                  <a:spcAft>
                    <a:spcPts val="600"/>
                  </a:spcAft>
                  <a:buClr>
                    <a:schemeClr val="tx1"/>
                  </a:buClr>
                </a:pPr>
                <a:r>
                  <a:rPr lang="en-GB" b="1" dirty="0">
                    <a:solidFill>
                      <a:srgbClr val="F25E4F"/>
                    </a:solidFill>
                  </a:rPr>
                  <a:t>3. </a:t>
                </a:r>
                <a:r>
                  <a:rPr lang="en-GB" b="1" dirty="0" err="1"/>
                  <a:t>Syste</a:t>
                </a:r>
                <a:r>
                  <a:rPr lang="en-GB" b="1" dirty="0"/>
                  <a:t>m </a:t>
                </a:r>
                <a14:m>
                  <m:oMath xmlns:m="http://schemas.openxmlformats.org/officeDocument/2006/math">
                    <m:r>
                      <a:rPr lang="en-GB" sz="2000" b="1" i="1" smtClean="0">
                        <a:latin typeface="Cambria Math" panose="02040503050406030204" pitchFamily="18" charset="0"/>
                        <a:ea typeface="Cambria Math" panose="02040503050406030204" pitchFamily="18" charset="0"/>
                      </a:rPr>
                      <m:t>↺</m:t>
                    </m:r>
                    <m:r>
                      <a:rPr lang="pt-PT" sz="2000" b="1" i="1" smtClean="0">
                        <a:latin typeface="Cambria Math" panose="02040503050406030204" pitchFamily="18" charset="0"/>
                        <a:ea typeface="Cambria Math" panose="02040503050406030204" pitchFamily="18" charset="0"/>
                      </a:rPr>
                      <m:t> </m:t>
                    </m:r>
                  </m:oMath>
                </a14:m>
                <a:r>
                  <a:rPr lang="en-GB" b="1" dirty="0"/>
                  <a:t>Solution</a:t>
                </a:r>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9711243" y="6096899"/>
                <a:ext cx="2275098" cy="442674"/>
              </a:xfrm>
              <a:prstGeom prst="roundRect">
                <a:avLst/>
              </a:prstGeom>
              <a:blipFill>
                <a:blip r:embed="rId11"/>
                <a:stretch>
                  <a:fillRect l="-1340" b="-15068"/>
                </a:stretch>
              </a:blipFill>
            </p:spPr>
            <p:txBody>
              <a:bodyPr/>
              <a:lstStyle/>
              <a:p>
                <a:r>
                  <a:rPr lang="en-GB">
                    <a:noFill/>
                  </a:rPr>
                  <a:t> </a:t>
                </a:r>
              </a:p>
            </p:txBody>
          </p:sp>
        </mc:Fallback>
      </mc:AlternateContent>
      <p:graphicFrame>
        <p:nvGraphicFramePr>
          <p:cNvPr id="86" name="Objeto 85">
            <a:extLst>
              <a:ext uri="{FF2B5EF4-FFF2-40B4-BE49-F238E27FC236}">
                <a16:creationId xmlns:a16="http://schemas.microsoft.com/office/drawing/2014/main" id="{8945DD12-B2ED-4277-9AFF-11A4FC93C250}"/>
              </a:ext>
            </a:extLst>
          </p:cNvPr>
          <p:cNvGraphicFramePr>
            <a:graphicFrameLocks noChangeAspect="1"/>
          </p:cNvGraphicFramePr>
          <p:nvPr>
            <p:extLst>
              <p:ext uri="{D42A27DB-BD31-4B8C-83A1-F6EECF244321}">
                <p14:modId xmlns:p14="http://schemas.microsoft.com/office/powerpoint/2010/main" val="3896002920"/>
              </p:ext>
            </p:extLst>
          </p:nvPr>
        </p:nvGraphicFramePr>
        <p:xfrm>
          <a:off x="8674797" y="2430463"/>
          <a:ext cx="2093912" cy="1285875"/>
        </p:xfrm>
        <a:graphic>
          <a:graphicData uri="http://schemas.openxmlformats.org/presentationml/2006/ole">
            <mc:AlternateContent xmlns:mc="http://schemas.openxmlformats.org/markup-compatibility/2006">
              <mc:Choice xmlns:v="urn:schemas-microsoft-com:vml" Requires="v">
                <p:oleObj name="Equation" r:id="rId12" imgW="1168200" imgH="711000" progId="Equation.DSMT4">
                  <p:embed/>
                </p:oleObj>
              </mc:Choice>
              <mc:Fallback>
                <p:oleObj name="Equation" r:id="rId12" imgW="1168200" imgH="711000" progId="Equation.DSMT4">
                  <p:embed/>
                  <p:pic>
                    <p:nvPicPr>
                      <p:cNvPr id="86" name="Objeto 85">
                        <a:extLst>
                          <a:ext uri="{FF2B5EF4-FFF2-40B4-BE49-F238E27FC236}">
                            <a16:creationId xmlns:a16="http://schemas.microsoft.com/office/drawing/2014/main" id="{8945DD12-B2ED-4277-9AFF-11A4FC93C250}"/>
                          </a:ext>
                        </a:extLst>
                      </p:cNvPr>
                      <p:cNvPicPr>
                        <a:picLocks noChangeAspect="1" noChangeArrowheads="1"/>
                      </p:cNvPicPr>
                      <p:nvPr/>
                    </p:nvPicPr>
                    <p:blipFill>
                      <a:blip r:embed="rId13"/>
                      <a:srcRect/>
                      <a:stretch>
                        <a:fillRect/>
                      </a:stretch>
                    </p:blipFill>
                    <p:spPr bwMode="auto">
                      <a:xfrm>
                        <a:off x="8674797" y="2430463"/>
                        <a:ext cx="2093912" cy="1285875"/>
                      </a:xfrm>
                      <a:prstGeom prst="rect">
                        <a:avLst/>
                      </a:prstGeom>
                      <a:noFill/>
                    </p:spPr>
                  </p:pic>
                </p:oleObj>
              </mc:Fallback>
            </mc:AlternateContent>
          </a:graphicData>
        </a:graphic>
      </p:graphicFrame>
      <p:grpSp>
        <p:nvGrpSpPr>
          <p:cNvPr id="87" name="Grupo 41">
            <a:extLst>
              <a:ext uri="{FF2B5EF4-FFF2-40B4-BE49-F238E27FC236}">
                <a16:creationId xmlns:a16="http://schemas.microsoft.com/office/drawing/2014/main" id="{04E6F5FE-AEB4-4F51-A957-EBAC796AFD71}"/>
              </a:ext>
            </a:extLst>
          </p:cNvPr>
          <p:cNvGrpSpPr/>
          <p:nvPr/>
        </p:nvGrpSpPr>
        <p:grpSpPr>
          <a:xfrm>
            <a:off x="2601680" y="3663221"/>
            <a:ext cx="1314032" cy="810433"/>
            <a:chOff x="3364972" y="3214778"/>
            <a:chExt cx="1314032" cy="810433"/>
          </a:xfrm>
        </p:grpSpPr>
        <p:sp>
          <p:nvSpPr>
            <p:cNvPr id="88" name="Text Box 13">
              <a:extLst>
                <a:ext uri="{FF2B5EF4-FFF2-40B4-BE49-F238E27FC236}">
                  <a16:creationId xmlns:a16="http://schemas.microsoft.com/office/drawing/2014/main" id="{7A73999C-1AC0-4ABE-B9D6-C8CFB40317E0}"/>
                </a:ext>
              </a:extLst>
            </p:cNvPr>
            <p:cNvSpPr txBox="1">
              <a:spLocks noChangeArrowheads="1"/>
            </p:cNvSpPr>
            <p:nvPr/>
          </p:nvSpPr>
          <p:spPr bwMode="auto">
            <a:xfrm>
              <a:off x="3364972" y="3378880"/>
              <a:ext cx="1297022" cy="646331"/>
            </a:xfrm>
            <a:prstGeom prst="rect">
              <a:avLst/>
            </a:prstGeom>
            <a:noFill/>
            <a:ln w="12700">
              <a:noFill/>
            </a:ln>
            <a:effectLst/>
          </p:spPr>
          <p:txBody>
            <a:bodyPr wrap="none">
              <a:spAutoFit/>
            </a:bodyPr>
            <a:lstStyle/>
            <a:p>
              <a:r>
                <a:rPr lang="en-GB" altLang="es-ES" dirty="0"/>
                <a:t>Augmented</a:t>
              </a:r>
            </a:p>
            <a:p>
              <a:pPr algn="ctr"/>
              <a:r>
                <a:rPr lang="en-GB" altLang="es-ES" dirty="0"/>
                <a:t>Matrix</a:t>
              </a:r>
            </a:p>
          </p:txBody>
        </p:sp>
        <p:sp>
          <p:nvSpPr>
            <p:cNvPr id="89" name="Globo: flecha hacia arriba 46">
              <a:extLst>
                <a:ext uri="{FF2B5EF4-FFF2-40B4-BE49-F238E27FC236}">
                  <a16:creationId xmlns:a16="http://schemas.microsoft.com/office/drawing/2014/main" id="{480B3FD3-895F-49E6-AB31-6CDDF7A0E19D}"/>
                </a:ext>
              </a:extLst>
            </p:cNvPr>
            <p:cNvSpPr/>
            <p:nvPr/>
          </p:nvSpPr>
          <p:spPr>
            <a:xfrm>
              <a:off x="3375498" y="3214778"/>
              <a:ext cx="1303506" cy="741870"/>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32" name="Objeto 31">
            <a:extLst>
              <a:ext uri="{FF2B5EF4-FFF2-40B4-BE49-F238E27FC236}">
                <a16:creationId xmlns:a16="http://schemas.microsoft.com/office/drawing/2014/main" id="{D7D7C1FF-8E07-47D9-8A1D-599854C1C2F0}"/>
              </a:ext>
            </a:extLst>
          </p:cNvPr>
          <p:cNvGraphicFramePr>
            <a:graphicFrameLocks noChangeAspect="1"/>
          </p:cNvGraphicFramePr>
          <p:nvPr>
            <p:extLst>
              <p:ext uri="{D42A27DB-BD31-4B8C-83A1-F6EECF244321}">
                <p14:modId xmlns:p14="http://schemas.microsoft.com/office/powerpoint/2010/main" val="1857516305"/>
              </p:ext>
            </p:extLst>
          </p:nvPr>
        </p:nvGraphicFramePr>
        <p:xfrm>
          <a:off x="7529457" y="2921000"/>
          <a:ext cx="1198134" cy="563436"/>
        </p:xfrm>
        <a:graphic>
          <a:graphicData uri="http://schemas.openxmlformats.org/presentationml/2006/ole">
            <mc:AlternateContent xmlns:mc="http://schemas.openxmlformats.org/markup-compatibility/2006">
              <mc:Choice xmlns:v="urn:schemas-microsoft-com:vml" Requires="v">
                <p:oleObj name="Equation" r:id="rId14" imgW="647640" imgH="304560" progId="Equation.DSMT4">
                  <p:embed/>
                </p:oleObj>
              </mc:Choice>
              <mc:Fallback>
                <p:oleObj name="Equation" r:id="rId14" imgW="647640" imgH="304560" progId="Equation.DSMT4">
                  <p:embed/>
                  <p:pic>
                    <p:nvPicPr>
                      <p:cNvPr id="32" name="Objeto 31">
                        <a:extLst>
                          <a:ext uri="{FF2B5EF4-FFF2-40B4-BE49-F238E27FC236}">
                            <a16:creationId xmlns:a16="http://schemas.microsoft.com/office/drawing/2014/main" id="{D7D7C1FF-8E07-47D9-8A1D-599854C1C2F0}"/>
                          </a:ext>
                        </a:extLst>
                      </p:cNvPr>
                      <p:cNvPicPr>
                        <a:picLocks noChangeAspect="1" noChangeArrowheads="1"/>
                      </p:cNvPicPr>
                      <p:nvPr/>
                    </p:nvPicPr>
                    <p:blipFill>
                      <a:blip r:embed="rId15"/>
                      <a:srcRect/>
                      <a:stretch>
                        <a:fillRect/>
                      </a:stretch>
                    </p:blipFill>
                    <p:spPr bwMode="auto">
                      <a:xfrm>
                        <a:off x="7529457" y="2921000"/>
                        <a:ext cx="1198134" cy="563436"/>
                      </a:xfrm>
                      <a:prstGeom prst="rect">
                        <a:avLst/>
                      </a:prstGeom>
                      <a:noFill/>
                    </p:spPr>
                  </p:pic>
                </p:oleObj>
              </mc:Fallback>
            </mc:AlternateContent>
          </a:graphicData>
        </a:graphic>
      </p:graphicFrame>
      <p:graphicFrame>
        <p:nvGraphicFramePr>
          <p:cNvPr id="33" name="Objeto 32">
            <a:extLst>
              <a:ext uri="{FF2B5EF4-FFF2-40B4-BE49-F238E27FC236}">
                <a16:creationId xmlns:a16="http://schemas.microsoft.com/office/drawing/2014/main" id="{A8A99496-FE66-4B69-B80C-27915918024C}"/>
              </a:ext>
            </a:extLst>
          </p:cNvPr>
          <p:cNvGraphicFramePr>
            <a:graphicFrameLocks noChangeAspect="1"/>
          </p:cNvGraphicFramePr>
          <p:nvPr>
            <p:extLst>
              <p:ext uri="{D42A27DB-BD31-4B8C-83A1-F6EECF244321}">
                <p14:modId xmlns:p14="http://schemas.microsoft.com/office/powerpoint/2010/main" val="1473816430"/>
              </p:ext>
            </p:extLst>
          </p:nvPr>
        </p:nvGraphicFramePr>
        <p:xfrm>
          <a:off x="2279650" y="2430463"/>
          <a:ext cx="2233613" cy="1285875"/>
        </p:xfrm>
        <a:graphic>
          <a:graphicData uri="http://schemas.openxmlformats.org/presentationml/2006/ole">
            <mc:AlternateContent xmlns:mc="http://schemas.openxmlformats.org/markup-compatibility/2006">
              <mc:Choice xmlns:v="urn:schemas-microsoft-com:vml" Requires="v">
                <p:oleObj name="Equation" r:id="rId16" imgW="1244520" imgH="711000" progId="Equation.DSMT4">
                  <p:embed/>
                </p:oleObj>
              </mc:Choice>
              <mc:Fallback>
                <p:oleObj name="Equation" r:id="rId16" imgW="1244520" imgH="711000" progId="Equation.DSMT4">
                  <p:embed/>
                  <p:pic>
                    <p:nvPicPr>
                      <p:cNvPr id="33" name="Objeto 32">
                        <a:extLst>
                          <a:ext uri="{FF2B5EF4-FFF2-40B4-BE49-F238E27FC236}">
                            <a16:creationId xmlns:a16="http://schemas.microsoft.com/office/drawing/2014/main" id="{A8A99496-FE66-4B69-B80C-27915918024C}"/>
                          </a:ext>
                        </a:extLst>
                      </p:cNvPr>
                      <p:cNvPicPr>
                        <a:picLocks noChangeAspect="1" noChangeArrowheads="1"/>
                      </p:cNvPicPr>
                      <p:nvPr/>
                    </p:nvPicPr>
                    <p:blipFill>
                      <a:blip r:embed="rId17"/>
                      <a:srcRect/>
                      <a:stretch>
                        <a:fillRect/>
                      </a:stretch>
                    </p:blipFill>
                    <p:spPr bwMode="auto">
                      <a:xfrm>
                        <a:off x="2279650" y="2430463"/>
                        <a:ext cx="2233613" cy="1285875"/>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52090A42-F667-474F-898A-6DD0FAB1DBE7}"/>
              </a:ext>
            </a:extLst>
          </p:cNvPr>
          <p:cNvGraphicFramePr>
            <a:graphicFrameLocks noChangeAspect="1"/>
          </p:cNvGraphicFramePr>
          <p:nvPr>
            <p:extLst>
              <p:ext uri="{D42A27DB-BD31-4B8C-83A1-F6EECF244321}">
                <p14:modId xmlns:p14="http://schemas.microsoft.com/office/powerpoint/2010/main" val="2475688051"/>
              </p:ext>
            </p:extLst>
          </p:nvPr>
        </p:nvGraphicFramePr>
        <p:xfrm>
          <a:off x="4446588" y="2921000"/>
          <a:ext cx="1080252" cy="563436"/>
        </p:xfrm>
        <a:graphic>
          <a:graphicData uri="http://schemas.openxmlformats.org/presentationml/2006/ole">
            <mc:AlternateContent xmlns:mc="http://schemas.openxmlformats.org/markup-compatibility/2006">
              <mc:Choice xmlns:v="urn:schemas-microsoft-com:vml" Requires="v">
                <p:oleObj name="Equation" r:id="rId18" imgW="583920" imgH="304560" progId="Equation.DSMT4">
                  <p:embed/>
                </p:oleObj>
              </mc:Choice>
              <mc:Fallback>
                <p:oleObj name="Equation" r:id="rId18" imgW="583920" imgH="304560" progId="Equation.DSMT4">
                  <p:embed/>
                  <p:pic>
                    <p:nvPicPr>
                      <p:cNvPr id="34" name="Objeto 33">
                        <a:extLst>
                          <a:ext uri="{FF2B5EF4-FFF2-40B4-BE49-F238E27FC236}">
                            <a16:creationId xmlns:a16="http://schemas.microsoft.com/office/drawing/2014/main" id="{52090A42-F667-474F-898A-6DD0FAB1DBE7}"/>
                          </a:ext>
                        </a:extLst>
                      </p:cNvPr>
                      <p:cNvPicPr>
                        <a:picLocks noChangeAspect="1" noChangeArrowheads="1"/>
                      </p:cNvPicPr>
                      <p:nvPr/>
                    </p:nvPicPr>
                    <p:blipFill>
                      <a:blip r:embed="rId19"/>
                      <a:srcRect/>
                      <a:stretch>
                        <a:fillRect/>
                      </a:stretch>
                    </p:blipFill>
                    <p:spPr bwMode="auto">
                      <a:xfrm>
                        <a:off x="4446588" y="2921000"/>
                        <a:ext cx="1080252" cy="563436"/>
                      </a:xfrm>
                      <a:prstGeom prst="rect">
                        <a:avLst/>
                      </a:prstGeom>
                      <a:noFill/>
                    </p:spPr>
                  </p:pic>
                </p:oleObj>
              </mc:Fallback>
            </mc:AlternateContent>
          </a:graphicData>
        </a:graphic>
      </p:graphicFrame>
      <p:graphicFrame>
        <p:nvGraphicFramePr>
          <p:cNvPr id="37" name="Objeto 36">
            <a:extLst>
              <a:ext uri="{FF2B5EF4-FFF2-40B4-BE49-F238E27FC236}">
                <a16:creationId xmlns:a16="http://schemas.microsoft.com/office/drawing/2014/main" id="{11ABABB2-A913-4F37-A8CB-23C0BC78F7CA}"/>
              </a:ext>
            </a:extLst>
          </p:cNvPr>
          <p:cNvGraphicFramePr>
            <a:graphicFrameLocks noChangeAspect="1"/>
          </p:cNvGraphicFramePr>
          <p:nvPr>
            <p:extLst>
              <p:ext uri="{D42A27DB-BD31-4B8C-83A1-F6EECF244321}">
                <p14:modId xmlns:p14="http://schemas.microsoft.com/office/powerpoint/2010/main" val="1846578670"/>
              </p:ext>
            </p:extLst>
          </p:nvPr>
        </p:nvGraphicFramePr>
        <p:xfrm>
          <a:off x="5480216" y="2430463"/>
          <a:ext cx="2093912" cy="1285875"/>
        </p:xfrm>
        <a:graphic>
          <a:graphicData uri="http://schemas.openxmlformats.org/presentationml/2006/ole">
            <mc:AlternateContent xmlns:mc="http://schemas.openxmlformats.org/markup-compatibility/2006">
              <mc:Choice xmlns:v="urn:schemas-microsoft-com:vml" Requires="v">
                <p:oleObj name="Equation" r:id="rId20" imgW="1168200" imgH="711000" progId="Equation.DSMT4">
                  <p:embed/>
                </p:oleObj>
              </mc:Choice>
              <mc:Fallback>
                <p:oleObj name="Equation" r:id="rId20" imgW="1168200" imgH="711000" progId="Equation.DSMT4">
                  <p:embed/>
                  <p:pic>
                    <p:nvPicPr>
                      <p:cNvPr id="37" name="Objeto 36">
                        <a:extLst>
                          <a:ext uri="{FF2B5EF4-FFF2-40B4-BE49-F238E27FC236}">
                            <a16:creationId xmlns:a16="http://schemas.microsoft.com/office/drawing/2014/main" id="{11ABABB2-A913-4F37-A8CB-23C0BC78F7CA}"/>
                          </a:ext>
                        </a:extLst>
                      </p:cNvPr>
                      <p:cNvPicPr>
                        <a:picLocks noChangeAspect="1" noChangeArrowheads="1"/>
                      </p:cNvPicPr>
                      <p:nvPr/>
                    </p:nvPicPr>
                    <p:blipFill>
                      <a:blip r:embed="rId21"/>
                      <a:srcRect/>
                      <a:stretch>
                        <a:fillRect/>
                      </a:stretch>
                    </p:blipFill>
                    <p:spPr bwMode="auto">
                      <a:xfrm>
                        <a:off x="5480216" y="2430463"/>
                        <a:ext cx="2093912" cy="1285875"/>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98FDEDF5-DFCD-492D-A5F7-5D2A8504EC64}"/>
              </a:ext>
            </a:extLst>
          </p:cNvPr>
          <p:cNvGraphicFramePr>
            <a:graphicFrameLocks noChangeAspect="1"/>
          </p:cNvGraphicFramePr>
          <p:nvPr>
            <p:extLst>
              <p:ext uri="{D42A27DB-BD31-4B8C-83A1-F6EECF244321}">
                <p14:modId xmlns:p14="http://schemas.microsoft.com/office/powerpoint/2010/main" val="3979324586"/>
              </p:ext>
            </p:extLst>
          </p:nvPr>
        </p:nvGraphicFramePr>
        <p:xfrm>
          <a:off x="8201025" y="4583113"/>
          <a:ext cx="1660525" cy="1285875"/>
        </p:xfrm>
        <a:graphic>
          <a:graphicData uri="http://schemas.openxmlformats.org/presentationml/2006/ole">
            <mc:AlternateContent xmlns:mc="http://schemas.openxmlformats.org/markup-compatibility/2006">
              <mc:Choice xmlns:v="urn:schemas-microsoft-com:vml" Requires="v">
                <p:oleObj name="Equation" r:id="rId22" imgW="927000" imgH="711000" progId="Equation.DSMT4">
                  <p:embed/>
                </p:oleObj>
              </mc:Choice>
              <mc:Fallback>
                <p:oleObj name="Equation" r:id="rId22" imgW="927000" imgH="711000" progId="Equation.DSMT4">
                  <p:embed/>
                  <p:pic>
                    <p:nvPicPr>
                      <p:cNvPr id="38" name="Objeto 37">
                        <a:extLst>
                          <a:ext uri="{FF2B5EF4-FFF2-40B4-BE49-F238E27FC236}">
                            <a16:creationId xmlns:a16="http://schemas.microsoft.com/office/drawing/2014/main" id="{98FDEDF5-DFCD-492D-A5F7-5D2A8504EC64}"/>
                          </a:ext>
                        </a:extLst>
                      </p:cNvPr>
                      <p:cNvPicPr>
                        <a:picLocks noChangeAspect="1" noChangeArrowheads="1"/>
                      </p:cNvPicPr>
                      <p:nvPr/>
                    </p:nvPicPr>
                    <p:blipFill>
                      <a:blip r:embed="rId23"/>
                      <a:srcRect/>
                      <a:stretch>
                        <a:fillRect/>
                      </a:stretch>
                    </p:blipFill>
                    <p:spPr bwMode="auto">
                      <a:xfrm>
                        <a:off x="8201025" y="4583113"/>
                        <a:ext cx="1660525" cy="1285875"/>
                      </a:xfrm>
                      <a:prstGeom prst="rect">
                        <a:avLst/>
                      </a:prstGeom>
                      <a:noFill/>
                    </p:spPr>
                  </p:pic>
                </p:oleObj>
              </mc:Fallback>
            </mc:AlternateContent>
          </a:graphicData>
        </a:graphic>
      </p:graphicFrame>
      <p:graphicFrame>
        <p:nvGraphicFramePr>
          <p:cNvPr id="39" name="Objeto 38">
            <a:extLst>
              <a:ext uri="{FF2B5EF4-FFF2-40B4-BE49-F238E27FC236}">
                <a16:creationId xmlns:a16="http://schemas.microsoft.com/office/drawing/2014/main" id="{8AE66F56-5BA3-4BBE-9FF3-B97FC840AA53}"/>
              </a:ext>
            </a:extLst>
          </p:cNvPr>
          <p:cNvGraphicFramePr>
            <a:graphicFrameLocks noChangeAspect="1"/>
          </p:cNvGraphicFramePr>
          <p:nvPr>
            <p:extLst>
              <p:ext uri="{D42A27DB-BD31-4B8C-83A1-F6EECF244321}">
                <p14:modId xmlns:p14="http://schemas.microsoft.com/office/powerpoint/2010/main" val="2855469896"/>
              </p:ext>
            </p:extLst>
          </p:nvPr>
        </p:nvGraphicFramePr>
        <p:xfrm>
          <a:off x="7042150" y="5030621"/>
          <a:ext cx="1149350" cy="563562"/>
        </p:xfrm>
        <a:graphic>
          <a:graphicData uri="http://schemas.openxmlformats.org/presentationml/2006/ole">
            <mc:AlternateContent xmlns:mc="http://schemas.openxmlformats.org/markup-compatibility/2006">
              <mc:Choice xmlns:v="urn:schemas-microsoft-com:vml" Requires="v">
                <p:oleObj name="Equation" r:id="rId24" imgW="622080" imgH="304560" progId="Equation.DSMT4">
                  <p:embed/>
                </p:oleObj>
              </mc:Choice>
              <mc:Fallback>
                <p:oleObj name="Equation" r:id="rId24" imgW="622080" imgH="304560" progId="Equation.DSMT4">
                  <p:embed/>
                  <p:pic>
                    <p:nvPicPr>
                      <p:cNvPr id="39" name="Objeto 38">
                        <a:extLst>
                          <a:ext uri="{FF2B5EF4-FFF2-40B4-BE49-F238E27FC236}">
                            <a16:creationId xmlns:a16="http://schemas.microsoft.com/office/drawing/2014/main" id="{8AE66F56-5BA3-4BBE-9FF3-B97FC840AA53}"/>
                          </a:ext>
                        </a:extLst>
                      </p:cNvPr>
                      <p:cNvPicPr>
                        <a:picLocks noChangeAspect="1" noChangeArrowheads="1"/>
                      </p:cNvPicPr>
                      <p:nvPr/>
                    </p:nvPicPr>
                    <p:blipFill>
                      <a:blip r:embed="rId25"/>
                      <a:srcRect/>
                      <a:stretch>
                        <a:fillRect/>
                      </a:stretch>
                    </p:blipFill>
                    <p:spPr bwMode="auto">
                      <a:xfrm>
                        <a:off x="7042150" y="5030621"/>
                        <a:ext cx="1149350" cy="563562"/>
                      </a:xfrm>
                      <a:prstGeom prst="rect">
                        <a:avLst/>
                      </a:prstGeom>
                      <a:noFill/>
                    </p:spPr>
                  </p:pic>
                </p:oleObj>
              </mc:Fallback>
            </mc:AlternateContent>
          </a:graphicData>
        </a:graphic>
      </p:graphicFrame>
      <p:graphicFrame>
        <p:nvGraphicFramePr>
          <p:cNvPr id="40" name="Objeto 39">
            <a:extLst>
              <a:ext uri="{FF2B5EF4-FFF2-40B4-BE49-F238E27FC236}">
                <a16:creationId xmlns:a16="http://schemas.microsoft.com/office/drawing/2014/main" id="{92178AB0-E344-4801-9626-D37FDB4A51AE}"/>
              </a:ext>
            </a:extLst>
          </p:cNvPr>
          <p:cNvGraphicFramePr>
            <a:graphicFrameLocks noChangeAspect="1"/>
          </p:cNvGraphicFramePr>
          <p:nvPr>
            <p:extLst>
              <p:ext uri="{D42A27DB-BD31-4B8C-83A1-F6EECF244321}">
                <p14:modId xmlns:p14="http://schemas.microsoft.com/office/powerpoint/2010/main" val="1841786564"/>
              </p:ext>
            </p:extLst>
          </p:nvPr>
        </p:nvGraphicFramePr>
        <p:xfrm>
          <a:off x="10730208" y="2921000"/>
          <a:ext cx="893763" cy="773113"/>
        </p:xfrm>
        <a:graphic>
          <a:graphicData uri="http://schemas.openxmlformats.org/presentationml/2006/ole">
            <mc:AlternateContent xmlns:mc="http://schemas.openxmlformats.org/markup-compatibility/2006">
              <mc:Choice xmlns:v="urn:schemas-microsoft-com:vml" Requires="v">
                <p:oleObj name="Equation" r:id="rId26" imgW="482400" imgH="419040" progId="Equation.DSMT4">
                  <p:embed/>
                </p:oleObj>
              </mc:Choice>
              <mc:Fallback>
                <p:oleObj name="Equation" r:id="rId26" imgW="482400" imgH="419040" progId="Equation.DSMT4">
                  <p:embed/>
                  <p:pic>
                    <p:nvPicPr>
                      <p:cNvPr id="40" name="Objeto 39">
                        <a:extLst>
                          <a:ext uri="{FF2B5EF4-FFF2-40B4-BE49-F238E27FC236}">
                            <a16:creationId xmlns:a16="http://schemas.microsoft.com/office/drawing/2014/main" id="{92178AB0-E344-4801-9626-D37FDB4A51AE}"/>
                          </a:ext>
                        </a:extLst>
                      </p:cNvPr>
                      <p:cNvPicPr>
                        <a:picLocks noChangeAspect="1" noChangeArrowheads="1"/>
                      </p:cNvPicPr>
                      <p:nvPr/>
                    </p:nvPicPr>
                    <p:blipFill>
                      <a:blip r:embed="rId27"/>
                      <a:srcRect/>
                      <a:stretch>
                        <a:fillRect/>
                      </a:stretch>
                    </p:blipFill>
                    <p:spPr bwMode="auto">
                      <a:xfrm>
                        <a:off x="10730208" y="2921000"/>
                        <a:ext cx="893763" cy="773113"/>
                      </a:xfrm>
                      <a:prstGeom prst="rect">
                        <a:avLst/>
                      </a:prstGeom>
                      <a:noFill/>
                    </p:spPr>
                  </p:pic>
                </p:oleObj>
              </mc:Fallback>
            </mc:AlternateContent>
          </a:graphicData>
        </a:graphic>
      </p:graphicFrame>
      <p:graphicFrame>
        <p:nvGraphicFramePr>
          <p:cNvPr id="41" name="Objeto 40">
            <a:extLst>
              <a:ext uri="{FF2B5EF4-FFF2-40B4-BE49-F238E27FC236}">
                <a16:creationId xmlns:a16="http://schemas.microsoft.com/office/drawing/2014/main" id="{901AC38F-C9E0-40D3-AC18-3FBE9126546B}"/>
              </a:ext>
            </a:extLst>
          </p:cNvPr>
          <p:cNvGraphicFramePr>
            <a:graphicFrameLocks noChangeAspect="1"/>
          </p:cNvGraphicFramePr>
          <p:nvPr>
            <p:extLst>
              <p:ext uri="{D42A27DB-BD31-4B8C-83A1-F6EECF244321}">
                <p14:modId xmlns:p14="http://schemas.microsoft.com/office/powerpoint/2010/main" val="99371177"/>
              </p:ext>
            </p:extLst>
          </p:nvPr>
        </p:nvGraphicFramePr>
        <p:xfrm>
          <a:off x="2344738" y="4583113"/>
          <a:ext cx="1957387" cy="1285875"/>
        </p:xfrm>
        <a:graphic>
          <a:graphicData uri="http://schemas.openxmlformats.org/presentationml/2006/ole">
            <mc:AlternateContent xmlns:mc="http://schemas.openxmlformats.org/markup-compatibility/2006">
              <mc:Choice xmlns:v="urn:schemas-microsoft-com:vml" Requires="v">
                <p:oleObj name="Equation" r:id="rId28" imgW="1091880" imgH="711000" progId="Equation.DSMT4">
                  <p:embed/>
                </p:oleObj>
              </mc:Choice>
              <mc:Fallback>
                <p:oleObj name="Equation" r:id="rId28" imgW="1091880" imgH="711000" progId="Equation.DSMT4">
                  <p:embed/>
                  <p:pic>
                    <p:nvPicPr>
                      <p:cNvPr id="41" name="Objeto 40">
                        <a:extLst>
                          <a:ext uri="{FF2B5EF4-FFF2-40B4-BE49-F238E27FC236}">
                            <a16:creationId xmlns:a16="http://schemas.microsoft.com/office/drawing/2014/main" id="{901AC38F-C9E0-40D3-AC18-3FBE9126546B}"/>
                          </a:ext>
                        </a:extLst>
                      </p:cNvPr>
                      <p:cNvPicPr>
                        <a:picLocks noChangeAspect="1" noChangeArrowheads="1"/>
                      </p:cNvPicPr>
                      <p:nvPr/>
                    </p:nvPicPr>
                    <p:blipFill>
                      <a:blip r:embed="rId29"/>
                      <a:srcRect/>
                      <a:stretch>
                        <a:fillRect/>
                      </a:stretch>
                    </p:blipFill>
                    <p:spPr bwMode="auto">
                      <a:xfrm>
                        <a:off x="2344738" y="4583113"/>
                        <a:ext cx="1957387" cy="1285875"/>
                      </a:xfrm>
                      <a:prstGeom prst="rect">
                        <a:avLst/>
                      </a:prstGeom>
                      <a:noFill/>
                    </p:spPr>
                  </p:pic>
                </p:oleObj>
              </mc:Fallback>
            </mc:AlternateContent>
          </a:graphicData>
        </a:graphic>
      </p:graphicFrame>
      <p:graphicFrame>
        <p:nvGraphicFramePr>
          <p:cNvPr id="42" name="Objeto 41">
            <a:extLst>
              <a:ext uri="{FF2B5EF4-FFF2-40B4-BE49-F238E27FC236}">
                <a16:creationId xmlns:a16="http://schemas.microsoft.com/office/drawing/2014/main" id="{8643A55A-8BB8-421C-8E47-EEA5948519E7}"/>
              </a:ext>
            </a:extLst>
          </p:cNvPr>
          <p:cNvGraphicFramePr>
            <a:graphicFrameLocks noChangeAspect="1"/>
          </p:cNvGraphicFramePr>
          <p:nvPr>
            <p:extLst>
              <p:ext uri="{D42A27DB-BD31-4B8C-83A1-F6EECF244321}">
                <p14:modId xmlns:p14="http://schemas.microsoft.com/office/powerpoint/2010/main" val="901380147"/>
              </p:ext>
            </p:extLst>
          </p:nvPr>
        </p:nvGraphicFramePr>
        <p:xfrm>
          <a:off x="5307331" y="4583113"/>
          <a:ext cx="1797050" cy="1285875"/>
        </p:xfrm>
        <a:graphic>
          <a:graphicData uri="http://schemas.openxmlformats.org/presentationml/2006/ole">
            <mc:AlternateContent xmlns:mc="http://schemas.openxmlformats.org/markup-compatibility/2006">
              <mc:Choice xmlns:v="urn:schemas-microsoft-com:vml" Requires="v">
                <p:oleObj name="Equation" r:id="rId30" imgW="1002960" imgH="711000" progId="Equation.DSMT4">
                  <p:embed/>
                </p:oleObj>
              </mc:Choice>
              <mc:Fallback>
                <p:oleObj name="Equation" r:id="rId30" imgW="1002960" imgH="711000" progId="Equation.DSMT4">
                  <p:embed/>
                  <p:pic>
                    <p:nvPicPr>
                      <p:cNvPr id="42" name="Objeto 41">
                        <a:extLst>
                          <a:ext uri="{FF2B5EF4-FFF2-40B4-BE49-F238E27FC236}">
                            <a16:creationId xmlns:a16="http://schemas.microsoft.com/office/drawing/2014/main" id="{8643A55A-8BB8-421C-8E47-EEA5948519E7}"/>
                          </a:ext>
                        </a:extLst>
                      </p:cNvPr>
                      <p:cNvPicPr>
                        <a:picLocks noChangeAspect="1" noChangeArrowheads="1"/>
                      </p:cNvPicPr>
                      <p:nvPr/>
                    </p:nvPicPr>
                    <p:blipFill>
                      <a:blip r:embed="rId31"/>
                      <a:srcRect/>
                      <a:stretch>
                        <a:fillRect/>
                      </a:stretch>
                    </p:blipFill>
                    <p:spPr bwMode="auto">
                      <a:xfrm>
                        <a:off x="5307331" y="4583113"/>
                        <a:ext cx="1797050" cy="1285875"/>
                      </a:xfrm>
                      <a:prstGeom prst="rect">
                        <a:avLst/>
                      </a:prstGeom>
                      <a:noFill/>
                    </p:spPr>
                  </p:pic>
                </p:oleObj>
              </mc:Fallback>
            </mc:AlternateContent>
          </a:graphicData>
        </a:graphic>
      </p:graphicFrame>
      <p:graphicFrame>
        <p:nvGraphicFramePr>
          <p:cNvPr id="43" name="Objeto 42">
            <a:extLst>
              <a:ext uri="{FF2B5EF4-FFF2-40B4-BE49-F238E27FC236}">
                <a16:creationId xmlns:a16="http://schemas.microsoft.com/office/drawing/2014/main" id="{94B3CB2B-C208-44C6-B8BF-D40A6E907081}"/>
              </a:ext>
            </a:extLst>
          </p:cNvPr>
          <p:cNvGraphicFramePr>
            <a:graphicFrameLocks noChangeAspect="1"/>
          </p:cNvGraphicFramePr>
          <p:nvPr>
            <p:extLst>
              <p:ext uri="{D42A27DB-BD31-4B8C-83A1-F6EECF244321}">
                <p14:modId xmlns:p14="http://schemas.microsoft.com/office/powerpoint/2010/main" val="2042299179"/>
              </p:ext>
            </p:extLst>
          </p:nvPr>
        </p:nvGraphicFramePr>
        <p:xfrm>
          <a:off x="4227449" y="5030621"/>
          <a:ext cx="1127125" cy="774700"/>
        </p:xfrm>
        <a:graphic>
          <a:graphicData uri="http://schemas.openxmlformats.org/presentationml/2006/ole">
            <mc:AlternateContent xmlns:mc="http://schemas.openxmlformats.org/markup-compatibility/2006">
              <mc:Choice xmlns:v="urn:schemas-microsoft-com:vml" Requires="v">
                <p:oleObj name="Equation" r:id="rId32" imgW="609480" imgH="419040" progId="Equation.DSMT4">
                  <p:embed/>
                </p:oleObj>
              </mc:Choice>
              <mc:Fallback>
                <p:oleObj name="Equation" r:id="rId32" imgW="609480" imgH="419040" progId="Equation.DSMT4">
                  <p:embed/>
                  <p:pic>
                    <p:nvPicPr>
                      <p:cNvPr id="43" name="Objeto 42">
                        <a:extLst>
                          <a:ext uri="{FF2B5EF4-FFF2-40B4-BE49-F238E27FC236}">
                            <a16:creationId xmlns:a16="http://schemas.microsoft.com/office/drawing/2014/main" id="{94B3CB2B-C208-44C6-B8BF-D40A6E907081}"/>
                          </a:ext>
                        </a:extLst>
                      </p:cNvPr>
                      <p:cNvPicPr>
                        <a:picLocks noChangeAspect="1" noChangeArrowheads="1"/>
                      </p:cNvPicPr>
                      <p:nvPr/>
                    </p:nvPicPr>
                    <p:blipFill>
                      <a:blip r:embed="rId33"/>
                      <a:srcRect/>
                      <a:stretch>
                        <a:fillRect/>
                      </a:stretch>
                    </p:blipFill>
                    <p:spPr bwMode="auto">
                      <a:xfrm>
                        <a:off x="4227449" y="5030621"/>
                        <a:ext cx="1127125" cy="77470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4" name="CuadroTexto 14">
                <a:extLst>
                  <a:ext uri="{FF2B5EF4-FFF2-40B4-BE49-F238E27FC236}">
                    <a16:creationId xmlns:a16="http://schemas.microsoft.com/office/drawing/2014/main" id="{ED09FE2C-3328-492B-85A7-26D3863B217A}"/>
                  </a:ext>
                </a:extLst>
              </p:cNvPr>
              <p:cNvSpPr txBox="1"/>
              <p:nvPr/>
            </p:nvSpPr>
            <p:spPr>
              <a:xfrm>
                <a:off x="10124279" y="4650561"/>
                <a:ext cx="1451358" cy="1074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00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 </m:t>
                      </m:r>
                      <m:d>
                        <m:dPr>
                          <m:begChr m:val="{"/>
                          <m:endChr m:val=""/>
                          <m:ctrlPr>
                            <a:rPr lang="es-ES" sz="2000" i="1" smtClean="0">
                              <a:solidFill>
                                <a:srgbClr val="00007F"/>
                              </a:solidFill>
                              <a:latin typeface="Cambria Math" panose="02040503050406030204" pitchFamily="18" charset="0"/>
                            </a:rPr>
                          </m:ctrlPr>
                        </m:dPr>
                        <m:e>
                          <m:m>
                            <m:mPr>
                              <m:mcs>
                                <m:mc>
                                  <m:mcPr>
                                    <m:count m:val="1"/>
                                    <m:mcJc m:val="center"/>
                                  </m:mcPr>
                                </m:mc>
                              </m:mcs>
                              <m:ctrlPr>
                                <a:rPr lang="es-ES" sz="2000" i="1" smtClean="0">
                                  <a:solidFill>
                                    <a:srgbClr val="00007F"/>
                                  </a:solidFill>
                                  <a:latin typeface="Cambria Math" panose="02040503050406030204" pitchFamily="18" charset="0"/>
                                </a:rPr>
                              </m:ctrlPr>
                            </m:mPr>
                            <m:mr>
                              <m:e>
                                <m:r>
                                  <a:rPr lang="pt-PT" sz="2000" i="1">
                                    <a:solidFill>
                                      <a:srgbClr val="00007F"/>
                                    </a:solidFill>
                                    <a:latin typeface="Cambria Math" panose="02040503050406030204" pitchFamily="18" charset="0"/>
                                  </a:rPr>
                                  <m:t>𝑥</m:t>
                                </m:r>
                                <m:r>
                                  <a:rPr lang="es-ES" sz="2000" i="1">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5</m:t>
                                </m:r>
                              </m:e>
                            </m:mr>
                            <m:mr>
                              <m:e>
                                <m:r>
                                  <a:rPr lang="pt-PT" sz="2000" i="1">
                                    <a:solidFill>
                                      <a:srgbClr val="00007F"/>
                                    </a:solidFill>
                                    <a:latin typeface="Cambria Math" panose="02040503050406030204" pitchFamily="18" charset="0"/>
                                  </a:rPr>
                                  <m:t>𝑦</m:t>
                                </m:r>
                                <m:r>
                                  <a:rPr lang="es-ES" sz="2000" i="1">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2</m:t>
                                </m:r>
                              </m:e>
                            </m:mr>
                            <m:mr>
                              <m:e>
                                <m:r>
                                  <a:rPr lang="pt-PT" sz="2000" i="1">
                                    <a:solidFill>
                                      <a:srgbClr val="00007F"/>
                                    </a:solidFill>
                                    <a:latin typeface="Cambria Math" panose="02040503050406030204" pitchFamily="18" charset="0"/>
                                  </a:rPr>
                                  <m:t>𝑧</m:t>
                                </m:r>
                                <m:r>
                                  <a:rPr lang="es-ES" sz="2000" i="1">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0</m:t>
                                </m:r>
                              </m:e>
                            </m:mr>
                          </m:m>
                        </m:e>
                      </m:d>
                    </m:oMath>
                  </m:oMathPara>
                </a14:m>
                <a:endParaRPr lang="es-ES" sz="2000" dirty="0">
                  <a:solidFill>
                    <a:srgbClr val="00007F"/>
                  </a:solidFill>
                </a:endParaRPr>
              </a:p>
            </p:txBody>
          </p:sp>
        </mc:Choice>
        <mc:Fallback xmlns="">
          <p:sp>
            <p:nvSpPr>
              <p:cNvPr id="44" name="CuadroTexto 14">
                <a:extLst>
                  <a:ext uri="{FF2B5EF4-FFF2-40B4-BE49-F238E27FC236}">
                    <a16:creationId xmlns:a16="http://schemas.microsoft.com/office/drawing/2014/main" id="{ED09FE2C-3328-492B-85A7-26D3863B217A}"/>
                  </a:ext>
                </a:extLst>
              </p:cNvPr>
              <p:cNvSpPr txBox="1">
                <a:spLocks noRot="1" noChangeAspect="1" noMove="1" noResize="1" noEditPoints="1" noAdjustHandles="1" noChangeArrowheads="1" noChangeShapeType="1" noTextEdit="1"/>
              </p:cNvSpPr>
              <p:nvPr/>
            </p:nvSpPr>
            <p:spPr>
              <a:xfrm>
                <a:off x="10124279" y="4650561"/>
                <a:ext cx="1451358" cy="1074910"/>
              </a:xfrm>
              <a:prstGeom prst="rect">
                <a:avLst/>
              </a:prstGeom>
              <a:blipFill>
                <a:blip r:embed="rId34"/>
                <a:stretch>
                  <a:fillRect/>
                </a:stretch>
              </a:blipFill>
            </p:spPr>
            <p:txBody>
              <a:bodyPr/>
              <a:lstStyle/>
              <a:p>
                <a:r>
                  <a:rPr lang="en-GB">
                    <a:noFill/>
                  </a:rPr>
                  <a:t> </a:t>
                </a:r>
              </a:p>
            </p:txBody>
          </p:sp>
        </mc:Fallback>
      </mc:AlternateContent>
      <p:grpSp>
        <p:nvGrpSpPr>
          <p:cNvPr id="59" name="Grupo 21">
            <a:extLst>
              <a:ext uri="{FF2B5EF4-FFF2-40B4-BE49-F238E27FC236}">
                <a16:creationId xmlns:a16="http://schemas.microsoft.com/office/drawing/2014/main" id="{C160BEDC-AF5E-495F-BC52-ACD954B002DB}"/>
              </a:ext>
            </a:extLst>
          </p:cNvPr>
          <p:cNvGrpSpPr/>
          <p:nvPr/>
        </p:nvGrpSpPr>
        <p:grpSpPr>
          <a:xfrm>
            <a:off x="8782989" y="2507412"/>
            <a:ext cx="1800928" cy="1155898"/>
            <a:chOff x="10373929" y="2099256"/>
            <a:chExt cx="1800928" cy="1155898"/>
          </a:xfrm>
        </p:grpSpPr>
        <p:grpSp>
          <p:nvGrpSpPr>
            <p:cNvPr id="60" name="Grupo 52">
              <a:extLst>
                <a:ext uri="{FF2B5EF4-FFF2-40B4-BE49-F238E27FC236}">
                  <a16:creationId xmlns:a16="http://schemas.microsoft.com/office/drawing/2014/main" id="{505E3D0E-0323-4393-97D3-DF1A554A30D1}"/>
                </a:ext>
              </a:extLst>
            </p:cNvPr>
            <p:cNvGrpSpPr/>
            <p:nvPr/>
          </p:nvGrpSpPr>
          <p:grpSpPr>
            <a:xfrm>
              <a:off x="10373932" y="2470303"/>
              <a:ext cx="1800925" cy="784851"/>
              <a:chOff x="9028608" y="2335037"/>
              <a:chExt cx="1800925" cy="784851"/>
            </a:xfrm>
          </p:grpSpPr>
          <p:cxnSp>
            <p:nvCxnSpPr>
              <p:cNvPr id="62" name="Conector recto 39">
                <a:extLst>
                  <a:ext uri="{FF2B5EF4-FFF2-40B4-BE49-F238E27FC236}">
                    <a16:creationId xmlns:a16="http://schemas.microsoft.com/office/drawing/2014/main" id="{5643AE25-E1C6-4C56-AB7B-0291CF081115}"/>
                  </a:ext>
                </a:extLst>
              </p:cNvPr>
              <p:cNvCxnSpPr>
                <a:cxnSpLocks/>
              </p:cNvCxnSpPr>
              <p:nvPr/>
            </p:nvCxnSpPr>
            <p:spPr>
              <a:xfrm>
                <a:off x="9028608" y="2335037"/>
                <a:ext cx="336773"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Conector recto 41">
                <a:extLst>
                  <a:ext uri="{FF2B5EF4-FFF2-40B4-BE49-F238E27FC236}">
                    <a16:creationId xmlns:a16="http://schemas.microsoft.com/office/drawing/2014/main" id="{20144B12-467D-4883-95E5-F978BBAC5913}"/>
                  </a:ext>
                </a:extLst>
              </p:cNvPr>
              <p:cNvCxnSpPr>
                <a:cxnSpLocks/>
              </p:cNvCxnSpPr>
              <p:nvPr/>
            </p:nvCxnSpPr>
            <p:spPr>
              <a:xfrm>
                <a:off x="9365381" y="2343917"/>
                <a:ext cx="0" cy="36755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Conector recto 43">
                <a:extLst>
                  <a:ext uri="{FF2B5EF4-FFF2-40B4-BE49-F238E27FC236}">
                    <a16:creationId xmlns:a16="http://schemas.microsoft.com/office/drawing/2014/main" id="{6CD9C976-EB2F-4A4B-8E0E-E45D2D57C49E}"/>
                  </a:ext>
                </a:extLst>
              </p:cNvPr>
              <p:cNvCxnSpPr/>
              <p:nvPr/>
            </p:nvCxnSpPr>
            <p:spPr>
              <a:xfrm>
                <a:off x="9365381" y="2711472"/>
                <a:ext cx="606022"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Conector recto 45">
                <a:extLst>
                  <a:ext uri="{FF2B5EF4-FFF2-40B4-BE49-F238E27FC236}">
                    <a16:creationId xmlns:a16="http://schemas.microsoft.com/office/drawing/2014/main" id="{6BAFA1E2-0C3F-40EB-A019-2DBE3EF219D3}"/>
                  </a:ext>
                </a:extLst>
              </p:cNvPr>
              <p:cNvCxnSpPr>
                <a:cxnSpLocks/>
              </p:cNvCxnSpPr>
              <p:nvPr/>
            </p:nvCxnSpPr>
            <p:spPr>
              <a:xfrm>
                <a:off x="9971403" y="2717405"/>
                <a:ext cx="0" cy="40248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Conector recto 47">
                <a:extLst>
                  <a:ext uri="{FF2B5EF4-FFF2-40B4-BE49-F238E27FC236}">
                    <a16:creationId xmlns:a16="http://schemas.microsoft.com/office/drawing/2014/main" id="{11BC19A6-DC4C-414E-A6A9-6A1CD7DD4A11}"/>
                  </a:ext>
                </a:extLst>
              </p:cNvPr>
              <p:cNvCxnSpPr>
                <a:cxnSpLocks/>
              </p:cNvCxnSpPr>
              <p:nvPr/>
            </p:nvCxnSpPr>
            <p:spPr>
              <a:xfrm>
                <a:off x="9971403" y="3096679"/>
                <a:ext cx="85813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1" name="Conector recto 20">
              <a:extLst>
                <a:ext uri="{FF2B5EF4-FFF2-40B4-BE49-F238E27FC236}">
                  <a16:creationId xmlns:a16="http://schemas.microsoft.com/office/drawing/2014/main" id="{2F9B72DA-9091-4916-8924-787CB033FE6A}"/>
                </a:ext>
              </a:extLst>
            </p:cNvPr>
            <p:cNvCxnSpPr/>
            <p:nvPr/>
          </p:nvCxnSpPr>
          <p:spPr>
            <a:xfrm flipV="1">
              <a:off x="10373929" y="2099256"/>
              <a:ext cx="0" cy="3734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tângulo: Cantos Arredondados 69">
            <a:extLst>
              <a:ext uri="{FF2B5EF4-FFF2-40B4-BE49-F238E27FC236}">
                <a16:creationId xmlns:a16="http://schemas.microsoft.com/office/drawing/2014/main" id="{6F54A1A1-8B2F-48CB-830C-EF5AFD275C88}"/>
              </a:ext>
            </a:extLst>
          </p:cNvPr>
          <p:cNvSpPr/>
          <p:nvPr/>
        </p:nvSpPr>
        <p:spPr>
          <a:xfrm>
            <a:off x="10567232" y="4544006"/>
            <a:ext cx="1111251" cy="1261316"/>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45" name="Retângulo: Cantos Arredondados 44">
            <a:hlinkClick r:id="rId35" action="ppaction://hlinksldjump"/>
            <a:extLst>
              <a:ext uri="{FF2B5EF4-FFF2-40B4-BE49-F238E27FC236}">
                <a16:creationId xmlns:a16="http://schemas.microsoft.com/office/drawing/2014/main" id="{C3378EBA-B4AD-40FD-B07A-56194EF25DE8}"/>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46" name="Retângulo: Cantos Arredondados 45">
            <a:hlinkClick r:id="rId36" action="ppaction://hlinksldjump"/>
            <a:extLst>
              <a:ext uri="{FF2B5EF4-FFF2-40B4-BE49-F238E27FC236}">
                <a16:creationId xmlns:a16="http://schemas.microsoft.com/office/drawing/2014/main" id="{72175813-12DC-4A01-9098-27C51E052E39}"/>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48" name="Retângulo: Cantos Arredondados 47">
            <a:hlinkClick r:id="rId37" action="ppaction://hlinksldjump"/>
            <a:extLst>
              <a:ext uri="{FF2B5EF4-FFF2-40B4-BE49-F238E27FC236}">
                <a16:creationId xmlns:a16="http://schemas.microsoft.com/office/drawing/2014/main" id="{CD58CDD1-2DBF-443D-A467-7D6FA438E467}"/>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49" name="Retângulo: Cantos Arredondados 48">
            <a:hlinkClick r:id="rId38" action="ppaction://hlinksldjump"/>
            <a:extLst>
              <a:ext uri="{FF2B5EF4-FFF2-40B4-BE49-F238E27FC236}">
                <a16:creationId xmlns:a16="http://schemas.microsoft.com/office/drawing/2014/main" id="{3302BF3F-9B38-4677-AE18-2F378E6668A1}"/>
              </a:ext>
            </a:extLst>
          </p:cNvPr>
          <p:cNvSpPr/>
          <p:nvPr/>
        </p:nvSpPr>
        <p:spPr>
          <a:xfrm>
            <a:off x="36000" y="315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50" name="Retângulo: Cantos Arredondados 49">
            <a:hlinkClick r:id="rId39" action="ppaction://hlinksldjump"/>
            <a:extLst>
              <a:ext uri="{FF2B5EF4-FFF2-40B4-BE49-F238E27FC236}">
                <a16:creationId xmlns:a16="http://schemas.microsoft.com/office/drawing/2014/main" id="{2E8C23CC-CA8F-4393-A822-C7ED28286088}"/>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2027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endCondLst>
                                    <p:cond evt="onNext" delay="0">
                                      <p:tgtEl>
                                        <p:sldTgt/>
                                      </p:tgtEl>
                                    </p:cond>
                                  </p:endCondLst>
                                  <p:childTnLst>
                                    <p:set>
                                      <p:cBhvr>
                                        <p:cTn id="6" dur="indefinite"/>
                                        <p:tgtEl>
                                          <p:spTgt spid="67"/>
                                        </p:tgtEl>
                                        <p:attrNameLst>
                                          <p:attrName>style.opacity</p:attrName>
                                        </p:attrNameLst>
                                      </p:cBhvr>
                                      <p:to>
                                        <p:strVal val="0.25"/>
                                      </p:to>
                                    </p:set>
                                    <p:animEffect filter="image" prLst="opacity: 0.25">
                                      <p:cBhvr rctx="IE">
                                        <p:cTn id="7" dur="indefinite"/>
                                        <p:tgtEl>
                                          <p:spTgt spid="67"/>
                                        </p:tgtEl>
                                      </p:cBhvr>
                                    </p:animEffect>
                                  </p:childTnLst>
                                </p:cTn>
                              </p:par>
                              <p:par>
                                <p:cTn id="8" presetID="9" presetClass="emph" presetSubtype="0" grpId="0" nodeType="withEffect">
                                  <p:stCondLst>
                                    <p:cond delay="0"/>
                                  </p:stCondLst>
                                  <p:endCondLst>
                                    <p:cond evt="onNext" delay="0">
                                      <p:tgtEl>
                                        <p:sldTgt/>
                                      </p:tgtEl>
                                    </p:cond>
                                  </p:endCondLst>
                                  <p:childTnLst>
                                    <p:set>
                                      <p:cBhvr>
                                        <p:cTn id="9" dur="indefinite"/>
                                        <p:tgtEl>
                                          <p:spTgt spid="78"/>
                                        </p:tgtEl>
                                        <p:attrNameLst>
                                          <p:attrName>style.opacity</p:attrName>
                                        </p:attrNameLst>
                                      </p:cBhvr>
                                      <p:to>
                                        <p:strVal val="0.25"/>
                                      </p:to>
                                    </p:set>
                                    <p:animEffect filter="image" prLst="opacity: 0.25">
                                      <p:cBhvr rctx="IE">
                                        <p:cTn id="10" dur="indefinite"/>
                                        <p:tgtEl>
                                          <p:spTgt spid="78"/>
                                        </p:tgtEl>
                                      </p:cBhvr>
                                    </p:animEffec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1000"/>
                                        <p:tgtEl>
                                          <p:spTgt spid="86"/>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1250"/>
                                        <p:tgtEl>
                                          <p:spTgt spid="59"/>
                                        </p:tgtEl>
                                      </p:cBhvr>
                                    </p:animEffect>
                                  </p:childTnLst>
                                </p:cTn>
                              </p:par>
                            </p:childTnLst>
                          </p:cTn>
                        </p:par>
                        <p:par>
                          <p:cTn id="31" fill="hold">
                            <p:stCondLst>
                              <p:cond delay="5250"/>
                            </p:stCondLst>
                            <p:childTnLst>
                              <p:par>
                                <p:cTn id="32" presetID="10" presetClass="entr" presetSubtype="0"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childTnLst>
                                </p:cTn>
                              </p:par>
                            </p:childTnLst>
                          </p:cTn>
                        </p:par>
                        <p:par>
                          <p:cTn id="35" fill="hold">
                            <p:stCondLst>
                              <p:cond delay="6250"/>
                            </p:stCondLst>
                            <p:childTnLst>
                              <p:par>
                                <p:cTn id="36" presetID="10"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childTnLst>
                                </p:cTn>
                              </p:par>
                            </p:childTnLst>
                          </p:cTn>
                        </p:par>
                        <p:par>
                          <p:cTn id="39" fill="hold">
                            <p:stCondLst>
                              <p:cond delay="725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childTnLst>
                                </p:cTn>
                              </p:par>
                            </p:childTnLst>
                          </p:cTn>
                        </p:par>
                        <p:par>
                          <p:cTn id="43" fill="hold">
                            <p:stCondLst>
                              <p:cond delay="8250"/>
                            </p:stCondLst>
                            <p:childTnLst>
                              <p:par>
                                <p:cTn id="44" presetID="10" presetClass="entr" presetSubtype="0"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childTnLst>
                                </p:cTn>
                              </p:par>
                            </p:childTnLst>
                          </p:cTn>
                        </p:par>
                        <p:par>
                          <p:cTn id="47" fill="hold">
                            <p:stCondLst>
                              <p:cond delay="9250"/>
                            </p:stCondLst>
                            <p:childTnLst>
                              <p:par>
                                <p:cTn id="48" presetID="10" presetClass="entr" presetSubtype="0"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childTnLst>
                                </p:cTn>
                              </p:par>
                            </p:childTnLst>
                          </p:cTn>
                        </p:par>
                        <p:par>
                          <p:cTn id="51" fill="hold">
                            <p:stCondLst>
                              <p:cond delay="10250"/>
                            </p:stCondLst>
                            <p:childTnLst>
                              <p:par>
                                <p:cTn id="52" presetID="10"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0" nodeType="clickEffect">
                                  <p:stCondLst>
                                    <p:cond delay="0"/>
                                  </p:stCondLst>
                                  <p:childTnLst>
                                    <p:set>
                                      <p:cBhvr>
                                        <p:cTn id="58" dur="indefinite"/>
                                        <p:tgtEl>
                                          <p:spTgt spid="66"/>
                                        </p:tgtEl>
                                        <p:attrNameLst>
                                          <p:attrName>style.opacity</p:attrName>
                                        </p:attrNameLst>
                                      </p:cBhvr>
                                      <p:to>
                                        <p:strVal val="0.25"/>
                                      </p:to>
                                    </p:set>
                                    <p:animEffect filter="image" prLst="opacity: 0.25">
                                      <p:cBhvr rctx="IE">
                                        <p:cTn id="59" dur="indefinite"/>
                                        <p:tgtEl>
                                          <p:spTgt spid="66"/>
                                        </p:tgtEl>
                                      </p:cBhvr>
                                    </p:animEffect>
                                  </p:childTnLst>
                                </p:cTn>
                              </p:par>
                              <p:par>
                                <p:cTn id="60" presetID="9" presetClass="emph" presetSubtype="0" grpId="1" nodeType="withEffect">
                                  <p:stCondLst>
                                    <p:cond delay="0"/>
                                  </p:stCondLst>
                                  <p:childTnLst>
                                    <p:set>
                                      <p:cBhvr>
                                        <p:cTn id="61" dur="indefinite"/>
                                        <p:tgtEl>
                                          <p:spTgt spid="67"/>
                                        </p:tgtEl>
                                        <p:attrNameLst>
                                          <p:attrName>style.opacity</p:attrName>
                                        </p:attrNameLst>
                                      </p:cBhvr>
                                      <p:to>
                                        <p:strVal val="0.25"/>
                                      </p:to>
                                    </p:set>
                                    <p:animEffect filter="image" prLst="opacity: 0.25">
                                      <p:cBhvr rctx="IE">
                                        <p:cTn id="62" dur="indefinite"/>
                                        <p:tgtEl>
                                          <p:spTgt spid="67"/>
                                        </p:tgtEl>
                                      </p:cBhvr>
                                    </p:animEffect>
                                  </p:childTnLst>
                                </p:cTn>
                              </p:par>
                            </p:childTnLst>
                          </p:cTn>
                        </p:par>
                        <p:par>
                          <p:cTn id="63" fill="hold">
                            <p:stCondLst>
                              <p:cond delay="0"/>
                            </p:stCondLst>
                            <p:childTnLst>
                              <p:par>
                                <p:cTn id="64" presetID="10" presetClass="entr" presetSubtype="0" fill="hold" grpId="0" nodeType="afterEffect">
                                  <p:stCondLst>
                                    <p:cond delay="100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left)">
                                      <p:cBhvr>
                                        <p:cTn id="70"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7" grpId="1"/>
      <p:bldP spid="78" grpId="0"/>
      <p:bldP spid="44" grpId="0"/>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4" name="Rectángulo redondeado 11">
            <a:extLst>
              <a:ext uri="{FF2B5EF4-FFF2-40B4-BE49-F238E27FC236}">
                <a16:creationId xmlns:a16="http://schemas.microsoft.com/office/drawing/2014/main" id="{8A30630E-E24C-4834-9DF5-50978521EB81}"/>
              </a:ext>
            </a:extLst>
          </p:cNvPr>
          <p:cNvSpPr/>
          <p:nvPr/>
        </p:nvSpPr>
        <p:spPr>
          <a:xfrm>
            <a:off x="2088682" y="321209"/>
            <a:ext cx="9914021" cy="6268777"/>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2" name="Imagem 21">
            <a:extLst>
              <a:ext uri="{FF2B5EF4-FFF2-40B4-BE49-F238E27FC236}">
                <a16:creationId xmlns:a16="http://schemas.microsoft.com/office/drawing/2014/main" id="{57B0AD31-14BB-4ED1-959C-5ADF64DD585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9182469" y="5205248"/>
            <a:ext cx="2088000" cy="1421012"/>
          </a:xfrm>
          <a:prstGeom prst="rect">
            <a:avLst/>
          </a:prstGeom>
        </p:spPr>
      </p:pic>
      <p:pic>
        <p:nvPicPr>
          <p:cNvPr id="15" name="Imagem 14">
            <a:extLst>
              <a:ext uri="{FF2B5EF4-FFF2-40B4-BE49-F238E27FC236}">
                <a16:creationId xmlns:a16="http://schemas.microsoft.com/office/drawing/2014/main" id="{A5613853-7251-4D47-BF11-DE65B61062AC}"/>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551452" y="4333709"/>
            <a:ext cx="2677478" cy="2286000"/>
          </a:xfrm>
          <a:prstGeom prst="rect">
            <a:avLst/>
          </a:prstGeom>
        </p:spPr>
      </p:pic>
      <p:pic>
        <p:nvPicPr>
          <p:cNvPr id="52" name="Imagem 6">
            <a:extLst>
              <a:ext uri="{FF2B5EF4-FFF2-40B4-BE49-F238E27FC236}">
                <a16:creationId xmlns:a16="http://schemas.microsoft.com/office/drawing/2014/main" id="{175ACC55-30E8-4D3A-A0C0-8DC257F71CE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cxnSp>
        <p:nvCxnSpPr>
          <p:cNvPr id="5" name="Conexão reta 31">
            <a:extLst>
              <a:ext uri="{FF2B5EF4-FFF2-40B4-BE49-F238E27FC236}">
                <a16:creationId xmlns:a16="http://schemas.microsoft.com/office/drawing/2014/main" id="{6EF323A2-849E-AE49-AC4A-6B89EB99879D}"/>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 name="Conexão reta 32">
            <a:extLst>
              <a:ext uri="{FF2B5EF4-FFF2-40B4-BE49-F238E27FC236}">
                <a16:creationId xmlns:a16="http://schemas.microsoft.com/office/drawing/2014/main" id="{00A6187C-441F-C946-9B42-7BD832827287}"/>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9" name="Imagem 27">
            <a:extLst>
              <a:ext uri="{FF2B5EF4-FFF2-40B4-BE49-F238E27FC236}">
                <a16:creationId xmlns:a16="http://schemas.microsoft.com/office/drawing/2014/main" id="{FECF1339-6C7C-3C46-917F-353772C43583}"/>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tângulo 25">
            <a:extLst>
              <a:ext uri="{FF2B5EF4-FFF2-40B4-BE49-F238E27FC236}">
                <a16:creationId xmlns:a16="http://schemas.microsoft.com/office/drawing/2014/main" id="{C13572DA-412E-D647-BECF-1EB2746493A0}"/>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sp>
        <p:nvSpPr>
          <p:cNvPr id="69" name="CuadroTexto 31">
            <a:extLst>
              <a:ext uri="{FF2B5EF4-FFF2-40B4-BE49-F238E27FC236}">
                <a16:creationId xmlns:a16="http://schemas.microsoft.com/office/drawing/2014/main" id="{B268D5BF-9E79-4783-9C67-9300117BFCBC}"/>
              </a:ext>
            </a:extLst>
          </p:cNvPr>
          <p:cNvSpPr txBox="1"/>
          <p:nvPr/>
        </p:nvSpPr>
        <p:spPr>
          <a:xfrm>
            <a:off x="2301807" y="485177"/>
            <a:ext cx="9487770" cy="830997"/>
          </a:xfrm>
          <a:prstGeom prst="rect">
            <a:avLst/>
          </a:prstGeom>
          <a:noFill/>
        </p:spPr>
        <p:txBody>
          <a:bodyPr wrap="square" rtlCol="0">
            <a:spAutoFit/>
          </a:bodyPr>
          <a:lstStyle/>
          <a:p>
            <a:r>
              <a:rPr lang="en-GB" sz="2400" dirty="0">
                <a:solidFill>
                  <a:srgbClr val="F25E4F"/>
                </a:solidFill>
              </a:rPr>
              <a:t>Solving </a:t>
            </a:r>
            <a:r>
              <a:rPr lang="en-GB" sz="2400" b="1" dirty="0">
                <a:solidFill>
                  <a:srgbClr val="F25E4F"/>
                </a:solidFill>
              </a:rPr>
              <a:t>Consistent Systems with Infinite Solutions</a:t>
            </a:r>
          </a:p>
          <a:p>
            <a:r>
              <a:rPr lang="en-GB" sz="2400" dirty="0">
                <a:solidFill>
                  <a:srgbClr val="F25E4F"/>
                </a:solidFill>
              </a:rPr>
              <a:t>through </a:t>
            </a:r>
            <a:r>
              <a:rPr lang="en-GB" sz="2400" b="1" dirty="0">
                <a:solidFill>
                  <a:srgbClr val="F25E4F"/>
                </a:solidFill>
              </a:rPr>
              <a:t>Gauss </a:t>
            </a:r>
            <a:r>
              <a:rPr lang="en-GB" sz="2400" dirty="0">
                <a:solidFill>
                  <a:srgbClr val="F25E4F"/>
                </a:solidFill>
              </a:rPr>
              <a:t>and</a:t>
            </a:r>
            <a:r>
              <a:rPr lang="en-GB" sz="2400" b="1" dirty="0">
                <a:solidFill>
                  <a:srgbClr val="F25E4F"/>
                </a:solidFill>
              </a:rPr>
              <a:t> Gauss-Jordan Methods</a:t>
            </a:r>
          </a:p>
        </p:txBody>
      </p:sp>
      <p:sp>
        <p:nvSpPr>
          <p:cNvPr id="71" name="CuadroTexto 31">
            <a:extLst>
              <a:ext uri="{FF2B5EF4-FFF2-40B4-BE49-F238E27FC236}">
                <a16:creationId xmlns:a16="http://schemas.microsoft.com/office/drawing/2014/main" id="{0ADBA1EA-1ABB-44B6-B870-729490E6F2E8}"/>
              </a:ext>
            </a:extLst>
          </p:cNvPr>
          <p:cNvSpPr txBox="1"/>
          <p:nvPr/>
        </p:nvSpPr>
        <p:spPr>
          <a:xfrm>
            <a:off x="2301807" y="1323010"/>
            <a:ext cx="9487770" cy="830997"/>
          </a:xfrm>
          <a:prstGeom prst="rect">
            <a:avLst/>
          </a:prstGeom>
          <a:noFill/>
        </p:spPr>
        <p:txBody>
          <a:bodyPr wrap="square" rtlCol="0">
            <a:spAutoFit/>
          </a:bodyPr>
          <a:lstStyle/>
          <a:p>
            <a:pPr algn="just"/>
            <a:r>
              <a:rPr lang="en-GB" sz="2400" dirty="0"/>
              <a:t>So far we just have seen how to solve, through Gauss and Gauss-Jordan Methods, two of the three “types” of linear equations’ systems.</a:t>
            </a:r>
          </a:p>
        </p:txBody>
      </p:sp>
      <p:sp>
        <p:nvSpPr>
          <p:cNvPr id="42" name="CuadroTexto 31">
            <a:extLst>
              <a:ext uri="{FF2B5EF4-FFF2-40B4-BE49-F238E27FC236}">
                <a16:creationId xmlns:a16="http://schemas.microsoft.com/office/drawing/2014/main" id="{717E4A55-214D-48D9-BD5E-BBD3671F513B}"/>
              </a:ext>
            </a:extLst>
          </p:cNvPr>
          <p:cNvSpPr txBox="1"/>
          <p:nvPr/>
        </p:nvSpPr>
        <p:spPr>
          <a:xfrm>
            <a:off x="8594374" y="2192433"/>
            <a:ext cx="2683226" cy="1264980"/>
          </a:xfrm>
          <a:prstGeom prst="cloudCallout">
            <a:avLst>
              <a:gd name="adj1" fmla="val 7899"/>
              <a:gd name="adj2" fmla="val 110974"/>
            </a:avLst>
          </a:prstGeom>
          <a:solidFill>
            <a:schemeClr val="accent1">
              <a:lumMod val="20000"/>
              <a:lumOff val="80000"/>
            </a:schemeClr>
          </a:solidFill>
          <a:ln w="19050">
            <a:noFill/>
          </a:ln>
        </p:spPr>
        <p:txBody>
          <a:bodyPr wrap="square" rtlCol="0">
            <a:spAutoFit/>
          </a:bodyPr>
          <a:lstStyle/>
          <a:p>
            <a:pPr algn="ctr"/>
            <a:endParaRPr lang="pt-PT" sz="2400" dirty="0"/>
          </a:p>
          <a:p>
            <a:pPr algn="ctr"/>
            <a:endParaRPr lang="en-GB" sz="2400" dirty="0"/>
          </a:p>
        </p:txBody>
      </p:sp>
      <p:pic>
        <p:nvPicPr>
          <p:cNvPr id="10" name="Imagem 9">
            <a:extLst>
              <a:ext uri="{FF2B5EF4-FFF2-40B4-BE49-F238E27FC236}">
                <a16:creationId xmlns:a16="http://schemas.microsoft.com/office/drawing/2014/main" id="{81561E29-2E96-4CFA-B595-9EF3A158EDB2}"/>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125037" y="4365262"/>
            <a:ext cx="2065973" cy="2286000"/>
          </a:xfrm>
          <a:prstGeom prst="rect">
            <a:avLst/>
          </a:prstGeom>
        </p:spPr>
      </p:pic>
      <p:sp>
        <p:nvSpPr>
          <p:cNvPr id="11" name="Retângulo 10">
            <a:extLst>
              <a:ext uri="{FF2B5EF4-FFF2-40B4-BE49-F238E27FC236}">
                <a16:creationId xmlns:a16="http://schemas.microsoft.com/office/drawing/2014/main" id="{246500C4-EB36-495F-938F-E18A1E3848DA}"/>
              </a:ext>
            </a:extLst>
          </p:cNvPr>
          <p:cNvSpPr/>
          <p:nvPr/>
        </p:nvSpPr>
        <p:spPr>
          <a:xfrm rot="21353222">
            <a:off x="8866610" y="2481826"/>
            <a:ext cx="2047162" cy="707886"/>
          </a:xfrm>
          <a:prstGeom prst="rect">
            <a:avLst/>
          </a:prstGeom>
        </p:spPr>
        <p:txBody>
          <a:bodyPr wrap="none">
            <a:spAutoFit/>
          </a:bodyPr>
          <a:lstStyle/>
          <a:p>
            <a:pPr algn="ctr"/>
            <a:r>
              <a:rPr lang="en-GB" sz="2000" dirty="0"/>
              <a:t>Recall section 4 in</a:t>
            </a:r>
          </a:p>
          <a:p>
            <a:pPr algn="ctr"/>
            <a:r>
              <a:rPr lang="en-GB" sz="2000" dirty="0"/>
              <a:t>Lesson 23?...</a:t>
            </a:r>
          </a:p>
        </p:txBody>
      </p:sp>
      <p:pic>
        <p:nvPicPr>
          <p:cNvPr id="13" name="Imagem 12">
            <a:extLst>
              <a:ext uri="{FF2B5EF4-FFF2-40B4-BE49-F238E27FC236}">
                <a16:creationId xmlns:a16="http://schemas.microsoft.com/office/drawing/2014/main" id="{E4818F2D-A117-40BF-A155-F03CB2778F76}"/>
              </a:ext>
            </a:extLst>
          </p:cNvPr>
          <p:cNvPicPr>
            <a:picLocks noChangeAspect="1"/>
          </p:cNvPicPr>
          <p:nvPr/>
        </p:nvPicPr>
        <p:blipFill>
          <a:blip r:embed="rId11"/>
          <a:stretch>
            <a:fillRect/>
          </a:stretch>
        </p:blipFill>
        <p:spPr>
          <a:xfrm>
            <a:off x="3039858" y="2656592"/>
            <a:ext cx="4848922" cy="3282184"/>
          </a:xfrm>
          <a:prstGeom prst="rect">
            <a:avLst/>
          </a:prstGeom>
          <a:effectLst>
            <a:outerShdw blurRad="63500" sx="102000" sy="102000" algn="ctr" rotWithShape="0">
              <a:prstClr val="black">
                <a:alpha val="40000"/>
              </a:prstClr>
            </a:outerShdw>
          </a:effectLst>
          <a:scene3d>
            <a:camera prst="perspectiveRight"/>
            <a:lightRig rig="threePt" dir="t"/>
          </a:scene3d>
        </p:spPr>
      </p:pic>
      <p:sp>
        <p:nvSpPr>
          <p:cNvPr id="16" name="Oval 15">
            <a:extLst>
              <a:ext uri="{FF2B5EF4-FFF2-40B4-BE49-F238E27FC236}">
                <a16:creationId xmlns:a16="http://schemas.microsoft.com/office/drawing/2014/main" id="{005ADD28-9E67-4A0D-882D-844E6D705F74}"/>
              </a:ext>
            </a:extLst>
          </p:cNvPr>
          <p:cNvSpPr/>
          <p:nvPr/>
        </p:nvSpPr>
        <p:spPr>
          <a:xfrm>
            <a:off x="6211614" y="3584117"/>
            <a:ext cx="1376855" cy="7495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D61C6D-4996-4450-A569-CB7EB22E47BD}"/>
              </a:ext>
            </a:extLst>
          </p:cNvPr>
          <p:cNvSpPr/>
          <p:nvPr/>
        </p:nvSpPr>
        <p:spPr>
          <a:xfrm>
            <a:off x="3424236" y="5323191"/>
            <a:ext cx="1376855" cy="7495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Conexão reta 56">
            <a:extLst>
              <a:ext uri="{FF2B5EF4-FFF2-40B4-BE49-F238E27FC236}">
                <a16:creationId xmlns:a16="http://schemas.microsoft.com/office/drawing/2014/main" id="{D643C30F-694E-4F7A-B39E-8ECB83BBC756}"/>
              </a:ext>
            </a:extLst>
          </p:cNvPr>
          <p:cNvCxnSpPr>
            <a:cxnSpLocks/>
          </p:cNvCxnSpPr>
          <p:nvPr/>
        </p:nvCxnSpPr>
        <p:spPr>
          <a:xfrm>
            <a:off x="3677134" y="2079132"/>
            <a:ext cx="64808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CuadroTexto 30">
            <a:extLst>
              <a:ext uri="{FF2B5EF4-FFF2-40B4-BE49-F238E27FC236}">
                <a16:creationId xmlns:a16="http://schemas.microsoft.com/office/drawing/2014/main" id="{E9AB5AAE-6A8A-42DA-9ADD-67AF963A556B}"/>
              </a:ext>
            </a:extLst>
          </p:cNvPr>
          <p:cNvSpPr txBox="1"/>
          <p:nvPr/>
        </p:nvSpPr>
        <p:spPr>
          <a:xfrm>
            <a:off x="7899571" y="3741225"/>
            <a:ext cx="4030716" cy="374571"/>
          </a:xfrm>
          <a:prstGeom prst="roundRect">
            <a:avLst/>
          </a:prstGeom>
          <a:noFill/>
          <a:ln w="28575">
            <a:noFill/>
          </a:ln>
          <a:effectLst/>
        </p:spPr>
        <p:txBody>
          <a:bodyPr wrap="square" rtlCol="0">
            <a:spAutoFit/>
          </a:bodyPr>
          <a:lstStyle/>
          <a:p>
            <a:pPr algn="ctr"/>
            <a:r>
              <a:rPr lang="en-GB" sz="1600" b="1" dirty="0"/>
              <a:t>Rank(</a:t>
            </a:r>
            <a:r>
              <a:rPr lang="en-GB" sz="1600" b="1" i="1" dirty="0">
                <a:latin typeface="Times New Roman" panose="02020603050405020304" pitchFamily="18" charset="0"/>
                <a:cs typeface="Times New Roman" panose="02020603050405020304" pitchFamily="18" charset="0"/>
              </a:rPr>
              <a:t>A</a:t>
            </a:r>
            <a:r>
              <a:rPr lang="en-GB" sz="1600" b="1" dirty="0"/>
              <a:t>) </a:t>
            </a:r>
            <a:r>
              <a:rPr lang="en-GB" sz="1600" dirty="0"/>
              <a:t>= </a:t>
            </a:r>
            <a:r>
              <a:rPr lang="en-GB" sz="1600" b="1" dirty="0"/>
              <a:t>Rank(</a:t>
            </a:r>
            <a:r>
              <a:rPr lang="en-GB" sz="1600" b="1" i="1" dirty="0">
                <a:latin typeface="Times New Roman" panose="02020603050405020304" pitchFamily="18" charset="0"/>
                <a:cs typeface="Times New Roman" panose="02020603050405020304" pitchFamily="18" charset="0"/>
              </a:rPr>
              <a:t>A│B</a:t>
            </a:r>
            <a:r>
              <a:rPr lang="en-GB" sz="1600" b="1" dirty="0"/>
              <a:t>) </a:t>
            </a:r>
            <a:r>
              <a:rPr lang="en-GB" sz="1600" dirty="0"/>
              <a:t>= </a:t>
            </a:r>
            <a:r>
              <a:rPr lang="en-GB" sz="1600" b="1" dirty="0"/>
              <a:t>Number of variables</a:t>
            </a:r>
          </a:p>
        </p:txBody>
      </p:sp>
      <p:cxnSp>
        <p:nvCxnSpPr>
          <p:cNvPr id="59" name="Conexão reta unidirecional 58">
            <a:extLst>
              <a:ext uri="{FF2B5EF4-FFF2-40B4-BE49-F238E27FC236}">
                <a16:creationId xmlns:a16="http://schemas.microsoft.com/office/drawing/2014/main" id="{E92C5D6F-2F16-4F54-A557-C6495CFF5C97}"/>
              </a:ext>
            </a:extLst>
          </p:cNvPr>
          <p:cNvCxnSpPr>
            <a:cxnSpLocks/>
          </p:cNvCxnSpPr>
          <p:nvPr/>
        </p:nvCxnSpPr>
        <p:spPr>
          <a:xfrm>
            <a:off x="7679150" y="3928511"/>
            <a:ext cx="2880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CuadroTexto 30">
            <a:extLst>
              <a:ext uri="{FF2B5EF4-FFF2-40B4-BE49-F238E27FC236}">
                <a16:creationId xmlns:a16="http://schemas.microsoft.com/office/drawing/2014/main" id="{ACBD7C8C-F2D7-4961-AEDF-DCCB7A71050A}"/>
              </a:ext>
            </a:extLst>
          </p:cNvPr>
          <p:cNvSpPr txBox="1"/>
          <p:nvPr/>
        </p:nvSpPr>
        <p:spPr>
          <a:xfrm>
            <a:off x="4874499" y="6109197"/>
            <a:ext cx="2367129" cy="374571"/>
          </a:xfrm>
          <a:prstGeom prst="roundRect">
            <a:avLst/>
          </a:prstGeom>
          <a:noFill/>
          <a:ln w="28575">
            <a:noFill/>
          </a:ln>
          <a:effectLst/>
        </p:spPr>
        <p:txBody>
          <a:bodyPr wrap="square" rtlCol="0">
            <a:spAutoFit/>
          </a:bodyPr>
          <a:lstStyle/>
          <a:p>
            <a:r>
              <a:rPr lang="en-GB" sz="1600" b="1" dirty="0"/>
              <a:t>Rank(</a:t>
            </a:r>
            <a:r>
              <a:rPr lang="en-GB" sz="1600" b="1" i="1" dirty="0">
                <a:latin typeface="Times New Roman" panose="02020603050405020304" pitchFamily="18" charset="0"/>
                <a:cs typeface="Times New Roman" panose="02020603050405020304" pitchFamily="18" charset="0"/>
              </a:rPr>
              <a:t>A</a:t>
            </a:r>
            <a:r>
              <a:rPr lang="en-GB" sz="1600" b="1" dirty="0"/>
              <a:t>) </a:t>
            </a:r>
            <a:r>
              <a:rPr lang="en-GB" sz="1600" dirty="0"/>
              <a:t>≠ </a:t>
            </a:r>
            <a:r>
              <a:rPr lang="en-GB" sz="1600" b="1" dirty="0"/>
              <a:t>Rank(</a:t>
            </a:r>
            <a:r>
              <a:rPr lang="en-GB" sz="1600" b="1" i="1" dirty="0">
                <a:latin typeface="Times New Roman" panose="02020603050405020304" pitchFamily="18" charset="0"/>
                <a:cs typeface="Times New Roman" panose="02020603050405020304" pitchFamily="18" charset="0"/>
              </a:rPr>
              <a:t>A│B</a:t>
            </a:r>
            <a:r>
              <a:rPr lang="en-GB" sz="1600" b="1" dirty="0"/>
              <a:t>)</a:t>
            </a:r>
          </a:p>
        </p:txBody>
      </p:sp>
      <p:cxnSp>
        <p:nvCxnSpPr>
          <p:cNvPr id="61" name="Conexão reta unidirecional 60">
            <a:extLst>
              <a:ext uri="{FF2B5EF4-FFF2-40B4-BE49-F238E27FC236}">
                <a16:creationId xmlns:a16="http://schemas.microsoft.com/office/drawing/2014/main" id="{7205DF18-C90F-42E2-A5C1-72EC132CE133}"/>
              </a:ext>
            </a:extLst>
          </p:cNvPr>
          <p:cNvCxnSpPr>
            <a:cxnSpLocks/>
          </p:cNvCxnSpPr>
          <p:nvPr/>
        </p:nvCxnSpPr>
        <p:spPr>
          <a:xfrm>
            <a:off x="4593021" y="6072783"/>
            <a:ext cx="237543" cy="1610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B34C19FD-43AD-440F-8A1F-B943D87F3E88}"/>
              </a:ext>
            </a:extLst>
          </p:cNvPr>
          <p:cNvSpPr/>
          <p:nvPr/>
        </p:nvSpPr>
        <p:spPr>
          <a:xfrm>
            <a:off x="6229150" y="5204046"/>
            <a:ext cx="1376855" cy="7495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Conexão reta unidirecional 62">
            <a:extLst>
              <a:ext uri="{FF2B5EF4-FFF2-40B4-BE49-F238E27FC236}">
                <a16:creationId xmlns:a16="http://schemas.microsoft.com/office/drawing/2014/main" id="{1B81E842-75E3-4F51-9F9F-5C889DA73BDF}"/>
              </a:ext>
            </a:extLst>
          </p:cNvPr>
          <p:cNvCxnSpPr>
            <a:cxnSpLocks/>
          </p:cNvCxnSpPr>
          <p:nvPr/>
        </p:nvCxnSpPr>
        <p:spPr>
          <a:xfrm>
            <a:off x="7588469" y="5938776"/>
            <a:ext cx="234681" cy="17042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4" name="CuadroTexto 30">
            <a:extLst>
              <a:ext uri="{FF2B5EF4-FFF2-40B4-BE49-F238E27FC236}">
                <a16:creationId xmlns:a16="http://schemas.microsoft.com/office/drawing/2014/main" id="{0743B7A0-419F-4023-87EA-80DFAB17167B}"/>
              </a:ext>
            </a:extLst>
          </p:cNvPr>
          <p:cNvSpPr txBox="1"/>
          <p:nvPr/>
        </p:nvSpPr>
        <p:spPr>
          <a:xfrm>
            <a:off x="7774769" y="6031548"/>
            <a:ext cx="536407" cy="374571"/>
          </a:xfrm>
          <a:prstGeom prst="roundRect">
            <a:avLst/>
          </a:prstGeom>
          <a:noFill/>
          <a:ln w="28575">
            <a:noFill/>
          </a:ln>
          <a:effectLst/>
        </p:spPr>
        <p:txBody>
          <a:bodyPr wrap="square" rtlCol="0">
            <a:spAutoFit/>
          </a:bodyPr>
          <a:lstStyle/>
          <a:p>
            <a:r>
              <a:rPr lang="en-GB" sz="1600" b="1" dirty="0">
                <a:solidFill>
                  <a:srgbClr val="C00000"/>
                </a:solidFill>
              </a:rPr>
              <a:t>???</a:t>
            </a:r>
          </a:p>
        </p:txBody>
      </p:sp>
      <p:sp>
        <p:nvSpPr>
          <p:cNvPr id="30" name="Retângulo: Cantos Arredondados 29">
            <a:hlinkClick r:id="rId12" action="ppaction://hlinksldjump"/>
            <a:extLst>
              <a:ext uri="{FF2B5EF4-FFF2-40B4-BE49-F238E27FC236}">
                <a16:creationId xmlns:a16="http://schemas.microsoft.com/office/drawing/2014/main" id="{05C5E79B-83D6-4F0B-AB1C-B1AF49E6BED9}"/>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1" name="Retângulo: Cantos Arredondados 30">
            <a:hlinkClick r:id="rId13" action="ppaction://hlinksldjump"/>
            <a:extLst>
              <a:ext uri="{FF2B5EF4-FFF2-40B4-BE49-F238E27FC236}">
                <a16:creationId xmlns:a16="http://schemas.microsoft.com/office/drawing/2014/main" id="{00811A75-7732-4DDE-8984-183A6D704347}"/>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2" name="Retângulo: Cantos Arredondados 31">
            <a:hlinkClick r:id="rId14" action="ppaction://hlinksldjump"/>
            <a:extLst>
              <a:ext uri="{FF2B5EF4-FFF2-40B4-BE49-F238E27FC236}">
                <a16:creationId xmlns:a16="http://schemas.microsoft.com/office/drawing/2014/main" id="{7FA89A7C-672B-4581-BB51-FC9F832B484D}"/>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3" name="Retângulo: Cantos Arredondados 32">
            <a:hlinkClick r:id="rId15" action="ppaction://hlinksldjump"/>
            <a:extLst>
              <a:ext uri="{FF2B5EF4-FFF2-40B4-BE49-F238E27FC236}">
                <a16:creationId xmlns:a16="http://schemas.microsoft.com/office/drawing/2014/main" id="{1FD6280C-125E-467F-8DEE-8CA77C1924FC}"/>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4" name="Retângulo: Cantos Arredondados 33">
            <a:hlinkClick r:id="rId16" action="ppaction://hlinksldjump"/>
            <a:extLst>
              <a:ext uri="{FF2B5EF4-FFF2-40B4-BE49-F238E27FC236}">
                <a16:creationId xmlns:a16="http://schemas.microsoft.com/office/drawing/2014/main" id="{8D1020CB-F283-4D9C-8FC1-34A284B956E5}"/>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4920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25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500"/>
                                        <p:tgtEl>
                                          <p:spTgt spid="15"/>
                                        </p:tgtEl>
                                      </p:cBhvr>
                                    </p:animEffect>
                                  </p:childTnLst>
                                </p:cTn>
                              </p:par>
                              <p:par>
                                <p:cTn id="29" presetID="10" presetClass="exit" presetSubtype="0" fill="hold" nodeType="withEffect">
                                  <p:stCondLst>
                                    <p:cond delay="0"/>
                                  </p:stCondLst>
                                  <p:childTnLst>
                                    <p:animEffect transition="out" filter="fade">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par>
                                <p:cTn id="32" presetID="10" presetClass="entr" presetSubtype="0"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heel(1)">
                                      <p:cBhvr>
                                        <p:cTn id="39" dur="750"/>
                                        <p:tgtEl>
                                          <p:spTgt spid="5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75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1500"/>
                                        <p:tgtEl>
                                          <p:spTgt spid="57"/>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left)">
                                      <p:cBhvr>
                                        <p:cTn id="49" dur="750"/>
                                        <p:tgtEl>
                                          <p:spTgt spid="59"/>
                                        </p:tgtEl>
                                      </p:cBhvr>
                                    </p:animEffect>
                                  </p:childTnLst>
                                </p:cTn>
                              </p:par>
                              <p:par>
                                <p:cTn id="50" presetID="10" presetClass="exit" presetSubtype="0" fill="hold" grpId="1"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childTnLst>
                          </p:cTn>
                        </p:par>
                        <p:par>
                          <p:cTn id="56" fill="hold">
                            <p:stCondLst>
                              <p:cond delay="2250"/>
                            </p:stCondLst>
                            <p:childTnLst>
                              <p:par>
                                <p:cTn id="57" presetID="22" presetClass="entr" presetSubtype="8"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par>
                          <p:cTn id="60" fill="hold">
                            <p:stCondLst>
                              <p:cond delay="3250"/>
                            </p:stCondLst>
                            <p:childTnLst>
                              <p:par>
                                <p:cTn id="61" presetID="22" presetClass="entr" presetSubtype="8"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left)">
                                      <p:cBhvr>
                                        <p:cTn id="63" dur="750"/>
                                        <p:tgtEl>
                                          <p:spTgt spid="61"/>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10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heel(1)">
                                      <p:cBhvr>
                                        <p:cTn id="72" dur="750"/>
                                        <p:tgtEl>
                                          <p:spTgt spid="62"/>
                                        </p:tgtEl>
                                      </p:cBhvr>
                                    </p:animEffect>
                                  </p:childTnLst>
                                </p:cTn>
                              </p:par>
                              <p:par>
                                <p:cTn id="73" presetID="10" presetClass="entr" presetSubtype="0" fill="hold" nodeType="withEffect">
                                  <p:stCondLst>
                                    <p:cond delay="50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500"/>
                                        <p:tgtEl>
                                          <p:spTgt spid="22"/>
                                        </p:tgtEl>
                                      </p:cBhvr>
                                    </p:animEffect>
                                  </p:childTnLst>
                                </p:cTn>
                              </p:par>
                              <p:par>
                                <p:cTn id="76" presetID="10" presetClass="exit" presetSubtype="0" fill="hold" nodeType="withEffect">
                                  <p:stCondLst>
                                    <p:cond delay="500"/>
                                  </p:stCondLst>
                                  <p:childTnLst>
                                    <p:animEffect transition="out" filter="fade">
                                      <p:cBhvr>
                                        <p:cTn id="77" dur="1000"/>
                                        <p:tgtEl>
                                          <p:spTgt spid="15"/>
                                        </p:tgtEl>
                                      </p:cBhvr>
                                    </p:animEffect>
                                    <p:set>
                                      <p:cBhvr>
                                        <p:cTn id="78" dur="1" fill="hold">
                                          <p:stCondLst>
                                            <p:cond delay="999"/>
                                          </p:stCondLst>
                                        </p:cTn>
                                        <p:tgtEl>
                                          <p:spTgt spid="15"/>
                                        </p:tgtEl>
                                        <p:attrNameLst>
                                          <p:attrName>style.visibility</p:attrName>
                                        </p:attrNameLst>
                                      </p:cBhvr>
                                      <p:to>
                                        <p:strVal val="hidden"/>
                                      </p:to>
                                    </p:set>
                                  </p:childTnLst>
                                </p:cTn>
                              </p:par>
                              <p:par>
                                <p:cTn id="79" presetID="22" presetClass="entr" presetSubtype="8" fill="hold" nodeType="withEffect">
                                  <p:stCondLst>
                                    <p:cond delay="500"/>
                                  </p:stCondLst>
                                  <p:childTnLst>
                                    <p:set>
                                      <p:cBhvr>
                                        <p:cTn id="80" dur="1" fill="hold">
                                          <p:stCondLst>
                                            <p:cond delay="0"/>
                                          </p:stCondLst>
                                        </p:cTn>
                                        <p:tgtEl>
                                          <p:spTgt spid="63"/>
                                        </p:tgtEl>
                                        <p:attrNameLst>
                                          <p:attrName>style.visibility</p:attrName>
                                        </p:attrNameLst>
                                      </p:cBhvr>
                                      <p:to>
                                        <p:strVal val="visible"/>
                                      </p:to>
                                    </p:set>
                                    <p:animEffect transition="in" filter="wipe(left)">
                                      <p:cBhvr>
                                        <p:cTn id="81" dur="750"/>
                                        <p:tgtEl>
                                          <p:spTgt spid="63"/>
                                        </p:tgtEl>
                                      </p:cBhvr>
                                    </p:animEffect>
                                  </p:childTnLst>
                                </p:cTn>
                              </p:par>
                              <p:par>
                                <p:cTn id="82" presetID="22" presetClass="entr" presetSubtype="8" fill="hold" grpId="0" nodeType="withEffect">
                                  <p:stCondLst>
                                    <p:cond delay="1000"/>
                                  </p:stCondLst>
                                  <p:childTnLst>
                                    <p:set>
                                      <p:cBhvr>
                                        <p:cTn id="83" dur="1" fill="hold">
                                          <p:stCondLst>
                                            <p:cond delay="0"/>
                                          </p:stCondLst>
                                        </p:cTn>
                                        <p:tgtEl>
                                          <p:spTgt spid="64"/>
                                        </p:tgtEl>
                                        <p:attrNameLst>
                                          <p:attrName>style.visibility</p:attrName>
                                        </p:attrNameLst>
                                      </p:cBhvr>
                                      <p:to>
                                        <p:strVal val="visible"/>
                                      </p:to>
                                    </p:set>
                                    <p:animEffect transition="in" filter="wipe(left)">
                                      <p:cBhvr>
                                        <p:cTn id="84"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P spid="42" grpId="0" animBg="1"/>
      <p:bldP spid="42" grpId="1" animBg="1"/>
      <p:bldP spid="11" grpId="0"/>
      <p:bldP spid="11" grpId="1"/>
      <p:bldP spid="16" grpId="0" animBg="1"/>
      <p:bldP spid="50" grpId="0" animBg="1"/>
      <p:bldP spid="58" grpId="0"/>
      <p:bldP spid="60" grpId="0"/>
      <p:bldP spid="62" grpId="0" animBg="1"/>
      <p:bldP spid="6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4" name="Rectángulo redondeado 11">
            <a:extLst>
              <a:ext uri="{FF2B5EF4-FFF2-40B4-BE49-F238E27FC236}">
                <a16:creationId xmlns:a16="http://schemas.microsoft.com/office/drawing/2014/main" id="{8A30630E-E24C-4834-9DF5-50978521EB81}"/>
              </a:ext>
            </a:extLst>
          </p:cNvPr>
          <p:cNvSpPr/>
          <p:nvPr/>
        </p:nvSpPr>
        <p:spPr>
          <a:xfrm>
            <a:off x="2088682" y="321209"/>
            <a:ext cx="9914021" cy="6268777"/>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7" name="Imagem 6">
            <a:extLst>
              <a:ext uri="{FF2B5EF4-FFF2-40B4-BE49-F238E27FC236}">
                <a16:creationId xmlns:a16="http://schemas.microsoft.com/office/drawing/2014/main" id="{9DFC038C-790C-486A-843A-DA4D3979D897}"/>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8986346" y="4324593"/>
            <a:ext cx="2031009" cy="2322812"/>
          </a:xfrm>
          <a:prstGeom prst="rect">
            <a:avLst/>
          </a:prstGeom>
        </p:spPr>
      </p:pic>
      <p:pic>
        <p:nvPicPr>
          <p:cNvPr id="52" name="Imagem 6">
            <a:extLst>
              <a:ext uri="{FF2B5EF4-FFF2-40B4-BE49-F238E27FC236}">
                <a16:creationId xmlns:a16="http://schemas.microsoft.com/office/drawing/2014/main" id="{175ACC55-30E8-4D3A-A0C0-8DC257F71CE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cxnSp>
        <p:nvCxnSpPr>
          <p:cNvPr id="5" name="Conexão reta 31">
            <a:extLst>
              <a:ext uri="{FF2B5EF4-FFF2-40B4-BE49-F238E27FC236}">
                <a16:creationId xmlns:a16="http://schemas.microsoft.com/office/drawing/2014/main" id="{6EF323A2-849E-AE49-AC4A-6B89EB99879D}"/>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 name="Conexão reta 32">
            <a:extLst>
              <a:ext uri="{FF2B5EF4-FFF2-40B4-BE49-F238E27FC236}">
                <a16:creationId xmlns:a16="http://schemas.microsoft.com/office/drawing/2014/main" id="{00A6187C-441F-C946-9B42-7BD832827287}"/>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9" name="Imagem 27">
            <a:extLst>
              <a:ext uri="{FF2B5EF4-FFF2-40B4-BE49-F238E27FC236}">
                <a16:creationId xmlns:a16="http://schemas.microsoft.com/office/drawing/2014/main" id="{FECF1339-6C7C-3C46-917F-353772C43583}"/>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tângulo 25">
            <a:extLst>
              <a:ext uri="{FF2B5EF4-FFF2-40B4-BE49-F238E27FC236}">
                <a16:creationId xmlns:a16="http://schemas.microsoft.com/office/drawing/2014/main" id="{C13572DA-412E-D647-BECF-1EB2746493A0}"/>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sp>
        <p:nvSpPr>
          <p:cNvPr id="69" name="CuadroTexto 31">
            <a:extLst>
              <a:ext uri="{FF2B5EF4-FFF2-40B4-BE49-F238E27FC236}">
                <a16:creationId xmlns:a16="http://schemas.microsoft.com/office/drawing/2014/main" id="{B268D5BF-9E79-4783-9C67-9300117BFCBC}"/>
              </a:ext>
            </a:extLst>
          </p:cNvPr>
          <p:cNvSpPr txBox="1"/>
          <p:nvPr/>
        </p:nvSpPr>
        <p:spPr>
          <a:xfrm>
            <a:off x="2301807" y="485177"/>
            <a:ext cx="9487770" cy="830997"/>
          </a:xfrm>
          <a:prstGeom prst="rect">
            <a:avLst/>
          </a:prstGeom>
          <a:noFill/>
        </p:spPr>
        <p:txBody>
          <a:bodyPr wrap="square" rtlCol="0">
            <a:spAutoFit/>
          </a:bodyPr>
          <a:lstStyle/>
          <a:p>
            <a:r>
              <a:rPr lang="en-GB" sz="2400" dirty="0">
                <a:solidFill>
                  <a:srgbClr val="F25E4F"/>
                </a:solidFill>
              </a:rPr>
              <a:t>Solving </a:t>
            </a:r>
            <a:r>
              <a:rPr lang="en-GB" sz="2400" b="1" dirty="0">
                <a:solidFill>
                  <a:srgbClr val="F25E4F"/>
                </a:solidFill>
              </a:rPr>
              <a:t>Consistent Systems with Infinite Solutions</a:t>
            </a:r>
          </a:p>
          <a:p>
            <a:r>
              <a:rPr lang="en-GB" sz="2400" dirty="0">
                <a:solidFill>
                  <a:srgbClr val="F25E4F"/>
                </a:solidFill>
              </a:rPr>
              <a:t>through </a:t>
            </a:r>
            <a:r>
              <a:rPr lang="en-GB" sz="2400" b="1" dirty="0">
                <a:solidFill>
                  <a:srgbClr val="F25E4F"/>
                </a:solidFill>
              </a:rPr>
              <a:t>Gauss </a:t>
            </a:r>
            <a:r>
              <a:rPr lang="en-GB" sz="2400" dirty="0">
                <a:solidFill>
                  <a:srgbClr val="F25E4F"/>
                </a:solidFill>
              </a:rPr>
              <a:t>and</a:t>
            </a:r>
            <a:r>
              <a:rPr lang="en-GB" sz="2400" b="1" dirty="0">
                <a:solidFill>
                  <a:srgbClr val="F25E4F"/>
                </a:solidFill>
              </a:rPr>
              <a:t> Gauss-Jordan Methods</a:t>
            </a:r>
          </a:p>
        </p:txBody>
      </p:sp>
      <p:sp>
        <p:nvSpPr>
          <p:cNvPr id="71" name="CuadroTexto 31">
            <a:extLst>
              <a:ext uri="{FF2B5EF4-FFF2-40B4-BE49-F238E27FC236}">
                <a16:creationId xmlns:a16="http://schemas.microsoft.com/office/drawing/2014/main" id="{0ADBA1EA-1ABB-44B6-B870-729490E6F2E8}"/>
              </a:ext>
            </a:extLst>
          </p:cNvPr>
          <p:cNvSpPr txBox="1"/>
          <p:nvPr/>
        </p:nvSpPr>
        <p:spPr>
          <a:xfrm>
            <a:off x="2301807" y="1333101"/>
            <a:ext cx="9487770" cy="461665"/>
          </a:xfrm>
          <a:prstGeom prst="rect">
            <a:avLst/>
          </a:prstGeom>
          <a:noFill/>
        </p:spPr>
        <p:txBody>
          <a:bodyPr wrap="square" rtlCol="0">
            <a:spAutoFit/>
          </a:bodyPr>
          <a:lstStyle/>
          <a:p>
            <a:pPr algn="just"/>
            <a:r>
              <a:rPr lang="en-GB" sz="2400" dirty="0"/>
              <a:t>Here is the case where, at </a:t>
            </a:r>
            <a:r>
              <a:rPr lang="en-GB" sz="2400" b="1" dirty="0"/>
              <a:t>Step 2</a:t>
            </a:r>
            <a:r>
              <a:rPr lang="en-GB" sz="2400" dirty="0"/>
              <a:t> in both Gauss Methods, we see that:</a:t>
            </a:r>
          </a:p>
        </p:txBody>
      </p:sp>
      <p:sp>
        <p:nvSpPr>
          <p:cNvPr id="33" name="CuadroTexto 30">
            <a:extLst>
              <a:ext uri="{FF2B5EF4-FFF2-40B4-BE49-F238E27FC236}">
                <a16:creationId xmlns:a16="http://schemas.microsoft.com/office/drawing/2014/main" id="{C353BE03-54C3-450C-93FE-EC2710C600E0}"/>
              </a:ext>
            </a:extLst>
          </p:cNvPr>
          <p:cNvSpPr txBox="1"/>
          <p:nvPr/>
        </p:nvSpPr>
        <p:spPr>
          <a:xfrm>
            <a:off x="3445582" y="1956875"/>
            <a:ext cx="7020910" cy="578882"/>
          </a:xfrm>
          <a:prstGeom prst="roundRect">
            <a:avLst/>
          </a:prstGeom>
          <a:noFill/>
          <a:ln w="28575">
            <a:solidFill>
              <a:srgbClr val="F25E4F"/>
            </a:solidFill>
          </a:ln>
          <a:effectLst>
            <a:outerShdw blurRad="63500" sx="102000" sy="102000" algn="ctr" rotWithShape="0">
              <a:prstClr val="black">
                <a:alpha val="40000"/>
              </a:prstClr>
            </a:outerShdw>
          </a:effectLst>
        </p:spPr>
        <p:txBody>
          <a:bodyPr wrap="square" rtlCol="0">
            <a:spAutoFit/>
          </a:bodyPr>
          <a:lstStyle/>
          <a:p>
            <a:pPr algn="ctr"/>
            <a:r>
              <a:rPr lang="en-GB" sz="2800" b="1" dirty="0"/>
              <a:t>Rank(</a:t>
            </a:r>
            <a:r>
              <a:rPr lang="en-GB" sz="2800" b="1" i="1" dirty="0">
                <a:latin typeface="Times New Roman" panose="02020603050405020304" pitchFamily="18" charset="0"/>
                <a:cs typeface="Times New Roman" panose="02020603050405020304" pitchFamily="18" charset="0"/>
              </a:rPr>
              <a:t>A</a:t>
            </a:r>
            <a:r>
              <a:rPr lang="en-GB" sz="2800" b="1" dirty="0"/>
              <a:t>) </a:t>
            </a:r>
            <a:r>
              <a:rPr lang="en-GB" sz="2800" dirty="0"/>
              <a:t>= </a:t>
            </a:r>
            <a:r>
              <a:rPr lang="en-GB" sz="2800" b="1" dirty="0"/>
              <a:t>Rank(</a:t>
            </a:r>
            <a:r>
              <a:rPr lang="en-GB" sz="2800" b="1" i="1" dirty="0">
                <a:latin typeface="Times New Roman" panose="02020603050405020304" pitchFamily="18" charset="0"/>
                <a:cs typeface="Times New Roman" panose="02020603050405020304" pitchFamily="18" charset="0"/>
              </a:rPr>
              <a:t>A│B</a:t>
            </a:r>
            <a:r>
              <a:rPr lang="en-GB" sz="2800" b="1" dirty="0"/>
              <a:t>) </a:t>
            </a:r>
            <a:r>
              <a:rPr lang="en-GB" sz="2800" dirty="0"/>
              <a:t>&lt; </a:t>
            </a:r>
            <a:r>
              <a:rPr lang="en-GB" sz="2800" b="1" dirty="0"/>
              <a:t>Number of variables</a:t>
            </a:r>
          </a:p>
        </p:txBody>
      </p:sp>
      <p:sp>
        <p:nvSpPr>
          <p:cNvPr id="34" name="CuadroTexto 31">
            <a:extLst>
              <a:ext uri="{FF2B5EF4-FFF2-40B4-BE49-F238E27FC236}">
                <a16:creationId xmlns:a16="http://schemas.microsoft.com/office/drawing/2014/main" id="{84720CB9-857E-43ED-9051-F846C2079FBA}"/>
              </a:ext>
            </a:extLst>
          </p:cNvPr>
          <p:cNvSpPr txBox="1"/>
          <p:nvPr/>
        </p:nvSpPr>
        <p:spPr>
          <a:xfrm>
            <a:off x="2301807" y="2666492"/>
            <a:ext cx="2354276" cy="461665"/>
          </a:xfrm>
          <a:prstGeom prst="rect">
            <a:avLst/>
          </a:prstGeom>
          <a:noFill/>
        </p:spPr>
        <p:txBody>
          <a:bodyPr wrap="square" rtlCol="0">
            <a:spAutoFit/>
          </a:bodyPr>
          <a:lstStyle/>
          <a:p>
            <a:pPr algn="just"/>
            <a:r>
              <a:rPr lang="en-GB" sz="2400" dirty="0"/>
              <a:t>so, the system is:</a:t>
            </a:r>
          </a:p>
        </p:txBody>
      </p:sp>
      <p:sp>
        <p:nvSpPr>
          <p:cNvPr id="37" name="CuadroTexto 31">
            <a:extLst>
              <a:ext uri="{FF2B5EF4-FFF2-40B4-BE49-F238E27FC236}">
                <a16:creationId xmlns:a16="http://schemas.microsoft.com/office/drawing/2014/main" id="{B5F773BF-AD4F-4CF6-ABDE-D31226CC9AB6}"/>
              </a:ext>
            </a:extLst>
          </p:cNvPr>
          <p:cNvSpPr txBox="1"/>
          <p:nvPr/>
        </p:nvSpPr>
        <p:spPr>
          <a:xfrm>
            <a:off x="2933767" y="4324592"/>
            <a:ext cx="5660607" cy="1328023"/>
          </a:xfrm>
          <a:prstGeom prst="wedgeRoundRectCallout">
            <a:avLst>
              <a:gd name="adj1" fmla="val 67177"/>
              <a:gd name="adj2" fmla="val -814"/>
              <a:gd name="adj3" fmla="val 16667"/>
            </a:avLst>
          </a:prstGeom>
          <a:solidFill>
            <a:schemeClr val="accent6">
              <a:lumMod val="20000"/>
              <a:lumOff val="80000"/>
            </a:schemeClr>
          </a:solidFill>
          <a:ln w="19050">
            <a:solidFill>
              <a:schemeClr val="accent6">
                <a:lumMod val="75000"/>
              </a:schemeClr>
            </a:solidFill>
          </a:ln>
        </p:spPr>
        <p:txBody>
          <a:bodyPr wrap="square" rtlCol="0">
            <a:spAutoFit/>
          </a:bodyPr>
          <a:lstStyle/>
          <a:p>
            <a:pPr algn="ctr"/>
            <a:r>
              <a:rPr lang="en-GB" sz="2400" dirty="0"/>
              <a:t>Now, the question is:</a:t>
            </a:r>
          </a:p>
          <a:p>
            <a:pPr algn="ctr"/>
            <a:r>
              <a:rPr lang="en-GB" sz="2400" dirty="0"/>
              <a:t>How do we </a:t>
            </a:r>
            <a:r>
              <a:rPr lang="en-GB" sz="2400" b="1" dirty="0"/>
              <a:t>get</a:t>
            </a:r>
            <a:r>
              <a:rPr lang="en-GB" sz="2400" dirty="0"/>
              <a:t>/</a:t>
            </a:r>
            <a:r>
              <a:rPr lang="en-GB" sz="2400" b="1" dirty="0"/>
              <a:t>write</a:t>
            </a:r>
            <a:r>
              <a:rPr lang="en-GB" sz="2400" dirty="0"/>
              <a:t>/</a:t>
            </a:r>
            <a:r>
              <a:rPr lang="en-GB" sz="2400" b="1" dirty="0"/>
              <a:t>represent</a:t>
            </a:r>
            <a:r>
              <a:rPr lang="en-GB" sz="2400" dirty="0"/>
              <a:t> the set of </a:t>
            </a:r>
            <a:r>
              <a:rPr lang="en-GB" sz="2400" b="1" dirty="0"/>
              <a:t>all the “</a:t>
            </a:r>
            <a:r>
              <a:rPr lang="en-GB" sz="2400" dirty="0"/>
              <a:t>infinitely many” </a:t>
            </a:r>
            <a:r>
              <a:rPr lang="en-GB" sz="2400" b="1" dirty="0"/>
              <a:t>solutions</a:t>
            </a:r>
            <a:r>
              <a:rPr lang="en-GB" sz="2400" dirty="0"/>
              <a:t>?...</a:t>
            </a:r>
          </a:p>
        </p:txBody>
      </p:sp>
      <p:pic>
        <p:nvPicPr>
          <p:cNvPr id="3" name="Imagem 2">
            <a:extLst>
              <a:ext uri="{FF2B5EF4-FFF2-40B4-BE49-F238E27FC236}">
                <a16:creationId xmlns:a16="http://schemas.microsoft.com/office/drawing/2014/main" id="{E1064D3D-04AD-4C6D-B0B2-7E264E17D96B}"/>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8711715" y="4335516"/>
            <a:ext cx="2783205" cy="2286000"/>
          </a:xfrm>
          <a:prstGeom prst="rect">
            <a:avLst/>
          </a:prstGeom>
        </p:spPr>
      </p:pic>
      <p:sp>
        <p:nvSpPr>
          <p:cNvPr id="42" name="CuadroTexto 31">
            <a:extLst>
              <a:ext uri="{FF2B5EF4-FFF2-40B4-BE49-F238E27FC236}">
                <a16:creationId xmlns:a16="http://schemas.microsoft.com/office/drawing/2014/main" id="{717E4A55-214D-48D9-BD5E-BBD3671F513B}"/>
              </a:ext>
            </a:extLst>
          </p:cNvPr>
          <p:cNvSpPr txBox="1"/>
          <p:nvPr/>
        </p:nvSpPr>
        <p:spPr>
          <a:xfrm>
            <a:off x="8207491" y="2969299"/>
            <a:ext cx="3365403" cy="919401"/>
          </a:xfrm>
          <a:prstGeom prst="wedgeRoundRectCallout">
            <a:avLst>
              <a:gd name="adj1" fmla="val -4030"/>
              <a:gd name="adj2" fmla="val 103216"/>
              <a:gd name="adj3" fmla="val 16667"/>
            </a:avLst>
          </a:prstGeom>
          <a:solidFill>
            <a:schemeClr val="accent6">
              <a:lumMod val="20000"/>
              <a:lumOff val="80000"/>
            </a:schemeClr>
          </a:solidFill>
          <a:ln w="19050">
            <a:solidFill>
              <a:schemeClr val="accent6">
                <a:lumMod val="75000"/>
              </a:schemeClr>
            </a:solidFill>
          </a:ln>
        </p:spPr>
        <p:txBody>
          <a:bodyPr wrap="square" rtlCol="0">
            <a:spAutoFit/>
          </a:bodyPr>
          <a:lstStyle/>
          <a:p>
            <a:pPr algn="ctr"/>
            <a:r>
              <a:rPr lang="en-GB" sz="2400" dirty="0"/>
              <a:t>Please see the following general procedure!...</a:t>
            </a:r>
          </a:p>
        </p:txBody>
      </p:sp>
      <p:sp>
        <p:nvSpPr>
          <p:cNvPr id="35" name="CuadroTexto 30">
            <a:extLst>
              <a:ext uri="{FF2B5EF4-FFF2-40B4-BE49-F238E27FC236}">
                <a16:creationId xmlns:a16="http://schemas.microsoft.com/office/drawing/2014/main" id="{DA0FCF06-9E73-4EC0-97B8-3FEF5C43CF38}"/>
              </a:ext>
            </a:extLst>
          </p:cNvPr>
          <p:cNvSpPr txBox="1"/>
          <p:nvPr/>
        </p:nvSpPr>
        <p:spPr>
          <a:xfrm>
            <a:off x="3478945" y="3208048"/>
            <a:ext cx="7020910" cy="578882"/>
          </a:xfrm>
          <a:prstGeom prst="roundRect">
            <a:avLst/>
          </a:prstGeom>
          <a:noFill/>
          <a:ln w="28575">
            <a:solidFill>
              <a:srgbClr val="F25E4F"/>
            </a:solidFill>
          </a:ln>
          <a:effectLst>
            <a:outerShdw blurRad="63500" sx="102000" sy="102000" algn="ctr" rotWithShape="0">
              <a:prstClr val="black">
                <a:alpha val="40000"/>
              </a:prstClr>
            </a:outerShdw>
          </a:effectLst>
        </p:spPr>
        <p:txBody>
          <a:bodyPr wrap="square" rtlCol="0">
            <a:spAutoFit/>
          </a:bodyPr>
          <a:lstStyle/>
          <a:p>
            <a:pPr algn="ctr"/>
            <a:r>
              <a:rPr lang="en-GB" sz="2800" b="1" dirty="0">
                <a:solidFill>
                  <a:srgbClr val="F25E4F"/>
                </a:solidFill>
              </a:rPr>
              <a:t>Consistent</a:t>
            </a:r>
            <a:r>
              <a:rPr lang="en-GB" sz="2800" b="1" dirty="0"/>
              <a:t> with Infinitely many solutions</a:t>
            </a:r>
          </a:p>
        </p:txBody>
      </p:sp>
      <p:pic>
        <p:nvPicPr>
          <p:cNvPr id="4" name="Imagem 3">
            <a:extLst>
              <a:ext uri="{FF2B5EF4-FFF2-40B4-BE49-F238E27FC236}">
                <a16:creationId xmlns:a16="http://schemas.microsoft.com/office/drawing/2014/main" id="{9DD7501B-EC55-4A44-879E-135901A2219E}"/>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flipH="1">
            <a:off x="8806225" y="4449055"/>
            <a:ext cx="2316600" cy="2160000"/>
          </a:xfrm>
          <a:prstGeom prst="rect">
            <a:avLst/>
          </a:prstGeom>
        </p:spPr>
      </p:pic>
      <p:pic>
        <p:nvPicPr>
          <p:cNvPr id="21" name="Imagem 20">
            <a:extLst>
              <a:ext uri="{FF2B5EF4-FFF2-40B4-BE49-F238E27FC236}">
                <a16:creationId xmlns:a16="http://schemas.microsoft.com/office/drawing/2014/main" id="{793FCCCE-5A4E-436D-8B15-7306C8166DB4}"/>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flipH="1">
            <a:off x="9182469" y="5205248"/>
            <a:ext cx="2088000" cy="1421012"/>
          </a:xfrm>
          <a:prstGeom prst="rect">
            <a:avLst/>
          </a:prstGeom>
        </p:spPr>
      </p:pic>
      <p:sp>
        <p:nvSpPr>
          <p:cNvPr id="23" name="Retângulo: Cantos Arredondados 22">
            <a:hlinkClick r:id="rId13" action="ppaction://hlinksldjump"/>
            <a:extLst>
              <a:ext uri="{FF2B5EF4-FFF2-40B4-BE49-F238E27FC236}">
                <a16:creationId xmlns:a16="http://schemas.microsoft.com/office/drawing/2014/main" id="{207B7691-D91A-476D-9F1D-8CC35CCB01BB}"/>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4" name="Retângulo: Cantos Arredondados 23">
            <a:hlinkClick r:id="rId14" action="ppaction://hlinksldjump"/>
            <a:extLst>
              <a:ext uri="{FF2B5EF4-FFF2-40B4-BE49-F238E27FC236}">
                <a16:creationId xmlns:a16="http://schemas.microsoft.com/office/drawing/2014/main" id="{381F15BE-D444-4C69-B96B-50317A1848A9}"/>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5" name="Retângulo: Cantos Arredondados 24">
            <a:hlinkClick r:id="rId15" action="ppaction://hlinksldjump"/>
            <a:extLst>
              <a:ext uri="{FF2B5EF4-FFF2-40B4-BE49-F238E27FC236}">
                <a16:creationId xmlns:a16="http://schemas.microsoft.com/office/drawing/2014/main" id="{9C59C511-6FF4-4EDD-B4DA-696182A79FD5}"/>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6" name="Retângulo: Cantos Arredondados 25">
            <a:hlinkClick r:id="rId16" action="ppaction://hlinksldjump"/>
            <a:extLst>
              <a:ext uri="{FF2B5EF4-FFF2-40B4-BE49-F238E27FC236}">
                <a16:creationId xmlns:a16="http://schemas.microsoft.com/office/drawing/2014/main" id="{ED8D454E-D2BD-4AFF-A1A7-E56403364A32}"/>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27" name="Retângulo: Cantos Arredondados 26">
            <a:hlinkClick r:id="rId17" action="ppaction://hlinksldjump"/>
            <a:extLst>
              <a:ext uri="{FF2B5EF4-FFF2-40B4-BE49-F238E27FC236}">
                <a16:creationId xmlns:a16="http://schemas.microsoft.com/office/drawing/2014/main" id="{4D1A270B-5C59-4A03-897E-FDB94DD65155}"/>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0153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par>
                                <p:cTn id="12" presetID="1" presetClass="emph" presetSubtype="2" fill="hold" nodeType="withEffect">
                                  <p:stCondLst>
                                    <p:cond delay="0"/>
                                  </p:stCondLst>
                                  <p:childTnLst>
                                    <p:animClr clrSpc="rgb" dir="cw">
                                      <p:cBhvr>
                                        <p:cTn id="13" dur="1500" fill="hold"/>
                                        <p:tgtEl>
                                          <p:spTgt spid="33"/>
                                        </p:tgtEl>
                                        <p:attrNameLst>
                                          <p:attrName>fillcolor</p:attrName>
                                        </p:attrNameLst>
                                      </p:cBhvr>
                                      <p:to>
                                        <a:srgbClr val="F7CBAC"/>
                                      </p:to>
                                    </p:animClr>
                                    <p:set>
                                      <p:cBhvr>
                                        <p:cTn id="14" dur="1500" fill="hold"/>
                                        <p:tgtEl>
                                          <p:spTgt spid="33"/>
                                        </p:tgtEl>
                                        <p:attrNameLst>
                                          <p:attrName>fill.type</p:attrName>
                                        </p:attrNameLst>
                                      </p:cBhvr>
                                      <p:to>
                                        <p:strVal val="solid"/>
                                      </p:to>
                                    </p:set>
                                    <p:set>
                                      <p:cBhvr>
                                        <p:cTn id="15" dur="1500" fill="hold"/>
                                        <p:tgtEl>
                                          <p:spTgt spid="33"/>
                                        </p:tgtEl>
                                        <p:attrNameLst>
                                          <p:attrName>fill.on</p:attrName>
                                        </p:attrNameLst>
                                      </p:cBhvr>
                                      <p:to>
                                        <p:strVal val="true"/>
                                      </p:to>
                                    </p:set>
                                  </p:childTnLst>
                                </p:cTn>
                              </p:par>
                              <p:par>
                                <p:cTn id="16" presetID="10" presetClass="entr" presetSubtype="0" fill="hold" nodeType="withEffect">
                                  <p:stCondLst>
                                    <p:cond delay="7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250"/>
                                        <p:tgtEl>
                                          <p:spTgt spid="4"/>
                                        </p:tgtEl>
                                      </p:cBhvr>
                                    </p:animEffect>
                                  </p:childTnLst>
                                </p:cTn>
                              </p:par>
                              <p:par>
                                <p:cTn id="19" presetID="10" presetClass="exit" presetSubtype="0" fill="hold" nodeType="withEffect">
                                  <p:stCondLst>
                                    <p:cond delay="1000"/>
                                  </p:stCondLst>
                                  <p:childTnLst>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750"/>
                                        <p:tgtEl>
                                          <p:spTgt spid="34"/>
                                        </p:tgtEl>
                                      </p:cBhvr>
                                    </p:animEffec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childTnLst>
                                </p:cTn>
                              </p:par>
                              <p:par>
                                <p:cTn id="31" presetID="1" presetClass="emph" presetSubtype="2" fill="hold" nodeType="withEffect">
                                  <p:stCondLst>
                                    <p:cond delay="0"/>
                                  </p:stCondLst>
                                  <p:childTnLst>
                                    <p:animClr clrSpc="rgb" dir="cw">
                                      <p:cBhvr>
                                        <p:cTn id="32" dur="2000" fill="hold"/>
                                        <p:tgtEl>
                                          <p:spTgt spid="35"/>
                                        </p:tgtEl>
                                        <p:attrNameLst>
                                          <p:attrName>fillcolor</p:attrName>
                                        </p:attrNameLst>
                                      </p:cBhvr>
                                      <p:to>
                                        <a:srgbClr val="F7CBAC"/>
                                      </p:to>
                                    </p:animClr>
                                    <p:set>
                                      <p:cBhvr>
                                        <p:cTn id="33" dur="2000" fill="hold"/>
                                        <p:tgtEl>
                                          <p:spTgt spid="35"/>
                                        </p:tgtEl>
                                        <p:attrNameLst>
                                          <p:attrName>fill.type</p:attrName>
                                        </p:attrNameLst>
                                      </p:cBhvr>
                                      <p:to>
                                        <p:strVal val="solid"/>
                                      </p:to>
                                    </p:set>
                                    <p:set>
                                      <p:cBhvr>
                                        <p:cTn id="34" dur="2000" fill="hold"/>
                                        <p:tgtEl>
                                          <p:spTgt spid="3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500"/>
                                        <p:tgtEl>
                                          <p:spTgt spid="3"/>
                                        </p:tgtEl>
                                      </p:cBhvr>
                                    </p:animEffect>
                                  </p:childTnLst>
                                </p:cTn>
                              </p:par>
                              <p:par>
                                <p:cTn id="40" presetID="10" presetClass="exit" presetSubtype="0" fill="hold" nodeType="withEffect">
                                  <p:stCondLst>
                                    <p:cond delay="0"/>
                                  </p:stCondLst>
                                  <p:childTnLst>
                                    <p:animEffect transition="out" filter="fade">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par>
                                <p:cTn id="43" presetID="10" presetClass="entr" presetSubtype="0" fill="hold" grpId="0" nodeType="withEffect">
                                  <p:stCondLst>
                                    <p:cond delay="75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75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750"/>
                                        <p:tgtEl>
                                          <p:spTgt spid="3"/>
                                        </p:tgtEl>
                                      </p:cBhvr>
                                    </p:animEffect>
                                    <p:set>
                                      <p:cBhvr>
                                        <p:cTn id="50" dur="1" fill="hold">
                                          <p:stCondLst>
                                            <p:cond delay="749"/>
                                          </p:stCondLst>
                                        </p:cTn>
                                        <p:tgtEl>
                                          <p:spTgt spid="3"/>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childTnLst>
                                </p:cTn>
                              </p:par>
                              <p:par>
                                <p:cTn id="57" presetID="10" presetClass="exit" presetSubtype="0" fill="hold" grpId="1" nodeType="withEffect">
                                  <p:stCondLst>
                                    <p:cond delay="0"/>
                                  </p:stCondLst>
                                  <p:childTnLst>
                                    <p:animEffect transition="out" filter="fade">
                                      <p:cBhvr>
                                        <p:cTn id="58" dur="500"/>
                                        <p:tgtEl>
                                          <p:spTgt spid="71"/>
                                        </p:tgtEl>
                                      </p:cBhvr>
                                    </p:animEffect>
                                    <p:set>
                                      <p:cBhvr>
                                        <p:cTn id="59" dur="1" fill="hold">
                                          <p:stCondLst>
                                            <p:cond delay="499"/>
                                          </p:stCondLst>
                                        </p:cTn>
                                        <p:tgtEl>
                                          <p:spTgt spid="7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3"/>
                                        </p:tgtEl>
                                      </p:cBhvr>
                                    </p:animEffect>
                                    <p:set>
                                      <p:cBhvr>
                                        <p:cTn id="62" dur="1" fill="hold">
                                          <p:stCondLst>
                                            <p:cond delay="499"/>
                                          </p:stCondLst>
                                        </p:cTn>
                                        <p:tgtEl>
                                          <p:spTgt spid="3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5"/>
                                        </p:tgtEl>
                                      </p:cBhvr>
                                    </p:animEffect>
                                    <p:set>
                                      <p:cBhvr>
                                        <p:cTn id="68"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33" grpId="0" animBg="1"/>
      <p:bldP spid="33" grpId="1" animBg="1"/>
      <p:bldP spid="34" grpId="0"/>
      <p:bldP spid="34" grpId="1"/>
      <p:bldP spid="37" grpId="0" animBg="1"/>
      <p:bldP spid="42" grpId="0" animBg="1"/>
      <p:bldP spid="35" grpId="0" animBg="1"/>
      <p:bldP spid="3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4" name="Rectángulo redondeado 11">
            <a:extLst>
              <a:ext uri="{FF2B5EF4-FFF2-40B4-BE49-F238E27FC236}">
                <a16:creationId xmlns:a16="http://schemas.microsoft.com/office/drawing/2014/main" id="{8A30630E-E24C-4834-9DF5-50978521EB81}"/>
              </a:ext>
            </a:extLst>
          </p:cNvPr>
          <p:cNvSpPr/>
          <p:nvPr/>
        </p:nvSpPr>
        <p:spPr>
          <a:xfrm>
            <a:off x="2088682" y="321209"/>
            <a:ext cx="9914021" cy="6268777"/>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sp>
        <p:nvSpPr>
          <p:cNvPr id="26" name="Rectángulo redondeado 11">
            <a:extLst>
              <a:ext uri="{FF2B5EF4-FFF2-40B4-BE49-F238E27FC236}">
                <a16:creationId xmlns:a16="http://schemas.microsoft.com/office/drawing/2014/main" id="{340EDB60-A150-4911-8093-2C37E64D4DF7}"/>
              </a:ext>
            </a:extLst>
          </p:cNvPr>
          <p:cNvSpPr/>
          <p:nvPr/>
        </p:nvSpPr>
        <p:spPr>
          <a:xfrm>
            <a:off x="2088682" y="321210"/>
            <a:ext cx="9914021" cy="4145687"/>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7" name="Imagem 6">
            <a:extLst>
              <a:ext uri="{FF2B5EF4-FFF2-40B4-BE49-F238E27FC236}">
                <a16:creationId xmlns:a16="http://schemas.microsoft.com/office/drawing/2014/main" id="{9DFC038C-790C-486A-843A-DA4D3979D89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flipH="1">
            <a:off x="8986346" y="4324593"/>
            <a:ext cx="2031009" cy="2322812"/>
          </a:xfrm>
          <a:prstGeom prst="rect">
            <a:avLst/>
          </a:prstGeom>
        </p:spPr>
      </p:pic>
      <p:pic>
        <p:nvPicPr>
          <p:cNvPr id="52" name="Imagem 6">
            <a:extLst>
              <a:ext uri="{FF2B5EF4-FFF2-40B4-BE49-F238E27FC236}">
                <a16:creationId xmlns:a16="http://schemas.microsoft.com/office/drawing/2014/main" id="{175ACC55-30E8-4D3A-A0C0-8DC257F71CE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cxnSp>
        <p:nvCxnSpPr>
          <p:cNvPr id="5" name="Conexão reta 31">
            <a:extLst>
              <a:ext uri="{FF2B5EF4-FFF2-40B4-BE49-F238E27FC236}">
                <a16:creationId xmlns:a16="http://schemas.microsoft.com/office/drawing/2014/main" id="{6EF323A2-849E-AE49-AC4A-6B89EB99879D}"/>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 name="Conexão reta 32">
            <a:extLst>
              <a:ext uri="{FF2B5EF4-FFF2-40B4-BE49-F238E27FC236}">
                <a16:creationId xmlns:a16="http://schemas.microsoft.com/office/drawing/2014/main" id="{00A6187C-441F-C946-9B42-7BD832827287}"/>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9" name="Imagem 27">
            <a:extLst>
              <a:ext uri="{FF2B5EF4-FFF2-40B4-BE49-F238E27FC236}">
                <a16:creationId xmlns:a16="http://schemas.microsoft.com/office/drawing/2014/main" id="{FECF1339-6C7C-3C46-917F-353772C4358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tângulo 25">
            <a:extLst>
              <a:ext uri="{FF2B5EF4-FFF2-40B4-BE49-F238E27FC236}">
                <a16:creationId xmlns:a16="http://schemas.microsoft.com/office/drawing/2014/main" id="{C13572DA-412E-D647-BECF-1EB2746493A0}"/>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sp>
        <p:nvSpPr>
          <p:cNvPr id="69" name="CuadroTexto 31">
            <a:extLst>
              <a:ext uri="{FF2B5EF4-FFF2-40B4-BE49-F238E27FC236}">
                <a16:creationId xmlns:a16="http://schemas.microsoft.com/office/drawing/2014/main" id="{B268D5BF-9E79-4783-9C67-9300117BFCBC}"/>
              </a:ext>
            </a:extLst>
          </p:cNvPr>
          <p:cNvSpPr txBox="1"/>
          <p:nvPr/>
        </p:nvSpPr>
        <p:spPr>
          <a:xfrm>
            <a:off x="2301807" y="485177"/>
            <a:ext cx="9487770" cy="830997"/>
          </a:xfrm>
          <a:prstGeom prst="rect">
            <a:avLst/>
          </a:prstGeom>
          <a:noFill/>
        </p:spPr>
        <p:txBody>
          <a:bodyPr wrap="square" rtlCol="0">
            <a:spAutoFit/>
          </a:bodyPr>
          <a:lstStyle/>
          <a:p>
            <a:r>
              <a:rPr lang="en-GB" sz="2400" dirty="0">
                <a:solidFill>
                  <a:srgbClr val="F25E4F"/>
                </a:solidFill>
              </a:rPr>
              <a:t>Solving </a:t>
            </a:r>
            <a:r>
              <a:rPr lang="en-GB" sz="2400" b="1" dirty="0">
                <a:solidFill>
                  <a:srgbClr val="F25E4F"/>
                </a:solidFill>
              </a:rPr>
              <a:t>Consistent Systems with Infinite Solutions</a:t>
            </a:r>
          </a:p>
          <a:p>
            <a:r>
              <a:rPr lang="en-GB" sz="2400" dirty="0">
                <a:solidFill>
                  <a:srgbClr val="F25E4F"/>
                </a:solidFill>
              </a:rPr>
              <a:t>through </a:t>
            </a:r>
            <a:r>
              <a:rPr lang="en-GB" sz="2400" b="1" dirty="0">
                <a:solidFill>
                  <a:srgbClr val="F25E4F"/>
                </a:solidFill>
              </a:rPr>
              <a:t>Gauss </a:t>
            </a:r>
            <a:r>
              <a:rPr lang="en-GB" sz="2400" dirty="0">
                <a:solidFill>
                  <a:srgbClr val="F25E4F"/>
                </a:solidFill>
              </a:rPr>
              <a:t>and</a:t>
            </a:r>
            <a:r>
              <a:rPr lang="en-GB" sz="2400" b="1" dirty="0">
                <a:solidFill>
                  <a:srgbClr val="F25E4F"/>
                </a:solidFill>
              </a:rPr>
              <a:t> Gauss-Jordan Methods</a:t>
            </a:r>
          </a:p>
        </p:txBody>
      </p:sp>
      <p:sp>
        <p:nvSpPr>
          <p:cNvPr id="71" name="CuadroTexto 31">
            <a:extLst>
              <a:ext uri="{FF2B5EF4-FFF2-40B4-BE49-F238E27FC236}">
                <a16:creationId xmlns:a16="http://schemas.microsoft.com/office/drawing/2014/main" id="{0ADBA1EA-1ABB-44B6-B870-729490E6F2E8}"/>
              </a:ext>
            </a:extLst>
          </p:cNvPr>
          <p:cNvSpPr txBox="1"/>
          <p:nvPr/>
        </p:nvSpPr>
        <p:spPr>
          <a:xfrm>
            <a:off x="2301806" y="1333401"/>
            <a:ext cx="7041891" cy="400110"/>
          </a:xfrm>
          <a:prstGeom prst="rect">
            <a:avLst/>
          </a:prstGeom>
          <a:noFill/>
        </p:spPr>
        <p:txBody>
          <a:bodyPr wrap="square" rtlCol="0">
            <a:spAutoFit/>
          </a:bodyPr>
          <a:lstStyle/>
          <a:p>
            <a:pPr algn="just"/>
            <a:r>
              <a:rPr lang="en-GB" sz="2000" dirty="0"/>
              <a:t>For </a:t>
            </a:r>
            <a:r>
              <a:rPr lang="en-GB" sz="2000" b="1" dirty="0"/>
              <a:t>Gauss </a:t>
            </a:r>
            <a:r>
              <a:rPr lang="en-GB" sz="2000" dirty="0"/>
              <a:t>and </a:t>
            </a:r>
            <a:r>
              <a:rPr lang="en-GB" sz="2000" b="1" dirty="0"/>
              <a:t>Gauss-Jordan Methods – after Step 2:</a:t>
            </a:r>
          </a:p>
        </p:txBody>
      </p:sp>
      <p:sp>
        <p:nvSpPr>
          <p:cNvPr id="42" name="CuadroTexto 31">
            <a:extLst>
              <a:ext uri="{FF2B5EF4-FFF2-40B4-BE49-F238E27FC236}">
                <a16:creationId xmlns:a16="http://schemas.microsoft.com/office/drawing/2014/main" id="{717E4A55-214D-48D9-BD5E-BBD3671F513B}"/>
              </a:ext>
            </a:extLst>
          </p:cNvPr>
          <p:cNvSpPr txBox="1"/>
          <p:nvPr/>
        </p:nvSpPr>
        <p:spPr>
          <a:xfrm>
            <a:off x="8207491" y="2969299"/>
            <a:ext cx="3365403" cy="919401"/>
          </a:xfrm>
          <a:prstGeom prst="wedgeRoundRectCallout">
            <a:avLst>
              <a:gd name="adj1" fmla="val -4030"/>
              <a:gd name="adj2" fmla="val 103216"/>
              <a:gd name="adj3" fmla="val 16667"/>
            </a:avLst>
          </a:prstGeom>
          <a:solidFill>
            <a:schemeClr val="accent6">
              <a:lumMod val="20000"/>
              <a:lumOff val="80000"/>
            </a:schemeClr>
          </a:solidFill>
          <a:ln w="19050">
            <a:solidFill>
              <a:schemeClr val="accent6">
                <a:lumMod val="75000"/>
              </a:schemeClr>
            </a:solidFill>
          </a:ln>
        </p:spPr>
        <p:txBody>
          <a:bodyPr wrap="square" rtlCol="0">
            <a:spAutoFit/>
          </a:bodyPr>
          <a:lstStyle/>
          <a:p>
            <a:pPr algn="ctr"/>
            <a:r>
              <a:rPr lang="en-GB" sz="2400" dirty="0"/>
              <a:t>Please see the following general procedure!...</a:t>
            </a:r>
          </a:p>
        </p:txBody>
      </p:sp>
      <p:sp>
        <p:nvSpPr>
          <p:cNvPr id="21" name="CuadroTexto 31">
            <a:extLst>
              <a:ext uri="{FF2B5EF4-FFF2-40B4-BE49-F238E27FC236}">
                <a16:creationId xmlns:a16="http://schemas.microsoft.com/office/drawing/2014/main" id="{26BF8D1D-9120-40F9-81C0-614C0EE5C416}"/>
              </a:ext>
            </a:extLst>
          </p:cNvPr>
          <p:cNvSpPr txBox="1"/>
          <p:nvPr/>
        </p:nvSpPr>
        <p:spPr>
          <a:xfrm>
            <a:off x="2301806" y="1768588"/>
            <a:ext cx="9585393" cy="707886"/>
          </a:xfrm>
          <a:prstGeom prst="rect">
            <a:avLst/>
          </a:prstGeom>
          <a:noFill/>
        </p:spPr>
        <p:txBody>
          <a:bodyPr wrap="square" rtlCol="0">
            <a:spAutoFit/>
          </a:bodyPr>
          <a:lstStyle/>
          <a:p>
            <a:pPr algn="just"/>
            <a:r>
              <a:rPr lang="en-GB" sz="2000" b="1" dirty="0">
                <a:solidFill>
                  <a:srgbClr val="F25E4F"/>
                </a:solidFill>
              </a:rPr>
              <a:t>1. </a:t>
            </a:r>
            <a:r>
              <a:rPr lang="en-GB" sz="2000" dirty="0"/>
              <a:t>Establish as </a:t>
            </a:r>
            <a:r>
              <a:rPr lang="en-GB" sz="2000" b="1" dirty="0"/>
              <a:t>principal variables </a:t>
            </a:r>
            <a:r>
              <a:rPr lang="en-GB" sz="2000" dirty="0"/>
              <a:t>the variables whose coefficients are the successive </a:t>
            </a:r>
            <a:r>
              <a:rPr lang="en-GB" sz="2000" dirty="0">
                <a:effectLst>
                  <a:outerShdw blurRad="38100" dist="38100" dir="2700000" algn="tl">
                    <a:srgbClr val="000000">
                      <a:alpha val="43137"/>
                    </a:srgbClr>
                  </a:outerShdw>
                </a:effectLst>
              </a:rPr>
              <a:t>pivots</a:t>
            </a:r>
            <a:r>
              <a:rPr lang="en-GB" sz="2000" dirty="0"/>
              <a:t> on the "diagonal" of the </a:t>
            </a:r>
            <a:r>
              <a:rPr lang="en-GB" sz="2000" dirty="0">
                <a:effectLst>
                  <a:outerShdw blurRad="38100" dist="38100" dir="2700000" algn="tl">
                    <a:srgbClr val="000000">
                      <a:alpha val="43137"/>
                    </a:srgbClr>
                  </a:outerShdw>
                </a:effectLst>
              </a:rPr>
              <a:t>row echelon form </a:t>
            </a:r>
            <a:r>
              <a:rPr lang="en-GB" sz="2000" dirty="0"/>
              <a:t>or the </a:t>
            </a:r>
            <a:r>
              <a:rPr lang="en-GB" sz="2000" dirty="0">
                <a:effectLst>
                  <a:outerShdw blurRad="38100" dist="38100" dir="2700000" algn="tl">
                    <a:srgbClr val="000000">
                      <a:alpha val="43137"/>
                    </a:srgbClr>
                  </a:outerShdw>
                </a:effectLst>
              </a:rPr>
              <a:t>reduced row echelon form</a:t>
            </a:r>
            <a:r>
              <a:rPr lang="en-GB" sz="2000" dirty="0"/>
              <a:t>, respectively;</a:t>
            </a:r>
          </a:p>
        </p:txBody>
      </p:sp>
      <p:sp>
        <p:nvSpPr>
          <p:cNvPr id="23" name="CuadroTexto 31">
            <a:extLst>
              <a:ext uri="{FF2B5EF4-FFF2-40B4-BE49-F238E27FC236}">
                <a16:creationId xmlns:a16="http://schemas.microsoft.com/office/drawing/2014/main" id="{E08B113D-4DDE-4529-A68F-1EC3ABA5F4A3}"/>
              </a:ext>
            </a:extLst>
          </p:cNvPr>
          <p:cNvSpPr txBox="1"/>
          <p:nvPr/>
        </p:nvSpPr>
        <p:spPr>
          <a:xfrm>
            <a:off x="2301807" y="2511551"/>
            <a:ext cx="8502827" cy="400110"/>
          </a:xfrm>
          <a:prstGeom prst="rect">
            <a:avLst/>
          </a:prstGeom>
          <a:noFill/>
        </p:spPr>
        <p:txBody>
          <a:bodyPr wrap="square" rtlCol="0">
            <a:spAutoFit/>
          </a:bodyPr>
          <a:lstStyle/>
          <a:p>
            <a:pPr algn="just"/>
            <a:r>
              <a:rPr lang="en-GB" sz="2000" b="1" dirty="0">
                <a:solidFill>
                  <a:srgbClr val="F25E4F"/>
                </a:solidFill>
              </a:rPr>
              <a:t>2. </a:t>
            </a:r>
            <a:r>
              <a:rPr lang="en-GB" sz="2000" dirty="0"/>
              <a:t>Establish as </a:t>
            </a:r>
            <a:r>
              <a:rPr lang="en-GB" sz="2000" b="1" dirty="0"/>
              <a:t>non principal</a:t>
            </a:r>
            <a:r>
              <a:rPr lang="en-GB" sz="2000" dirty="0"/>
              <a:t> </a:t>
            </a:r>
            <a:r>
              <a:rPr lang="en-GB" sz="2000" b="1" dirty="0"/>
              <a:t>variables </a:t>
            </a:r>
            <a:r>
              <a:rPr lang="en-GB" sz="2000" dirty="0"/>
              <a:t>(free), the remaining ones.</a:t>
            </a:r>
          </a:p>
        </p:txBody>
      </p:sp>
      <p:sp>
        <p:nvSpPr>
          <p:cNvPr id="24" name="CuadroTexto 31">
            <a:extLst>
              <a:ext uri="{FF2B5EF4-FFF2-40B4-BE49-F238E27FC236}">
                <a16:creationId xmlns:a16="http://schemas.microsoft.com/office/drawing/2014/main" id="{6F23F1BB-8612-4D64-A8E1-17C29A435684}"/>
              </a:ext>
            </a:extLst>
          </p:cNvPr>
          <p:cNvSpPr txBox="1"/>
          <p:nvPr/>
        </p:nvSpPr>
        <p:spPr>
          <a:xfrm>
            <a:off x="2315475" y="2939356"/>
            <a:ext cx="9585393" cy="1015663"/>
          </a:xfrm>
          <a:prstGeom prst="rect">
            <a:avLst/>
          </a:prstGeom>
          <a:noFill/>
        </p:spPr>
        <p:txBody>
          <a:bodyPr wrap="square" rtlCol="0">
            <a:spAutoFit/>
          </a:bodyPr>
          <a:lstStyle/>
          <a:p>
            <a:pPr algn="just"/>
            <a:r>
              <a:rPr lang="en-GB" sz="2000" dirty="0"/>
              <a:t>When returning to the equations’ system (step 3), place, on the second hand of each equation, all the non principal variable terms (do not forget to change the respective signs) and define one equation line for each one of these free variables, setting their domain.   </a:t>
            </a:r>
          </a:p>
        </p:txBody>
      </p:sp>
      <p:sp>
        <p:nvSpPr>
          <p:cNvPr id="25" name="CuadroTexto 31">
            <a:extLst>
              <a:ext uri="{FF2B5EF4-FFF2-40B4-BE49-F238E27FC236}">
                <a16:creationId xmlns:a16="http://schemas.microsoft.com/office/drawing/2014/main" id="{CF0E8ADD-5705-4756-80BA-D8B7FDC0F322}"/>
              </a:ext>
            </a:extLst>
          </p:cNvPr>
          <p:cNvSpPr txBox="1"/>
          <p:nvPr/>
        </p:nvSpPr>
        <p:spPr>
          <a:xfrm>
            <a:off x="2344894" y="3937695"/>
            <a:ext cx="9585393" cy="400110"/>
          </a:xfrm>
          <a:prstGeom prst="rect">
            <a:avLst/>
          </a:prstGeom>
          <a:noFill/>
        </p:spPr>
        <p:txBody>
          <a:bodyPr wrap="square" rtlCol="0">
            <a:spAutoFit/>
          </a:bodyPr>
          <a:lstStyle/>
          <a:p>
            <a:pPr algn="just"/>
            <a:r>
              <a:rPr lang="en-GB" sz="2000" dirty="0"/>
              <a:t>Remember, we only get specific solutions for the principal variables, the others are free!... </a:t>
            </a:r>
          </a:p>
        </p:txBody>
      </p:sp>
      <p:sp>
        <p:nvSpPr>
          <p:cNvPr id="22" name="Retângulo: Cantos Arredondados 21">
            <a:hlinkClick r:id="rId7" action="ppaction://hlinksldjump"/>
            <a:extLst>
              <a:ext uri="{FF2B5EF4-FFF2-40B4-BE49-F238E27FC236}">
                <a16:creationId xmlns:a16="http://schemas.microsoft.com/office/drawing/2014/main" id="{A33EDA1C-C192-48F8-B363-E6701A7D321D}"/>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7" name="Retângulo: Cantos Arredondados 26">
            <a:hlinkClick r:id="rId8" action="ppaction://hlinksldjump"/>
            <a:extLst>
              <a:ext uri="{FF2B5EF4-FFF2-40B4-BE49-F238E27FC236}">
                <a16:creationId xmlns:a16="http://schemas.microsoft.com/office/drawing/2014/main" id="{92244536-8AA2-4FFC-A012-13D88EF083DE}"/>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8" name="Retângulo: Cantos Arredondados 27">
            <a:hlinkClick r:id="rId9" action="ppaction://hlinksldjump"/>
            <a:extLst>
              <a:ext uri="{FF2B5EF4-FFF2-40B4-BE49-F238E27FC236}">
                <a16:creationId xmlns:a16="http://schemas.microsoft.com/office/drawing/2014/main" id="{D2FCFA4D-F5FE-4D34-83C2-AC237E2114F5}"/>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9" name="Retângulo: Cantos Arredondados 28">
            <a:hlinkClick r:id="rId10" action="ppaction://hlinksldjump"/>
            <a:extLst>
              <a:ext uri="{FF2B5EF4-FFF2-40B4-BE49-F238E27FC236}">
                <a16:creationId xmlns:a16="http://schemas.microsoft.com/office/drawing/2014/main" id="{C7DB797E-3D13-43DB-B3F9-BF06ADA42C75}"/>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0" name="Retângulo: Cantos Arredondados 29">
            <a:hlinkClick r:id="rId11" action="ppaction://hlinksldjump"/>
            <a:extLst>
              <a:ext uri="{FF2B5EF4-FFF2-40B4-BE49-F238E27FC236}">
                <a16:creationId xmlns:a16="http://schemas.microsoft.com/office/drawing/2014/main" id="{C94A7A7F-C649-48CB-A99E-A1A62A355C55}"/>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1324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xit" presetSubtype="0" fill="hold" grpId="0" nodeType="withEffect">
                                  <p:stCondLst>
                                    <p:cond delay="0"/>
                                  </p:stCondLst>
                                  <p:childTnLst>
                                    <p:animEffect transition="out" filter="fade">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par>
                                <p:cTn id="34" presetID="10" presetClass="exit" presetSubtype="0" fill="hold" grpId="0" nodeType="withEffect">
                                  <p:stCondLst>
                                    <p:cond delay="0"/>
                                  </p:stCondLst>
                                  <p:childTnLst>
                                    <p:animEffect transition="out" filter="fade">
                                      <p:cBhvr>
                                        <p:cTn id="35" dur="1000"/>
                                        <p:tgtEl>
                                          <p:spTgt spid="54"/>
                                        </p:tgtEl>
                                      </p:cBhvr>
                                    </p:animEffect>
                                    <p:set>
                                      <p:cBhvr>
                                        <p:cTn id="36" dur="1" fill="hold">
                                          <p:stCondLst>
                                            <p:cond delay="999"/>
                                          </p:stCondLst>
                                        </p:cTn>
                                        <p:tgtEl>
                                          <p:spTgt spid="5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6" grpId="0" animBg="1"/>
      <p:bldP spid="71" grpId="0"/>
      <p:bldP spid="42" grpId="0" animBg="1"/>
      <p:bldP spid="21"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5A2BE3F3-A801-4AE6-B564-A4304877E302}"/>
              </a:ext>
            </a:extLst>
          </p:cNvPr>
          <p:cNvSpPr/>
          <p:nvPr/>
        </p:nvSpPr>
        <p:spPr>
          <a:xfrm>
            <a:off x="2088682" y="4630864"/>
            <a:ext cx="9914021" cy="2124000"/>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sp>
        <p:nvSpPr>
          <p:cNvPr id="26" name="Rectángulo redondeado 11">
            <a:extLst>
              <a:ext uri="{FF2B5EF4-FFF2-40B4-BE49-F238E27FC236}">
                <a16:creationId xmlns:a16="http://schemas.microsoft.com/office/drawing/2014/main" id="{340EDB60-A150-4911-8093-2C37E64D4DF7}"/>
              </a:ext>
            </a:extLst>
          </p:cNvPr>
          <p:cNvSpPr/>
          <p:nvPr/>
        </p:nvSpPr>
        <p:spPr>
          <a:xfrm>
            <a:off x="2088682" y="321210"/>
            <a:ext cx="9914021" cy="4145687"/>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52" name="Imagem 6">
            <a:extLst>
              <a:ext uri="{FF2B5EF4-FFF2-40B4-BE49-F238E27FC236}">
                <a16:creationId xmlns:a16="http://schemas.microsoft.com/office/drawing/2014/main" id="{175ACC55-30E8-4D3A-A0C0-8DC257F71CE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cxnSp>
        <p:nvCxnSpPr>
          <p:cNvPr id="5" name="Conexão reta 31">
            <a:extLst>
              <a:ext uri="{FF2B5EF4-FFF2-40B4-BE49-F238E27FC236}">
                <a16:creationId xmlns:a16="http://schemas.microsoft.com/office/drawing/2014/main" id="{6EF323A2-849E-AE49-AC4A-6B89EB99879D}"/>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 name="Conexão reta 32">
            <a:extLst>
              <a:ext uri="{FF2B5EF4-FFF2-40B4-BE49-F238E27FC236}">
                <a16:creationId xmlns:a16="http://schemas.microsoft.com/office/drawing/2014/main" id="{00A6187C-441F-C946-9B42-7BD832827287}"/>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9" name="Imagem 27">
            <a:extLst>
              <a:ext uri="{FF2B5EF4-FFF2-40B4-BE49-F238E27FC236}">
                <a16:creationId xmlns:a16="http://schemas.microsoft.com/office/drawing/2014/main" id="{FECF1339-6C7C-3C46-917F-353772C4358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tângulo 25">
            <a:extLst>
              <a:ext uri="{FF2B5EF4-FFF2-40B4-BE49-F238E27FC236}">
                <a16:creationId xmlns:a16="http://schemas.microsoft.com/office/drawing/2014/main" id="{C13572DA-412E-D647-BECF-1EB2746493A0}"/>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sp>
        <p:nvSpPr>
          <p:cNvPr id="69" name="CuadroTexto 31">
            <a:extLst>
              <a:ext uri="{FF2B5EF4-FFF2-40B4-BE49-F238E27FC236}">
                <a16:creationId xmlns:a16="http://schemas.microsoft.com/office/drawing/2014/main" id="{B268D5BF-9E79-4783-9C67-9300117BFCBC}"/>
              </a:ext>
            </a:extLst>
          </p:cNvPr>
          <p:cNvSpPr txBox="1"/>
          <p:nvPr/>
        </p:nvSpPr>
        <p:spPr>
          <a:xfrm>
            <a:off x="2301807" y="485177"/>
            <a:ext cx="9487770" cy="830997"/>
          </a:xfrm>
          <a:prstGeom prst="rect">
            <a:avLst/>
          </a:prstGeom>
          <a:noFill/>
        </p:spPr>
        <p:txBody>
          <a:bodyPr wrap="square" rtlCol="0">
            <a:spAutoFit/>
          </a:bodyPr>
          <a:lstStyle/>
          <a:p>
            <a:r>
              <a:rPr lang="en-GB" sz="2400" dirty="0">
                <a:solidFill>
                  <a:srgbClr val="F25E4F"/>
                </a:solidFill>
              </a:rPr>
              <a:t>Solving </a:t>
            </a:r>
            <a:r>
              <a:rPr lang="en-GB" sz="2400" b="1" dirty="0">
                <a:solidFill>
                  <a:srgbClr val="F25E4F"/>
                </a:solidFill>
              </a:rPr>
              <a:t>Consistent Systems with Infinite Solutions</a:t>
            </a:r>
            <a:r>
              <a:rPr lang="en-GB" sz="2400" dirty="0">
                <a:solidFill>
                  <a:srgbClr val="F25E4F"/>
                </a:solidFill>
              </a:rPr>
              <a:t>:</a:t>
            </a:r>
            <a:endParaRPr lang="en-GB" sz="2400" b="1" dirty="0">
              <a:solidFill>
                <a:srgbClr val="F25E4F"/>
              </a:solidFill>
            </a:endParaRPr>
          </a:p>
          <a:p>
            <a:r>
              <a:rPr lang="en-GB" sz="2400" dirty="0">
                <a:solidFill>
                  <a:srgbClr val="F25E4F"/>
                </a:solidFill>
              </a:rPr>
              <a:t>through </a:t>
            </a:r>
            <a:r>
              <a:rPr lang="en-GB" sz="2400" b="1" dirty="0">
                <a:solidFill>
                  <a:srgbClr val="F25E4F"/>
                </a:solidFill>
              </a:rPr>
              <a:t>Gauss </a:t>
            </a:r>
            <a:r>
              <a:rPr lang="en-GB" sz="2400" dirty="0">
                <a:solidFill>
                  <a:srgbClr val="F25E4F"/>
                </a:solidFill>
              </a:rPr>
              <a:t>and</a:t>
            </a:r>
            <a:r>
              <a:rPr lang="en-GB" sz="2400" b="1" dirty="0">
                <a:solidFill>
                  <a:srgbClr val="F25E4F"/>
                </a:solidFill>
              </a:rPr>
              <a:t> Gauss-Jordan Methods</a:t>
            </a:r>
          </a:p>
        </p:txBody>
      </p:sp>
      <p:sp>
        <p:nvSpPr>
          <p:cNvPr id="71" name="CuadroTexto 31">
            <a:extLst>
              <a:ext uri="{FF2B5EF4-FFF2-40B4-BE49-F238E27FC236}">
                <a16:creationId xmlns:a16="http://schemas.microsoft.com/office/drawing/2014/main" id="{0ADBA1EA-1ABB-44B6-B870-729490E6F2E8}"/>
              </a:ext>
            </a:extLst>
          </p:cNvPr>
          <p:cNvSpPr txBox="1"/>
          <p:nvPr/>
        </p:nvSpPr>
        <p:spPr>
          <a:xfrm>
            <a:off x="2301807" y="1333401"/>
            <a:ext cx="5958182" cy="400110"/>
          </a:xfrm>
          <a:prstGeom prst="rect">
            <a:avLst/>
          </a:prstGeom>
          <a:noFill/>
        </p:spPr>
        <p:txBody>
          <a:bodyPr wrap="square" rtlCol="0">
            <a:spAutoFit/>
          </a:bodyPr>
          <a:lstStyle/>
          <a:p>
            <a:pPr algn="just"/>
            <a:r>
              <a:rPr lang="en-GB" sz="2000" dirty="0"/>
              <a:t>For </a:t>
            </a:r>
            <a:r>
              <a:rPr lang="en-GB" sz="2000" b="1" dirty="0"/>
              <a:t>Gauss </a:t>
            </a:r>
            <a:r>
              <a:rPr lang="en-GB" sz="2000" dirty="0"/>
              <a:t>and </a:t>
            </a:r>
            <a:r>
              <a:rPr lang="en-GB" sz="2000" b="1" dirty="0"/>
              <a:t>Gauss-Jordan Methods – after Step 2:</a:t>
            </a:r>
          </a:p>
        </p:txBody>
      </p:sp>
      <p:sp>
        <p:nvSpPr>
          <p:cNvPr id="21" name="CuadroTexto 31">
            <a:extLst>
              <a:ext uri="{FF2B5EF4-FFF2-40B4-BE49-F238E27FC236}">
                <a16:creationId xmlns:a16="http://schemas.microsoft.com/office/drawing/2014/main" id="{26BF8D1D-9120-40F9-81C0-614C0EE5C416}"/>
              </a:ext>
            </a:extLst>
          </p:cNvPr>
          <p:cNvSpPr txBox="1"/>
          <p:nvPr/>
        </p:nvSpPr>
        <p:spPr>
          <a:xfrm>
            <a:off x="2301806" y="1768588"/>
            <a:ext cx="9585393" cy="707886"/>
          </a:xfrm>
          <a:prstGeom prst="rect">
            <a:avLst/>
          </a:prstGeom>
          <a:noFill/>
        </p:spPr>
        <p:txBody>
          <a:bodyPr wrap="square" rtlCol="0">
            <a:spAutoFit/>
          </a:bodyPr>
          <a:lstStyle/>
          <a:p>
            <a:pPr algn="just"/>
            <a:r>
              <a:rPr lang="en-GB" sz="2000" b="1" dirty="0">
                <a:solidFill>
                  <a:srgbClr val="F25E4F"/>
                </a:solidFill>
              </a:rPr>
              <a:t>1. </a:t>
            </a:r>
            <a:r>
              <a:rPr lang="en-GB" sz="2000" dirty="0"/>
              <a:t>Establish as </a:t>
            </a:r>
            <a:r>
              <a:rPr lang="en-GB" sz="2000" b="1" dirty="0"/>
              <a:t>principal variables </a:t>
            </a:r>
            <a:r>
              <a:rPr lang="en-GB" sz="2000" dirty="0"/>
              <a:t>the variables whose coefficients are the successive </a:t>
            </a:r>
            <a:r>
              <a:rPr lang="en-GB" sz="2000" dirty="0">
                <a:effectLst>
                  <a:outerShdw blurRad="38100" dist="38100" dir="2700000" algn="tl">
                    <a:srgbClr val="000000">
                      <a:alpha val="43137"/>
                    </a:srgbClr>
                  </a:outerShdw>
                </a:effectLst>
              </a:rPr>
              <a:t>pivots</a:t>
            </a:r>
            <a:r>
              <a:rPr lang="en-GB" sz="2000" dirty="0"/>
              <a:t> on the "diagonal" of the </a:t>
            </a:r>
            <a:r>
              <a:rPr lang="en-GB" sz="2000" dirty="0">
                <a:effectLst>
                  <a:outerShdw blurRad="38100" dist="38100" dir="2700000" algn="tl">
                    <a:srgbClr val="000000">
                      <a:alpha val="43137"/>
                    </a:srgbClr>
                  </a:outerShdw>
                </a:effectLst>
              </a:rPr>
              <a:t>row echelon form </a:t>
            </a:r>
            <a:r>
              <a:rPr lang="en-GB" sz="2000" dirty="0"/>
              <a:t>or the </a:t>
            </a:r>
            <a:r>
              <a:rPr lang="en-GB" sz="2000" dirty="0">
                <a:effectLst>
                  <a:outerShdw blurRad="38100" dist="38100" dir="2700000" algn="tl">
                    <a:srgbClr val="000000">
                      <a:alpha val="43137"/>
                    </a:srgbClr>
                  </a:outerShdw>
                </a:effectLst>
              </a:rPr>
              <a:t>reduced row echelon form</a:t>
            </a:r>
            <a:r>
              <a:rPr lang="en-GB" sz="2000" dirty="0"/>
              <a:t>, respectively;</a:t>
            </a:r>
          </a:p>
        </p:txBody>
      </p:sp>
      <p:sp>
        <p:nvSpPr>
          <p:cNvPr id="23" name="CuadroTexto 31">
            <a:extLst>
              <a:ext uri="{FF2B5EF4-FFF2-40B4-BE49-F238E27FC236}">
                <a16:creationId xmlns:a16="http://schemas.microsoft.com/office/drawing/2014/main" id="{E08B113D-4DDE-4529-A68F-1EC3ABA5F4A3}"/>
              </a:ext>
            </a:extLst>
          </p:cNvPr>
          <p:cNvSpPr txBox="1"/>
          <p:nvPr/>
        </p:nvSpPr>
        <p:spPr>
          <a:xfrm>
            <a:off x="2301807" y="2511551"/>
            <a:ext cx="8502827" cy="400110"/>
          </a:xfrm>
          <a:prstGeom prst="rect">
            <a:avLst/>
          </a:prstGeom>
          <a:noFill/>
        </p:spPr>
        <p:txBody>
          <a:bodyPr wrap="square" rtlCol="0">
            <a:spAutoFit/>
          </a:bodyPr>
          <a:lstStyle/>
          <a:p>
            <a:pPr algn="just"/>
            <a:r>
              <a:rPr lang="en-GB" sz="2000" b="1" dirty="0">
                <a:solidFill>
                  <a:srgbClr val="F25E4F"/>
                </a:solidFill>
              </a:rPr>
              <a:t>2. </a:t>
            </a:r>
            <a:r>
              <a:rPr lang="en-GB" sz="2000" dirty="0"/>
              <a:t>Establish as </a:t>
            </a:r>
            <a:r>
              <a:rPr lang="en-GB" sz="2000" b="1" dirty="0"/>
              <a:t>non principal</a:t>
            </a:r>
            <a:r>
              <a:rPr lang="en-GB" sz="2000" dirty="0"/>
              <a:t> </a:t>
            </a:r>
            <a:r>
              <a:rPr lang="en-GB" sz="2000" b="1" dirty="0"/>
              <a:t>variables </a:t>
            </a:r>
            <a:r>
              <a:rPr lang="en-GB" sz="2000" dirty="0"/>
              <a:t>(free), the remaining ones.</a:t>
            </a:r>
          </a:p>
        </p:txBody>
      </p:sp>
      <p:sp>
        <p:nvSpPr>
          <p:cNvPr id="24" name="CuadroTexto 31">
            <a:extLst>
              <a:ext uri="{FF2B5EF4-FFF2-40B4-BE49-F238E27FC236}">
                <a16:creationId xmlns:a16="http://schemas.microsoft.com/office/drawing/2014/main" id="{6F23F1BB-8612-4D64-A8E1-17C29A435684}"/>
              </a:ext>
            </a:extLst>
          </p:cNvPr>
          <p:cNvSpPr txBox="1"/>
          <p:nvPr/>
        </p:nvSpPr>
        <p:spPr>
          <a:xfrm>
            <a:off x="2315475" y="2939356"/>
            <a:ext cx="9585393" cy="1015663"/>
          </a:xfrm>
          <a:prstGeom prst="rect">
            <a:avLst/>
          </a:prstGeom>
          <a:noFill/>
        </p:spPr>
        <p:txBody>
          <a:bodyPr wrap="square" rtlCol="0">
            <a:spAutoFit/>
          </a:bodyPr>
          <a:lstStyle/>
          <a:p>
            <a:pPr algn="just"/>
            <a:r>
              <a:rPr lang="en-GB" sz="2000" dirty="0"/>
              <a:t>When returning to the equations’ system (step 3), place, on the second hand of each equation, all the non principal variable terms (do not forget to change the respective signs) and define one equation line for each one of these free variables, setting their domain.   </a:t>
            </a:r>
          </a:p>
        </p:txBody>
      </p:sp>
      <p:sp>
        <p:nvSpPr>
          <p:cNvPr id="25" name="CuadroTexto 31">
            <a:extLst>
              <a:ext uri="{FF2B5EF4-FFF2-40B4-BE49-F238E27FC236}">
                <a16:creationId xmlns:a16="http://schemas.microsoft.com/office/drawing/2014/main" id="{CF0E8ADD-5705-4756-80BA-D8B7FDC0F322}"/>
              </a:ext>
            </a:extLst>
          </p:cNvPr>
          <p:cNvSpPr txBox="1"/>
          <p:nvPr/>
        </p:nvSpPr>
        <p:spPr>
          <a:xfrm>
            <a:off x="2344894" y="3937695"/>
            <a:ext cx="9585393" cy="400110"/>
          </a:xfrm>
          <a:prstGeom prst="rect">
            <a:avLst/>
          </a:prstGeom>
          <a:noFill/>
        </p:spPr>
        <p:txBody>
          <a:bodyPr wrap="square" rtlCol="0">
            <a:spAutoFit/>
          </a:bodyPr>
          <a:lstStyle/>
          <a:p>
            <a:pPr algn="just"/>
            <a:r>
              <a:rPr lang="en-GB" sz="2000" dirty="0"/>
              <a:t>Remember, we only get specific solutions for the principal variables, the others are free!... </a:t>
            </a:r>
          </a:p>
        </p:txBody>
      </p:sp>
      <p:sp>
        <p:nvSpPr>
          <p:cNvPr id="27" name="CuadroTexto 31">
            <a:extLst>
              <a:ext uri="{FF2B5EF4-FFF2-40B4-BE49-F238E27FC236}">
                <a16:creationId xmlns:a16="http://schemas.microsoft.com/office/drawing/2014/main" id="{9331B464-3C8B-444A-87FB-336945F08905}"/>
              </a:ext>
            </a:extLst>
          </p:cNvPr>
          <p:cNvSpPr txBox="1"/>
          <p:nvPr/>
        </p:nvSpPr>
        <p:spPr>
          <a:xfrm>
            <a:off x="2180805" y="4698946"/>
            <a:ext cx="9487770" cy="461665"/>
          </a:xfrm>
          <a:prstGeom prst="rect">
            <a:avLst/>
          </a:prstGeom>
          <a:noFill/>
        </p:spPr>
        <p:txBody>
          <a:bodyPr wrap="square" rtlCol="0">
            <a:spAutoFit/>
          </a:bodyPr>
          <a:lstStyle/>
          <a:p>
            <a:r>
              <a:rPr lang="en-GB" sz="2400" b="1" dirty="0">
                <a:solidFill>
                  <a:srgbClr val="29A6FF"/>
                </a:solidFill>
              </a:rPr>
              <a:t>Example 1.</a:t>
            </a:r>
          </a:p>
        </p:txBody>
      </p:sp>
      <p:graphicFrame>
        <p:nvGraphicFramePr>
          <p:cNvPr id="30" name="Objeto 29">
            <a:extLst>
              <a:ext uri="{FF2B5EF4-FFF2-40B4-BE49-F238E27FC236}">
                <a16:creationId xmlns:a16="http://schemas.microsoft.com/office/drawing/2014/main" id="{8FC0F71E-58D1-4C22-BA23-C2761FF5669F}"/>
              </a:ext>
            </a:extLst>
          </p:cNvPr>
          <p:cNvGraphicFramePr>
            <a:graphicFrameLocks noChangeAspect="1"/>
          </p:cNvGraphicFramePr>
          <p:nvPr>
            <p:extLst>
              <p:ext uri="{D42A27DB-BD31-4B8C-83A1-F6EECF244321}">
                <p14:modId xmlns:p14="http://schemas.microsoft.com/office/powerpoint/2010/main" val="2359084769"/>
              </p:ext>
            </p:extLst>
          </p:nvPr>
        </p:nvGraphicFramePr>
        <p:xfrm>
          <a:off x="2198491" y="5318022"/>
          <a:ext cx="2080081" cy="904943"/>
        </p:xfrm>
        <a:graphic>
          <a:graphicData uri="http://schemas.openxmlformats.org/presentationml/2006/ole">
            <mc:AlternateContent xmlns:mc="http://schemas.openxmlformats.org/markup-compatibility/2006">
              <mc:Choice xmlns:v="urn:schemas-microsoft-com:vml" Requires="v">
                <p:oleObj name="Equation" r:id="rId5" imgW="1054080" imgH="457200" progId="Equation.DSMT4">
                  <p:embed/>
                </p:oleObj>
              </mc:Choice>
              <mc:Fallback>
                <p:oleObj name="Equation" r:id="rId5" imgW="1054080" imgH="457200" progId="Equation.DSMT4">
                  <p:embed/>
                  <p:pic>
                    <p:nvPicPr>
                      <p:cNvPr id="30" name="Objeto 29">
                        <a:extLst>
                          <a:ext uri="{FF2B5EF4-FFF2-40B4-BE49-F238E27FC236}">
                            <a16:creationId xmlns:a16="http://schemas.microsoft.com/office/drawing/2014/main" id="{8FC0F71E-58D1-4C22-BA23-C2761FF5669F}"/>
                          </a:ext>
                        </a:extLst>
                      </p:cNvPr>
                      <p:cNvPicPr>
                        <a:picLocks noChangeAspect="1" noChangeArrowheads="1"/>
                      </p:cNvPicPr>
                      <p:nvPr/>
                    </p:nvPicPr>
                    <p:blipFill>
                      <a:blip r:embed="rId6"/>
                      <a:srcRect/>
                      <a:stretch>
                        <a:fillRect/>
                      </a:stretch>
                    </p:blipFill>
                    <p:spPr bwMode="auto">
                      <a:xfrm>
                        <a:off x="2198491" y="5318022"/>
                        <a:ext cx="2080081" cy="904943"/>
                      </a:xfrm>
                      <a:prstGeom prst="rect">
                        <a:avLst/>
                      </a:prstGeom>
                      <a:noFill/>
                    </p:spPr>
                  </p:pic>
                </p:oleObj>
              </mc:Fallback>
            </mc:AlternateContent>
          </a:graphicData>
        </a:graphic>
      </p:graphicFrame>
      <p:graphicFrame>
        <p:nvGraphicFramePr>
          <p:cNvPr id="33" name="Objeto 32">
            <a:extLst>
              <a:ext uri="{FF2B5EF4-FFF2-40B4-BE49-F238E27FC236}">
                <a16:creationId xmlns:a16="http://schemas.microsoft.com/office/drawing/2014/main" id="{A856B66B-4A9B-4E43-A927-E9BCC8C41E10}"/>
              </a:ext>
            </a:extLst>
          </p:cNvPr>
          <p:cNvGraphicFramePr>
            <a:graphicFrameLocks noChangeAspect="1"/>
          </p:cNvGraphicFramePr>
          <p:nvPr>
            <p:extLst>
              <p:ext uri="{D42A27DB-BD31-4B8C-83A1-F6EECF244321}">
                <p14:modId xmlns:p14="http://schemas.microsoft.com/office/powerpoint/2010/main" val="2540386507"/>
              </p:ext>
            </p:extLst>
          </p:nvPr>
        </p:nvGraphicFramePr>
        <p:xfrm>
          <a:off x="4792897" y="5260450"/>
          <a:ext cx="2060575" cy="955675"/>
        </p:xfrm>
        <a:graphic>
          <a:graphicData uri="http://schemas.openxmlformats.org/presentationml/2006/ole">
            <mc:AlternateContent xmlns:mc="http://schemas.openxmlformats.org/markup-compatibility/2006">
              <mc:Choice xmlns:v="urn:schemas-microsoft-com:vml" Requires="v">
                <p:oleObj name="Equation" r:id="rId7" imgW="1041120" imgH="482400" progId="Equation.DSMT4">
                  <p:embed/>
                </p:oleObj>
              </mc:Choice>
              <mc:Fallback>
                <p:oleObj name="Equation" r:id="rId7" imgW="1041120" imgH="482400" progId="Equation.DSMT4">
                  <p:embed/>
                  <p:pic>
                    <p:nvPicPr>
                      <p:cNvPr id="33" name="Objeto 32">
                        <a:extLst>
                          <a:ext uri="{FF2B5EF4-FFF2-40B4-BE49-F238E27FC236}">
                            <a16:creationId xmlns:a16="http://schemas.microsoft.com/office/drawing/2014/main" id="{A856B66B-4A9B-4E43-A927-E9BCC8C41E10}"/>
                          </a:ext>
                        </a:extLst>
                      </p:cNvPr>
                      <p:cNvPicPr>
                        <a:picLocks noChangeAspect="1" noChangeArrowheads="1"/>
                      </p:cNvPicPr>
                      <p:nvPr/>
                    </p:nvPicPr>
                    <p:blipFill>
                      <a:blip r:embed="rId8"/>
                      <a:srcRect/>
                      <a:stretch>
                        <a:fillRect/>
                      </a:stretch>
                    </p:blipFill>
                    <p:spPr bwMode="auto">
                      <a:xfrm>
                        <a:off x="4792897" y="5260450"/>
                        <a:ext cx="2060575" cy="955675"/>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1A19D230-C6FF-4916-B67F-4ED99A5EC8B4}"/>
              </a:ext>
            </a:extLst>
          </p:cNvPr>
          <p:cNvGraphicFramePr>
            <a:graphicFrameLocks noChangeAspect="1"/>
          </p:cNvGraphicFramePr>
          <p:nvPr>
            <p:extLst>
              <p:ext uri="{D42A27DB-BD31-4B8C-83A1-F6EECF244321}">
                <p14:modId xmlns:p14="http://schemas.microsoft.com/office/powerpoint/2010/main" val="2437261801"/>
              </p:ext>
            </p:extLst>
          </p:nvPr>
        </p:nvGraphicFramePr>
        <p:xfrm>
          <a:off x="6786405" y="5585156"/>
          <a:ext cx="993741" cy="523221"/>
        </p:xfrm>
        <a:graphic>
          <a:graphicData uri="http://schemas.openxmlformats.org/presentationml/2006/ole">
            <mc:AlternateContent xmlns:mc="http://schemas.openxmlformats.org/markup-compatibility/2006">
              <mc:Choice xmlns:v="urn:schemas-microsoft-com:vml" Requires="v">
                <p:oleObj name="Equation" r:id="rId9" imgW="647640" imgH="304560" progId="Equation.DSMT4">
                  <p:embed/>
                </p:oleObj>
              </mc:Choice>
              <mc:Fallback>
                <p:oleObj name="Equation" r:id="rId9" imgW="647640" imgH="304560" progId="Equation.DSMT4">
                  <p:embed/>
                  <p:pic>
                    <p:nvPicPr>
                      <p:cNvPr id="34" name="Objeto 33">
                        <a:extLst>
                          <a:ext uri="{FF2B5EF4-FFF2-40B4-BE49-F238E27FC236}">
                            <a16:creationId xmlns:a16="http://schemas.microsoft.com/office/drawing/2014/main" id="{1A19D230-C6FF-4916-B67F-4ED99A5EC8B4}"/>
                          </a:ext>
                        </a:extLst>
                      </p:cNvPr>
                      <p:cNvPicPr>
                        <a:picLocks noChangeAspect="1" noChangeArrowheads="1"/>
                      </p:cNvPicPr>
                      <p:nvPr/>
                    </p:nvPicPr>
                    <p:blipFill>
                      <a:blip r:embed="rId10"/>
                      <a:srcRect/>
                      <a:stretch>
                        <a:fillRect/>
                      </a:stretch>
                    </p:blipFill>
                    <p:spPr bwMode="auto">
                      <a:xfrm>
                        <a:off x="6786405" y="5585156"/>
                        <a:ext cx="993741" cy="523221"/>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5FCAD54A-6369-48AF-8970-892244835522}"/>
              </a:ext>
            </a:extLst>
          </p:cNvPr>
          <p:cNvGraphicFramePr>
            <a:graphicFrameLocks noChangeAspect="1"/>
          </p:cNvGraphicFramePr>
          <p:nvPr>
            <p:extLst>
              <p:ext uri="{D42A27DB-BD31-4B8C-83A1-F6EECF244321}">
                <p14:modId xmlns:p14="http://schemas.microsoft.com/office/powerpoint/2010/main" val="1038665427"/>
              </p:ext>
            </p:extLst>
          </p:nvPr>
        </p:nvGraphicFramePr>
        <p:xfrm>
          <a:off x="7789134" y="5274644"/>
          <a:ext cx="1558925" cy="955675"/>
        </p:xfrm>
        <a:graphic>
          <a:graphicData uri="http://schemas.openxmlformats.org/presentationml/2006/ole">
            <mc:AlternateContent xmlns:mc="http://schemas.openxmlformats.org/markup-compatibility/2006">
              <mc:Choice xmlns:v="urn:schemas-microsoft-com:vml" Requires="v">
                <p:oleObj name="Equation" r:id="rId11" imgW="787320" imgH="482400" progId="Equation.DSMT4">
                  <p:embed/>
                </p:oleObj>
              </mc:Choice>
              <mc:Fallback>
                <p:oleObj name="Equation" r:id="rId11" imgW="787320" imgH="482400" progId="Equation.DSMT4">
                  <p:embed/>
                  <p:pic>
                    <p:nvPicPr>
                      <p:cNvPr id="35" name="Objeto 34">
                        <a:extLst>
                          <a:ext uri="{FF2B5EF4-FFF2-40B4-BE49-F238E27FC236}">
                            <a16:creationId xmlns:a16="http://schemas.microsoft.com/office/drawing/2014/main" id="{5FCAD54A-6369-48AF-8970-892244835522}"/>
                          </a:ext>
                        </a:extLst>
                      </p:cNvPr>
                      <p:cNvPicPr>
                        <a:picLocks noChangeAspect="1" noChangeArrowheads="1"/>
                      </p:cNvPicPr>
                      <p:nvPr/>
                    </p:nvPicPr>
                    <p:blipFill>
                      <a:blip r:embed="rId12"/>
                      <a:srcRect/>
                      <a:stretch>
                        <a:fillRect/>
                      </a:stretch>
                    </p:blipFill>
                    <p:spPr bwMode="auto">
                      <a:xfrm>
                        <a:off x="7789134" y="5274644"/>
                        <a:ext cx="1558925" cy="955675"/>
                      </a:xfrm>
                      <a:prstGeom prst="rect">
                        <a:avLst/>
                      </a:prstGeom>
                      <a:noFill/>
                    </p:spPr>
                  </p:pic>
                </p:oleObj>
              </mc:Fallback>
            </mc:AlternateContent>
          </a:graphicData>
        </a:graphic>
      </p:graphicFrame>
      <p:sp>
        <p:nvSpPr>
          <p:cNvPr id="36" name="Flecha derecha 33">
            <a:extLst>
              <a:ext uri="{FF2B5EF4-FFF2-40B4-BE49-F238E27FC236}">
                <a16:creationId xmlns:a16="http://schemas.microsoft.com/office/drawing/2014/main" id="{B7878070-6970-4950-8A6A-0EEC43F2331E}"/>
              </a:ext>
            </a:extLst>
          </p:cNvPr>
          <p:cNvSpPr/>
          <p:nvPr/>
        </p:nvSpPr>
        <p:spPr>
          <a:xfrm>
            <a:off x="4313901" y="5477343"/>
            <a:ext cx="430473" cy="530677"/>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a:t>
            </a:r>
          </a:p>
        </p:txBody>
      </p:sp>
      <p:sp>
        <p:nvSpPr>
          <p:cNvPr id="38" name="Flecha derecha 33">
            <a:extLst>
              <a:ext uri="{FF2B5EF4-FFF2-40B4-BE49-F238E27FC236}">
                <a16:creationId xmlns:a16="http://schemas.microsoft.com/office/drawing/2014/main" id="{A9F05461-30FC-4C24-B81E-CDE83D7D8BFB}"/>
              </a:ext>
            </a:extLst>
          </p:cNvPr>
          <p:cNvSpPr/>
          <p:nvPr/>
        </p:nvSpPr>
        <p:spPr>
          <a:xfrm>
            <a:off x="7184277" y="5175065"/>
            <a:ext cx="430473" cy="530677"/>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2.</a:t>
            </a:r>
          </a:p>
        </p:txBody>
      </p:sp>
      <p:sp>
        <p:nvSpPr>
          <p:cNvPr id="39" name="CuadroTexto 30">
            <a:extLst>
              <a:ext uri="{FF2B5EF4-FFF2-40B4-BE49-F238E27FC236}">
                <a16:creationId xmlns:a16="http://schemas.microsoft.com/office/drawing/2014/main" id="{51F0A622-CA4F-4185-AE64-246DD4BD45C1}"/>
              </a:ext>
            </a:extLst>
          </p:cNvPr>
          <p:cNvSpPr txBox="1"/>
          <p:nvPr/>
        </p:nvSpPr>
        <p:spPr>
          <a:xfrm>
            <a:off x="6363220" y="6265839"/>
            <a:ext cx="2379915" cy="374571"/>
          </a:xfrm>
          <a:prstGeom prst="roundRect">
            <a:avLst/>
          </a:prstGeom>
          <a:noFill/>
          <a:ln w="28575">
            <a:noFill/>
          </a:ln>
          <a:effectLst/>
        </p:spPr>
        <p:txBody>
          <a:bodyPr wrap="square" rtlCol="0">
            <a:spAutoFit/>
          </a:bodyPr>
          <a:lstStyle/>
          <a:p>
            <a:pPr algn="ctr"/>
            <a:r>
              <a:rPr lang="en-GB" sz="1600" b="1" dirty="0">
                <a:solidFill>
                  <a:srgbClr val="00007F"/>
                </a:solidFill>
              </a:rPr>
              <a:t>Rank(</a:t>
            </a:r>
            <a:r>
              <a:rPr lang="en-GB" sz="1600" b="1" i="1" dirty="0">
                <a:solidFill>
                  <a:srgbClr val="00007F"/>
                </a:solidFill>
                <a:latin typeface="Times New Roman" panose="02020603050405020304" pitchFamily="18" charset="0"/>
                <a:cs typeface="Times New Roman" panose="02020603050405020304" pitchFamily="18" charset="0"/>
              </a:rPr>
              <a:t>A</a:t>
            </a:r>
            <a:r>
              <a:rPr lang="en-GB" sz="1600" b="1" dirty="0">
                <a:solidFill>
                  <a:srgbClr val="00007F"/>
                </a:solidFill>
              </a:rPr>
              <a:t>) </a:t>
            </a:r>
            <a:r>
              <a:rPr lang="en-GB" sz="1600" dirty="0">
                <a:solidFill>
                  <a:srgbClr val="00007F"/>
                </a:solidFill>
              </a:rPr>
              <a:t>= </a:t>
            </a:r>
            <a:r>
              <a:rPr lang="en-GB" sz="1600" b="1" dirty="0">
                <a:solidFill>
                  <a:srgbClr val="00007F"/>
                </a:solidFill>
              </a:rPr>
              <a:t>Rank(</a:t>
            </a:r>
            <a:r>
              <a:rPr lang="en-GB" sz="1600" b="1" i="1" dirty="0">
                <a:solidFill>
                  <a:srgbClr val="00007F"/>
                </a:solidFill>
                <a:latin typeface="Times New Roman" panose="02020603050405020304" pitchFamily="18" charset="0"/>
                <a:cs typeface="Times New Roman" panose="02020603050405020304" pitchFamily="18" charset="0"/>
              </a:rPr>
              <a:t>A│B</a:t>
            </a:r>
            <a:r>
              <a:rPr lang="en-GB" sz="1600" b="1" dirty="0">
                <a:solidFill>
                  <a:srgbClr val="00007F"/>
                </a:solidFill>
              </a:rPr>
              <a:t>) </a:t>
            </a:r>
            <a:r>
              <a:rPr lang="en-GB" sz="1600" dirty="0">
                <a:solidFill>
                  <a:srgbClr val="00007F"/>
                </a:solidFill>
              </a:rPr>
              <a:t>= </a:t>
            </a:r>
            <a:r>
              <a:rPr lang="en-GB" sz="1600" b="1" dirty="0">
                <a:solidFill>
                  <a:srgbClr val="00007F"/>
                </a:solidFill>
              </a:rPr>
              <a:t>1</a:t>
            </a:r>
          </a:p>
        </p:txBody>
      </p:sp>
      <p:sp>
        <p:nvSpPr>
          <p:cNvPr id="40" name="CuadroTexto 30">
            <a:extLst>
              <a:ext uri="{FF2B5EF4-FFF2-40B4-BE49-F238E27FC236}">
                <a16:creationId xmlns:a16="http://schemas.microsoft.com/office/drawing/2014/main" id="{FA0FE610-32BC-4BF0-92CC-FAE4100D3333}"/>
              </a:ext>
            </a:extLst>
          </p:cNvPr>
          <p:cNvSpPr txBox="1"/>
          <p:nvPr/>
        </p:nvSpPr>
        <p:spPr>
          <a:xfrm>
            <a:off x="8543488" y="6262472"/>
            <a:ext cx="2429235" cy="374571"/>
          </a:xfrm>
          <a:prstGeom prst="roundRect">
            <a:avLst/>
          </a:prstGeom>
          <a:noFill/>
          <a:ln w="28575">
            <a:noFill/>
          </a:ln>
          <a:effectLst/>
        </p:spPr>
        <p:txBody>
          <a:bodyPr wrap="square" rtlCol="0">
            <a:spAutoFit/>
          </a:bodyPr>
          <a:lstStyle/>
          <a:p>
            <a:pPr algn="ctr"/>
            <a:r>
              <a:rPr lang="en-GB" sz="1600" b="1" dirty="0">
                <a:solidFill>
                  <a:srgbClr val="00007F"/>
                </a:solidFill>
              </a:rPr>
              <a:t>&lt; Number of variables = 2</a:t>
            </a:r>
          </a:p>
        </p:txBody>
      </p:sp>
      <p:sp>
        <p:nvSpPr>
          <p:cNvPr id="2" name="Retângulo 1">
            <a:extLst>
              <a:ext uri="{FF2B5EF4-FFF2-40B4-BE49-F238E27FC236}">
                <a16:creationId xmlns:a16="http://schemas.microsoft.com/office/drawing/2014/main" id="{7892BBED-10B3-45A5-A0E7-E0D24AF1E928}"/>
              </a:ext>
            </a:extLst>
          </p:cNvPr>
          <p:cNvSpPr/>
          <p:nvPr/>
        </p:nvSpPr>
        <p:spPr>
          <a:xfrm>
            <a:off x="3595102" y="6074389"/>
            <a:ext cx="1888466" cy="523220"/>
          </a:xfrm>
          <a:prstGeom prst="rect">
            <a:avLst/>
          </a:prstGeom>
        </p:spPr>
        <p:txBody>
          <a:bodyPr wrap="none">
            <a:spAutoFit/>
          </a:bodyPr>
          <a:lstStyle/>
          <a:p>
            <a:pPr algn="ctr"/>
            <a:r>
              <a:rPr lang="en-GB" sz="1400" b="1" dirty="0">
                <a:solidFill>
                  <a:srgbClr val="00007F"/>
                </a:solidFill>
              </a:rPr>
              <a:t>Gauss</a:t>
            </a:r>
            <a:r>
              <a:rPr lang="en-GB" sz="1400" dirty="0">
                <a:solidFill>
                  <a:srgbClr val="00007F"/>
                </a:solidFill>
              </a:rPr>
              <a:t> and </a:t>
            </a:r>
          </a:p>
          <a:p>
            <a:pPr algn="ctr"/>
            <a:r>
              <a:rPr lang="en-GB" sz="1400" b="1" dirty="0">
                <a:solidFill>
                  <a:srgbClr val="00007F"/>
                </a:solidFill>
              </a:rPr>
              <a:t>Gauss-Jordan Methods</a:t>
            </a:r>
          </a:p>
        </p:txBody>
      </p:sp>
      <p:grpSp>
        <p:nvGrpSpPr>
          <p:cNvPr id="11" name="Agrupar 10">
            <a:extLst>
              <a:ext uri="{FF2B5EF4-FFF2-40B4-BE49-F238E27FC236}">
                <a16:creationId xmlns:a16="http://schemas.microsoft.com/office/drawing/2014/main" id="{AB85CD2F-EE40-425E-B330-D6936BE94761}"/>
              </a:ext>
            </a:extLst>
          </p:cNvPr>
          <p:cNvGrpSpPr/>
          <p:nvPr/>
        </p:nvGrpSpPr>
        <p:grpSpPr>
          <a:xfrm>
            <a:off x="7931653" y="5334695"/>
            <a:ext cx="1222859" cy="373488"/>
            <a:chOff x="7973693" y="5334695"/>
            <a:chExt cx="1222859" cy="373488"/>
          </a:xfrm>
        </p:grpSpPr>
        <p:cxnSp>
          <p:nvCxnSpPr>
            <p:cNvPr id="41" name="Conector recto 39">
              <a:extLst>
                <a:ext uri="{FF2B5EF4-FFF2-40B4-BE49-F238E27FC236}">
                  <a16:creationId xmlns:a16="http://schemas.microsoft.com/office/drawing/2014/main" id="{3A1E4EAC-B74C-435C-AB2F-2CDECF714BB7}"/>
                </a:ext>
              </a:extLst>
            </p:cNvPr>
            <p:cNvCxnSpPr>
              <a:cxnSpLocks/>
            </p:cNvCxnSpPr>
            <p:nvPr/>
          </p:nvCxnSpPr>
          <p:spPr>
            <a:xfrm>
              <a:off x="7973696" y="5705742"/>
              <a:ext cx="1222856"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ector recto 20">
              <a:extLst>
                <a:ext uri="{FF2B5EF4-FFF2-40B4-BE49-F238E27FC236}">
                  <a16:creationId xmlns:a16="http://schemas.microsoft.com/office/drawing/2014/main" id="{29296889-A11D-4A0B-A21F-7935F45EDD5F}"/>
                </a:ext>
              </a:extLst>
            </p:cNvPr>
            <p:cNvCxnSpPr>
              <a:cxnSpLocks/>
            </p:cNvCxnSpPr>
            <p:nvPr/>
          </p:nvCxnSpPr>
          <p:spPr>
            <a:xfrm flipV="1">
              <a:off x="7973693" y="5334695"/>
              <a:ext cx="0" cy="3734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4" name="Conexão reta unidirecional 43">
            <a:extLst>
              <a:ext uri="{FF2B5EF4-FFF2-40B4-BE49-F238E27FC236}">
                <a16:creationId xmlns:a16="http://schemas.microsoft.com/office/drawing/2014/main" id="{3D09DC2A-1E62-45EB-93C0-EE2FFF167DA1}"/>
              </a:ext>
            </a:extLst>
          </p:cNvPr>
          <p:cNvCxnSpPr>
            <a:cxnSpLocks/>
          </p:cNvCxnSpPr>
          <p:nvPr/>
        </p:nvCxnSpPr>
        <p:spPr>
          <a:xfrm flipH="1">
            <a:off x="7460798" y="5818854"/>
            <a:ext cx="470855" cy="42630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xão reta unidirecional 45">
            <a:extLst>
              <a:ext uri="{FF2B5EF4-FFF2-40B4-BE49-F238E27FC236}">
                <a16:creationId xmlns:a16="http://schemas.microsoft.com/office/drawing/2014/main" id="{37865872-B381-426C-ADDC-DA4B2D5F9170}"/>
              </a:ext>
            </a:extLst>
          </p:cNvPr>
          <p:cNvCxnSpPr/>
          <p:nvPr/>
        </p:nvCxnSpPr>
        <p:spPr>
          <a:xfrm>
            <a:off x="8644952" y="4934790"/>
            <a:ext cx="0" cy="3832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xão reta unidirecional 46">
            <a:extLst>
              <a:ext uri="{FF2B5EF4-FFF2-40B4-BE49-F238E27FC236}">
                <a16:creationId xmlns:a16="http://schemas.microsoft.com/office/drawing/2014/main" id="{1955995C-122A-44CA-8F27-9CD13D003904}"/>
              </a:ext>
            </a:extLst>
          </p:cNvPr>
          <p:cNvCxnSpPr/>
          <p:nvPr/>
        </p:nvCxnSpPr>
        <p:spPr>
          <a:xfrm>
            <a:off x="8056372" y="4934790"/>
            <a:ext cx="0" cy="3832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xão reta unidirecional 47">
            <a:extLst>
              <a:ext uri="{FF2B5EF4-FFF2-40B4-BE49-F238E27FC236}">
                <a16:creationId xmlns:a16="http://schemas.microsoft.com/office/drawing/2014/main" id="{9ED609D2-B290-49EA-861C-4900610185CC}"/>
              </a:ext>
            </a:extLst>
          </p:cNvPr>
          <p:cNvCxnSpPr>
            <a:cxnSpLocks/>
          </p:cNvCxnSpPr>
          <p:nvPr/>
        </p:nvCxnSpPr>
        <p:spPr>
          <a:xfrm>
            <a:off x="8366234" y="5524599"/>
            <a:ext cx="364386" cy="72753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Retângulo 54">
            <a:extLst>
              <a:ext uri="{FF2B5EF4-FFF2-40B4-BE49-F238E27FC236}">
                <a16:creationId xmlns:a16="http://schemas.microsoft.com/office/drawing/2014/main" id="{09B665C1-21F4-4B94-AE16-8AAE78BFF3F3}"/>
              </a:ext>
            </a:extLst>
          </p:cNvPr>
          <p:cNvSpPr/>
          <p:nvPr/>
        </p:nvSpPr>
        <p:spPr>
          <a:xfrm>
            <a:off x="10032288" y="5476677"/>
            <a:ext cx="1785745" cy="523220"/>
          </a:xfrm>
          <a:prstGeom prst="rect">
            <a:avLst/>
          </a:prstGeom>
        </p:spPr>
        <p:txBody>
          <a:bodyPr wrap="none">
            <a:spAutoFit/>
          </a:bodyPr>
          <a:lstStyle/>
          <a:p>
            <a:pPr algn="ctr"/>
            <a:r>
              <a:rPr lang="en-GB" sz="1400" b="1" dirty="0">
                <a:solidFill>
                  <a:srgbClr val="00007F"/>
                </a:solidFill>
              </a:rPr>
              <a:t>Row echelon</a:t>
            </a:r>
            <a:r>
              <a:rPr lang="en-GB" sz="1400" dirty="0">
                <a:solidFill>
                  <a:srgbClr val="00007F"/>
                </a:solidFill>
              </a:rPr>
              <a:t> and </a:t>
            </a:r>
          </a:p>
          <a:p>
            <a:pPr algn="ctr"/>
            <a:r>
              <a:rPr lang="en-GB" sz="1400" b="1" dirty="0">
                <a:solidFill>
                  <a:srgbClr val="00007F"/>
                </a:solidFill>
              </a:rPr>
              <a:t>Reduced row echelon</a:t>
            </a:r>
          </a:p>
        </p:txBody>
      </p:sp>
      <p:cxnSp>
        <p:nvCxnSpPr>
          <p:cNvPr id="57" name="Conexão reta unidirecional 56">
            <a:extLst>
              <a:ext uri="{FF2B5EF4-FFF2-40B4-BE49-F238E27FC236}">
                <a16:creationId xmlns:a16="http://schemas.microsoft.com/office/drawing/2014/main" id="{9FEA1D22-DA9F-4C97-A7EB-A1C49183DDCA}"/>
              </a:ext>
            </a:extLst>
          </p:cNvPr>
          <p:cNvCxnSpPr>
            <a:cxnSpLocks/>
          </p:cNvCxnSpPr>
          <p:nvPr/>
        </p:nvCxnSpPr>
        <p:spPr>
          <a:xfrm rot="16200000">
            <a:off x="9779319" y="5514126"/>
            <a:ext cx="0" cy="3832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Freeform 23">
            <a:extLst>
              <a:ext uri="{FF2B5EF4-FFF2-40B4-BE49-F238E27FC236}">
                <a16:creationId xmlns:a16="http://schemas.microsoft.com/office/drawing/2014/main" id="{F14F4FE9-F725-4535-B1BA-8E1CA53FB0B1}"/>
              </a:ext>
            </a:extLst>
          </p:cNvPr>
          <p:cNvSpPr>
            <a:spLocks noChangeAspect="1" noEditPoints="1"/>
          </p:cNvSpPr>
          <p:nvPr/>
        </p:nvSpPr>
        <p:spPr bwMode="auto">
          <a:xfrm rot="602670">
            <a:off x="11101934" y="6249134"/>
            <a:ext cx="434573" cy="322609"/>
          </a:xfrm>
          <a:custGeom>
            <a:avLst/>
            <a:gdLst>
              <a:gd name="T0" fmla="*/ 177 w 200"/>
              <a:gd name="T1" fmla="*/ 12 h 148"/>
              <a:gd name="T2" fmla="*/ 185 w 200"/>
              <a:gd name="T3" fmla="*/ 15 h 148"/>
              <a:gd name="T4" fmla="*/ 185 w 200"/>
              <a:gd name="T5" fmla="*/ 30 h 148"/>
              <a:gd name="T6" fmla="*/ 80 w 200"/>
              <a:gd name="T7" fmla="*/ 133 h 148"/>
              <a:gd name="T8" fmla="*/ 73 w 200"/>
              <a:gd name="T9" fmla="*/ 136 h 148"/>
              <a:gd name="T10" fmla="*/ 65 w 200"/>
              <a:gd name="T11" fmla="*/ 133 h 148"/>
              <a:gd name="T12" fmla="*/ 15 w 200"/>
              <a:gd name="T13" fmla="*/ 82 h 148"/>
              <a:gd name="T14" fmla="*/ 15 w 200"/>
              <a:gd name="T15" fmla="*/ 67 h 148"/>
              <a:gd name="T16" fmla="*/ 23 w 200"/>
              <a:gd name="T17" fmla="*/ 64 h 148"/>
              <a:gd name="T18" fmla="*/ 31 w 200"/>
              <a:gd name="T19" fmla="*/ 67 h 148"/>
              <a:gd name="T20" fmla="*/ 73 w 200"/>
              <a:gd name="T21" fmla="*/ 110 h 148"/>
              <a:gd name="T22" fmla="*/ 169 w 200"/>
              <a:gd name="T23" fmla="*/ 15 h 148"/>
              <a:gd name="T24" fmla="*/ 177 w 200"/>
              <a:gd name="T25" fmla="*/ 12 h 148"/>
              <a:gd name="T26" fmla="*/ 177 w 200"/>
              <a:gd name="T27" fmla="*/ 0 h 148"/>
              <a:gd name="T28" fmla="*/ 161 w 200"/>
              <a:gd name="T29" fmla="*/ 7 h 148"/>
              <a:gd name="T30" fmla="*/ 73 w 200"/>
              <a:gd name="T31" fmla="*/ 93 h 148"/>
              <a:gd name="T32" fmla="*/ 39 w 200"/>
              <a:gd name="T33" fmla="*/ 59 h 148"/>
              <a:gd name="T34" fmla="*/ 23 w 200"/>
              <a:gd name="T35" fmla="*/ 52 h 148"/>
              <a:gd name="T36" fmla="*/ 7 w 200"/>
              <a:gd name="T37" fmla="*/ 59 h 148"/>
              <a:gd name="T38" fmla="*/ 0 w 200"/>
              <a:gd name="T39" fmla="*/ 75 h 148"/>
              <a:gd name="T40" fmla="*/ 7 w 200"/>
              <a:gd name="T41" fmla="*/ 91 h 148"/>
              <a:gd name="T42" fmla="*/ 56 w 200"/>
              <a:gd name="T43" fmla="*/ 141 h 148"/>
              <a:gd name="T44" fmla="*/ 73 w 200"/>
              <a:gd name="T45" fmla="*/ 148 h 148"/>
              <a:gd name="T46" fmla="*/ 89 w 200"/>
              <a:gd name="T47" fmla="*/ 141 h 148"/>
              <a:gd name="T48" fmla="*/ 193 w 200"/>
              <a:gd name="T49" fmla="*/ 39 h 148"/>
              <a:gd name="T50" fmla="*/ 200 w 200"/>
              <a:gd name="T51" fmla="*/ 23 h 148"/>
              <a:gd name="T52" fmla="*/ 193 w 200"/>
              <a:gd name="T53" fmla="*/ 7 h 148"/>
              <a:gd name="T54" fmla="*/ 177 w 200"/>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8">
                <a:moveTo>
                  <a:pt x="177" y="12"/>
                </a:moveTo>
                <a:cubicBezTo>
                  <a:pt x="180" y="12"/>
                  <a:pt x="183" y="13"/>
                  <a:pt x="185" y="15"/>
                </a:cubicBezTo>
                <a:cubicBezTo>
                  <a:pt x="189" y="19"/>
                  <a:pt x="189" y="26"/>
                  <a:pt x="185" y="30"/>
                </a:cubicBezTo>
                <a:cubicBezTo>
                  <a:pt x="80" y="133"/>
                  <a:pt x="80" y="133"/>
                  <a:pt x="80" y="133"/>
                </a:cubicBezTo>
                <a:cubicBezTo>
                  <a:pt x="78" y="135"/>
                  <a:pt x="75" y="136"/>
                  <a:pt x="73" y="136"/>
                </a:cubicBezTo>
                <a:cubicBezTo>
                  <a:pt x="70" y="136"/>
                  <a:pt x="67" y="135"/>
                  <a:pt x="65" y="133"/>
                </a:cubicBezTo>
                <a:cubicBezTo>
                  <a:pt x="15" y="82"/>
                  <a:pt x="15" y="82"/>
                  <a:pt x="15" y="82"/>
                </a:cubicBezTo>
                <a:cubicBezTo>
                  <a:pt x="11" y="78"/>
                  <a:pt x="11" y="71"/>
                  <a:pt x="15" y="67"/>
                </a:cubicBezTo>
                <a:cubicBezTo>
                  <a:pt x="17" y="65"/>
                  <a:pt x="20" y="64"/>
                  <a:pt x="23" y="64"/>
                </a:cubicBezTo>
                <a:cubicBezTo>
                  <a:pt x="26" y="64"/>
                  <a:pt x="29" y="65"/>
                  <a:pt x="31" y="67"/>
                </a:cubicBezTo>
                <a:cubicBezTo>
                  <a:pt x="73" y="110"/>
                  <a:pt x="73" y="110"/>
                  <a:pt x="73" y="110"/>
                </a:cubicBezTo>
                <a:cubicBezTo>
                  <a:pt x="169" y="15"/>
                  <a:pt x="169" y="15"/>
                  <a:pt x="169" y="15"/>
                </a:cubicBezTo>
                <a:cubicBezTo>
                  <a:pt x="171" y="13"/>
                  <a:pt x="174" y="12"/>
                  <a:pt x="177" y="12"/>
                </a:cubicBezTo>
                <a:moveTo>
                  <a:pt x="177" y="0"/>
                </a:moveTo>
                <a:cubicBezTo>
                  <a:pt x="171" y="0"/>
                  <a:pt x="165" y="2"/>
                  <a:pt x="161" y="7"/>
                </a:cubicBezTo>
                <a:cubicBezTo>
                  <a:pt x="73" y="93"/>
                  <a:pt x="73" y="93"/>
                  <a:pt x="73" y="93"/>
                </a:cubicBezTo>
                <a:cubicBezTo>
                  <a:pt x="39" y="59"/>
                  <a:pt x="39" y="59"/>
                  <a:pt x="39" y="59"/>
                </a:cubicBezTo>
                <a:cubicBezTo>
                  <a:pt x="35" y="54"/>
                  <a:pt x="29" y="52"/>
                  <a:pt x="23" y="52"/>
                </a:cubicBezTo>
                <a:cubicBezTo>
                  <a:pt x="17" y="52"/>
                  <a:pt x="11" y="54"/>
                  <a:pt x="7" y="59"/>
                </a:cubicBezTo>
                <a:cubicBezTo>
                  <a:pt x="2" y="63"/>
                  <a:pt x="0" y="69"/>
                  <a:pt x="0" y="75"/>
                </a:cubicBezTo>
                <a:cubicBezTo>
                  <a:pt x="0" y="81"/>
                  <a:pt x="2" y="87"/>
                  <a:pt x="7" y="91"/>
                </a:cubicBezTo>
                <a:cubicBezTo>
                  <a:pt x="56" y="141"/>
                  <a:pt x="56" y="141"/>
                  <a:pt x="56" y="141"/>
                </a:cubicBezTo>
                <a:cubicBezTo>
                  <a:pt x="61" y="146"/>
                  <a:pt x="66" y="148"/>
                  <a:pt x="73" y="148"/>
                </a:cubicBezTo>
                <a:cubicBezTo>
                  <a:pt x="79" y="148"/>
                  <a:pt x="84" y="146"/>
                  <a:pt x="89" y="141"/>
                </a:cubicBezTo>
                <a:cubicBezTo>
                  <a:pt x="193" y="39"/>
                  <a:pt x="193" y="39"/>
                  <a:pt x="193" y="39"/>
                </a:cubicBezTo>
                <a:cubicBezTo>
                  <a:pt x="198" y="35"/>
                  <a:pt x="200" y="29"/>
                  <a:pt x="200" y="23"/>
                </a:cubicBezTo>
                <a:cubicBezTo>
                  <a:pt x="200" y="17"/>
                  <a:pt x="198" y="11"/>
                  <a:pt x="193" y="7"/>
                </a:cubicBezTo>
                <a:cubicBezTo>
                  <a:pt x="189" y="2"/>
                  <a:pt x="183" y="0"/>
                  <a:pt x="177" y="0"/>
                </a:cubicBezTo>
                <a:close/>
              </a:path>
            </a:pathLst>
          </a:custGeom>
          <a:solidFill>
            <a:srgbClr val="70AD47"/>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Retângulo: Cantos Arredondados 41">
            <a:hlinkClick r:id="rId13" action="ppaction://hlinksldjump"/>
            <a:extLst>
              <a:ext uri="{FF2B5EF4-FFF2-40B4-BE49-F238E27FC236}">
                <a16:creationId xmlns:a16="http://schemas.microsoft.com/office/drawing/2014/main" id="{8F407508-92BA-49FE-AB5D-081FF3DC984D}"/>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45" name="Retângulo: Cantos Arredondados 44">
            <a:hlinkClick r:id="rId14" action="ppaction://hlinksldjump"/>
            <a:extLst>
              <a:ext uri="{FF2B5EF4-FFF2-40B4-BE49-F238E27FC236}">
                <a16:creationId xmlns:a16="http://schemas.microsoft.com/office/drawing/2014/main" id="{EE6AB698-8A68-4D56-B38B-3CB39DB25D3E}"/>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50" name="Retângulo: Cantos Arredondados 49">
            <a:hlinkClick r:id="rId15" action="ppaction://hlinksldjump"/>
            <a:extLst>
              <a:ext uri="{FF2B5EF4-FFF2-40B4-BE49-F238E27FC236}">
                <a16:creationId xmlns:a16="http://schemas.microsoft.com/office/drawing/2014/main" id="{F678BD45-4315-4CE3-9092-58874D67CE28}"/>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54" name="Retângulo: Cantos Arredondados 53">
            <a:hlinkClick r:id="rId16" action="ppaction://hlinksldjump"/>
            <a:extLst>
              <a:ext uri="{FF2B5EF4-FFF2-40B4-BE49-F238E27FC236}">
                <a16:creationId xmlns:a16="http://schemas.microsoft.com/office/drawing/2014/main" id="{27F28B3D-83BC-47B0-97A5-B7B8A60622DA}"/>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59" name="Retângulo: Cantos Arredondados 58">
            <a:hlinkClick r:id="rId17" action="ppaction://hlinksldjump"/>
            <a:extLst>
              <a:ext uri="{FF2B5EF4-FFF2-40B4-BE49-F238E27FC236}">
                <a16:creationId xmlns:a16="http://schemas.microsoft.com/office/drawing/2014/main" id="{65E36F55-C63E-4191-AA83-6E4E6FDF7904}"/>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5688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10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1000"/>
                                        <p:tgtEl>
                                          <p:spTgt spid="38"/>
                                        </p:tgtEl>
                                      </p:cBhvr>
                                    </p:animEffect>
                                  </p:childTnLst>
                                </p:cTn>
                              </p:par>
                              <p:par>
                                <p:cTn id="33" presetID="10" presetClass="entr" presetSubtype="0" fill="hold" nodeType="withEffect">
                                  <p:stCondLst>
                                    <p:cond delay="5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75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22" presetClass="entr" presetSubtype="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750"/>
                                        <p:tgtEl>
                                          <p:spTgt spid="4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10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750"/>
                                        <p:tgtEl>
                                          <p:spTgt spid="47"/>
                                        </p:tgtEl>
                                      </p:cBhvr>
                                    </p:animEffect>
                                  </p:childTnLst>
                                </p:cTn>
                              </p:par>
                              <p:par>
                                <p:cTn id="65" presetID="22" presetClass="entr" presetSubtype="1"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750"/>
                                        <p:tgtEl>
                                          <p:spTgt spid="46"/>
                                        </p:tgtEl>
                                      </p:cBhvr>
                                    </p:animEffect>
                                  </p:childTnLst>
                                </p:cTn>
                              </p:par>
                            </p:childTnLst>
                          </p:cTn>
                        </p:par>
                        <p:par>
                          <p:cTn id="68" fill="hold">
                            <p:stCondLst>
                              <p:cond delay="750"/>
                            </p:stCondLst>
                            <p:childTnLst>
                              <p:par>
                                <p:cTn id="69" presetID="22" presetClass="entr" presetSubtype="1"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up)">
                                      <p:cBhvr>
                                        <p:cTn id="71" dur="750"/>
                                        <p:tgtEl>
                                          <p:spTgt spid="48"/>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1000"/>
                                        <p:tgtEl>
                                          <p:spTgt spid="40"/>
                                        </p:tgtEl>
                                      </p:cBhvr>
                                    </p:animEffect>
                                  </p:childTnLst>
                                </p:cTn>
                              </p:par>
                            </p:childTnLst>
                          </p:cTn>
                        </p:par>
                        <p:par>
                          <p:cTn id="76" fill="hold">
                            <p:stCondLst>
                              <p:cond delay="2500"/>
                            </p:stCondLst>
                            <p:childTnLst>
                              <p:par>
                                <p:cTn id="77" presetID="1" presetClass="emph" presetSubtype="2" fill="hold" nodeType="afterEffect">
                                  <p:stCondLst>
                                    <p:cond delay="0"/>
                                  </p:stCondLst>
                                  <p:childTnLst>
                                    <p:animClr clrSpc="rgb" dir="cw">
                                      <p:cBhvr>
                                        <p:cTn id="78" dur="1250" fill="hold"/>
                                        <p:tgtEl>
                                          <p:spTgt spid="71"/>
                                        </p:tgtEl>
                                        <p:attrNameLst>
                                          <p:attrName>fillcolor</p:attrName>
                                        </p:attrNameLst>
                                      </p:cBhvr>
                                      <p:to>
                                        <a:srgbClr val="F7CBAC"/>
                                      </p:to>
                                    </p:animClr>
                                    <p:set>
                                      <p:cBhvr>
                                        <p:cTn id="79" dur="1250" fill="hold"/>
                                        <p:tgtEl>
                                          <p:spTgt spid="71"/>
                                        </p:tgtEl>
                                        <p:attrNameLst>
                                          <p:attrName>fill.type</p:attrName>
                                        </p:attrNameLst>
                                      </p:cBhvr>
                                      <p:to>
                                        <p:strVal val="solid"/>
                                      </p:to>
                                    </p:set>
                                    <p:set>
                                      <p:cBhvr>
                                        <p:cTn id="80" dur="1250" fill="hold"/>
                                        <p:tgtEl>
                                          <p:spTgt spid="71"/>
                                        </p:tgtEl>
                                        <p:attrNameLst>
                                          <p:attrName>fill.on</p:attrName>
                                        </p:attrNameLst>
                                      </p:cBhvr>
                                      <p:to>
                                        <p:strVal val="true"/>
                                      </p:to>
                                    </p:set>
                                  </p:childTnLst>
                                </p:cTn>
                              </p:par>
                            </p:childTnLst>
                          </p:cTn>
                        </p:par>
                        <p:par>
                          <p:cTn id="81" fill="hold">
                            <p:stCondLst>
                              <p:cond delay="3750"/>
                            </p:stCondLst>
                            <p:childTnLst>
                              <p:par>
                                <p:cTn id="82" presetID="10" presetClass="entr" presetSubtype="0"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44"/>
                                        </p:tgtEl>
                                      </p:cBhvr>
                                    </p:animEffect>
                                    <p:set>
                                      <p:cBhvr>
                                        <p:cTn id="89" dur="1" fill="hold">
                                          <p:stCondLst>
                                            <p:cond delay="499"/>
                                          </p:stCondLst>
                                        </p:cTn>
                                        <p:tgtEl>
                                          <p:spTgt spid="44"/>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9"/>
                                        </p:tgtEl>
                                      </p:cBhvr>
                                    </p:animEffect>
                                    <p:set>
                                      <p:cBhvr>
                                        <p:cTn id="92" dur="1" fill="hold">
                                          <p:stCondLst>
                                            <p:cond delay="499"/>
                                          </p:stCondLst>
                                        </p:cTn>
                                        <p:tgtEl>
                                          <p:spTgt spid="39"/>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7"/>
                                        </p:tgtEl>
                                      </p:cBhvr>
                                    </p:animEffect>
                                    <p:set>
                                      <p:cBhvr>
                                        <p:cTn id="95" dur="1" fill="hold">
                                          <p:stCondLst>
                                            <p:cond delay="499"/>
                                          </p:stCondLst>
                                        </p:cTn>
                                        <p:tgtEl>
                                          <p:spTgt spid="4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8"/>
                                        </p:tgtEl>
                                      </p:cBhvr>
                                    </p:animEffect>
                                    <p:set>
                                      <p:cBhvr>
                                        <p:cTn id="98" dur="1" fill="hold">
                                          <p:stCondLst>
                                            <p:cond delay="499"/>
                                          </p:stCondLst>
                                        </p:cTn>
                                        <p:tgtEl>
                                          <p:spTgt spid="5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46"/>
                                        </p:tgtEl>
                                      </p:cBhvr>
                                    </p:animEffect>
                                    <p:set>
                                      <p:cBhvr>
                                        <p:cTn id="101" dur="1" fill="hold">
                                          <p:stCondLst>
                                            <p:cond delay="499"/>
                                          </p:stCondLst>
                                        </p:cTn>
                                        <p:tgtEl>
                                          <p:spTgt spid="46"/>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8"/>
                                        </p:tgtEl>
                                      </p:cBhvr>
                                    </p:animEffect>
                                    <p:set>
                                      <p:cBhvr>
                                        <p:cTn id="104" dur="1" fill="hold">
                                          <p:stCondLst>
                                            <p:cond delay="499"/>
                                          </p:stCondLst>
                                        </p:cTn>
                                        <p:tgtEl>
                                          <p:spTgt spid="4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0"/>
                                        </p:tgtEl>
                                      </p:cBhvr>
                                    </p:animEffect>
                                    <p:set>
                                      <p:cBhvr>
                                        <p:cTn id="107" dur="1" fill="hold">
                                          <p:stCondLst>
                                            <p:cond delay="499"/>
                                          </p:stCondLst>
                                        </p:cTn>
                                        <p:tgtEl>
                                          <p:spTgt spid="40"/>
                                        </p:tgtEl>
                                        <p:attrNameLst>
                                          <p:attrName>style.visibility</p:attrName>
                                        </p:attrNameLst>
                                      </p:cBhvr>
                                      <p:to>
                                        <p:strVal val="hidden"/>
                                      </p:to>
                                    </p:set>
                                  </p:childTnLst>
                                </p:cTn>
                              </p:par>
                              <p:par>
                                <p:cTn id="108" presetID="1" presetClass="emph" presetSubtype="2" fill="hold" nodeType="withEffect">
                                  <p:stCondLst>
                                    <p:cond delay="0"/>
                                  </p:stCondLst>
                                  <p:childTnLst>
                                    <p:animClr clrSpc="rgb" dir="cw">
                                      <p:cBhvr>
                                        <p:cTn id="109" dur="1250" fill="hold"/>
                                        <p:tgtEl>
                                          <p:spTgt spid="21"/>
                                        </p:tgtEl>
                                        <p:attrNameLst>
                                          <p:attrName>fillcolor</p:attrName>
                                        </p:attrNameLst>
                                      </p:cBhvr>
                                      <p:to>
                                        <a:srgbClr val="F7CBAC"/>
                                      </p:to>
                                    </p:animClr>
                                    <p:set>
                                      <p:cBhvr>
                                        <p:cTn id="110" dur="1250" fill="hold"/>
                                        <p:tgtEl>
                                          <p:spTgt spid="21"/>
                                        </p:tgtEl>
                                        <p:attrNameLst>
                                          <p:attrName>fill.type</p:attrName>
                                        </p:attrNameLst>
                                      </p:cBhvr>
                                      <p:to>
                                        <p:strVal val="solid"/>
                                      </p:to>
                                    </p:set>
                                    <p:set>
                                      <p:cBhvr>
                                        <p:cTn id="111" dur="1250" fill="hold"/>
                                        <p:tgtEl>
                                          <p:spTgt spid="21"/>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1000" fill="hold"/>
                                        <p:tgtEl>
                                          <p:spTgt spid="71"/>
                                        </p:tgtEl>
                                        <p:attrNameLst>
                                          <p:attrName>fillcolor</p:attrName>
                                        </p:attrNameLst>
                                      </p:cBhvr>
                                      <p:to>
                                        <a:srgbClr val="FFFFFF"/>
                                      </p:to>
                                    </p:animClr>
                                    <p:set>
                                      <p:cBhvr>
                                        <p:cTn id="114" dur="1000" fill="hold"/>
                                        <p:tgtEl>
                                          <p:spTgt spid="71"/>
                                        </p:tgtEl>
                                        <p:attrNameLst>
                                          <p:attrName>fill.type</p:attrName>
                                        </p:attrNameLst>
                                      </p:cBhvr>
                                      <p:to>
                                        <p:strVal val="solid"/>
                                      </p:to>
                                    </p:set>
                                    <p:set>
                                      <p:cBhvr>
                                        <p:cTn id="115" dur="1000" fill="hold"/>
                                        <p:tgtEl>
                                          <p:spTgt spid="71"/>
                                        </p:tgtEl>
                                        <p:attrNameLst>
                                          <p:attrName>fill.on</p:attrName>
                                        </p:attrNameLst>
                                      </p:cBhvr>
                                      <p:to>
                                        <p:strVal val="true"/>
                                      </p:to>
                                    </p:set>
                                  </p:childTnLst>
                                </p:cTn>
                              </p:par>
                              <p:par>
                                <p:cTn id="116" presetID="10" presetClass="exit" presetSubtype="0" fill="hold" nodeType="withEffect">
                                  <p:stCondLst>
                                    <p:cond delay="0"/>
                                  </p:stCondLst>
                                  <p:childTnLst>
                                    <p:animEffect transition="out" filter="fade">
                                      <p:cBhvr>
                                        <p:cTn id="117" dur="500"/>
                                        <p:tgtEl>
                                          <p:spTgt spid="57"/>
                                        </p:tgtEl>
                                      </p:cBhvr>
                                    </p:animEffect>
                                    <p:set>
                                      <p:cBhvr>
                                        <p:cTn id="118" dur="1" fill="hold">
                                          <p:stCondLst>
                                            <p:cond delay="499"/>
                                          </p:stCondLst>
                                        </p:cTn>
                                        <p:tgtEl>
                                          <p:spTgt spid="57"/>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55"/>
                                        </p:tgtEl>
                                      </p:cBhvr>
                                    </p:animEffect>
                                    <p:set>
                                      <p:cBhvr>
                                        <p:cTn id="121"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6" grpId="0" animBg="1"/>
      <p:bldP spid="38" grpId="0" animBg="1"/>
      <p:bldP spid="39" grpId="0"/>
      <p:bldP spid="39" grpId="1"/>
      <p:bldP spid="40" grpId="0"/>
      <p:bldP spid="40" grpId="1"/>
      <p:bldP spid="2" grpId="0"/>
      <p:bldP spid="55" grpId="0"/>
      <p:bldP spid="55" grpId="1"/>
      <p:bldP spid="58" grpId="0" animBg="1"/>
      <p:bldP spid="5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5A2BE3F3-A801-4AE6-B564-A4304877E302}"/>
              </a:ext>
            </a:extLst>
          </p:cNvPr>
          <p:cNvSpPr/>
          <p:nvPr/>
        </p:nvSpPr>
        <p:spPr>
          <a:xfrm>
            <a:off x="2088682" y="4630862"/>
            <a:ext cx="9914021" cy="2124000"/>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sp>
        <p:nvSpPr>
          <p:cNvPr id="26" name="Rectángulo redondeado 11">
            <a:extLst>
              <a:ext uri="{FF2B5EF4-FFF2-40B4-BE49-F238E27FC236}">
                <a16:creationId xmlns:a16="http://schemas.microsoft.com/office/drawing/2014/main" id="{340EDB60-A150-4911-8093-2C37E64D4DF7}"/>
              </a:ext>
            </a:extLst>
          </p:cNvPr>
          <p:cNvSpPr/>
          <p:nvPr/>
        </p:nvSpPr>
        <p:spPr>
          <a:xfrm>
            <a:off x="2088682" y="321210"/>
            <a:ext cx="9914021" cy="4145687"/>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52" name="Imagem 6">
            <a:extLst>
              <a:ext uri="{FF2B5EF4-FFF2-40B4-BE49-F238E27FC236}">
                <a16:creationId xmlns:a16="http://schemas.microsoft.com/office/drawing/2014/main" id="{175ACC55-30E8-4D3A-A0C0-8DC257F71CE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cxnSp>
        <p:nvCxnSpPr>
          <p:cNvPr id="5" name="Conexão reta 31">
            <a:extLst>
              <a:ext uri="{FF2B5EF4-FFF2-40B4-BE49-F238E27FC236}">
                <a16:creationId xmlns:a16="http://schemas.microsoft.com/office/drawing/2014/main" id="{6EF323A2-849E-AE49-AC4A-6B89EB99879D}"/>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 name="Conexão reta 32">
            <a:extLst>
              <a:ext uri="{FF2B5EF4-FFF2-40B4-BE49-F238E27FC236}">
                <a16:creationId xmlns:a16="http://schemas.microsoft.com/office/drawing/2014/main" id="{00A6187C-441F-C946-9B42-7BD832827287}"/>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9" name="Imagem 27">
            <a:extLst>
              <a:ext uri="{FF2B5EF4-FFF2-40B4-BE49-F238E27FC236}">
                <a16:creationId xmlns:a16="http://schemas.microsoft.com/office/drawing/2014/main" id="{FECF1339-6C7C-3C46-917F-353772C4358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tângulo 25">
            <a:extLst>
              <a:ext uri="{FF2B5EF4-FFF2-40B4-BE49-F238E27FC236}">
                <a16:creationId xmlns:a16="http://schemas.microsoft.com/office/drawing/2014/main" id="{C13572DA-412E-D647-BECF-1EB2746493A0}"/>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sp>
        <p:nvSpPr>
          <p:cNvPr id="69" name="CuadroTexto 31">
            <a:extLst>
              <a:ext uri="{FF2B5EF4-FFF2-40B4-BE49-F238E27FC236}">
                <a16:creationId xmlns:a16="http://schemas.microsoft.com/office/drawing/2014/main" id="{B268D5BF-9E79-4783-9C67-9300117BFCBC}"/>
              </a:ext>
            </a:extLst>
          </p:cNvPr>
          <p:cNvSpPr txBox="1"/>
          <p:nvPr/>
        </p:nvSpPr>
        <p:spPr>
          <a:xfrm>
            <a:off x="2301807" y="485177"/>
            <a:ext cx="9487770" cy="830997"/>
          </a:xfrm>
          <a:prstGeom prst="rect">
            <a:avLst/>
          </a:prstGeom>
          <a:noFill/>
        </p:spPr>
        <p:txBody>
          <a:bodyPr wrap="square" rtlCol="0">
            <a:spAutoFit/>
          </a:bodyPr>
          <a:lstStyle/>
          <a:p>
            <a:r>
              <a:rPr lang="en-GB" sz="2400" dirty="0">
                <a:solidFill>
                  <a:srgbClr val="F25E4F"/>
                </a:solidFill>
              </a:rPr>
              <a:t>Solving </a:t>
            </a:r>
            <a:r>
              <a:rPr lang="en-GB" sz="2400" b="1" dirty="0">
                <a:solidFill>
                  <a:srgbClr val="F25E4F"/>
                </a:solidFill>
              </a:rPr>
              <a:t>Consistent Systems with Infinite Solutions</a:t>
            </a:r>
            <a:r>
              <a:rPr lang="en-GB" sz="2400" dirty="0">
                <a:solidFill>
                  <a:srgbClr val="F25E4F"/>
                </a:solidFill>
              </a:rPr>
              <a:t>:</a:t>
            </a:r>
            <a:endParaRPr lang="en-GB" sz="2400" b="1" dirty="0">
              <a:solidFill>
                <a:srgbClr val="F25E4F"/>
              </a:solidFill>
            </a:endParaRPr>
          </a:p>
          <a:p>
            <a:r>
              <a:rPr lang="en-GB" sz="2400" dirty="0">
                <a:solidFill>
                  <a:srgbClr val="F25E4F"/>
                </a:solidFill>
              </a:rPr>
              <a:t>through </a:t>
            </a:r>
            <a:r>
              <a:rPr lang="en-GB" sz="2400" b="1" dirty="0">
                <a:solidFill>
                  <a:srgbClr val="F25E4F"/>
                </a:solidFill>
              </a:rPr>
              <a:t>Gauss </a:t>
            </a:r>
            <a:r>
              <a:rPr lang="en-GB" sz="2400" dirty="0">
                <a:solidFill>
                  <a:srgbClr val="F25E4F"/>
                </a:solidFill>
              </a:rPr>
              <a:t>and</a:t>
            </a:r>
            <a:r>
              <a:rPr lang="en-GB" sz="2400" b="1" dirty="0">
                <a:solidFill>
                  <a:srgbClr val="F25E4F"/>
                </a:solidFill>
              </a:rPr>
              <a:t> Gauss-Jordan Methods</a:t>
            </a:r>
          </a:p>
        </p:txBody>
      </p:sp>
      <p:sp>
        <p:nvSpPr>
          <p:cNvPr id="71" name="CuadroTexto 31">
            <a:extLst>
              <a:ext uri="{FF2B5EF4-FFF2-40B4-BE49-F238E27FC236}">
                <a16:creationId xmlns:a16="http://schemas.microsoft.com/office/drawing/2014/main" id="{0ADBA1EA-1ABB-44B6-B870-729490E6F2E8}"/>
              </a:ext>
            </a:extLst>
          </p:cNvPr>
          <p:cNvSpPr txBox="1"/>
          <p:nvPr/>
        </p:nvSpPr>
        <p:spPr>
          <a:xfrm>
            <a:off x="2301807" y="1333401"/>
            <a:ext cx="5958182" cy="400110"/>
          </a:xfrm>
          <a:prstGeom prst="rect">
            <a:avLst/>
          </a:prstGeom>
          <a:noFill/>
        </p:spPr>
        <p:txBody>
          <a:bodyPr wrap="square" rtlCol="0">
            <a:spAutoFit/>
          </a:bodyPr>
          <a:lstStyle/>
          <a:p>
            <a:pPr algn="just"/>
            <a:r>
              <a:rPr lang="en-GB" sz="2000" dirty="0"/>
              <a:t>For </a:t>
            </a:r>
            <a:r>
              <a:rPr lang="en-GB" sz="2000" b="1" dirty="0"/>
              <a:t>Gauss </a:t>
            </a:r>
            <a:r>
              <a:rPr lang="en-GB" sz="2000" dirty="0"/>
              <a:t>and </a:t>
            </a:r>
            <a:r>
              <a:rPr lang="en-GB" sz="2000" b="1" dirty="0"/>
              <a:t>Gauss-Jordan Methods – after Step 2:</a:t>
            </a:r>
          </a:p>
        </p:txBody>
      </p:sp>
      <p:sp>
        <p:nvSpPr>
          <p:cNvPr id="21" name="CuadroTexto 31">
            <a:extLst>
              <a:ext uri="{FF2B5EF4-FFF2-40B4-BE49-F238E27FC236}">
                <a16:creationId xmlns:a16="http://schemas.microsoft.com/office/drawing/2014/main" id="{26BF8D1D-9120-40F9-81C0-614C0EE5C416}"/>
              </a:ext>
            </a:extLst>
          </p:cNvPr>
          <p:cNvSpPr txBox="1"/>
          <p:nvPr/>
        </p:nvSpPr>
        <p:spPr>
          <a:xfrm>
            <a:off x="2301806" y="1768588"/>
            <a:ext cx="9585393" cy="707886"/>
          </a:xfrm>
          <a:prstGeom prst="rect">
            <a:avLst/>
          </a:prstGeom>
          <a:solidFill>
            <a:schemeClr val="accent2">
              <a:lumMod val="40000"/>
              <a:lumOff val="60000"/>
            </a:schemeClr>
          </a:solidFill>
        </p:spPr>
        <p:txBody>
          <a:bodyPr wrap="square" rtlCol="0">
            <a:spAutoFit/>
          </a:bodyPr>
          <a:lstStyle/>
          <a:p>
            <a:pPr algn="just"/>
            <a:r>
              <a:rPr lang="en-GB" sz="2000" b="1" dirty="0">
                <a:solidFill>
                  <a:srgbClr val="F25E4F"/>
                </a:solidFill>
              </a:rPr>
              <a:t>1. </a:t>
            </a:r>
            <a:r>
              <a:rPr lang="en-GB" sz="2000" dirty="0"/>
              <a:t>Establish as </a:t>
            </a:r>
            <a:r>
              <a:rPr lang="en-GB" sz="2000" b="1" dirty="0"/>
              <a:t>principal variables </a:t>
            </a:r>
            <a:r>
              <a:rPr lang="en-GB" sz="2000" dirty="0"/>
              <a:t>the variables whose coefficients are the successive </a:t>
            </a:r>
            <a:r>
              <a:rPr lang="en-GB" sz="2000" dirty="0">
                <a:effectLst>
                  <a:outerShdw blurRad="38100" dist="38100" dir="2700000" algn="tl">
                    <a:srgbClr val="000000">
                      <a:alpha val="43137"/>
                    </a:srgbClr>
                  </a:outerShdw>
                </a:effectLst>
              </a:rPr>
              <a:t>pivots</a:t>
            </a:r>
            <a:r>
              <a:rPr lang="en-GB" sz="2000" dirty="0"/>
              <a:t> on the "diagonal" of the </a:t>
            </a:r>
            <a:r>
              <a:rPr lang="en-GB" sz="2000" dirty="0">
                <a:effectLst>
                  <a:outerShdw blurRad="38100" dist="38100" dir="2700000" algn="tl">
                    <a:srgbClr val="000000">
                      <a:alpha val="43137"/>
                    </a:srgbClr>
                  </a:outerShdw>
                </a:effectLst>
              </a:rPr>
              <a:t>row echelon form </a:t>
            </a:r>
            <a:r>
              <a:rPr lang="en-GB" sz="2000" dirty="0"/>
              <a:t>or the </a:t>
            </a:r>
            <a:r>
              <a:rPr lang="en-GB" sz="2000" dirty="0">
                <a:effectLst>
                  <a:outerShdw blurRad="38100" dist="38100" dir="2700000" algn="tl">
                    <a:srgbClr val="000000">
                      <a:alpha val="43137"/>
                    </a:srgbClr>
                  </a:outerShdw>
                </a:effectLst>
              </a:rPr>
              <a:t>reduced row echelon form</a:t>
            </a:r>
            <a:r>
              <a:rPr lang="en-GB" sz="2000" dirty="0"/>
              <a:t>, respectively;</a:t>
            </a:r>
          </a:p>
        </p:txBody>
      </p:sp>
      <p:sp>
        <p:nvSpPr>
          <p:cNvPr id="23" name="CuadroTexto 31">
            <a:extLst>
              <a:ext uri="{FF2B5EF4-FFF2-40B4-BE49-F238E27FC236}">
                <a16:creationId xmlns:a16="http://schemas.microsoft.com/office/drawing/2014/main" id="{E08B113D-4DDE-4529-A68F-1EC3ABA5F4A3}"/>
              </a:ext>
            </a:extLst>
          </p:cNvPr>
          <p:cNvSpPr txBox="1"/>
          <p:nvPr/>
        </p:nvSpPr>
        <p:spPr>
          <a:xfrm>
            <a:off x="2301808" y="2511551"/>
            <a:ext cx="6928253" cy="400110"/>
          </a:xfrm>
          <a:prstGeom prst="rect">
            <a:avLst/>
          </a:prstGeom>
          <a:noFill/>
        </p:spPr>
        <p:txBody>
          <a:bodyPr wrap="square" rtlCol="0">
            <a:spAutoFit/>
          </a:bodyPr>
          <a:lstStyle/>
          <a:p>
            <a:pPr algn="just"/>
            <a:r>
              <a:rPr lang="en-GB" sz="2000" b="1" dirty="0">
                <a:solidFill>
                  <a:srgbClr val="F25E4F"/>
                </a:solidFill>
              </a:rPr>
              <a:t>2. </a:t>
            </a:r>
            <a:r>
              <a:rPr lang="en-GB" sz="2000" dirty="0"/>
              <a:t>Establish as </a:t>
            </a:r>
            <a:r>
              <a:rPr lang="en-GB" sz="2000" b="1" dirty="0"/>
              <a:t>non principal</a:t>
            </a:r>
            <a:r>
              <a:rPr lang="en-GB" sz="2000" dirty="0"/>
              <a:t> </a:t>
            </a:r>
            <a:r>
              <a:rPr lang="en-GB" sz="2000" b="1" dirty="0"/>
              <a:t>variables </a:t>
            </a:r>
            <a:r>
              <a:rPr lang="en-GB" sz="2000" dirty="0"/>
              <a:t>(free), the remaining ones.</a:t>
            </a:r>
          </a:p>
        </p:txBody>
      </p:sp>
      <p:sp>
        <p:nvSpPr>
          <p:cNvPr id="24" name="CuadroTexto 31">
            <a:extLst>
              <a:ext uri="{FF2B5EF4-FFF2-40B4-BE49-F238E27FC236}">
                <a16:creationId xmlns:a16="http://schemas.microsoft.com/office/drawing/2014/main" id="{6F23F1BB-8612-4D64-A8E1-17C29A435684}"/>
              </a:ext>
            </a:extLst>
          </p:cNvPr>
          <p:cNvSpPr txBox="1"/>
          <p:nvPr/>
        </p:nvSpPr>
        <p:spPr>
          <a:xfrm>
            <a:off x="2315475" y="2939356"/>
            <a:ext cx="9585393" cy="1015663"/>
          </a:xfrm>
          <a:prstGeom prst="rect">
            <a:avLst/>
          </a:prstGeom>
          <a:noFill/>
        </p:spPr>
        <p:txBody>
          <a:bodyPr wrap="square" rtlCol="0">
            <a:spAutoFit/>
          </a:bodyPr>
          <a:lstStyle/>
          <a:p>
            <a:pPr algn="just"/>
            <a:r>
              <a:rPr lang="en-GB" sz="2000" dirty="0"/>
              <a:t>When returning to the equations’ system (step 3), place, on the second hand of each equation, all the non principal variable terms (do not forget to change the respective signs) and define one equation line for each one of these free variables, setting their domain.   </a:t>
            </a:r>
          </a:p>
        </p:txBody>
      </p:sp>
      <p:sp>
        <p:nvSpPr>
          <p:cNvPr id="25" name="CuadroTexto 31">
            <a:extLst>
              <a:ext uri="{FF2B5EF4-FFF2-40B4-BE49-F238E27FC236}">
                <a16:creationId xmlns:a16="http://schemas.microsoft.com/office/drawing/2014/main" id="{CF0E8ADD-5705-4756-80BA-D8B7FDC0F322}"/>
              </a:ext>
            </a:extLst>
          </p:cNvPr>
          <p:cNvSpPr txBox="1"/>
          <p:nvPr/>
        </p:nvSpPr>
        <p:spPr>
          <a:xfrm>
            <a:off x="2344894" y="3937695"/>
            <a:ext cx="9520789" cy="400110"/>
          </a:xfrm>
          <a:prstGeom prst="rect">
            <a:avLst/>
          </a:prstGeom>
          <a:noFill/>
        </p:spPr>
        <p:txBody>
          <a:bodyPr wrap="square" rtlCol="0">
            <a:spAutoFit/>
          </a:bodyPr>
          <a:lstStyle/>
          <a:p>
            <a:pPr algn="just"/>
            <a:r>
              <a:rPr lang="en-GB" sz="2000" dirty="0"/>
              <a:t>Remember, we only get specific solutions for the principal variables, the others are free!... </a:t>
            </a:r>
          </a:p>
        </p:txBody>
      </p:sp>
      <p:sp>
        <p:nvSpPr>
          <p:cNvPr id="27" name="CuadroTexto 31">
            <a:extLst>
              <a:ext uri="{FF2B5EF4-FFF2-40B4-BE49-F238E27FC236}">
                <a16:creationId xmlns:a16="http://schemas.microsoft.com/office/drawing/2014/main" id="{9331B464-3C8B-444A-87FB-336945F08905}"/>
              </a:ext>
            </a:extLst>
          </p:cNvPr>
          <p:cNvSpPr txBox="1"/>
          <p:nvPr/>
        </p:nvSpPr>
        <p:spPr>
          <a:xfrm>
            <a:off x="2180805" y="4698946"/>
            <a:ext cx="9487770" cy="461665"/>
          </a:xfrm>
          <a:prstGeom prst="rect">
            <a:avLst/>
          </a:prstGeom>
          <a:noFill/>
        </p:spPr>
        <p:txBody>
          <a:bodyPr wrap="square" rtlCol="0">
            <a:spAutoFit/>
          </a:bodyPr>
          <a:lstStyle/>
          <a:p>
            <a:r>
              <a:rPr lang="en-GB" sz="2400" b="1" dirty="0">
                <a:solidFill>
                  <a:srgbClr val="29A6FF"/>
                </a:solidFill>
              </a:rPr>
              <a:t>Example 1.</a:t>
            </a:r>
          </a:p>
        </p:txBody>
      </p:sp>
      <p:graphicFrame>
        <p:nvGraphicFramePr>
          <p:cNvPr id="30" name="Objeto 29">
            <a:extLst>
              <a:ext uri="{FF2B5EF4-FFF2-40B4-BE49-F238E27FC236}">
                <a16:creationId xmlns:a16="http://schemas.microsoft.com/office/drawing/2014/main" id="{8FC0F71E-58D1-4C22-BA23-C2761FF5669F}"/>
              </a:ext>
            </a:extLst>
          </p:cNvPr>
          <p:cNvGraphicFramePr>
            <a:graphicFrameLocks noChangeAspect="1"/>
          </p:cNvGraphicFramePr>
          <p:nvPr/>
        </p:nvGraphicFramePr>
        <p:xfrm>
          <a:off x="2198491" y="5318022"/>
          <a:ext cx="2080081" cy="904943"/>
        </p:xfrm>
        <a:graphic>
          <a:graphicData uri="http://schemas.openxmlformats.org/presentationml/2006/ole">
            <mc:AlternateContent xmlns:mc="http://schemas.openxmlformats.org/markup-compatibility/2006">
              <mc:Choice xmlns:v="urn:schemas-microsoft-com:vml" Requires="v">
                <p:oleObj name="Equation" r:id="rId5" imgW="1054080" imgH="457200" progId="Equation.DSMT4">
                  <p:embed/>
                </p:oleObj>
              </mc:Choice>
              <mc:Fallback>
                <p:oleObj name="Equation" r:id="rId5" imgW="1054080" imgH="457200" progId="Equation.DSMT4">
                  <p:embed/>
                  <p:pic>
                    <p:nvPicPr>
                      <p:cNvPr id="30" name="Objeto 29">
                        <a:extLst>
                          <a:ext uri="{FF2B5EF4-FFF2-40B4-BE49-F238E27FC236}">
                            <a16:creationId xmlns:a16="http://schemas.microsoft.com/office/drawing/2014/main" id="{8FC0F71E-58D1-4C22-BA23-C2761FF5669F}"/>
                          </a:ext>
                        </a:extLst>
                      </p:cNvPr>
                      <p:cNvPicPr>
                        <a:picLocks noChangeAspect="1" noChangeArrowheads="1"/>
                      </p:cNvPicPr>
                      <p:nvPr/>
                    </p:nvPicPr>
                    <p:blipFill>
                      <a:blip r:embed="rId6"/>
                      <a:srcRect/>
                      <a:stretch>
                        <a:fillRect/>
                      </a:stretch>
                    </p:blipFill>
                    <p:spPr bwMode="auto">
                      <a:xfrm>
                        <a:off x="2198491" y="5318022"/>
                        <a:ext cx="2080081" cy="904943"/>
                      </a:xfrm>
                      <a:prstGeom prst="rect">
                        <a:avLst/>
                      </a:prstGeom>
                      <a:noFill/>
                    </p:spPr>
                  </p:pic>
                </p:oleObj>
              </mc:Fallback>
            </mc:AlternateContent>
          </a:graphicData>
        </a:graphic>
      </p:graphicFrame>
      <p:graphicFrame>
        <p:nvGraphicFramePr>
          <p:cNvPr id="33" name="Objeto 32">
            <a:extLst>
              <a:ext uri="{FF2B5EF4-FFF2-40B4-BE49-F238E27FC236}">
                <a16:creationId xmlns:a16="http://schemas.microsoft.com/office/drawing/2014/main" id="{A856B66B-4A9B-4E43-A927-E9BCC8C41E10}"/>
              </a:ext>
            </a:extLst>
          </p:cNvPr>
          <p:cNvGraphicFramePr>
            <a:graphicFrameLocks noChangeAspect="1"/>
          </p:cNvGraphicFramePr>
          <p:nvPr/>
        </p:nvGraphicFramePr>
        <p:xfrm>
          <a:off x="4792897" y="5260450"/>
          <a:ext cx="2060575" cy="955675"/>
        </p:xfrm>
        <a:graphic>
          <a:graphicData uri="http://schemas.openxmlformats.org/presentationml/2006/ole">
            <mc:AlternateContent xmlns:mc="http://schemas.openxmlformats.org/markup-compatibility/2006">
              <mc:Choice xmlns:v="urn:schemas-microsoft-com:vml" Requires="v">
                <p:oleObj name="Equation" r:id="rId7" imgW="1041120" imgH="482400" progId="Equation.DSMT4">
                  <p:embed/>
                </p:oleObj>
              </mc:Choice>
              <mc:Fallback>
                <p:oleObj name="Equation" r:id="rId7" imgW="1041120" imgH="482400" progId="Equation.DSMT4">
                  <p:embed/>
                  <p:pic>
                    <p:nvPicPr>
                      <p:cNvPr id="33" name="Objeto 32">
                        <a:extLst>
                          <a:ext uri="{FF2B5EF4-FFF2-40B4-BE49-F238E27FC236}">
                            <a16:creationId xmlns:a16="http://schemas.microsoft.com/office/drawing/2014/main" id="{A856B66B-4A9B-4E43-A927-E9BCC8C41E10}"/>
                          </a:ext>
                        </a:extLst>
                      </p:cNvPr>
                      <p:cNvPicPr>
                        <a:picLocks noChangeAspect="1" noChangeArrowheads="1"/>
                      </p:cNvPicPr>
                      <p:nvPr/>
                    </p:nvPicPr>
                    <p:blipFill>
                      <a:blip r:embed="rId8"/>
                      <a:srcRect/>
                      <a:stretch>
                        <a:fillRect/>
                      </a:stretch>
                    </p:blipFill>
                    <p:spPr bwMode="auto">
                      <a:xfrm>
                        <a:off x="4792897" y="5260450"/>
                        <a:ext cx="2060575" cy="955675"/>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1A19D230-C6FF-4916-B67F-4ED99A5EC8B4}"/>
              </a:ext>
            </a:extLst>
          </p:cNvPr>
          <p:cNvGraphicFramePr>
            <a:graphicFrameLocks noChangeAspect="1"/>
          </p:cNvGraphicFramePr>
          <p:nvPr/>
        </p:nvGraphicFramePr>
        <p:xfrm>
          <a:off x="6786405" y="5585156"/>
          <a:ext cx="993741" cy="523221"/>
        </p:xfrm>
        <a:graphic>
          <a:graphicData uri="http://schemas.openxmlformats.org/presentationml/2006/ole">
            <mc:AlternateContent xmlns:mc="http://schemas.openxmlformats.org/markup-compatibility/2006">
              <mc:Choice xmlns:v="urn:schemas-microsoft-com:vml" Requires="v">
                <p:oleObj name="Equation" r:id="rId9" imgW="647640" imgH="304560" progId="Equation.DSMT4">
                  <p:embed/>
                </p:oleObj>
              </mc:Choice>
              <mc:Fallback>
                <p:oleObj name="Equation" r:id="rId9" imgW="647640" imgH="304560" progId="Equation.DSMT4">
                  <p:embed/>
                  <p:pic>
                    <p:nvPicPr>
                      <p:cNvPr id="34" name="Objeto 33">
                        <a:extLst>
                          <a:ext uri="{FF2B5EF4-FFF2-40B4-BE49-F238E27FC236}">
                            <a16:creationId xmlns:a16="http://schemas.microsoft.com/office/drawing/2014/main" id="{1A19D230-C6FF-4916-B67F-4ED99A5EC8B4}"/>
                          </a:ext>
                        </a:extLst>
                      </p:cNvPr>
                      <p:cNvPicPr>
                        <a:picLocks noChangeAspect="1" noChangeArrowheads="1"/>
                      </p:cNvPicPr>
                      <p:nvPr/>
                    </p:nvPicPr>
                    <p:blipFill>
                      <a:blip r:embed="rId10"/>
                      <a:srcRect/>
                      <a:stretch>
                        <a:fillRect/>
                      </a:stretch>
                    </p:blipFill>
                    <p:spPr bwMode="auto">
                      <a:xfrm>
                        <a:off x="6786405" y="5585156"/>
                        <a:ext cx="993741" cy="523221"/>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5FCAD54A-6369-48AF-8970-892244835522}"/>
              </a:ext>
            </a:extLst>
          </p:cNvPr>
          <p:cNvGraphicFramePr>
            <a:graphicFrameLocks noChangeAspect="1"/>
          </p:cNvGraphicFramePr>
          <p:nvPr/>
        </p:nvGraphicFramePr>
        <p:xfrm>
          <a:off x="7789134" y="5274644"/>
          <a:ext cx="1558925" cy="955675"/>
        </p:xfrm>
        <a:graphic>
          <a:graphicData uri="http://schemas.openxmlformats.org/presentationml/2006/ole">
            <mc:AlternateContent xmlns:mc="http://schemas.openxmlformats.org/markup-compatibility/2006">
              <mc:Choice xmlns:v="urn:schemas-microsoft-com:vml" Requires="v">
                <p:oleObj name="Equation" r:id="rId11" imgW="787320" imgH="482400" progId="Equation.DSMT4">
                  <p:embed/>
                </p:oleObj>
              </mc:Choice>
              <mc:Fallback>
                <p:oleObj name="Equation" r:id="rId11" imgW="787320" imgH="482400" progId="Equation.DSMT4">
                  <p:embed/>
                  <p:pic>
                    <p:nvPicPr>
                      <p:cNvPr id="35" name="Objeto 34">
                        <a:extLst>
                          <a:ext uri="{FF2B5EF4-FFF2-40B4-BE49-F238E27FC236}">
                            <a16:creationId xmlns:a16="http://schemas.microsoft.com/office/drawing/2014/main" id="{5FCAD54A-6369-48AF-8970-892244835522}"/>
                          </a:ext>
                        </a:extLst>
                      </p:cNvPr>
                      <p:cNvPicPr>
                        <a:picLocks noChangeAspect="1" noChangeArrowheads="1"/>
                      </p:cNvPicPr>
                      <p:nvPr/>
                    </p:nvPicPr>
                    <p:blipFill>
                      <a:blip r:embed="rId12"/>
                      <a:srcRect/>
                      <a:stretch>
                        <a:fillRect/>
                      </a:stretch>
                    </p:blipFill>
                    <p:spPr bwMode="auto">
                      <a:xfrm>
                        <a:off x="7789134" y="5274644"/>
                        <a:ext cx="1558925" cy="955675"/>
                      </a:xfrm>
                      <a:prstGeom prst="rect">
                        <a:avLst/>
                      </a:prstGeom>
                      <a:noFill/>
                    </p:spPr>
                  </p:pic>
                </p:oleObj>
              </mc:Fallback>
            </mc:AlternateContent>
          </a:graphicData>
        </a:graphic>
      </p:graphicFrame>
      <p:sp>
        <p:nvSpPr>
          <p:cNvPr id="38" name="Flecha derecha 33">
            <a:extLst>
              <a:ext uri="{FF2B5EF4-FFF2-40B4-BE49-F238E27FC236}">
                <a16:creationId xmlns:a16="http://schemas.microsoft.com/office/drawing/2014/main" id="{A9F05461-30FC-4C24-B81E-CDE83D7D8BFB}"/>
              </a:ext>
            </a:extLst>
          </p:cNvPr>
          <p:cNvSpPr/>
          <p:nvPr/>
        </p:nvSpPr>
        <p:spPr>
          <a:xfrm>
            <a:off x="7184277" y="5175065"/>
            <a:ext cx="430473" cy="530677"/>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2.</a:t>
            </a:r>
          </a:p>
        </p:txBody>
      </p:sp>
      <p:sp>
        <p:nvSpPr>
          <p:cNvPr id="2" name="Retângulo 1">
            <a:extLst>
              <a:ext uri="{FF2B5EF4-FFF2-40B4-BE49-F238E27FC236}">
                <a16:creationId xmlns:a16="http://schemas.microsoft.com/office/drawing/2014/main" id="{7892BBED-10B3-45A5-A0E7-E0D24AF1E928}"/>
              </a:ext>
            </a:extLst>
          </p:cNvPr>
          <p:cNvSpPr/>
          <p:nvPr/>
        </p:nvSpPr>
        <p:spPr>
          <a:xfrm>
            <a:off x="3595102" y="6074389"/>
            <a:ext cx="1888466" cy="523220"/>
          </a:xfrm>
          <a:prstGeom prst="rect">
            <a:avLst/>
          </a:prstGeom>
        </p:spPr>
        <p:txBody>
          <a:bodyPr wrap="none">
            <a:spAutoFit/>
          </a:bodyPr>
          <a:lstStyle/>
          <a:p>
            <a:pPr algn="ctr"/>
            <a:r>
              <a:rPr lang="en-GB" sz="1400" b="1" dirty="0">
                <a:solidFill>
                  <a:srgbClr val="00007F"/>
                </a:solidFill>
              </a:rPr>
              <a:t>Gauss</a:t>
            </a:r>
            <a:r>
              <a:rPr lang="en-GB" sz="1400" dirty="0">
                <a:solidFill>
                  <a:srgbClr val="00007F"/>
                </a:solidFill>
              </a:rPr>
              <a:t> and </a:t>
            </a:r>
          </a:p>
          <a:p>
            <a:pPr algn="ctr"/>
            <a:r>
              <a:rPr lang="en-GB" sz="1400" b="1" dirty="0">
                <a:solidFill>
                  <a:srgbClr val="00007F"/>
                </a:solidFill>
              </a:rPr>
              <a:t>Gauss-Jordan Methods</a:t>
            </a:r>
          </a:p>
        </p:txBody>
      </p:sp>
      <p:grpSp>
        <p:nvGrpSpPr>
          <p:cNvPr id="11" name="Agrupar 10">
            <a:extLst>
              <a:ext uri="{FF2B5EF4-FFF2-40B4-BE49-F238E27FC236}">
                <a16:creationId xmlns:a16="http://schemas.microsoft.com/office/drawing/2014/main" id="{AB85CD2F-EE40-425E-B330-D6936BE94761}"/>
              </a:ext>
            </a:extLst>
          </p:cNvPr>
          <p:cNvGrpSpPr/>
          <p:nvPr/>
        </p:nvGrpSpPr>
        <p:grpSpPr>
          <a:xfrm>
            <a:off x="7931653" y="5334695"/>
            <a:ext cx="1222859" cy="373488"/>
            <a:chOff x="7973693" y="5334695"/>
            <a:chExt cx="1222859" cy="373488"/>
          </a:xfrm>
        </p:grpSpPr>
        <p:cxnSp>
          <p:nvCxnSpPr>
            <p:cNvPr id="41" name="Conector recto 39">
              <a:extLst>
                <a:ext uri="{FF2B5EF4-FFF2-40B4-BE49-F238E27FC236}">
                  <a16:creationId xmlns:a16="http://schemas.microsoft.com/office/drawing/2014/main" id="{3A1E4EAC-B74C-435C-AB2F-2CDECF714BB7}"/>
                </a:ext>
              </a:extLst>
            </p:cNvPr>
            <p:cNvCxnSpPr>
              <a:cxnSpLocks/>
            </p:cNvCxnSpPr>
            <p:nvPr/>
          </p:nvCxnSpPr>
          <p:spPr>
            <a:xfrm>
              <a:off x="7973696" y="5705742"/>
              <a:ext cx="1222856"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ector recto 20">
              <a:extLst>
                <a:ext uri="{FF2B5EF4-FFF2-40B4-BE49-F238E27FC236}">
                  <a16:creationId xmlns:a16="http://schemas.microsoft.com/office/drawing/2014/main" id="{29296889-A11D-4A0B-A21F-7935F45EDD5F}"/>
                </a:ext>
              </a:extLst>
            </p:cNvPr>
            <p:cNvCxnSpPr>
              <a:cxnSpLocks/>
            </p:cNvCxnSpPr>
            <p:nvPr/>
          </p:nvCxnSpPr>
          <p:spPr>
            <a:xfrm flipV="1">
              <a:off x="7973693" y="5334695"/>
              <a:ext cx="0" cy="3734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2187931F-D806-4E46-B7BD-28101367F1C6}"/>
              </a:ext>
            </a:extLst>
          </p:cNvPr>
          <p:cNvSpPr/>
          <p:nvPr/>
        </p:nvSpPr>
        <p:spPr>
          <a:xfrm>
            <a:off x="7849431" y="5344119"/>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Conexão reta 44">
            <a:extLst>
              <a:ext uri="{FF2B5EF4-FFF2-40B4-BE49-F238E27FC236}">
                <a16:creationId xmlns:a16="http://schemas.microsoft.com/office/drawing/2014/main" id="{1803B6FA-F370-4D63-8D72-3C2239E2BF66}"/>
              </a:ext>
            </a:extLst>
          </p:cNvPr>
          <p:cNvCxnSpPr>
            <a:cxnSpLocks/>
          </p:cNvCxnSpPr>
          <p:nvPr/>
        </p:nvCxnSpPr>
        <p:spPr>
          <a:xfrm>
            <a:off x="3846787" y="2100152"/>
            <a:ext cx="19864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CuadroTexto 30">
            <a:extLst>
              <a:ext uri="{FF2B5EF4-FFF2-40B4-BE49-F238E27FC236}">
                <a16:creationId xmlns:a16="http://schemas.microsoft.com/office/drawing/2014/main" id="{2F5F4523-2B76-4971-931F-1674A45C77C5}"/>
              </a:ext>
            </a:extLst>
          </p:cNvPr>
          <p:cNvSpPr txBox="1"/>
          <p:nvPr/>
        </p:nvSpPr>
        <p:spPr>
          <a:xfrm>
            <a:off x="7747180" y="4549883"/>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x</a:t>
            </a:r>
            <a:endParaRPr lang="en-GB" sz="2400" b="1" dirty="0">
              <a:solidFill>
                <a:srgbClr val="00007F"/>
              </a:solidFill>
            </a:endParaRPr>
          </a:p>
        </p:txBody>
      </p:sp>
      <p:sp>
        <p:nvSpPr>
          <p:cNvPr id="54" name="CuadroTexto 30">
            <a:extLst>
              <a:ext uri="{FF2B5EF4-FFF2-40B4-BE49-F238E27FC236}">
                <a16:creationId xmlns:a16="http://schemas.microsoft.com/office/drawing/2014/main" id="{2E374BAC-01A8-4955-848A-2D005F1C148B}"/>
              </a:ext>
            </a:extLst>
          </p:cNvPr>
          <p:cNvSpPr txBox="1"/>
          <p:nvPr/>
        </p:nvSpPr>
        <p:spPr>
          <a:xfrm>
            <a:off x="8455537" y="4673254"/>
            <a:ext cx="1773901" cy="374571"/>
          </a:xfrm>
          <a:prstGeom prst="roundRect">
            <a:avLst/>
          </a:prstGeom>
          <a:noFill/>
          <a:ln w="28575">
            <a:noFill/>
          </a:ln>
          <a:effectLst/>
        </p:spPr>
        <p:txBody>
          <a:bodyPr wrap="square" rtlCol="0">
            <a:spAutoFit/>
          </a:bodyPr>
          <a:lstStyle/>
          <a:p>
            <a:pPr algn="ctr"/>
            <a:r>
              <a:rPr lang="en-GB" sz="1600" b="1" dirty="0">
                <a:solidFill>
                  <a:srgbClr val="00007F"/>
                </a:solidFill>
              </a:rPr>
              <a:t>Principal</a:t>
            </a:r>
            <a:r>
              <a:rPr lang="en-GB" sz="1600" dirty="0">
                <a:solidFill>
                  <a:srgbClr val="00007F"/>
                </a:solidFill>
              </a:rPr>
              <a:t> Variable</a:t>
            </a:r>
            <a:endParaRPr lang="en-GB" sz="1600" b="1" dirty="0">
              <a:solidFill>
                <a:srgbClr val="00007F"/>
              </a:solidFill>
            </a:endParaRPr>
          </a:p>
        </p:txBody>
      </p:sp>
      <p:cxnSp>
        <p:nvCxnSpPr>
          <p:cNvPr id="59" name="Conexão reta unidirecional 58">
            <a:extLst>
              <a:ext uri="{FF2B5EF4-FFF2-40B4-BE49-F238E27FC236}">
                <a16:creationId xmlns:a16="http://schemas.microsoft.com/office/drawing/2014/main" id="{BA9FB139-FBB3-4D2F-AEFF-D4D508F762A0}"/>
              </a:ext>
            </a:extLst>
          </p:cNvPr>
          <p:cNvCxnSpPr>
            <a:cxnSpLocks/>
          </p:cNvCxnSpPr>
          <p:nvPr/>
        </p:nvCxnSpPr>
        <p:spPr>
          <a:xfrm flipV="1">
            <a:off x="8056372" y="5008360"/>
            <a:ext cx="0" cy="252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xão reta unidirecional 59">
            <a:extLst>
              <a:ext uri="{FF2B5EF4-FFF2-40B4-BE49-F238E27FC236}">
                <a16:creationId xmlns:a16="http://schemas.microsoft.com/office/drawing/2014/main" id="{B14CC6E9-1F01-4B8D-8474-6947D6BC8C7B}"/>
              </a:ext>
            </a:extLst>
          </p:cNvPr>
          <p:cNvCxnSpPr>
            <a:cxnSpLocks/>
          </p:cNvCxnSpPr>
          <p:nvPr/>
        </p:nvCxnSpPr>
        <p:spPr>
          <a:xfrm rot="5400000" flipV="1">
            <a:off x="8418972" y="4740345"/>
            <a:ext cx="0" cy="252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Retângulo: Cantos Arredondados 36">
            <a:extLst>
              <a:ext uri="{FF2B5EF4-FFF2-40B4-BE49-F238E27FC236}">
                <a16:creationId xmlns:a16="http://schemas.microsoft.com/office/drawing/2014/main" id="{6110EC58-9ECE-457D-9FAD-C5AC623C54DD}"/>
              </a:ext>
            </a:extLst>
          </p:cNvPr>
          <p:cNvSpPr/>
          <p:nvPr/>
        </p:nvSpPr>
        <p:spPr>
          <a:xfrm>
            <a:off x="11112649" y="1841337"/>
            <a:ext cx="753034" cy="29653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exão reta 39">
            <a:extLst>
              <a:ext uri="{FF2B5EF4-FFF2-40B4-BE49-F238E27FC236}">
                <a16:creationId xmlns:a16="http://schemas.microsoft.com/office/drawing/2014/main" id="{7352DA23-7DA2-46A4-8780-8CEEB58825BB}"/>
              </a:ext>
            </a:extLst>
          </p:cNvPr>
          <p:cNvCxnSpPr>
            <a:cxnSpLocks/>
          </p:cNvCxnSpPr>
          <p:nvPr/>
        </p:nvCxnSpPr>
        <p:spPr>
          <a:xfrm>
            <a:off x="3868303" y="2843134"/>
            <a:ext cx="244643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tângulo: Cantos Arredondados 43">
            <a:extLst>
              <a:ext uri="{FF2B5EF4-FFF2-40B4-BE49-F238E27FC236}">
                <a16:creationId xmlns:a16="http://schemas.microsoft.com/office/drawing/2014/main" id="{62F460F0-E079-4B46-9D40-34E05966CEAE}"/>
              </a:ext>
            </a:extLst>
          </p:cNvPr>
          <p:cNvSpPr/>
          <p:nvPr/>
        </p:nvSpPr>
        <p:spPr>
          <a:xfrm>
            <a:off x="7388754" y="2584319"/>
            <a:ext cx="1145459" cy="302238"/>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1FE9A049-86D3-4321-B07A-EF1324F62F92}"/>
              </a:ext>
            </a:extLst>
          </p:cNvPr>
          <p:cNvSpPr/>
          <p:nvPr/>
        </p:nvSpPr>
        <p:spPr>
          <a:xfrm>
            <a:off x="8378840" y="5324578"/>
            <a:ext cx="422266"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uadroTexto 30">
            <a:extLst>
              <a:ext uri="{FF2B5EF4-FFF2-40B4-BE49-F238E27FC236}">
                <a16:creationId xmlns:a16="http://schemas.microsoft.com/office/drawing/2014/main" id="{E093AAE4-11FF-4A36-BB48-96656327C616}"/>
              </a:ext>
            </a:extLst>
          </p:cNvPr>
          <p:cNvSpPr txBox="1"/>
          <p:nvPr/>
        </p:nvSpPr>
        <p:spPr>
          <a:xfrm>
            <a:off x="8857303" y="4852580"/>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y</a:t>
            </a:r>
            <a:endParaRPr lang="en-GB" sz="2400" b="1" dirty="0">
              <a:solidFill>
                <a:srgbClr val="00007F"/>
              </a:solidFill>
            </a:endParaRPr>
          </a:p>
        </p:txBody>
      </p:sp>
      <p:sp>
        <p:nvSpPr>
          <p:cNvPr id="48" name="CuadroTexto 30">
            <a:extLst>
              <a:ext uri="{FF2B5EF4-FFF2-40B4-BE49-F238E27FC236}">
                <a16:creationId xmlns:a16="http://schemas.microsoft.com/office/drawing/2014/main" id="{904A376A-10D9-48BE-910A-560A2AB9FCCB}"/>
              </a:ext>
            </a:extLst>
          </p:cNvPr>
          <p:cNvSpPr txBox="1"/>
          <p:nvPr/>
        </p:nvSpPr>
        <p:spPr>
          <a:xfrm>
            <a:off x="9521839" y="4977516"/>
            <a:ext cx="1406661" cy="374571"/>
          </a:xfrm>
          <a:prstGeom prst="roundRect">
            <a:avLst/>
          </a:prstGeom>
          <a:noFill/>
          <a:ln w="28575">
            <a:noFill/>
          </a:ln>
          <a:effectLst/>
        </p:spPr>
        <p:txBody>
          <a:bodyPr wrap="square" rtlCol="0">
            <a:spAutoFit/>
          </a:bodyPr>
          <a:lstStyle/>
          <a:p>
            <a:r>
              <a:rPr lang="en-GB" sz="1600" b="1" dirty="0">
                <a:solidFill>
                  <a:srgbClr val="00007F"/>
                </a:solidFill>
              </a:rPr>
              <a:t>Free</a:t>
            </a:r>
            <a:r>
              <a:rPr lang="en-GB" sz="1600" dirty="0">
                <a:solidFill>
                  <a:srgbClr val="00007F"/>
                </a:solidFill>
              </a:rPr>
              <a:t> Variable</a:t>
            </a:r>
            <a:endParaRPr lang="en-GB" sz="1600" b="1" dirty="0">
              <a:solidFill>
                <a:srgbClr val="00007F"/>
              </a:solidFill>
            </a:endParaRPr>
          </a:p>
        </p:txBody>
      </p:sp>
      <p:cxnSp>
        <p:nvCxnSpPr>
          <p:cNvPr id="55" name="Conexão reta unidirecional 54">
            <a:extLst>
              <a:ext uri="{FF2B5EF4-FFF2-40B4-BE49-F238E27FC236}">
                <a16:creationId xmlns:a16="http://schemas.microsoft.com/office/drawing/2014/main" id="{8E6C9EBC-EE61-43AF-A882-371FC0025DC7}"/>
              </a:ext>
            </a:extLst>
          </p:cNvPr>
          <p:cNvCxnSpPr>
            <a:cxnSpLocks/>
          </p:cNvCxnSpPr>
          <p:nvPr/>
        </p:nvCxnSpPr>
        <p:spPr>
          <a:xfrm flipV="1">
            <a:off x="8755435" y="5155599"/>
            <a:ext cx="236600" cy="16183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xão reta unidirecional 56">
            <a:extLst>
              <a:ext uri="{FF2B5EF4-FFF2-40B4-BE49-F238E27FC236}">
                <a16:creationId xmlns:a16="http://schemas.microsoft.com/office/drawing/2014/main" id="{790D4820-2C00-4251-90CF-105816936F57}"/>
              </a:ext>
            </a:extLst>
          </p:cNvPr>
          <p:cNvCxnSpPr>
            <a:cxnSpLocks/>
          </p:cNvCxnSpPr>
          <p:nvPr/>
        </p:nvCxnSpPr>
        <p:spPr>
          <a:xfrm rot="5400000" flipV="1">
            <a:off x="9485274" y="5044607"/>
            <a:ext cx="0" cy="2520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Flecha derecha 33">
            <a:extLst>
              <a:ext uri="{FF2B5EF4-FFF2-40B4-BE49-F238E27FC236}">
                <a16:creationId xmlns:a16="http://schemas.microsoft.com/office/drawing/2014/main" id="{68C261D1-EDA0-4ED1-804B-BAD9188545F2}"/>
              </a:ext>
            </a:extLst>
          </p:cNvPr>
          <p:cNvSpPr/>
          <p:nvPr/>
        </p:nvSpPr>
        <p:spPr>
          <a:xfrm>
            <a:off x="9388017" y="5461281"/>
            <a:ext cx="430473" cy="530677"/>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3.</a:t>
            </a:r>
          </a:p>
        </p:txBody>
      </p:sp>
      <p:sp>
        <p:nvSpPr>
          <p:cNvPr id="61" name="Flecha derecha 33">
            <a:extLst>
              <a:ext uri="{FF2B5EF4-FFF2-40B4-BE49-F238E27FC236}">
                <a16:creationId xmlns:a16="http://schemas.microsoft.com/office/drawing/2014/main" id="{FCBD3670-6471-41CB-9E1D-D23CF6E47FFC}"/>
              </a:ext>
            </a:extLst>
          </p:cNvPr>
          <p:cNvSpPr/>
          <p:nvPr/>
        </p:nvSpPr>
        <p:spPr>
          <a:xfrm>
            <a:off x="4313901" y="5477343"/>
            <a:ext cx="430473" cy="530677"/>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1.</a:t>
            </a:r>
          </a:p>
        </p:txBody>
      </p:sp>
      <p:cxnSp>
        <p:nvCxnSpPr>
          <p:cNvPr id="62" name="Conexão reta 61">
            <a:extLst>
              <a:ext uri="{FF2B5EF4-FFF2-40B4-BE49-F238E27FC236}">
                <a16:creationId xmlns:a16="http://schemas.microsoft.com/office/drawing/2014/main" id="{E4E3AE9E-5504-429D-BE64-CCD8E3F93A97}"/>
              </a:ext>
            </a:extLst>
          </p:cNvPr>
          <p:cNvCxnSpPr>
            <a:cxnSpLocks/>
          </p:cNvCxnSpPr>
          <p:nvPr/>
        </p:nvCxnSpPr>
        <p:spPr>
          <a:xfrm>
            <a:off x="4953077" y="3275233"/>
            <a:ext cx="2836057" cy="0"/>
          </a:xfrm>
          <a:prstGeom prst="line">
            <a:avLst/>
          </a:prstGeom>
          <a:ln w="28575">
            <a:solidFill>
              <a:srgbClr val="29A6FF"/>
            </a:solidFill>
          </a:ln>
        </p:spPr>
        <p:style>
          <a:lnRef idx="1">
            <a:schemeClr val="accent1"/>
          </a:lnRef>
          <a:fillRef idx="0">
            <a:schemeClr val="accent1"/>
          </a:fillRef>
          <a:effectRef idx="0">
            <a:schemeClr val="accent1"/>
          </a:effectRef>
          <a:fontRef idx="minor">
            <a:schemeClr val="tx1"/>
          </a:fontRef>
        </p:style>
      </p:cxnSp>
      <p:graphicFrame>
        <p:nvGraphicFramePr>
          <p:cNvPr id="64" name="Objeto 63">
            <a:extLst>
              <a:ext uri="{FF2B5EF4-FFF2-40B4-BE49-F238E27FC236}">
                <a16:creationId xmlns:a16="http://schemas.microsoft.com/office/drawing/2014/main" id="{1F817CC8-0D95-446F-A931-50EA2319A539}"/>
              </a:ext>
            </a:extLst>
          </p:cNvPr>
          <p:cNvGraphicFramePr>
            <a:graphicFrameLocks noChangeAspect="1"/>
          </p:cNvGraphicFramePr>
          <p:nvPr>
            <p:extLst>
              <p:ext uri="{D42A27DB-BD31-4B8C-83A1-F6EECF244321}">
                <p14:modId xmlns:p14="http://schemas.microsoft.com/office/powerpoint/2010/main" val="2142437404"/>
              </p:ext>
            </p:extLst>
          </p:nvPr>
        </p:nvGraphicFramePr>
        <p:xfrm>
          <a:off x="9987727" y="5320050"/>
          <a:ext cx="452438" cy="904875"/>
        </p:xfrm>
        <a:graphic>
          <a:graphicData uri="http://schemas.openxmlformats.org/presentationml/2006/ole">
            <mc:AlternateContent xmlns:mc="http://schemas.openxmlformats.org/markup-compatibility/2006">
              <mc:Choice xmlns:v="urn:schemas-microsoft-com:vml" Requires="v">
                <p:oleObj name="Equation" r:id="rId13" imgW="228600" imgH="457200" progId="Equation.DSMT4">
                  <p:embed/>
                </p:oleObj>
              </mc:Choice>
              <mc:Fallback>
                <p:oleObj name="Equation" r:id="rId13" imgW="228600" imgH="457200" progId="Equation.DSMT4">
                  <p:embed/>
                  <p:pic>
                    <p:nvPicPr>
                      <p:cNvPr id="64" name="Objeto 63">
                        <a:extLst>
                          <a:ext uri="{FF2B5EF4-FFF2-40B4-BE49-F238E27FC236}">
                            <a16:creationId xmlns:a16="http://schemas.microsoft.com/office/drawing/2014/main" id="{1F817CC8-0D95-446F-A931-50EA2319A539}"/>
                          </a:ext>
                        </a:extLst>
                      </p:cNvPr>
                      <p:cNvPicPr>
                        <a:picLocks noChangeAspect="1" noChangeArrowheads="1"/>
                      </p:cNvPicPr>
                      <p:nvPr/>
                    </p:nvPicPr>
                    <p:blipFill>
                      <a:blip r:embed="rId14"/>
                      <a:srcRect/>
                      <a:stretch>
                        <a:fillRect/>
                      </a:stretch>
                    </p:blipFill>
                    <p:spPr bwMode="auto">
                      <a:xfrm>
                        <a:off x="9987727" y="5320050"/>
                        <a:ext cx="452438" cy="904875"/>
                      </a:xfrm>
                      <a:prstGeom prst="rect">
                        <a:avLst/>
                      </a:prstGeom>
                      <a:noFill/>
                    </p:spPr>
                  </p:pic>
                </p:oleObj>
              </mc:Fallback>
            </mc:AlternateContent>
          </a:graphicData>
        </a:graphic>
      </p:graphicFrame>
      <p:graphicFrame>
        <p:nvGraphicFramePr>
          <p:cNvPr id="65" name="Objeto 64">
            <a:extLst>
              <a:ext uri="{FF2B5EF4-FFF2-40B4-BE49-F238E27FC236}">
                <a16:creationId xmlns:a16="http://schemas.microsoft.com/office/drawing/2014/main" id="{99FC6414-B746-41DE-9433-928190757DAD}"/>
              </a:ext>
            </a:extLst>
          </p:cNvPr>
          <p:cNvGraphicFramePr>
            <a:graphicFrameLocks noChangeAspect="1"/>
          </p:cNvGraphicFramePr>
          <p:nvPr>
            <p:extLst>
              <p:ext uri="{D42A27DB-BD31-4B8C-83A1-F6EECF244321}">
                <p14:modId xmlns:p14="http://schemas.microsoft.com/office/powerpoint/2010/main" val="360018521"/>
              </p:ext>
            </p:extLst>
          </p:nvPr>
        </p:nvGraphicFramePr>
        <p:xfrm>
          <a:off x="10134605" y="5399349"/>
          <a:ext cx="1281113" cy="401637"/>
        </p:xfrm>
        <a:graphic>
          <a:graphicData uri="http://schemas.openxmlformats.org/presentationml/2006/ole">
            <mc:AlternateContent xmlns:mc="http://schemas.openxmlformats.org/markup-compatibility/2006">
              <mc:Choice xmlns:v="urn:schemas-microsoft-com:vml" Requires="v">
                <p:oleObj name="Equation" r:id="rId15" imgW="647640" imgH="203040" progId="Equation.DSMT4">
                  <p:embed/>
                </p:oleObj>
              </mc:Choice>
              <mc:Fallback>
                <p:oleObj name="Equation" r:id="rId15" imgW="647640" imgH="203040" progId="Equation.DSMT4">
                  <p:embed/>
                  <p:pic>
                    <p:nvPicPr>
                      <p:cNvPr id="65" name="Objeto 64">
                        <a:extLst>
                          <a:ext uri="{FF2B5EF4-FFF2-40B4-BE49-F238E27FC236}">
                            <a16:creationId xmlns:a16="http://schemas.microsoft.com/office/drawing/2014/main" id="{99FC6414-B746-41DE-9433-928190757DAD}"/>
                          </a:ext>
                        </a:extLst>
                      </p:cNvPr>
                      <p:cNvPicPr>
                        <a:picLocks noChangeAspect="1" noChangeArrowheads="1"/>
                      </p:cNvPicPr>
                      <p:nvPr/>
                    </p:nvPicPr>
                    <p:blipFill>
                      <a:blip r:embed="rId16"/>
                      <a:srcRect/>
                      <a:stretch>
                        <a:fillRect/>
                      </a:stretch>
                    </p:blipFill>
                    <p:spPr bwMode="auto">
                      <a:xfrm>
                        <a:off x="10134605" y="5399349"/>
                        <a:ext cx="1281113" cy="401637"/>
                      </a:xfrm>
                      <a:prstGeom prst="rect">
                        <a:avLst/>
                      </a:prstGeom>
                      <a:solidFill>
                        <a:schemeClr val="bg1"/>
                      </a:solidFill>
                    </p:spPr>
                  </p:pic>
                </p:oleObj>
              </mc:Fallback>
            </mc:AlternateContent>
          </a:graphicData>
        </a:graphic>
      </p:graphicFrame>
      <p:cxnSp>
        <p:nvCxnSpPr>
          <p:cNvPr id="66" name="Conexão reta 65">
            <a:extLst>
              <a:ext uri="{FF2B5EF4-FFF2-40B4-BE49-F238E27FC236}">
                <a16:creationId xmlns:a16="http://schemas.microsoft.com/office/drawing/2014/main" id="{736CE650-2530-4F94-B771-90D06E3F3DFC}"/>
              </a:ext>
            </a:extLst>
          </p:cNvPr>
          <p:cNvCxnSpPr>
            <a:cxnSpLocks/>
          </p:cNvCxnSpPr>
          <p:nvPr/>
        </p:nvCxnSpPr>
        <p:spPr>
          <a:xfrm>
            <a:off x="7979090" y="3249661"/>
            <a:ext cx="3810487" cy="0"/>
          </a:xfrm>
          <a:prstGeom prst="line">
            <a:avLst/>
          </a:prstGeom>
          <a:ln w="28575">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7" name="Conexão reta 66">
            <a:extLst>
              <a:ext uri="{FF2B5EF4-FFF2-40B4-BE49-F238E27FC236}">
                <a16:creationId xmlns:a16="http://schemas.microsoft.com/office/drawing/2014/main" id="{67EF2C9C-C2C4-49D8-A2B9-D6BE85FAF0B6}"/>
              </a:ext>
            </a:extLst>
          </p:cNvPr>
          <p:cNvCxnSpPr>
            <a:cxnSpLocks/>
          </p:cNvCxnSpPr>
          <p:nvPr/>
        </p:nvCxnSpPr>
        <p:spPr>
          <a:xfrm>
            <a:off x="2408657" y="3551843"/>
            <a:ext cx="4637035" cy="0"/>
          </a:xfrm>
          <a:prstGeom prst="line">
            <a:avLst/>
          </a:prstGeom>
          <a:ln w="28575">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8" name="Conexão reta 67">
            <a:extLst>
              <a:ext uri="{FF2B5EF4-FFF2-40B4-BE49-F238E27FC236}">
                <a16:creationId xmlns:a16="http://schemas.microsoft.com/office/drawing/2014/main" id="{D0DFC418-0A9F-411B-8158-8CDCA05801FD}"/>
              </a:ext>
            </a:extLst>
          </p:cNvPr>
          <p:cNvCxnSpPr>
            <a:cxnSpLocks/>
          </p:cNvCxnSpPr>
          <p:nvPr/>
        </p:nvCxnSpPr>
        <p:spPr>
          <a:xfrm>
            <a:off x="2839130" y="3875400"/>
            <a:ext cx="8499430" cy="0"/>
          </a:xfrm>
          <a:prstGeom prst="line">
            <a:avLst/>
          </a:prstGeom>
          <a:ln w="28575">
            <a:solidFill>
              <a:srgbClr val="29A6FF"/>
            </a:solidFill>
          </a:ln>
        </p:spPr>
        <p:style>
          <a:lnRef idx="1">
            <a:schemeClr val="accent1"/>
          </a:lnRef>
          <a:fillRef idx="0">
            <a:schemeClr val="accent1"/>
          </a:fillRef>
          <a:effectRef idx="0">
            <a:schemeClr val="accent1"/>
          </a:effectRef>
          <a:fontRef idx="minor">
            <a:schemeClr val="tx1"/>
          </a:fontRef>
        </p:style>
      </p:cxnSp>
      <p:graphicFrame>
        <p:nvGraphicFramePr>
          <p:cNvPr id="70" name="Objeto 69">
            <a:extLst>
              <a:ext uri="{FF2B5EF4-FFF2-40B4-BE49-F238E27FC236}">
                <a16:creationId xmlns:a16="http://schemas.microsoft.com/office/drawing/2014/main" id="{EE860A84-5801-4DAD-995F-FAC2E8806638}"/>
              </a:ext>
            </a:extLst>
          </p:cNvPr>
          <p:cNvGraphicFramePr>
            <a:graphicFrameLocks noChangeAspect="1"/>
          </p:cNvGraphicFramePr>
          <p:nvPr>
            <p:extLst>
              <p:ext uri="{D42A27DB-BD31-4B8C-83A1-F6EECF244321}">
                <p14:modId xmlns:p14="http://schemas.microsoft.com/office/powerpoint/2010/main" val="2839388729"/>
              </p:ext>
            </p:extLst>
          </p:nvPr>
        </p:nvGraphicFramePr>
        <p:xfrm>
          <a:off x="10130764" y="5770563"/>
          <a:ext cx="777875" cy="401637"/>
        </p:xfrm>
        <a:graphic>
          <a:graphicData uri="http://schemas.openxmlformats.org/presentationml/2006/ole">
            <mc:AlternateContent xmlns:mc="http://schemas.openxmlformats.org/markup-compatibility/2006">
              <mc:Choice xmlns:v="urn:schemas-microsoft-com:vml" Requires="v">
                <p:oleObj name="Equation" r:id="rId17" imgW="393480" imgH="203040" progId="Equation.DSMT4">
                  <p:embed/>
                </p:oleObj>
              </mc:Choice>
              <mc:Fallback>
                <p:oleObj name="Equation" r:id="rId17" imgW="393480" imgH="203040" progId="Equation.DSMT4">
                  <p:embed/>
                  <p:pic>
                    <p:nvPicPr>
                      <p:cNvPr id="70" name="Objeto 69">
                        <a:extLst>
                          <a:ext uri="{FF2B5EF4-FFF2-40B4-BE49-F238E27FC236}">
                            <a16:creationId xmlns:a16="http://schemas.microsoft.com/office/drawing/2014/main" id="{EE860A84-5801-4DAD-995F-FAC2E8806638}"/>
                          </a:ext>
                        </a:extLst>
                      </p:cNvPr>
                      <p:cNvPicPr>
                        <a:picLocks noChangeAspect="1" noChangeArrowheads="1"/>
                      </p:cNvPicPr>
                      <p:nvPr/>
                    </p:nvPicPr>
                    <p:blipFill>
                      <a:blip r:embed="rId18"/>
                      <a:srcRect/>
                      <a:stretch>
                        <a:fillRect/>
                      </a:stretch>
                    </p:blipFill>
                    <p:spPr bwMode="auto">
                      <a:xfrm>
                        <a:off x="10130764" y="5770563"/>
                        <a:ext cx="777875" cy="401637"/>
                      </a:xfrm>
                      <a:prstGeom prst="rect">
                        <a:avLst/>
                      </a:prstGeom>
                      <a:solidFill>
                        <a:schemeClr val="bg1"/>
                      </a:solidFill>
                    </p:spPr>
                  </p:pic>
                </p:oleObj>
              </mc:Fallback>
            </mc:AlternateContent>
          </a:graphicData>
        </a:graphic>
      </p:graphicFrame>
      <p:cxnSp>
        <p:nvCxnSpPr>
          <p:cNvPr id="72" name="Conexão reta 71">
            <a:extLst>
              <a:ext uri="{FF2B5EF4-FFF2-40B4-BE49-F238E27FC236}">
                <a16:creationId xmlns:a16="http://schemas.microsoft.com/office/drawing/2014/main" id="{FCD7616F-05D5-49DD-ABE0-1F17287C2720}"/>
              </a:ext>
            </a:extLst>
          </p:cNvPr>
          <p:cNvCxnSpPr>
            <a:cxnSpLocks/>
          </p:cNvCxnSpPr>
          <p:nvPr/>
        </p:nvCxnSpPr>
        <p:spPr>
          <a:xfrm>
            <a:off x="4911123" y="4245215"/>
            <a:ext cx="1780133" cy="0"/>
          </a:xfrm>
          <a:prstGeom prst="line">
            <a:avLst/>
          </a:prstGeom>
          <a:ln w="28575">
            <a:solidFill>
              <a:srgbClr val="29A6FF"/>
            </a:solidFill>
          </a:ln>
        </p:spPr>
        <p:style>
          <a:lnRef idx="1">
            <a:schemeClr val="accent1"/>
          </a:lnRef>
          <a:fillRef idx="0">
            <a:schemeClr val="accent1"/>
          </a:fillRef>
          <a:effectRef idx="0">
            <a:schemeClr val="accent1"/>
          </a:effectRef>
          <a:fontRef idx="minor">
            <a:schemeClr val="tx1"/>
          </a:fontRef>
        </p:style>
      </p:cxnSp>
      <p:sp>
        <p:nvSpPr>
          <p:cNvPr id="73" name="Retângulo: Cantos Arredondados 72">
            <a:extLst>
              <a:ext uri="{FF2B5EF4-FFF2-40B4-BE49-F238E27FC236}">
                <a16:creationId xmlns:a16="http://schemas.microsoft.com/office/drawing/2014/main" id="{E0555849-71E5-423A-BDC9-C969E97D2E96}"/>
              </a:ext>
            </a:extLst>
          </p:cNvPr>
          <p:cNvSpPr/>
          <p:nvPr/>
        </p:nvSpPr>
        <p:spPr>
          <a:xfrm>
            <a:off x="10111603" y="5416851"/>
            <a:ext cx="1304115" cy="353711"/>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Conexão reta 73">
            <a:extLst>
              <a:ext uri="{FF2B5EF4-FFF2-40B4-BE49-F238E27FC236}">
                <a16:creationId xmlns:a16="http://schemas.microsoft.com/office/drawing/2014/main" id="{32EF6B24-E106-4DB5-ABD3-00DD4E6A2EE5}"/>
              </a:ext>
            </a:extLst>
          </p:cNvPr>
          <p:cNvCxnSpPr>
            <a:cxnSpLocks/>
          </p:cNvCxnSpPr>
          <p:nvPr/>
        </p:nvCxnSpPr>
        <p:spPr>
          <a:xfrm>
            <a:off x="9521839" y="4245215"/>
            <a:ext cx="1893879" cy="0"/>
          </a:xfrm>
          <a:prstGeom prst="line">
            <a:avLst/>
          </a:prstGeom>
          <a:ln w="28575">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5" name="Conexão reta 74">
            <a:extLst>
              <a:ext uri="{FF2B5EF4-FFF2-40B4-BE49-F238E27FC236}">
                <a16:creationId xmlns:a16="http://schemas.microsoft.com/office/drawing/2014/main" id="{35795C35-68FD-4279-BBF3-117E94865520}"/>
              </a:ext>
            </a:extLst>
          </p:cNvPr>
          <p:cNvCxnSpPr>
            <a:cxnSpLocks/>
          </p:cNvCxnSpPr>
          <p:nvPr/>
        </p:nvCxnSpPr>
        <p:spPr>
          <a:xfrm>
            <a:off x="10130764" y="6108377"/>
            <a:ext cx="797736" cy="0"/>
          </a:xfrm>
          <a:prstGeom prst="line">
            <a:avLst/>
          </a:prstGeom>
          <a:ln w="28575">
            <a:solidFill>
              <a:srgbClr val="29A6FF"/>
            </a:solidFill>
          </a:ln>
        </p:spPr>
        <p:style>
          <a:lnRef idx="1">
            <a:schemeClr val="accent1"/>
          </a:lnRef>
          <a:fillRef idx="0">
            <a:schemeClr val="accent1"/>
          </a:fillRef>
          <a:effectRef idx="0">
            <a:schemeClr val="accent1"/>
          </a:effectRef>
          <a:fontRef idx="minor">
            <a:schemeClr val="tx1"/>
          </a:fontRef>
        </p:style>
      </p:cxnSp>
      <p:sp>
        <p:nvSpPr>
          <p:cNvPr id="76" name="Retângulo 75">
            <a:extLst>
              <a:ext uri="{FF2B5EF4-FFF2-40B4-BE49-F238E27FC236}">
                <a16:creationId xmlns:a16="http://schemas.microsoft.com/office/drawing/2014/main" id="{12D631FB-9AAB-425B-AA12-490A41C645B1}"/>
              </a:ext>
            </a:extLst>
          </p:cNvPr>
          <p:cNvSpPr/>
          <p:nvPr/>
        </p:nvSpPr>
        <p:spPr>
          <a:xfrm>
            <a:off x="6708434" y="6172201"/>
            <a:ext cx="5342792" cy="307777"/>
          </a:xfrm>
          <a:prstGeom prst="rect">
            <a:avLst/>
          </a:prstGeom>
        </p:spPr>
        <p:txBody>
          <a:bodyPr wrap="square">
            <a:spAutoFit/>
          </a:bodyPr>
          <a:lstStyle/>
          <a:p>
            <a:pPr algn="ctr"/>
            <a:r>
              <a:rPr lang="en-GB" sz="1400" dirty="0">
                <a:solidFill>
                  <a:srgbClr val="00007F"/>
                </a:solidFill>
              </a:rPr>
              <a:t>As seen is Lesson 23, solution set may be written using a parameter. </a:t>
            </a:r>
          </a:p>
        </p:txBody>
      </p:sp>
      <p:sp>
        <p:nvSpPr>
          <p:cNvPr id="77" name="Retângulo 76">
            <a:extLst>
              <a:ext uri="{FF2B5EF4-FFF2-40B4-BE49-F238E27FC236}">
                <a16:creationId xmlns:a16="http://schemas.microsoft.com/office/drawing/2014/main" id="{EDACA93D-734D-49F2-B9A2-714A874C36EE}"/>
              </a:ext>
            </a:extLst>
          </p:cNvPr>
          <p:cNvSpPr/>
          <p:nvPr/>
        </p:nvSpPr>
        <p:spPr>
          <a:xfrm>
            <a:off x="6760973" y="6420946"/>
            <a:ext cx="1019173" cy="307777"/>
          </a:xfrm>
          <a:prstGeom prst="rect">
            <a:avLst/>
          </a:prstGeom>
        </p:spPr>
        <p:txBody>
          <a:bodyPr wrap="square">
            <a:spAutoFit/>
          </a:bodyPr>
          <a:lstStyle/>
          <a:p>
            <a:pPr algn="ctr"/>
            <a:r>
              <a:rPr lang="en-GB" sz="1400" b="1" dirty="0">
                <a:solidFill>
                  <a:srgbClr val="00007F"/>
                </a:solidFill>
              </a:rPr>
              <a:t>Solution:</a:t>
            </a:r>
          </a:p>
        </p:txBody>
      </p:sp>
      <p:graphicFrame>
        <p:nvGraphicFramePr>
          <p:cNvPr id="78" name="Objeto 77">
            <a:extLst>
              <a:ext uri="{FF2B5EF4-FFF2-40B4-BE49-F238E27FC236}">
                <a16:creationId xmlns:a16="http://schemas.microsoft.com/office/drawing/2014/main" id="{9F1F3A29-1E71-4D2A-9E32-3FBF305542FC}"/>
              </a:ext>
            </a:extLst>
          </p:cNvPr>
          <p:cNvGraphicFramePr>
            <a:graphicFrameLocks noChangeAspect="1"/>
          </p:cNvGraphicFramePr>
          <p:nvPr>
            <p:extLst>
              <p:ext uri="{D42A27DB-BD31-4B8C-83A1-F6EECF244321}">
                <p14:modId xmlns:p14="http://schemas.microsoft.com/office/powerpoint/2010/main" val="1089061010"/>
              </p:ext>
            </p:extLst>
          </p:nvPr>
        </p:nvGraphicFramePr>
        <p:xfrm>
          <a:off x="7658740" y="6397046"/>
          <a:ext cx="2397125" cy="312767"/>
        </p:xfrm>
        <a:graphic>
          <a:graphicData uri="http://schemas.openxmlformats.org/presentationml/2006/ole">
            <mc:AlternateContent xmlns:mc="http://schemas.openxmlformats.org/markup-compatibility/2006">
              <mc:Choice xmlns:v="urn:schemas-microsoft-com:vml" Requires="v">
                <p:oleObj name="Equation" r:id="rId19" imgW="1562040" imgH="241200" progId="Equation.DSMT4">
                  <p:embed/>
                </p:oleObj>
              </mc:Choice>
              <mc:Fallback>
                <p:oleObj name="Equation" r:id="rId19" imgW="1562040" imgH="241200" progId="Equation.DSMT4">
                  <p:embed/>
                  <p:pic>
                    <p:nvPicPr>
                      <p:cNvPr id="78" name="Objeto 77">
                        <a:extLst>
                          <a:ext uri="{FF2B5EF4-FFF2-40B4-BE49-F238E27FC236}">
                            <a16:creationId xmlns:a16="http://schemas.microsoft.com/office/drawing/2014/main" id="{9F1F3A29-1E71-4D2A-9E32-3FBF305542FC}"/>
                          </a:ext>
                        </a:extLst>
                      </p:cNvPr>
                      <p:cNvPicPr>
                        <a:picLocks noChangeAspect="1" noChangeArrowheads="1"/>
                      </p:cNvPicPr>
                      <p:nvPr/>
                    </p:nvPicPr>
                    <p:blipFill>
                      <a:blip r:embed="rId20"/>
                      <a:srcRect/>
                      <a:stretch>
                        <a:fillRect/>
                      </a:stretch>
                    </p:blipFill>
                    <p:spPr bwMode="auto">
                      <a:xfrm>
                        <a:off x="7658740" y="6397046"/>
                        <a:ext cx="2397125" cy="312767"/>
                      </a:xfrm>
                      <a:prstGeom prst="rect">
                        <a:avLst/>
                      </a:prstGeom>
                      <a:noFill/>
                    </p:spPr>
                  </p:pic>
                </p:oleObj>
              </mc:Fallback>
            </mc:AlternateContent>
          </a:graphicData>
        </a:graphic>
      </p:graphicFrame>
      <p:sp>
        <p:nvSpPr>
          <p:cNvPr id="79" name="Retângulo: Cantos Arredondados 78">
            <a:hlinkClick r:id="rId21" action="ppaction://hlinksldjump"/>
            <a:extLst>
              <a:ext uri="{FF2B5EF4-FFF2-40B4-BE49-F238E27FC236}">
                <a16:creationId xmlns:a16="http://schemas.microsoft.com/office/drawing/2014/main" id="{87CFA493-9D91-4087-8B2D-3A5B69DBC19D}"/>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80" name="Retângulo: Cantos Arredondados 79">
            <a:hlinkClick r:id="rId22" action="ppaction://hlinksldjump"/>
            <a:extLst>
              <a:ext uri="{FF2B5EF4-FFF2-40B4-BE49-F238E27FC236}">
                <a16:creationId xmlns:a16="http://schemas.microsoft.com/office/drawing/2014/main" id="{1276376E-D0B2-495C-B874-2496607DBF0F}"/>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81" name="Retângulo: Cantos Arredondados 80">
            <a:hlinkClick r:id="rId23" action="ppaction://hlinksldjump"/>
            <a:extLst>
              <a:ext uri="{FF2B5EF4-FFF2-40B4-BE49-F238E27FC236}">
                <a16:creationId xmlns:a16="http://schemas.microsoft.com/office/drawing/2014/main" id="{5FE896F5-692E-4E50-80F0-149C25B29F2F}"/>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82" name="Retângulo: Cantos Arredondados 81">
            <a:hlinkClick r:id="rId24" action="ppaction://hlinksldjump"/>
            <a:extLst>
              <a:ext uri="{FF2B5EF4-FFF2-40B4-BE49-F238E27FC236}">
                <a16:creationId xmlns:a16="http://schemas.microsoft.com/office/drawing/2014/main" id="{353C8251-722E-4598-8F95-7697C3EEE428}"/>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83" name="Retângulo: Cantos Arredondados 82">
            <a:hlinkClick r:id="rId25" action="ppaction://hlinksldjump"/>
            <a:extLst>
              <a:ext uri="{FF2B5EF4-FFF2-40B4-BE49-F238E27FC236}">
                <a16:creationId xmlns:a16="http://schemas.microsoft.com/office/drawing/2014/main" id="{132AF19C-24BA-463C-AB60-C3F2B436891D}"/>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0990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1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heel(1)">
                                      <p:cBhvr>
                                        <p:cTn id="15" dur="1000"/>
                                        <p:tgtEl>
                                          <p:spTgt spid="4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750"/>
                                        <p:tgtEl>
                                          <p:spTgt spid="59"/>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22" presetClass="entr" presetSubtype="8"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750"/>
                                        <p:tgtEl>
                                          <p:spTgt spid="6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75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1"/>
                                        </p:tgtEl>
                                        <p:attrNameLst>
                                          <p:attrName>fillcolor</p:attrName>
                                        </p:attrNameLst>
                                      </p:cBhvr>
                                      <p:to>
                                        <a:srgbClr val="FFFFFF"/>
                                      </p:to>
                                    </p:animClr>
                                    <p:set>
                                      <p:cBhvr>
                                        <p:cTn id="35" dur="500" fill="hold"/>
                                        <p:tgtEl>
                                          <p:spTgt spid="21"/>
                                        </p:tgtEl>
                                        <p:attrNameLst>
                                          <p:attrName>fill.type</p:attrName>
                                        </p:attrNameLst>
                                      </p:cBhvr>
                                      <p:to>
                                        <p:strVal val="solid"/>
                                      </p:to>
                                    </p:set>
                                    <p:set>
                                      <p:cBhvr>
                                        <p:cTn id="36" dur="500" fill="hold"/>
                                        <p:tgtEl>
                                          <p:spTgt spid="21"/>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1000" fill="hold"/>
                                        <p:tgtEl>
                                          <p:spTgt spid="23"/>
                                        </p:tgtEl>
                                        <p:attrNameLst>
                                          <p:attrName>fillcolor</p:attrName>
                                        </p:attrNameLst>
                                      </p:cBhvr>
                                      <p:to>
                                        <a:srgbClr val="F7CBAC"/>
                                      </p:to>
                                    </p:animClr>
                                    <p:set>
                                      <p:cBhvr>
                                        <p:cTn id="39" dur="1000" fill="hold"/>
                                        <p:tgtEl>
                                          <p:spTgt spid="23"/>
                                        </p:tgtEl>
                                        <p:attrNameLst>
                                          <p:attrName>fill.type</p:attrName>
                                        </p:attrNameLst>
                                      </p:cBhvr>
                                      <p:to>
                                        <p:strVal val="solid"/>
                                      </p:to>
                                    </p:set>
                                    <p:set>
                                      <p:cBhvr>
                                        <p:cTn id="40" dur="1000" fill="hold"/>
                                        <p:tgtEl>
                                          <p:spTgt spid="23"/>
                                        </p:tgtEl>
                                        <p:attrNameLst>
                                          <p:attrName>fill.on</p:attrName>
                                        </p:attrNameLst>
                                      </p:cBhvr>
                                      <p:to>
                                        <p:strVal val="true"/>
                                      </p:to>
                                    </p:se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1000"/>
                                        <p:tgtEl>
                                          <p:spTgt spid="40"/>
                                        </p:tgtEl>
                                      </p:cBhvr>
                                    </p:animEffect>
                                  </p:childTnLst>
                                </p:cTn>
                              </p:par>
                              <p:par>
                                <p:cTn id="45" presetID="21" presetClass="entr" presetSubtype="1" fill="hold" grpId="0" nodeType="withEffect">
                                  <p:stCondLst>
                                    <p:cond delay="500"/>
                                  </p:stCondLst>
                                  <p:childTnLst>
                                    <p:set>
                                      <p:cBhvr>
                                        <p:cTn id="46" dur="1" fill="hold">
                                          <p:stCondLst>
                                            <p:cond delay="0"/>
                                          </p:stCondLst>
                                        </p:cTn>
                                        <p:tgtEl>
                                          <p:spTgt spid="44"/>
                                        </p:tgtEl>
                                        <p:attrNameLst>
                                          <p:attrName>style.visibility</p:attrName>
                                        </p:attrNameLst>
                                      </p:cBhvr>
                                      <p:to>
                                        <p:strVal val="visible"/>
                                      </p:to>
                                    </p:set>
                                    <p:animEffect transition="in" filter="wheel(1)">
                                      <p:cBhvr>
                                        <p:cTn id="47" dur="10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1000"/>
                                        <p:tgtEl>
                                          <p:spTgt spid="46"/>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750"/>
                                        <p:tgtEl>
                                          <p:spTgt spid="55"/>
                                        </p:tgtEl>
                                      </p:cBhvr>
                                    </p:animEffect>
                                  </p:childTnLst>
                                </p:cTn>
                              </p:par>
                            </p:childTnLst>
                          </p:cTn>
                        </p:par>
                        <p:par>
                          <p:cTn id="57" fill="hold">
                            <p:stCondLst>
                              <p:cond delay="175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22" presetClass="entr" presetSubtype="8"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left)">
                                      <p:cBhvr>
                                        <p:cTn id="63" dur="750"/>
                                        <p:tgtEl>
                                          <p:spTgt spid="57"/>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23"/>
                                        </p:tgtEl>
                                        <p:attrNameLst>
                                          <p:attrName>fillcolor</p:attrName>
                                        </p:attrNameLst>
                                      </p:cBhvr>
                                      <p:to>
                                        <a:srgbClr val="FFFFFF"/>
                                      </p:to>
                                    </p:animClr>
                                    <p:set>
                                      <p:cBhvr>
                                        <p:cTn id="72" dur="500" fill="hold"/>
                                        <p:tgtEl>
                                          <p:spTgt spid="23"/>
                                        </p:tgtEl>
                                        <p:attrNameLst>
                                          <p:attrName>fill.type</p:attrName>
                                        </p:attrNameLst>
                                      </p:cBhvr>
                                      <p:to>
                                        <p:strVal val="solid"/>
                                      </p:to>
                                    </p:set>
                                    <p:set>
                                      <p:cBhvr>
                                        <p:cTn id="73" dur="500" fill="hold"/>
                                        <p:tgtEl>
                                          <p:spTgt spid="23"/>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1000" fill="hold"/>
                                        <p:tgtEl>
                                          <p:spTgt spid="24"/>
                                        </p:tgtEl>
                                        <p:attrNameLst>
                                          <p:attrName>fillcolor</p:attrName>
                                        </p:attrNameLst>
                                      </p:cBhvr>
                                      <p:to>
                                        <a:srgbClr val="F7CBAC"/>
                                      </p:to>
                                    </p:animClr>
                                    <p:set>
                                      <p:cBhvr>
                                        <p:cTn id="76" dur="1000" fill="hold"/>
                                        <p:tgtEl>
                                          <p:spTgt spid="24"/>
                                        </p:tgtEl>
                                        <p:attrNameLst>
                                          <p:attrName>fill.type</p:attrName>
                                        </p:attrNameLst>
                                      </p:cBhvr>
                                      <p:to>
                                        <p:strVal val="solid"/>
                                      </p:to>
                                    </p:set>
                                    <p:set>
                                      <p:cBhvr>
                                        <p:cTn id="77" dur="1000" fill="hold"/>
                                        <p:tgtEl>
                                          <p:spTgt spid="24"/>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1000"/>
                                        <p:tgtEl>
                                          <p:spTgt spid="62"/>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left)">
                                      <p:cBhvr>
                                        <p:cTn id="86" dur="1000"/>
                                        <p:tgtEl>
                                          <p:spTgt spid="58"/>
                                        </p:tgtEl>
                                      </p:cBhvr>
                                    </p:animEffect>
                                  </p:childTnLst>
                                </p:cTn>
                              </p:par>
                            </p:childTnLst>
                          </p:cTn>
                        </p:par>
                        <p:par>
                          <p:cTn id="87" fill="hold">
                            <p:stCondLst>
                              <p:cond delay="2000"/>
                            </p:stCondLst>
                            <p:childTnLst>
                              <p:par>
                                <p:cTn id="88" presetID="10" presetClass="entr" presetSubtype="0" fill="hold"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wipe(left)">
                                      <p:cBhvr>
                                        <p:cTn id="95" dur="1000"/>
                                        <p:tgtEl>
                                          <p:spTgt spid="66"/>
                                        </p:tgtEl>
                                      </p:cBhvr>
                                    </p:animEffect>
                                  </p:childTnLst>
                                </p:cTn>
                              </p:par>
                              <p:par>
                                <p:cTn id="96" presetID="10" presetClass="exit" presetSubtype="0" fill="hold" nodeType="withEffect">
                                  <p:stCondLst>
                                    <p:cond delay="0"/>
                                  </p:stCondLst>
                                  <p:childTnLst>
                                    <p:animEffect transition="out" filter="fade">
                                      <p:cBhvr>
                                        <p:cTn id="97" dur="500"/>
                                        <p:tgtEl>
                                          <p:spTgt spid="62"/>
                                        </p:tgtEl>
                                      </p:cBhvr>
                                    </p:animEffect>
                                    <p:set>
                                      <p:cBhvr>
                                        <p:cTn id="98" dur="1" fill="hold">
                                          <p:stCondLst>
                                            <p:cond delay="499"/>
                                          </p:stCondLst>
                                        </p:cTn>
                                        <p:tgtEl>
                                          <p:spTgt spid="62"/>
                                        </p:tgtEl>
                                        <p:attrNameLst>
                                          <p:attrName>style.visibility</p:attrName>
                                        </p:attrNameLst>
                                      </p:cBhvr>
                                      <p:to>
                                        <p:strVal val="hidden"/>
                                      </p:to>
                                    </p:set>
                                  </p:childTnLst>
                                </p:cTn>
                              </p:par>
                            </p:childTnLst>
                          </p:cTn>
                        </p:par>
                        <p:par>
                          <p:cTn id="99" fill="hold">
                            <p:stCondLst>
                              <p:cond delay="1000"/>
                            </p:stCondLst>
                            <p:childTnLst>
                              <p:par>
                                <p:cTn id="100" presetID="22" presetClass="entr" presetSubtype="8"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left)">
                                      <p:cBhvr>
                                        <p:cTn id="102" dur="1000"/>
                                        <p:tgtEl>
                                          <p:spTgt spid="67"/>
                                        </p:tgtEl>
                                      </p:cBhvr>
                                    </p:animEffect>
                                  </p:childTnLst>
                                </p:cTn>
                              </p:par>
                            </p:childTnLst>
                          </p:cTn>
                        </p:par>
                        <p:par>
                          <p:cTn id="103" fill="hold">
                            <p:stCondLst>
                              <p:cond delay="2000"/>
                            </p:stCondLst>
                            <p:childTnLst>
                              <p:par>
                                <p:cTn id="104" presetID="10" presetClass="entr" presetSubtype="0" fill="hold" nodeType="after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1250"/>
                                        <p:tgtEl>
                                          <p:spTgt spid="6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66"/>
                                        </p:tgtEl>
                                      </p:cBhvr>
                                    </p:animEffect>
                                    <p:set>
                                      <p:cBhvr>
                                        <p:cTn id="111" dur="1" fill="hold">
                                          <p:stCondLst>
                                            <p:cond delay="499"/>
                                          </p:stCondLst>
                                        </p:cTn>
                                        <p:tgtEl>
                                          <p:spTgt spid="66"/>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67"/>
                                        </p:tgtEl>
                                      </p:cBhvr>
                                    </p:animEffect>
                                    <p:set>
                                      <p:cBhvr>
                                        <p:cTn id="114" dur="1" fill="hold">
                                          <p:stCondLst>
                                            <p:cond delay="499"/>
                                          </p:stCondLst>
                                        </p:cTn>
                                        <p:tgtEl>
                                          <p:spTgt spid="67"/>
                                        </p:tgtEl>
                                        <p:attrNameLst>
                                          <p:attrName>style.visibility</p:attrName>
                                        </p:attrNameLst>
                                      </p:cBhvr>
                                      <p:to>
                                        <p:strVal val="hidden"/>
                                      </p:to>
                                    </p:set>
                                  </p:childTnLst>
                                </p:cTn>
                              </p:par>
                              <p:par>
                                <p:cTn id="115" presetID="22" presetClass="entr" presetSubtype="8"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wipe(left)">
                                      <p:cBhvr>
                                        <p:cTn id="117" dur="1500"/>
                                        <p:tgtEl>
                                          <p:spTgt spid="68"/>
                                        </p:tgtEl>
                                      </p:cBhvr>
                                    </p:animEffect>
                                  </p:childTnLst>
                                </p:cTn>
                              </p:par>
                            </p:childTnLst>
                          </p:cTn>
                        </p:par>
                        <p:par>
                          <p:cTn id="118" fill="hold">
                            <p:stCondLst>
                              <p:cond delay="1500"/>
                            </p:stCondLst>
                            <p:childTnLst>
                              <p:par>
                                <p:cTn id="119" presetID="10" presetClass="entr" presetSubtype="0" fill="hold"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fade">
                                      <p:cBhvr>
                                        <p:cTn id="121" dur="1250"/>
                                        <p:tgtEl>
                                          <p:spTgt spid="70"/>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mph" presetSubtype="2" fill="hold" nodeType="clickEffect">
                                  <p:stCondLst>
                                    <p:cond delay="0"/>
                                  </p:stCondLst>
                                  <p:childTnLst>
                                    <p:animClr clrSpc="rgb" dir="cw">
                                      <p:cBhvr>
                                        <p:cTn id="125" dur="1500" fill="hold"/>
                                        <p:tgtEl>
                                          <p:spTgt spid="25"/>
                                        </p:tgtEl>
                                        <p:attrNameLst>
                                          <p:attrName>fillcolor</p:attrName>
                                        </p:attrNameLst>
                                      </p:cBhvr>
                                      <p:to>
                                        <a:srgbClr val="F7CBAC"/>
                                      </p:to>
                                    </p:animClr>
                                    <p:set>
                                      <p:cBhvr>
                                        <p:cTn id="126" dur="1500" fill="hold"/>
                                        <p:tgtEl>
                                          <p:spTgt spid="25"/>
                                        </p:tgtEl>
                                        <p:attrNameLst>
                                          <p:attrName>fill.type</p:attrName>
                                        </p:attrNameLst>
                                      </p:cBhvr>
                                      <p:to>
                                        <p:strVal val="solid"/>
                                      </p:to>
                                    </p:set>
                                    <p:set>
                                      <p:cBhvr>
                                        <p:cTn id="127" dur="1500" fill="hold"/>
                                        <p:tgtEl>
                                          <p:spTgt spid="25"/>
                                        </p:tgtEl>
                                        <p:attrNameLst>
                                          <p:attrName>fill.on</p:attrName>
                                        </p:attrNameLst>
                                      </p:cBhvr>
                                      <p:to>
                                        <p:strVal val="true"/>
                                      </p:to>
                                    </p:set>
                                  </p:childTnLst>
                                </p:cTn>
                              </p:par>
                              <p:par>
                                <p:cTn id="128" presetID="10" presetClass="exit" presetSubtype="0" fill="hold" nodeType="withEffect">
                                  <p:stCondLst>
                                    <p:cond delay="0"/>
                                  </p:stCondLst>
                                  <p:childTnLst>
                                    <p:animEffect transition="out" filter="fade">
                                      <p:cBhvr>
                                        <p:cTn id="129" dur="500"/>
                                        <p:tgtEl>
                                          <p:spTgt spid="68"/>
                                        </p:tgtEl>
                                      </p:cBhvr>
                                    </p:animEffect>
                                    <p:set>
                                      <p:cBhvr>
                                        <p:cTn id="130" dur="1" fill="hold">
                                          <p:stCondLst>
                                            <p:cond delay="499"/>
                                          </p:stCondLst>
                                        </p:cTn>
                                        <p:tgtEl>
                                          <p:spTgt spid="68"/>
                                        </p:tgtEl>
                                        <p:attrNameLst>
                                          <p:attrName>style.visibility</p:attrName>
                                        </p:attrNameLst>
                                      </p:cBhvr>
                                      <p:to>
                                        <p:strVal val="hidden"/>
                                      </p:to>
                                    </p:set>
                                  </p:childTnLst>
                                </p:cTn>
                              </p:par>
                            </p:childTnLst>
                          </p:cTn>
                        </p:par>
                        <p:par>
                          <p:cTn id="131" fill="hold">
                            <p:stCondLst>
                              <p:cond delay="1500"/>
                            </p:stCondLst>
                            <p:childTnLst>
                              <p:par>
                                <p:cTn id="132" presetID="22" presetClass="entr" presetSubtype="8" fill="hold" nodeType="after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wipe(left)">
                                      <p:cBhvr>
                                        <p:cTn id="134" dur="1000"/>
                                        <p:tgtEl>
                                          <p:spTgt spid="72"/>
                                        </p:tgtEl>
                                      </p:cBhvr>
                                    </p:animEffect>
                                  </p:childTnLst>
                                </p:cTn>
                              </p:par>
                              <p:par>
                                <p:cTn id="135" presetID="21" presetClass="entr" presetSubtype="1" fill="hold" grpId="0" nodeType="withEffect">
                                  <p:stCondLst>
                                    <p:cond delay="500"/>
                                  </p:stCondLst>
                                  <p:childTnLst>
                                    <p:set>
                                      <p:cBhvr>
                                        <p:cTn id="136" dur="1" fill="hold">
                                          <p:stCondLst>
                                            <p:cond delay="0"/>
                                          </p:stCondLst>
                                        </p:cTn>
                                        <p:tgtEl>
                                          <p:spTgt spid="73"/>
                                        </p:tgtEl>
                                        <p:attrNameLst>
                                          <p:attrName>style.visibility</p:attrName>
                                        </p:attrNameLst>
                                      </p:cBhvr>
                                      <p:to>
                                        <p:strVal val="visible"/>
                                      </p:to>
                                    </p:set>
                                    <p:animEffect transition="in" filter="wheel(1)">
                                      <p:cBhvr>
                                        <p:cTn id="137" dur="10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wipe(left)">
                                      <p:cBhvr>
                                        <p:cTn id="142" dur="1000"/>
                                        <p:tgtEl>
                                          <p:spTgt spid="74"/>
                                        </p:tgtEl>
                                      </p:cBhvr>
                                    </p:animEffect>
                                  </p:childTnLst>
                                </p:cTn>
                              </p:par>
                            </p:childTnLst>
                          </p:cTn>
                        </p:par>
                        <p:par>
                          <p:cTn id="143" fill="hold">
                            <p:stCondLst>
                              <p:cond delay="1000"/>
                            </p:stCondLst>
                            <p:childTnLst>
                              <p:par>
                                <p:cTn id="144" presetID="22" presetClass="entr" presetSubtype="8"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wipe(left)">
                                      <p:cBhvr>
                                        <p:cTn id="146" dur="1000"/>
                                        <p:tgtEl>
                                          <p:spTgt spid="7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1000"/>
                                        <p:tgtEl>
                                          <p:spTgt spid="76"/>
                                        </p:tgtEl>
                                      </p:cBhvr>
                                    </p:animEffect>
                                  </p:childTnLst>
                                </p:cTn>
                              </p:par>
                            </p:childTnLst>
                          </p:cTn>
                        </p:par>
                        <p:par>
                          <p:cTn id="152" fill="hold">
                            <p:stCondLst>
                              <p:cond delay="1000"/>
                            </p:stCondLst>
                            <p:childTnLst>
                              <p:par>
                                <p:cTn id="153" presetID="10" presetClass="entr" presetSubtype="0" fill="hold" grpId="0"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fade">
                                      <p:cBhvr>
                                        <p:cTn id="155" dur="500"/>
                                        <p:tgtEl>
                                          <p:spTgt spid="77"/>
                                        </p:tgtEl>
                                      </p:cBhvr>
                                    </p:animEffect>
                                  </p:childTnLst>
                                </p:cTn>
                              </p:par>
                              <p:par>
                                <p:cTn id="156" presetID="10" presetClass="entr" presetSubtype="0" fill="hold" nodeType="withEffect">
                                  <p:stCondLst>
                                    <p:cond delay="500"/>
                                  </p:stCondLst>
                                  <p:childTnLst>
                                    <p:set>
                                      <p:cBhvr>
                                        <p:cTn id="157" dur="1" fill="hold">
                                          <p:stCondLst>
                                            <p:cond delay="0"/>
                                          </p:stCondLst>
                                        </p:cTn>
                                        <p:tgtEl>
                                          <p:spTgt spid="78"/>
                                        </p:tgtEl>
                                        <p:attrNameLst>
                                          <p:attrName>style.visibility</p:attrName>
                                        </p:attrNameLst>
                                      </p:cBhvr>
                                      <p:to>
                                        <p:strVal val="visible"/>
                                      </p:to>
                                    </p:set>
                                    <p:animEffect transition="in" filter="fade">
                                      <p:cBhvr>
                                        <p:cTn id="158"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p:bldP spid="54" grpId="0"/>
      <p:bldP spid="37" grpId="0" animBg="1"/>
      <p:bldP spid="44" grpId="0" animBg="1"/>
      <p:bldP spid="46" grpId="0" animBg="1"/>
      <p:bldP spid="47" grpId="0"/>
      <p:bldP spid="48" grpId="0"/>
      <p:bldP spid="58" grpId="0" animBg="1"/>
      <p:bldP spid="73" grpId="0" animBg="1"/>
      <p:bldP spid="76" grpId="0"/>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a:t>
            </a:r>
            <a:r>
              <a:rPr lang="en-GB" sz="2400" b="1" dirty="0"/>
              <a:t>Gauss </a:t>
            </a:r>
            <a:r>
              <a:rPr lang="en-GB" sz="2400" dirty="0"/>
              <a:t>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415935" cy="1479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latin typeface="Cambria Math" panose="02040503050406030204" pitchFamily="18" charset="0"/>
                            </a:rPr>
                          </m:ctrlPr>
                        </m:dPr>
                        <m:e>
                          <m:m>
                            <m:mPr>
                              <m:mcs>
                                <m:mc>
                                  <m:mcPr>
                                    <m:count m:val="1"/>
                                    <m:mcJc m:val="center"/>
                                  </m:mcPr>
                                </m:mc>
                              </m:mcs>
                              <m:ctrlPr>
                                <a:rPr lang="es-ES" sz="2000" i="1" smtClean="0">
                                  <a:latin typeface="Cambria Math" panose="02040503050406030204" pitchFamily="18" charset="0"/>
                                </a:rPr>
                              </m:ctrlPr>
                            </m:mPr>
                            <m:mr>
                              <m:e>
                                <m:r>
                                  <m:rPr>
                                    <m:brk m:alnAt="7"/>
                                  </m:rP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+2</m:t>
                                </m:r>
                                <m:r>
                                  <a:rPr lang="pt-PT" sz="2000" b="0" i="1" smtClean="0">
                                    <a:latin typeface="Cambria Math" panose="02040503050406030204" pitchFamily="18" charset="0"/>
                                  </a:rPr>
                                  <m:t>𝑧</m:t>
                                </m:r>
                                <m:r>
                                  <a:rPr lang="pt-PT" sz="2000" b="0" i="1" smtClean="0">
                                    <a:latin typeface="Cambria Math" panose="02040503050406030204" pitchFamily="18" charset="0"/>
                                  </a:rPr>
                                  <m:t>−3</m:t>
                                </m:r>
                                <m:r>
                                  <a:rPr lang="pt-PT" sz="2000" b="0" i="1" smtClean="0">
                                    <a:latin typeface="Cambria Math" panose="02040503050406030204" pitchFamily="18" charset="0"/>
                                  </a:rPr>
                                  <m:t>𝑡</m:t>
                                </m:r>
                                <m:r>
                                  <a:rPr lang="pt-PT" sz="2000" b="0" i="1" smtClean="0">
                                    <a:latin typeface="Cambria Math" panose="02040503050406030204" pitchFamily="18" charset="0"/>
                                  </a:rPr>
                                  <m:t>+2</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r>
                                  <a:rPr lang="pt-PT" sz="2000" i="1" smtClean="0">
                                    <a:latin typeface="Cambria Math" panose="02040503050406030204" pitchFamily="18" charset="0"/>
                                  </a:rPr>
                                  <m:t>𝑦</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eqArr>
                                  <m:eqArrPr>
                                    <m:ctrlPr>
                                      <a:rPr lang="es-ES" sz="2000" i="1">
                                        <a:latin typeface="Cambria Math" panose="02040503050406030204" pitchFamily="18" charset="0"/>
                                      </a:rPr>
                                    </m:ctrlPr>
                                  </m:eqArrPr>
                                  <m:e>
                                    <m:r>
                                      <a:rPr lang="pt-PT" sz="200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−2</m:t>
                                    </m:r>
                                    <m:r>
                                      <a:rPr lang="pt-PT" sz="2000" b="0" i="1" smtClean="0">
                                        <a:latin typeface="Cambria Math" panose="02040503050406030204" pitchFamily="18" charset="0"/>
                                      </a:rPr>
                                      <m:t>𝑡</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e>
                                    <m:r>
                                      <a:rPr lang="pt-PT" sz="2000" b="0" i="1" smtClean="0">
                                        <a:latin typeface="Cambria Math" panose="02040503050406030204" pitchFamily="18" charset="0"/>
                                      </a:rPr>
                                      <m:t>2</m:t>
                                    </m:r>
                                    <m: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+3</m:t>
                                    </m:r>
                                    <m:r>
                                      <a:rPr lang="pt-PT" sz="2000" b="0" i="1" smtClean="0">
                                        <a:latin typeface="Cambria Math" panose="02040503050406030204" pitchFamily="18" charset="0"/>
                                      </a:rPr>
                                      <m:t>𝑧</m:t>
                                    </m:r>
                                    <m:r>
                                      <a:rPr lang="pt-PT" sz="2000" b="0" i="1" smtClean="0">
                                        <a:latin typeface="Cambria Math" panose="02040503050406030204" pitchFamily="18" charset="0"/>
                                      </a:rPr>
                                      <m:t>−5</m:t>
                                    </m:r>
                                    <m:r>
                                      <a:rPr lang="pt-PT" sz="2000" b="0" i="1" smtClean="0">
                                        <a:latin typeface="Cambria Math" panose="02040503050406030204" pitchFamily="18" charset="0"/>
                                      </a:rPr>
                                      <m:t>𝑡</m:t>
                                    </m:r>
                                    <m:r>
                                      <a:rPr lang="pt-PT" sz="2000" b="0" i="1" smtClean="0">
                                        <a:latin typeface="Cambria Math" panose="02040503050406030204" pitchFamily="18" charset="0"/>
                                      </a:rPr>
                                      <m:t>+3</m:t>
                                    </m:r>
                                    <m:r>
                                      <a:rPr lang="pt-PT" sz="2000" b="0" i="1" smtClean="0">
                                        <a:latin typeface="Cambria Math" panose="02040503050406030204" pitchFamily="18" charset="0"/>
                                      </a:rPr>
                                      <m:t>𝑤</m:t>
                                    </m:r>
                                    <m:r>
                                      <a:rPr lang="pt-PT" sz="2000" b="0" i="1" smtClean="0">
                                        <a:latin typeface="Cambria Math" panose="02040503050406030204" pitchFamily="18" charset="0"/>
                                      </a:rPr>
                                      <m:t>=0</m:t>
                                    </m:r>
                                  </m:e>
                                </m:eqArr>
                              </m:e>
                            </m:mr>
                          </m:m>
                        </m:e>
                      </m:d>
                    </m:oMath>
                  </m:oMathPara>
                </a14:m>
                <a:endParaRPr lang="es-ES" sz="20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415935" cy="1479764"/>
              </a:xfrm>
              <a:prstGeom prst="rect">
                <a:avLst/>
              </a:prstGeom>
              <a:blipFill>
                <a:blip r:embed="rId6"/>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5"/>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86" name="Objeto 85">
            <a:extLst>
              <a:ext uri="{FF2B5EF4-FFF2-40B4-BE49-F238E27FC236}">
                <a16:creationId xmlns:a16="http://schemas.microsoft.com/office/drawing/2014/main" id="{8945DD12-B2ED-4277-9AFF-11A4FC93C250}"/>
              </a:ext>
            </a:extLst>
          </p:cNvPr>
          <p:cNvGraphicFramePr>
            <a:graphicFrameLocks noChangeAspect="1"/>
          </p:cNvGraphicFramePr>
          <p:nvPr/>
        </p:nvGraphicFramePr>
        <p:xfrm>
          <a:off x="2135505" y="2481193"/>
          <a:ext cx="2436492" cy="1419187"/>
        </p:xfrm>
        <a:graphic>
          <a:graphicData uri="http://schemas.openxmlformats.org/presentationml/2006/ole">
            <mc:AlternateContent xmlns:mc="http://schemas.openxmlformats.org/markup-compatibility/2006">
              <mc:Choice xmlns:v="urn:schemas-microsoft-com:vml" Requires="v">
                <p:oleObj name="Equation" r:id="rId16" imgW="1625400" imgH="939600" progId="Equation.DSMT4">
                  <p:embed/>
                </p:oleObj>
              </mc:Choice>
              <mc:Fallback>
                <p:oleObj name="Equation" r:id="rId16" imgW="1625400" imgH="939600" progId="Equation.DSMT4">
                  <p:embed/>
                  <p:pic>
                    <p:nvPicPr>
                      <p:cNvPr id="86" name="Objeto 85">
                        <a:extLst>
                          <a:ext uri="{FF2B5EF4-FFF2-40B4-BE49-F238E27FC236}">
                            <a16:creationId xmlns:a16="http://schemas.microsoft.com/office/drawing/2014/main" id="{8945DD12-B2ED-4277-9AFF-11A4FC93C250}"/>
                          </a:ext>
                        </a:extLst>
                      </p:cNvPr>
                      <p:cNvPicPr>
                        <a:picLocks noChangeAspect="1" noChangeArrowheads="1"/>
                      </p:cNvPicPr>
                      <p:nvPr/>
                    </p:nvPicPr>
                    <p:blipFill>
                      <a:blip r:embed="rId17"/>
                      <a:srcRect/>
                      <a:stretch>
                        <a:fillRect/>
                      </a:stretch>
                    </p:blipFill>
                    <p:spPr bwMode="auto">
                      <a:xfrm>
                        <a:off x="2135505" y="2481193"/>
                        <a:ext cx="2436492" cy="141918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0" name="CuadroTexto 31">
                <a:extLst>
                  <a:ext uri="{FF2B5EF4-FFF2-40B4-BE49-F238E27FC236}">
                    <a16:creationId xmlns:a16="http://schemas.microsoft.com/office/drawing/2014/main" id="{A6E2B284-E66B-4289-BB1D-0EC8D6059F5E}"/>
                  </a:ext>
                </a:extLst>
              </p:cNvPr>
              <p:cNvSpPr txBox="1"/>
              <p:nvPr/>
            </p:nvSpPr>
            <p:spPr>
              <a:xfrm>
                <a:off x="5596740" y="978448"/>
                <a:ext cx="6233523" cy="400110"/>
              </a:xfrm>
              <a:prstGeom prst="rect">
                <a:avLst/>
              </a:prstGeom>
              <a:noFill/>
            </p:spPr>
            <p:txBody>
              <a:bodyPr wrap="square" rtlCol="0">
                <a:spAutoFit/>
              </a:bodyPr>
              <a:lstStyle/>
              <a:p>
                <a:pPr algn="just"/>
                <a:r>
                  <a:rPr lang="en-GB" sz="2000" b="1" dirty="0">
                    <a:solidFill>
                      <a:srgbClr val="00007F"/>
                    </a:solidFill>
                  </a:rPr>
                  <a:t>Homogeneous system </a:t>
                </a:r>
                <a:r>
                  <a:rPr lang="en-GB" sz="2000" dirty="0">
                    <a:solidFill>
                      <a:srgbClr val="00007F"/>
                    </a:solidFill>
                  </a:rPr>
                  <a:t>(null constant terms) </a:t>
                </a:r>
                <a14:m>
                  <m:oMath xmlns:m="http://schemas.openxmlformats.org/officeDocument/2006/math">
                    <m:r>
                      <a:rPr lang="en-GB" sz="2000" i="1" smtClean="0">
                        <a:solidFill>
                          <a:srgbClr val="00007F"/>
                        </a:solidFill>
                        <a:latin typeface="Cambria Math" panose="02040503050406030204" pitchFamily="18" charset="0"/>
                        <a:ea typeface="Cambria Math" panose="02040503050406030204" pitchFamily="18" charset="0"/>
                      </a:rPr>
                      <m:t>→</m:t>
                    </m:r>
                  </m:oMath>
                </a14:m>
                <a:r>
                  <a:rPr lang="en-GB" sz="2000" dirty="0">
                    <a:solidFill>
                      <a:srgbClr val="00007F"/>
                    </a:solidFill>
                  </a:rPr>
                  <a:t> </a:t>
                </a:r>
                <a:r>
                  <a:rPr lang="en-GB" sz="2000" b="1" dirty="0">
                    <a:solidFill>
                      <a:srgbClr val="00007F"/>
                    </a:solidFill>
                  </a:rPr>
                  <a:t>consistent</a:t>
                </a:r>
                <a:r>
                  <a:rPr lang="en-GB" sz="2000" dirty="0">
                    <a:solidFill>
                      <a:srgbClr val="00007F"/>
                    </a:solidFill>
                  </a:rPr>
                  <a:t>! </a:t>
                </a:r>
              </a:p>
            </p:txBody>
          </p:sp>
        </mc:Choice>
        <mc:Fallback xmlns="">
          <p:sp>
            <p:nvSpPr>
              <p:cNvPr id="30" name="CuadroTexto 31">
                <a:extLst>
                  <a:ext uri="{FF2B5EF4-FFF2-40B4-BE49-F238E27FC236}">
                    <a16:creationId xmlns:a16="http://schemas.microsoft.com/office/drawing/2014/main" id="{A6E2B284-E66B-4289-BB1D-0EC8D6059F5E}"/>
                  </a:ext>
                </a:extLst>
              </p:cNvPr>
              <p:cNvSpPr txBox="1">
                <a:spLocks noRot="1" noChangeAspect="1" noMove="1" noResize="1" noEditPoints="1" noAdjustHandles="1" noChangeArrowheads="1" noChangeShapeType="1" noTextEdit="1"/>
              </p:cNvSpPr>
              <p:nvPr/>
            </p:nvSpPr>
            <p:spPr>
              <a:xfrm>
                <a:off x="5596740" y="978448"/>
                <a:ext cx="6233523" cy="400110"/>
              </a:xfrm>
              <a:prstGeom prst="rect">
                <a:avLst/>
              </a:prstGeom>
              <a:blipFill>
                <a:blip r:embed="rId18"/>
                <a:stretch>
                  <a:fillRect l="-978" t="-9231" r="-587" b="-27692"/>
                </a:stretch>
              </a:blipFill>
            </p:spPr>
            <p:txBody>
              <a:bodyPr/>
              <a:lstStyle/>
              <a:p>
                <a:r>
                  <a:rPr lang="en-GB">
                    <a:noFill/>
                  </a:rPr>
                  <a:t> </a:t>
                </a:r>
              </a:p>
            </p:txBody>
          </p:sp>
        </mc:Fallback>
      </mc:AlternateContent>
      <p:sp>
        <p:nvSpPr>
          <p:cNvPr id="31" name="CuadroTexto 31">
            <a:extLst>
              <a:ext uri="{FF2B5EF4-FFF2-40B4-BE49-F238E27FC236}">
                <a16:creationId xmlns:a16="http://schemas.microsoft.com/office/drawing/2014/main" id="{30C8E4B0-C36E-4270-AF48-21C5B1727936}"/>
              </a:ext>
            </a:extLst>
          </p:cNvPr>
          <p:cNvSpPr txBox="1"/>
          <p:nvPr/>
        </p:nvSpPr>
        <p:spPr>
          <a:xfrm>
            <a:off x="5596740" y="1322820"/>
            <a:ext cx="6150612" cy="707886"/>
          </a:xfrm>
          <a:prstGeom prst="rect">
            <a:avLst/>
          </a:prstGeom>
          <a:noFill/>
        </p:spPr>
        <p:txBody>
          <a:bodyPr wrap="square" rtlCol="0">
            <a:spAutoFit/>
          </a:bodyPr>
          <a:lstStyle/>
          <a:p>
            <a:pPr algn="just"/>
            <a:r>
              <a:rPr lang="en-GB" sz="2000" dirty="0">
                <a:solidFill>
                  <a:srgbClr val="00007F"/>
                </a:solidFill>
              </a:rPr>
              <a:t>Notice that since the number of equations (4) is less than the number of variables (5) it will have </a:t>
            </a:r>
            <a:r>
              <a:rPr lang="en-GB" sz="2000" b="1" dirty="0">
                <a:solidFill>
                  <a:srgbClr val="00007F"/>
                </a:solidFill>
              </a:rPr>
              <a:t>infinite solutions</a:t>
            </a:r>
            <a:r>
              <a:rPr lang="en-GB" sz="2000" dirty="0">
                <a:solidFill>
                  <a:srgbClr val="00007F"/>
                </a:solidFill>
              </a:rPr>
              <a:t>!</a:t>
            </a:r>
          </a:p>
        </p:txBody>
      </p:sp>
      <p:sp>
        <p:nvSpPr>
          <p:cNvPr id="5" name="Retângulo 4">
            <a:extLst>
              <a:ext uri="{FF2B5EF4-FFF2-40B4-BE49-F238E27FC236}">
                <a16:creationId xmlns:a16="http://schemas.microsoft.com/office/drawing/2014/main" id="{6EBE78B8-D158-4ECD-B832-522F2C7FF510}"/>
              </a:ext>
            </a:extLst>
          </p:cNvPr>
          <p:cNvSpPr/>
          <p:nvPr/>
        </p:nvSpPr>
        <p:spPr>
          <a:xfrm>
            <a:off x="6086565" y="1959175"/>
            <a:ext cx="4419608" cy="369332"/>
          </a:xfrm>
          <a:prstGeom prst="rect">
            <a:avLst/>
          </a:prstGeom>
          <a:ln>
            <a:solidFill>
              <a:srgbClr val="29A6FF"/>
            </a:solidFill>
          </a:ln>
        </p:spPr>
        <p:txBody>
          <a:bodyPr wrap="none">
            <a:spAutoFit/>
          </a:bodyPr>
          <a:lstStyle/>
          <a:p>
            <a:pPr algn="ct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a:t>
            </a:r>
            <a:r>
              <a:rPr lang="en-GB" b="1" dirty="0">
                <a:solidFill>
                  <a:srgbClr val="00007F"/>
                </a:solidFill>
              </a:rPr>
              <a:t>) </a:t>
            </a:r>
            <a:r>
              <a:rPr lang="en-GB" dirty="0">
                <a:solidFill>
                  <a:srgbClr val="00007F"/>
                </a:solidFill>
              </a:rPr>
              <a:t>= </a:t>
            </a: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A│B</a:t>
            </a:r>
            <a:r>
              <a:rPr lang="en-GB" b="1" dirty="0">
                <a:solidFill>
                  <a:srgbClr val="00007F"/>
                </a:solidFill>
              </a:rPr>
              <a:t>) </a:t>
            </a:r>
            <a:r>
              <a:rPr lang="en-GB" dirty="0">
                <a:solidFill>
                  <a:srgbClr val="00007F"/>
                </a:solidFill>
              </a:rPr>
              <a:t>&lt; </a:t>
            </a:r>
            <a:r>
              <a:rPr lang="en-GB" b="1" dirty="0">
                <a:solidFill>
                  <a:srgbClr val="00007F"/>
                </a:solidFill>
              </a:rPr>
              <a:t>Number of variables</a:t>
            </a:r>
          </a:p>
        </p:txBody>
      </p:sp>
      <p:graphicFrame>
        <p:nvGraphicFramePr>
          <p:cNvPr id="33" name="Objeto 32">
            <a:extLst>
              <a:ext uri="{FF2B5EF4-FFF2-40B4-BE49-F238E27FC236}">
                <a16:creationId xmlns:a16="http://schemas.microsoft.com/office/drawing/2014/main" id="{09294056-6805-43A8-A746-CAB071598B3B}"/>
              </a:ext>
            </a:extLst>
          </p:cNvPr>
          <p:cNvGraphicFramePr>
            <a:graphicFrameLocks noChangeAspect="1"/>
          </p:cNvGraphicFramePr>
          <p:nvPr/>
        </p:nvGraphicFramePr>
        <p:xfrm>
          <a:off x="4509055" y="2830513"/>
          <a:ext cx="993775" cy="719137"/>
        </p:xfrm>
        <a:graphic>
          <a:graphicData uri="http://schemas.openxmlformats.org/presentationml/2006/ole">
            <mc:AlternateContent xmlns:mc="http://schemas.openxmlformats.org/markup-compatibility/2006">
              <mc:Choice xmlns:v="urn:schemas-microsoft-com:vml" Requires="v">
                <p:oleObj name="Equation" r:id="rId19" imgW="647640" imgH="419040" progId="Equation.DSMT4">
                  <p:embed/>
                </p:oleObj>
              </mc:Choice>
              <mc:Fallback>
                <p:oleObj name="Equation" r:id="rId19" imgW="647640" imgH="419040" progId="Equation.DSMT4">
                  <p:embed/>
                  <p:pic>
                    <p:nvPicPr>
                      <p:cNvPr id="33" name="Objeto 32">
                        <a:extLst>
                          <a:ext uri="{FF2B5EF4-FFF2-40B4-BE49-F238E27FC236}">
                            <a16:creationId xmlns:a16="http://schemas.microsoft.com/office/drawing/2014/main" id="{09294056-6805-43A8-A746-CAB071598B3B}"/>
                          </a:ext>
                        </a:extLst>
                      </p:cNvPr>
                      <p:cNvPicPr>
                        <a:picLocks noChangeAspect="1" noChangeArrowheads="1"/>
                      </p:cNvPicPr>
                      <p:nvPr/>
                    </p:nvPicPr>
                    <p:blipFill>
                      <a:blip r:embed="rId20"/>
                      <a:srcRect/>
                      <a:stretch>
                        <a:fillRect/>
                      </a:stretch>
                    </p:blipFill>
                    <p:spPr bwMode="auto">
                      <a:xfrm>
                        <a:off x="4509055" y="2830513"/>
                        <a:ext cx="993775" cy="719137"/>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1918A062-2E89-48BC-9DF1-D68820F60450}"/>
              </a:ext>
            </a:extLst>
          </p:cNvPr>
          <p:cNvGraphicFramePr>
            <a:graphicFrameLocks noChangeAspect="1"/>
          </p:cNvGraphicFramePr>
          <p:nvPr/>
        </p:nvGraphicFramePr>
        <p:xfrm>
          <a:off x="8744185" y="2481263"/>
          <a:ext cx="2417763" cy="1419225"/>
        </p:xfrm>
        <a:graphic>
          <a:graphicData uri="http://schemas.openxmlformats.org/presentationml/2006/ole">
            <mc:AlternateContent xmlns:mc="http://schemas.openxmlformats.org/markup-compatibility/2006">
              <mc:Choice xmlns:v="urn:schemas-microsoft-com:vml" Requires="v">
                <p:oleObj name="Equation" r:id="rId21" imgW="1612800" imgH="939600" progId="Equation.DSMT4">
                  <p:embed/>
                </p:oleObj>
              </mc:Choice>
              <mc:Fallback>
                <p:oleObj name="Equation" r:id="rId21" imgW="1612800" imgH="939600" progId="Equation.DSMT4">
                  <p:embed/>
                  <p:pic>
                    <p:nvPicPr>
                      <p:cNvPr id="34" name="Objeto 33">
                        <a:extLst>
                          <a:ext uri="{FF2B5EF4-FFF2-40B4-BE49-F238E27FC236}">
                            <a16:creationId xmlns:a16="http://schemas.microsoft.com/office/drawing/2014/main" id="{1918A062-2E89-48BC-9DF1-D68820F60450}"/>
                          </a:ext>
                        </a:extLst>
                      </p:cNvPr>
                      <p:cNvPicPr>
                        <a:picLocks noChangeAspect="1" noChangeArrowheads="1"/>
                      </p:cNvPicPr>
                      <p:nvPr/>
                    </p:nvPicPr>
                    <p:blipFill>
                      <a:blip r:embed="rId22"/>
                      <a:srcRect/>
                      <a:stretch>
                        <a:fillRect/>
                      </a:stretch>
                    </p:blipFill>
                    <p:spPr bwMode="auto">
                      <a:xfrm>
                        <a:off x="8744185" y="2481263"/>
                        <a:ext cx="2417763" cy="1419225"/>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0B2BB309-4CC0-452D-B921-A0700C32B13D}"/>
              </a:ext>
            </a:extLst>
          </p:cNvPr>
          <p:cNvGraphicFramePr>
            <a:graphicFrameLocks noChangeAspect="1"/>
          </p:cNvGraphicFramePr>
          <p:nvPr/>
        </p:nvGraphicFramePr>
        <p:xfrm>
          <a:off x="7851267" y="2822575"/>
          <a:ext cx="915987" cy="719138"/>
        </p:xfrm>
        <a:graphic>
          <a:graphicData uri="http://schemas.openxmlformats.org/presentationml/2006/ole">
            <mc:AlternateContent xmlns:mc="http://schemas.openxmlformats.org/markup-compatibility/2006">
              <mc:Choice xmlns:v="urn:schemas-microsoft-com:vml" Requires="v">
                <p:oleObj name="Equation" r:id="rId23" imgW="596880" imgH="419040" progId="Equation.DSMT4">
                  <p:embed/>
                </p:oleObj>
              </mc:Choice>
              <mc:Fallback>
                <p:oleObj name="Equation" r:id="rId23" imgW="596880" imgH="419040" progId="Equation.DSMT4">
                  <p:embed/>
                  <p:pic>
                    <p:nvPicPr>
                      <p:cNvPr id="35" name="Objeto 34">
                        <a:extLst>
                          <a:ext uri="{FF2B5EF4-FFF2-40B4-BE49-F238E27FC236}">
                            <a16:creationId xmlns:a16="http://schemas.microsoft.com/office/drawing/2014/main" id="{0B2BB309-4CC0-452D-B921-A0700C32B13D}"/>
                          </a:ext>
                        </a:extLst>
                      </p:cNvPr>
                      <p:cNvPicPr>
                        <a:picLocks noChangeAspect="1" noChangeArrowheads="1"/>
                      </p:cNvPicPr>
                      <p:nvPr/>
                    </p:nvPicPr>
                    <p:blipFill>
                      <a:blip r:embed="rId24"/>
                      <a:srcRect/>
                      <a:stretch>
                        <a:fillRect/>
                      </a:stretch>
                    </p:blipFill>
                    <p:spPr bwMode="auto">
                      <a:xfrm>
                        <a:off x="7851267" y="2822575"/>
                        <a:ext cx="915987" cy="719138"/>
                      </a:xfrm>
                      <a:prstGeom prst="rect">
                        <a:avLst/>
                      </a:prstGeom>
                      <a:noFill/>
                    </p:spPr>
                  </p:pic>
                </p:oleObj>
              </mc:Fallback>
            </mc:AlternateContent>
          </a:graphicData>
        </a:graphic>
      </p:graphicFrame>
      <p:graphicFrame>
        <p:nvGraphicFramePr>
          <p:cNvPr id="36" name="Objeto 35">
            <a:extLst>
              <a:ext uri="{FF2B5EF4-FFF2-40B4-BE49-F238E27FC236}">
                <a16:creationId xmlns:a16="http://schemas.microsoft.com/office/drawing/2014/main" id="{3AD0551E-6344-4901-AA8E-BD3DD9C16251}"/>
              </a:ext>
            </a:extLst>
          </p:cNvPr>
          <p:cNvGraphicFramePr>
            <a:graphicFrameLocks noChangeAspect="1"/>
          </p:cNvGraphicFramePr>
          <p:nvPr/>
        </p:nvGraphicFramePr>
        <p:xfrm>
          <a:off x="5449379" y="2481263"/>
          <a:ext cx="2417763" cy="1419225"/>
        </p:xfrm>
        <a:graphic>
          <a:graphicData uri="http://schemas.openxmlformats.org/presentationml/2006/ole">
            <mc:AlternateContent xmlns:mc="http://schemas.openxmlformats.org/markup-compatibility/2006">
              <mc:Choice xmlns:v="urn:schemas-microsoft-com:vml" Requires="v">
                <p:oleObj name="Equation" r:id="rId25" imgW="1612800" imgH="939600" progId="Equation.DSMT4">
                  <p:embed/>
                </p:oleObj>
              </mc:Choice>
              <mc:Fallback>
                <p:oleObj name="Equation" r:id="rId25" imgW="1612800" imgH="939600" progId="Equation.DSMT4">
                  <p:embed/>
                  <p:pic>
                    <p:nvPicPr>
                      <p:cNvPr id="36" name="Objeto 35">
                        <a:extLst>
                          <a:ext uri="{FF2B5EF4-FFF2-40B4-BE49-F238E27FC236}">
                            <a16:creationId xmlns:a16="http://schemas.microsoft.com/office/drawing/2014/main" id="{3AD0551E-6344-4901-AA8E-BD3DD9C16251}"/>
                          </a:ext>
                        </a:extLst>
                      </p:cNvPr>
                      <p:cNvPicPr>
                        <a:picLocks noChangeAspect="1" noChangeArrowheads="1"/>
                      </p:cNvPicPr>
                      <p:nvPr/>
                    </p:nvPicPr>
                    <p:blipFill>
                      <a:blip r:embed="rId26"/>
                      <a:srcRect/>
                      <a:stretch>
                        <a:fillRect/>
                      </a:stretch>
                    </p:blipFill>
                    <p:spPr bwMode="auto">
                      <a:xfrm>
                        <a:off x="5449379" y="2481263"/>
                        <a:ext cx="2417763" cy="1419225"/>
                      </a:xfrm>
                      <a:prstGeom prst="rect">
                        <a:avLst/>
                      </a:prstGeom>
                      <a:noFill/>
                    </p:spPr>
                  </p:pic>
                </p:oleObj>
              </mc:Fallback>
            </mc:AlternateContent>
          </a:graphicData>
        </a:graphic>
      </p:graphicFrame>
      <p:graphicFrame>
        <p:nvGraphicFramePr>
          <p:cNvPr id="37" name="Objeto 36">
            <a:extLst>
              <a:ext uri="{FF2B5EF4-FFF2-40B4-BE49-F238E27FC236}">
                <a16:creationId xmlns:a16="http://schemas.microsoft.com/office/drawing/2014/main" id="{9C23C411-A3FE-4045-A0A6-E2BB7DFFA807}"/>
              </a:ext>
            </a:extLst>
          </p:cNvPr>
          <p:cNvGraphicFramePr>
            <a:graphicFrameLocks noChangeAspect="1"/>
          </p:cNvGraphicFramePr>
          <p:nvPr/>
        </p:nvGraphicFramePr>
        <p:xfrm>
          <a:off x="11110574" y="2922588"/>
          <a:ext cx="915987" cy="522287"/>
        </p:xfrm>
        <a:graphic>
          <a:graphicData uri="http://schemas.openxmlformats.org/presentationml/2006/ole">
            <mc:AlternateContent xmlns:mc="http://schemas.openxmlformats.org/markup-compatibility/2006">
              <mc:Choice xmlns:v="urn:schemas-microsoft-com:vml" Requires="v">
                <p:oleObj name="Equation" r:id="rId27" imgW="596880" imgH="304560" progId="Equation.DSMT4">
                  <p:embed/>
                </p:oleObj>
              </mc:Choice>
              <mc:Fallback>
                <p:oleObj name="Equation" r:id="rId27" imgW="596880" imgH="304560" progId="Equation.DSMT4">
                  <p:embed/>
                  <p:pic>
                    <p:nvPicPr>
                      <p:cNvPr id="37" name="Objeto 36">
                        <a:extLst>
                          <a:ext uri="{FF2B5EF4-FFF2-40B4-BE49-F238E27FC236}">
                            <a16:creationId xmlns:a16="http://schemas.microsoft.com/office/drawing/2014/main" id="{9C23C411-A3FE-4045-A0A6-E2BB7DFFA807}"/>
                          </a:ext>
                        </a:extLst>
                      </p:cNvPr>
                      <p:cNvPicPr>
                        <a:picLocks noChangeAspect="1" noChangeArrowheads="1"/>
                      </p:cNvPicPr>
                      <p:nvPr/>
                    </p:nvPicPr>
                    <p:blipFill>
                      <a:blip r:embed="rId28"/>
                      <a:srcRect/>
                      <a:stretch>
                        <a:fillRect/>
                      </a:stretch>
                    </p:blipFill>
                    <p:spPr bwMode="auto">
                      <a:xfrm>
                        <a:off x="11110574" y="2922588"/>
                        <a:ext cx="915987" cy="522287"/>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FBE357F0-F108-49A7-9B2B-BEF29B8917ED}"/>
              </a:ext>
            </a:extLst>
          </p:cNvPr>
          <p:cNvGraphicFramePr>
            <a:graphicFrameLocks noChangeAspect="1"/>
          </p:cNvGraphicFramePr>
          <p:nvPr/>
        </p:nvGraphicFramePr>
        <p:xfrm>
          <a:off x="2135505" y="4120913"/>
          <a:ext cx="2417763" cy="1419225"/>
        </p:xfrm>
        <a:graphic>
          <a:graphicData uri="http://schemas.openxmlformats.org/presentationml/2006/ole">
            <mc:AlternateContent xmlns:mc="http://schemas.openxmlformats.org/markup-compatibility/2006">
              <mc:Choice xmlns:v="urn:schemas-microsoft-com:vml" Requires="v">
                <p:oleObj name="Equation" r:id="rId29" imgW="1612800" imgH="939600" progId="Equation.DSMT4">
                  <p:embed/>
                </p:oleObj>
              </mc:Choice>
              <mc:Fallback>
                <p:oleObj name="Equation" r:id="rId29" imgW="1612800" imgH="939600" progId="Equation.DSMT4">
                  <p:embed/>
                  <p:pic>
                    <p:nvPicPr>
                      <p:cNvPr id="38" name="Objeto 37">
                        <a:extLst>
                          <a:ext uri="{FF2B5EF4-FFF2-40B4-BE49-F238E27FC236}">
                            <a16:creationId xmlns:a16="http://schemas.microsoft.com/office/drawing/2014/main" id="{FBE357F0-F108-49A7-9B2B-BEF29B8917ED}"/>
                          </a:ext>
                        </a:extLst>
                      </p:cNvPr>
                      <p:cNvPicPr>
                        <a:picLocks noChangeAspect="1" noChangeArrowheads="1"/>
                      </p:cNvPicPr>
                      <p:nvPr/>
                    </p:nvPicPr>
                    <p:blipFill>
                      <a:blip r:embed="rId30"/>
                      <a:srcRect/>
                      <a:stretch>
                        <a:fillRect/>
                      </a:stretch>
                    </p:blipFill>
                    <p:spPr bwMode="auto">
                      <a:xfrm>
                        <a:off x="2135505" y="4120913"/>
                        <a:ext cx="2417763" cy="1419225"/>
                      </a:xfrm>
                      <a:prstGeom prst="rect">
                        <a:avLst/>
                      </a:prstGeom>
                      <a:noFill/>
                    </p:spPr>
                  </p:pic>
                </p:oleObj>
              </mc:Fallback>
            </mc:AlternateContent>
          </a:graphicData>
        </a:graphic>
      </p:graphicFrame>
      <p:grpSp>
        <p:nvGrpSpPr>
          <p:cNvPr id="39" name="Grupo 21">
            <a:extLst>
              <a:ext uri="{FF2B5EF4-FFF2-40B4-BE49-F238E27FC236}">
                <a16:creationId xmlns:a16="http://schemas.microsoft.com/office/drawing/2014/main" id="{AB03C678-D76C-48D0-A770-84E1DEB61FC3}"/>
              </a:ext>
            </a:extLst>
          </p:cNvPr>
          <p:cNvGrpSpPr/>
          <p:nvPr/>
        </p:nvGrpSpPr>
        <p:grpSpPr>
          <a:xfrm>
            <a:off x="2210065" y="4056365"/>
            <a:ext cx="2025964" cy="1153731"/>
            <a:chOff x="10373929" y="2099256"/>
            <a:chExt cx="2025964" cy="1153731"/>
          </a:xfrm>
        </p:grpSpPr>
        <p:grpSp>
          <p:nvGrpSpPr>
            <p:cNvPr id="40" name="Grupo 52">
              <a:extLst>
                <a:ext uri="{FF2B5EF4-FFF2-40B4-BE49-F238E27FC236}">
                  <a16:creationId xmlns:a16="http://schemas.microsoft.com/office/drawing/2014/main" id="{9BC6C8FA-AC56-46CA-B92F-DF7EA7EC2D50}"/>
                </a:ext>
              </a:extLst>
            </p:cNvPr>
            <p:cNvGrpSpPr/>
            <p:nvPr/>
          </p:nvGrpSpPr>
          <p:grpSpPr>
            <a:xfrm>
              <a:off x="10373932" y="2470303"/>
              <a:ext cx="2025961" cy="782684"/>
              <a:chOff x="9028608" y="2335037"/>
              <a:chExt cx="2025961" cy="782684"/>
            </a:xfrm>
          </p:grpSpPr>
          <p:cxnSp>
            <p:nvCxnSpPr>
              <p:cNvPr id="42" name="Conector recto 39">
                <a:extLst>
                  <a:ext uri="{FF2B5EF4-FFF2-40B4-BE49-F238E27FC236}">
                    <a16:creationId xmlns:a16="http://schemas.microsoft.com/office/drawing/2014/main" id="{AB9E3321-2A4B-4D18-9A0C-29CBB30DCD32}"/>
                  </a:ext>
                </a:extLst>
              </p:cNvPr>
              <p:cNvCxnSpPr>
                <a:cxnSpLocks/>
              </p:cNvCxnSpPr>
              <p:nvPr/>
            </p:nvCxnSpPr>
            <p:spPr>
              <a:xfrm>
                <a:off x="9028608" y="2335037"/>
                <a:ext cx="336773"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ector recto 41">
                <a:extLst>
                  <a:ext uri="{FF2B5EF4-FFF2-40B4-BE49-F238E27FC236}">
                    <a16:creationId xmlns:a16="http://schemas.microsoft.com/office/drawing/2014/main" id="{CAF23CFE-E4FA-4AF2-9227-543B26EC6B15}"/>
                  </a:ext>
                </a:extLst>
              </p:cNvPr>
              <p:cNvCxnSpPr>
                <a:cxnSpLocks/>
              </p:cNvCxnSpPr>
              <p:nvPr/>
            </p:nvCxnSpPr>
            <p:spPr>
              <a:xfrm>
                <a:off x="9365381" y="2343917"/>
                <a:ext cx="0" cy="36755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BAB3A5A7-7B24-4444-BD08-86F26684C6C4}"/>
                  </a:ext>
                </a:extLst>
              </p:cNvPr>
              <p:cNvCxnSpPr>
                <a:cxnSpLocks/>
              </p:cNvCxnSpPr>
              <p:nvPr/>
            </p:nvCxnSpPr>
            <p:spPr>
              <a:xfrm>
                <a:off x="9365381" y="2711472"/>
                <a:ext cx="831058" cy="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ector recto 45">
                <a:extLst>
                  <a:ext uri="{FF2B5EF4-FFF2-40B4-BE49-F238E27FC236}">
                    <a16:creationId xmlns:a16="http://schemas.microsoft.com/office/drawing/2014/main" id="{692A0739-AD54-48EA-B35B-740096629B74}"/>
                  </a:ext>
                </a:extLst>
              </p:cNvPr>
              <p:cNvCxnSpPr>
                <a:cxnSpLocks/>
              </p:cNvCxnSpPr>
              <p:nvPr/>
            </p:nvCxnSpPr>
            <p:spPr>
              <a:xfrm>
                <a:off x="10196439" y="2715238"/>
                <a:ext cx="0" cy="40248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Conector recto 47">
                <a:extLst>
                  <a:ext uri="{FF2B5EF4-FFF2-40B4-BE49-F238E27FC236}">
                    <a16:creationId xmlns:a16="http://schemas.microsoft.com/office/drawing/2014/main" id="{6EB14871-9A48-4AC6-95F3-EE006B0C71B0}"/>
                  </a:ext>
                </a:extLst>
              </p:cNvPr>
              <p:cNvCxnSpPr>
                <a:cxnSpLocks/>
              </p:cNvCxnSpPr>
              <p:nvPr/>
            </p:nvCxnSpPr>
            <p:spPr>
              <a:xfrm>
                <a:off x="10196439" y="3117721"/>
                <a:ext cx="85813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1" name="Conector recto 20">
              <a:extLst>
                <a:ext uri="{FF2B5EF4-FFF2-40B4-BE49-F238E27FC236}">
                  <a16:creationId xmlns:a16="http://schemas.microsoft.com/office/drawing/2014/main" id="{6B529A81-7A22-4123-8487-DC5208DE4721}"/>
                </a:ext>
              </a:extLst>
            </p:cNvPr>
            <p:cNvCxnSpPr/>
            <p:nvPr/>
          </p:nvCxnSpPr>
          <p:spPr>
            <a:xfrm flipV="1">
              <a:off x="10373929" y="2099256"/>
              <a:ext cx="0" cy="3734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Retângulo 47">
            <a:extLst>
              <a:ext uri="{FF2B5EF4-FFF2-40B4-BE49-F238E27FC236}">
                <a16:creationId xmlns:a16="http://schemas.microsoft.com/office/drawing/2014/main" id="{E0F96794-FB70-4767-A5FF-8F0ACF555A61}"/>
              </a:ext>
            </a:extLst>
          </p:cNvPr>
          <p:cNvSpPr/>
          <p:nvPr/>
        </p:nvSpPr>
        <p:spPr>
          <a:xfrm>
            <a:off x="2063482" y="5609405"/>
            <a:ext cx="2592377" cy="369332"/>
          </a:xfrm>
          <a:prstGeom prst="rect">
            <a:avLst/>
          </a:prstGeom>
          <a:ln>
            <a:noFill/>
          </a:ln>
        </p:spPr>
        <p:txBody>
          <a:bodyPr wrap="none">
            <a:spAutoFit/>
          </a:bodyPr>
          <a:lstStyle/>
          <a:p>
            <a:pPr algn="ctr"/>
            <a:r>
              <a:rPr lang="en-GB" dirty="0">
                <a:solidFill>
                  <a:srgbClr val="C00000"/>
                </a:solidFill>
              </a:rPr>
              <a:t>Rank(</a:t>
            </a:r>
            <a:r>
              <a:rPr lang="en-GB" i="1" dirty="0">
                <a:solidFill>
                  <a:srgbClr val="C00000"/>
                </a:solidFill>
                <a:latin typeface="Times New Roman" panose="02020603050405020304" pitchFamily="18" charset="0"/>
                <a:cs typeface="Times New Roman" panose="02020603050405020304" pitchFamily="18" charset="0"/>
              </a:rPr>
              <a:t>A</a:t>
            </a:r>
            <a:r>
              <a:rPr lang="en-GB" dirty="0">
                <a:solidFill>
                  <a:srgbClr val="C00000"/>
                </a:solidFill>
              </a:rPr>
              <a:t>) = Rank(</a:t>
            </a:r>
            <a:r>
              <a:rPr lang="en-GB" i="1" dirty="0">
                <a:solidFill>
                  <a:srgbClr val="C00000"/>
                </a:solidFill>
                <a:latin typeface="Times New Roman" panose="02020603050405020304" pitchFamily="18" charset="0"/>
                <a:cs typeface="Times New Roman" panose="02020603050405020304" pitchFamily="18" charset="0"/>
              </a:rPr>
              <a:t>A│B</a:t>
            </a:r>
            <a:r>
              <a:rPr lang="en-GB" dirty="0">
                <a:solidFill>
                  <a:srgbClr val="C00000"/>
                </a:solidFill>
              </a:rPr>
              <a:t>) = 3</a:t>
            </a:r>
            <a:endParaRPr lang="en-GB" b="1" dirty="0">
              <a:solidFill>
                <a:srgbClr val="C00000"/>
              </a:solidFill>
            </a:endParaRPr>
          </a:p>
        </p:txBody>
      </p:sp>
      <p:sp>
        <p:nvSpPr>
          <p:cNvPr id="49" name="Oval 48">
            <a:extLst>
              <a:ext uri="{FF2B5EF4-FFF2-40B4-BE49-F238E27FC236}">
                <a16:creationId xmlns:a16="http://schemas.microsoft.com/office/drawing/2014/main" id="{8246A2B8-BB57-489D-BAF8-8983AC7C5911}"/>
              </a:ext>
            </a:extLst>
          </p:cNvPr>
          <p:cNvSpPr/>
          <p:nvPr/>
        </p:nvSpPr>
        <p:spPr>
          <a:xfrm>
            <a:off x="2128074" y="4106675"/>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uadroTexto 30">
            <a:extLst>
              <a:ext uri="{FF2B5EF4-FFF2-40B4-BE49-F238E27FC236}">
                <a16:creationId xmlns:a16="http://schemas.microsoft.com/office/drawing/2014/main" id="{6BCCF67E-0452-4715-B64A-689B9CA72151}"/>
              </a:ext>
            </a:extLst>
          </p:cNvPr>
          <p:cNvSpPr txBox="1"/>
          <p:nvPr/>
        </p:nvSpPr>
        <p:spPr>
          <a:xfrm>
            <a:off x="4822611" y="4314555"/>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x</a:t>
            </a:r>
            <a:endParaRPr lang="en-GB" sz="2400" b="1" dirty="0">
              <a:solidFill>
                <a:srgbClr val="00007F"/>
              </a:solidFill>
            </a:endParaRPr>
          </a:p>
        </p:txBody>
      </p:sp>
      <p:sp>
        <p:nvSpPr>
          <p:cNvPr id="54" name="CuadroTexto 30">
            <a:extLst>
              <a:ext uri="{FF2B5EF4-FFF2-40B4-BE49-F238E27FC236}">
                <a16:creationId xmlns:a16="http://schemas.microsoft.com/office/drawing/2014/main" id="{06638DDC-8BCB-476F-80CF-7D55B2FEE0DF}"/>
              </a:ext>
            </a:extLst>
          </p:cNvPr>
          <p:cNvSpPr txBox="1"/>
          <p:nvPr/>
        </p:nvSpPr>
        <p:spPr>
          <a:xfrm>
            <a:off x="4817279" y="4683139"/>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y</a:t>
            </a:r>
            <a:endParaRPr lang="en-GB" sz="2400" b="1" dirty="0">
              <a:solidFill>
                <a:srgbClr val="00007F"/>
              </a:solidFill>
            </a:endParaRPr>
          </a:p>
        </p:txBody>
      </p:sp>
      <p:sp>
        <p:nvSpPr>
          <p:cNvPr id="55" name="CuadroTexto 30">
            <a:extLst>
              <a:ext uri="{FF2B5EF4-FFF2-40B4-BE49-F238E27FC236}">
                <a16:creationId xmlns:a16="http://schemas.microsoft.com/office/drawing/2014/main" id="{5FEA8352-21D6-41F2-B429-8325EBC9286C}"/>
              </a:ext>
            </a:extLst>
          </p:cNvPr>
          <p:cNvSpPr txBox="1"/>
          <p:nvPr/>
        </p:nvSpPr>
        <p:spPr>
          <a:xfrm>
            <a:off x="4509055" y="3883502"/>
            <a:ext cx="1310998" cy="646986"/>
          </a:xfrm>
          <a:prstGeom prst="roundRect">
            <a:avLst/>
          </a:prstGeom>
          <a:noFill/>
          <a:ln w="28575">
            <a:noFill/>
          </a:ln>
          <a:effectLst/>
        </p:spPr>
        <p:txBody>
          <a:bodyPr wrap="square" rtlCol="0">
            <a:spAutoFit/>
          </a:bodyPr>
          <a:lstStyle/>
          <a:p>
            <a:pPr algn="ctr"/>
            <a:r>
              <a:rPr lang="en-GB" sz="1600" b="1" dirty="0">
                <a:solidFill>
                  <a:srgbClr val="00007F"/>
                </a:solidFill>
              </a:rPr>
              <a:t>Principal</a:t>
            </a:r>
            <a:r>
              <a:rPr lang="en-GB" sz="1600" dirty="0">
                <a:solidFill>
                  <a:srgbClr val="00007F"/>
                </a:solidFill>
              </a:rPr>
              <a:t> </a:t>
            </a:r>
          </a:p>
          <a:p>
            <a:pPr algn="ctr"/>
            <a:r>
              <a:rPr lang="en-GB" sz="1600" dirty="0">
                <a:solidFill>
                  <a:srgbClr val="00007F"/>
                </a:solidFill>
              </a:rPr>
              <a:t>Variables</a:t>
            </a:r>
            <a:endParaRPr lang="en-GB" sz="1600" b="1" dirty="0">
              <a:solidFill>
                <a:srgbClr val="00007F"/>
              </a:solidFill>
            </a:endParaRPr>
          </a:p>
        </p:txBody>
      </p:sp>
      <p:sp>
        <p:nvSpPr>
          <p:cNvPr id="57" name="Oval 56">
            <a:extLst>
              <a:ext uri="{FF2B5EF4-FFF2-40B4-BE49-F238E27FC236}">
                <a16:creationId xmlns:a16="http://schemas.microsoft.com/office/drawing/2014/main" id="{0A109FB0-7E78-44CE-B071-5C5BCF5F1A37}"/>
              </a:ext>
            </a:extLst>
          </p:cNvPr>
          <p:cNvSpPr/>
          <p:nvPr/>
        </p:nvSpPr>
        <p:spPr>
          <a:xfrm>
            <a:off x="2519173" y="4463705"/>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CuadroTexto 30">
            <a:extLst>
              <a:ext uri="{FF2B5EF4-FFF2-40B4-BE49-F238E27FC236}">
                <a16:creationId xmlns:a16="http://schemas.microsoft.com/office/drawing/2014/main" id="{C5FF1A4B-39B8-4040-9157-4486B2931C4B}"/>
              </a:ext>
            </a:extLst>
          </p:cNvPr>
          <p:cNvSpPr txBox="1"/>
          <p:nvPr/>
        </p:nvSpPr>
        <p:spPr>
          <a:xfrm>
            <a:off x="4811947" y="5071192"/>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t</a:t>
            </a:r>
            <a:endParaRPr lang="en-GB" sz="2400" b="1" dirty="0">
              <a:solidFill>
                <a:srgbClr val="00007F"/>
              </a:solidFill>
            </a:endParaRPr>
          </a:p>
        </p:txBody>
      </p:sp>
      <p:sp>
        <p:nvSpPr>
          <p:cNvPr id="63" name="Oval 62">
            <a:extLst>
              <a:ext uri="{FF2B5EF4-FFF2-40B4-BE49-F238E27FC236}">
                <a16:creationId xmlns:a16="http://schemas.microsoft.com/office/drawing/2014/main" id="{A1B2470A-43C2-4689-B0B3-4FB0B20FCE17}"/>
              </a:ext>
            </a:extLst>
          </p:cNvPr>
          <p:cNvSpPr/>
          <p:nvPr/>
        </p:nvSpPr>
        <p:spPr>
          <a:xfrm>
            <a:off x="3384698" y="4810521"/>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CuadroTexto 30">
            <a:extLst>
              <a:ext uri="{FF2B5EF4-FFF2-40B4-BE49-F238E27FC236}">
                <a16:creationId xmlns:a16="http://schemas.microsoft.com/office/drawing/2014/main" id="{C62BE34A-5879-4089-8062-56F6962DCC05}"/>
              </a:ext>
            </a:extLst>
          </p:cNvPr>
          <p:cNvSpPr txBox="1"/>
          <p:nvPr/>
        </p:nvSpPr>
        <p:spPr>
          <a:xfrm>
            <a:off x="5787948" y="4295699"/>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z</a:t>
            </a:r>
            <a:endParaRPr lang="en-GB" sz="2400" b="1" dirty="0">
              <a:solidFill>
                <a:srgbClr val="00007F"/>
              </a:solidFill>
            </a:endParaRPr>
          </a:p>
        </p:txBody>
      </p:sp>
      <p:sp>
        <p:nvSpPr>
          <p:cNvPr id="68" name="CuadroTexto 30">
            <a:extLst>
              <a:ext uri="{FF2B5EF4-FFF2-40B4-BE49-F238E27FC236}">
                <a16:creationId xmlns:a16="http://schemas.microsoft.com/office/drawing/2014/main" id="{230BC144-FC99-4166-9259-DEED95EAA0DE}"/>
              </a:ext>
            </a:extLst>
          </p:cNvPr>
          <p:cNvSpPr txBox="1"/>
          <p:nvPr/>
        </p:nvSpPr>
        <p:spPr>
          <a:xfrm>
            <a:off x="5479724" y="3883502"/>
            <a:ext cx="1310998" cy="646986"/>
          </a:xfrm>
          <a:prstGeom prst="roundRect">
            <a:avLst/>
          </a:prstGeom>
          <a:noFill/>
          <a:ln w="28575">
            <a:noFill/>
          </a:ln>
          <a:effectLst/>
        </p:spPr>
        <p:txBody>
          <a:bodyPr wrap="square" rtlCol="0">
            <a:spAutoFit/>
          </a:bodyPr>
          <a:lstStyle/>
          <a:p>
            <a:pPr algn="ctr"/>
            <a:r>
              <a:rPr lang="en-GB" sz="1600" b="1" dirty="0">
                <a:solidFill>
                  <a:srgbClr val="00007F"/>
                </a:solidFill>
              </a:rPr>
              <a:t>Free</a:t>
            </a:r>
            <a:r>
              <a:rPr lang="en-GB" sz="1600" dirty="0">
                <a:solidFill>
                  <a:srgbClr val="00007F"/>
                </a:solidFill>
              </a:rPr>
              <a:t> </a:t>
            </a:r>
          </a:p>
          <a:p>
            <a:pPr algn="ctr"/>
            <a:r>
              <a:rPr lang="en-GB" sz="1600" dirty="0">
                <a:solidFill>
                  <a:srgbClr val="00007F"/>
                </a:solidFill>
              </a:rPr>
              <a:t>Variables</a:t>
            </a:r>
            <a:endParaRPr lang="en-GB" sz="1600" b="1" dirty="0">
              <a:solidFill>
                <a:srgbClr val="00007F"/>
              </a:solidFill>
            </a:endParaRPr>
          </a:p>
        </p:txBody>
      </p:sp>
      <p:sp>
        <p:nvSpPr>
          <p:cNvPr id="69" name="Oval 68">
            <a:extLst>
              <a:ext uri="{FF2B5EF4-FFF2-40B4-BE49-F238E27FC236}">
                <a16:creationId xmlns:a16="http://schemas.microsoft.com/office/drawing/2014/main" id="{8502F015-A37F-4B1A-937E-64FA9ECEE814}"/>
              </a:ext>
            </a:extLst>
          </p:cNvPr>
          <p:cNvSpPr/>
          <p:nvPr/>
        </p:nvSpPr>
        <p:spPr>
          <a:xfrm>
            <a:off x="2962431" y="4475157"/>
            <a:ext cx="422266"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CuadroTexto 30">
            <a:extLst>
              <a:ext uri="{FF2B5EF4-FFF2-40B4-BE49-F238E27FC236}">
                <a16:creationId xmlns:a16="http://schemas.microsoft.com/office/drawing/2014/main" id="{65E27426-EBBD-4AEB-B586-9B95E119E3F1}"/>
              </a:ext>
            </a:extLst>
          </p:cNvPr>
          <p:cNvSpPr txBox="1"/>
          <p:nvPr/>
        </p:nvSpPr>
        <p:spPr>
          <a:xfrm>
            <a:off x="5782616" y="4739373"/>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w</a:t>
            </a:r>
            <a:endParaRPr lang="en-GB" sz="2400" b="1" dirty="0">
              <a:solidFill>
                <a:srgbClr val="00007F"/>
              </a:solidFill>
            </a:endParaRPr>
          </a:p>
        </p:txBody>
      </p:sp>
      <p:sp>
        <p:nvSpPr>
          <p:cNvPr id="71" name="Oval 70">
            <a:extLst>
              <a:ext uri="{FF2B5EF4-FFF2-40B4-BE49-F238E27FC236}">
                <a16:creationId xmlns:a16="http://schemas.microsoft.com/office/drawing/2014/main" id="{8DB4FE45-7C79-4260-9DA0-0341B7DED187}"/>
              </a:ext>
            </a:extLst>
          </p:cNvPr>
          <p:cNvSpPr/>
          <p:nvPr/>
        </p:nvSpPr>
        <p:spPr>
          <a:xfrm>
            <a:off x="3818395" y="4810521"/>
            <a:ext cx="422266"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tângulo: Cantos Arredondados 51">
            <a:hlinkClick r:id="rId31" action="ppaction://hlinksldjump"/>
            <a:extLst>
              <a:ext uri="{FF2B5EF4-FFF2-40B4-BE49-F238E27FC236}">
                <a16:creationId xmlns:a16="http://schemas.microsoft.com/office/drawing/2014/main" id="{B518FA9D-A0A9-4EF2-A7D1-780EAE43D74E}"/>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53" name="Retângulo: Cantos Arredondados 52">
            <a:hlinkClick r:id="rId32" action="ppaction://hlinksldjump"/>
            <a:extLst>
              <a:ext uri="{FF2B5EF4-FFF2-40B4-BE49-F238E27FC236}">
                <a16:creationId xmlns:a16="http://schemas.microsoft.com/office/drawing/2014/main" id="{E5579AA1-2631-403C-AC39-7A2F637E7EA6}"/>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59" name="Retângulo: Cantos Arredondados 58">
            <a:hlinkClick r:id="rId33" action="ppaction://hlinksldjump"/>
            <a:extLst>
              <a:ext uri="{FF2B5EF4-FFF2-40B4-BE49-F238E27FC236}">
                <a16:creationId xmlns:a16="http://schemas.microsoft.com/office/drawing/2014/main" id="{DBD327A8-9341-4815-9D7F-38BECC4F6776}"/>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60" name="Retângulo: Cantos Arredondados 59">
            <a:hlinkClick r:id="rId34" action="ppaction://hlinksldjump"/>
            <a:extLst>
              <a:ext uri="{FF2B5EF4-FFF2-40B4-BE49-F238E27FC236}">
                <a16:creationId xmlns:a16="http://schemas.microsoft.com/office/drawing/2014/main" id="{9AE4ED27-12CF-44C3-A58D-37CE36BC6C85}"/>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61" name="Retângulo: Cantos Arredondados 60">
            <a:hlinkClick r:id="rId35" action="ppaction://hlinksldjump"/>
            <a:extLst>
              <a:ext uri="{FF2B5EF4-FFF2-40B4-BE49-F238E27FC236}">
                <a16:creationId xmlns:a16="http://schemas.microsoft.com/office/drawing/2014/main" id="{E81F9E4E-71CE-4412-A0A9-B55BFCE949F4}"/>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4959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par>
                                <p:cTn id="46" presetID="9" presetClass="emph" presetSubtype="0" grpId="1" nodeType="withEffect">
                                  <p:stCondLst>
                                    <p:cond delay="0"/>
                                  </p:stCondLst>
                                  <p:endCondLst>
                                    <p:cond evt="onNext" delay="0">
                                      <p:tgtEl>
                                        <p:sldTgt/>
                                      </p:tgtEl>
                                    </p:cond>
                                  </p:endCondLst>
                                  <p:childTnLst>
                                    <p:set>
                                      <p:cBhvr>
                                        <p:cTn id="47" dur="indefinite"/>
                                        <p:tgtEl>
                                          <p:spTgt spid="66"/>
                                        </p:tgtEl>
                                        <p:attrNameLst>
                                          <p:attrName>style.opacity</p:attrName>
                                        </p:attrNameLst>
                                      </p:cBhvr>
                                      <p:to>
                                        <p:strVal val="0.25"/>
                                      </p:to>
                                    </p:set>
                                    <p:animEffect filter="image" prLst="opacity: 0.25">
                                      <p:cBhvr rctx="IE">
                                        <p:cTn id="48" dur="indefinite"/>
                                        <p:tgtEl>
                                          <p:spTgt spid="66"/>
                                        </p:tgtEl>
                                      </p:cBhvr>
                                    </p:animEffect>
                                  </p:childTnLst>
                                </p:cTn>
                              </p:par>
                              <p:par>
                                <p:cTn id="49" presetID="9" presetClass="emph" presetSubtype="0" grpId="1" nodeType="withEffect">
                                  <p:stCondLst>
                                    <p:cond delay="0"/>
                                  </p:stCondLst>
                                  <p:endCondLst>
                                    <p:cond evt="onNext" delay="0">
                                      <p:tgtEl>
                                        <p:sldTgt/>
                                      </p:tgtEl>
                                    </p:cond>
                                  </p:endCondLst>
                                  <p:childTnLst>
                                    <p:set>
                                      <p:cBhvr>
                                        <p:cTn id="50" dur="indefinite"/>
                                        <p:tgtEl>
                                          <p:spTgt spid="78"/>
                                        </p:tgtEl>
                                        <p:attrNameLst>
                                          <p:attrName>style.opacity</p:attrName>
                                        </p:attrNameLst>
                                      </p:cBhvr>
                                      <p:to>
                                        <p:strVal val="0.25"/>
                                      </p:to>
                                    </p:set>
                                    <p:animEffect filter="image" prLst="opacity: 0.25">
                                      <p:cBhvr rctx="IE">
                                        <p:cTn id="51" dur="indefinite"/>
                                        <p:tgtEl>
                                          <p:spTgt spid="78"/>
                                        </p:tgtEl>
                                      </p:cBhvr>
                                    </p:animEffect>
                                  </p:childTnLst>
                                </p:cTn>
                              </p:par>
                              <p:par>
                                <p:cTn id="52" presetID="9" presetClass="emph" presetSubtype="0" grpId="1" nodeType="withEffect">
                                  <p:stCondLst>
                                    <p:cond delay="0"/>
                                  </p:stCondLst>
                                  <p:endCondLst>
                                    <p:cond evt="onNext" delay="0">
                                      <p:tgtEl>
                                        <p:sldTgt/>
                                      </p:tgtEl>
                                    </p:cond>
                                  </p:endCondLst>
                                  <p:childTnLst>
                                    <p:set>
                                      <p:cBhvr>
                                        <p:cTn id="53" dur="indefinite"/>
                                        <p:tgtEl>
                                          <p:spTgt spid="79"/>
                                        </p:tgtEl>
                                        <p:attrNameLst>
                                          <p:attrName>style.opacity</p:attrName>
                                        </p:attrNameLst>
                                      </p:cBhvr>
                                      <p:to>
                                        <p:strVal val="0.25"/>
                                      </p:to>
                                    </p:set>
                                    <p:animEffect filter="image" prLst="opacity: 0.25">
                                      <p:cBhvr rctx="IE">
                                        <p:cTn id="54" dur="indefinite"/>
                                        <p:tgtEl>
                                          <p:spTgt spid="79"/>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1000"/>
                                        <p:tgtEl>
                                          <p:spTgt spid="8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mph" presetSubtype="0" grpId="1" nodeType="clickEffect">
                                  <p:stCondLst>
                                    <p:cond delay="0"/>
                                  </p:stCondLst>
                                  <p:childTnLst>
                                    <p:set>
                                      <p:cBhvr>
                                        <p:cTn id="62" dur="indefinite"/>
                                        <p:tgtEl>
                                          <p:spTgt spid="67"/>
                                        </p:tgtEl>
                                        <p:attrNameLst>
                                          <p:attrName>style.opacity</p:attrName>
                                        </p:attrNameLst>
                                      </p:cBhvr>
                                      <p:to>
                                        <p:strVal val="0.25"/>
                                      </p:to>
                                    </p:set>
                                    <p:animEffect filter="image" prLst="opacity: 0.25">
                                      <p:cBhvr rctx="IE">
                                        <p:cTn id="63" dur="indefinite"/>
                                        <p:tgtEl>
                                          <p:spTgt spid="67"/>
                                        </p:tgtEl>
                                      </p:cBhvr>
                                    </p:animEffect>
                                  </p:childTnLst>
                                </p:cTn>
                              </p:par>
                              <p:par>
                                <p:cTn id="64" presetID="9" presetClass="emph" presetSubtype="0" grpId="2" nodeType="withEffect">
                                  <p:stCondLst>
                                    <p:cond delay="0"/>
                                  </p:stCondLst>
                                  <p:childTnLst>
                                    <p:set>
                                      <p:cBhvr>
                                        <p:cTn id="65" dur="indefinite"/>
                                        <p:tgtEl>
                                          <p:spTgt spid="78"/>
                                        </p:tgtEl>
                                        <p:attrNameLst>
                                          <p:attrName>style.opacity</p:attrName>
                                        </p:attrNameLst>
                                      </p:cBhvr>
                                      <p:to>
                                        <p:strVal val="0.25"/>
                                      </p:to>
                                    </p:set>
                                    <p:animEffect filter="image" prLst="opacity: 0.25">
                                      <p:cBhvr rctx="IE">
                                        <p:cTn id="66" dur="indefinite"/>
                                        <p:tgtEl>
                                          <p:spTgt spid="78"/>
                                        </p:tgtEl>
                                      </p:cBhvr>
                                    </p:animEffect>
                                  </p:childTnLst>
                                </p:cTn>
                              </p:par>
                              <p:par>
                                <p:cTn id="67" presetID="9" presetClass="emph" presetSubtype="0" grpId="2" nodeType="withEffect">
                                  <p:stCondLst>
                                    <p:cond delay="0"/>
                                  </p:stCondLst>
                                  <p:childTnLst>
                                    <p:set>
                                      <p:cBhvr>
                                        <p:cTn id="68" dur="indefinite"/>
                                        <p:tgtEl>
                                          <p:spTgt spid="79"/>
                                        </p:tgtEl>
                                        <p:attrNameLst>
                                          <p:attrName>style.opacity</p:attrName>
                                        </p:attrNameLst>
                                      </p:cBhvr>
                                      <p:to>
                                        <p:strVal val="0.25"/>
                                      </p:to>
                                    </p:set>
                                    <p:animEffect filter="image" prLst="opacity: 0.25">
                                      <p:cBhvr rctx="IE">
                                        <p:cTn id="69" dur="indefinite"/>
                                        <p:tgtEl>
                                          <p:spTgt spid="79"/>
                                        </p:tgtEl>
                                      </p:cBhvr>
                                    </p:animEffect>
                                  </p:childTnLst>
                                </p:cTn>
                              </p:par>
                              <p:par>
                                <p:cTn id="70" presetID="10" presetClass="entr" presetSubtype="0" fill="hold"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childTnLst>
                                </p:cTn>
                              </p:par>
                              <p:par>
                                <p:cTn id="77" presetID="10" presetClass="entr" presetSubtype="0" fill="hold" nodeType="withEffect">
                                  <p:stCondLst>
                                    <p:cond delay="50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childTnLst>
                                </p:cTn>
                              </p:par>
                            </p:childTnLst>
                          </p:cTn>
                        </p:par>
                        <p:par>
                          <p:cTn id="80" fill="hold">
                            <p:stCondLst>
                              <p:cond delay="3000"/>
                            </p:stCondLst>
                            <p:childTnLst>
                              <p:par>
                                <p:cTn id="81" presetID="10" presetClass="entr" presetSubtype="0"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childTnLst>
                                </p:cTn>
                              </p:par>
                              <p:par>
                                <p:cTn id="84" presetID="10" presetClass="entr" presetSubtype="0" fill="hold" nodeType="withEffect">
                                  <p:stCondLst>
                                    <p:cond delay="50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childTnLst>
                                </p:cTn>
                              </p:par>
                            </p:childTnLst>
                          </p:cTn>
                        </p:par>
                        <p:par>
                          <p:cTn id="87" fill="hold">
                            <p:stCondLst>
                              <p:cond delay="4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1250"/>
                                        <p:tgtEl>
                                          <p:spTgt spid="39"/>
                                        </p:tgtEl>
                                      </p:cBhvr>
                                    </p:animEffect>
                                  </p:childTnLst>
                                </p:cTn>
                              </p:par>
                            </p:childTnLst>
                          </p:cTn>
                        </p:par>
                        <p:par>
                          <p:cTn id="96" fill="hold">
                            <p:stCondLst>
                              <p:cond delay="1250"/>
                            </p:stCondLst>
                            <p:childTnLst>
                              <p:par>
                                <p:cTn id="97" presetID="10" presetClass="entr" presetSubtype="0"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750"/>
                                        <p:tgtEl>
                                          <p:spTgt spid="55"/>
                                        </p:tgtEl>
                                      </p:cBhvr>
                                    </p:animEffect>
                                  </p:childTnLst>
                                </p:cTn>
                              </p:par>
                            </p:childTnLst>
                          </p:cTn>
                        </p:par>
                        <p:par>
                          <p:cTn id="105" fill="hold">
                            <p:stCondLst>
                              <p:cond delay="750"/>
                            </p:stCondLst>
                            <p:childTnLst>
                              <p:par>
                                <p:cTn id="106" presetID="10" presetClass="exit" presetSubtype="0" fill="hold" nodeType="afterEffect">
                                  <p:stCondLst>
                                    <p:cond delay="0"/>
                                  </p:stCondLst>
                                  <p:childTnLst>
                                    <p:animEffect transition="out" filter="fade">
                                      <p:cBhvr>
                                        <p:cTn id="107" dur="1000"/>
                                        <p:tgtEl>
                                          <p:spTgt spid="39"/>
                                        </p:tgtEl>
                                      </p:cBhvr>
                                    </p:animEffect>
                                    <p:set>
                                      <p:cBhvr>
                                        <p:cTn id="108" dur="1" fill="hold">
                                          <p:stCondLst>
                                            <p:cond delay="999"/>
                                          </p:stCondLst>
                                        </p:cTn>
                                        <p:tgtEl>
                                          <p:spTgt spid="39"/>
                                        </p:tgtEl>
                                        <p:attrNameLst>
                                          <p:attrName>style.visibility</p:attrName>
                                        </p:attrNameLst>
                                      </p:cBhvr>
                                      <p:to>
                                        <p:strVal val="hidden"/>
                                      </p:to>
                                    </p:set>
                                  </p:childTnLst>
                                </p:cTn>
                              </p:par>
                              <p:par>
                                <p:cTn id="109" presetID="21" presetClass="entr" presetSubtype="1"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heel(1)">
                                      <p:cBhvr>
                                        <p:cTn id="111" dur="1000"/>
                                        <p:tgtEl>
                                          <p:spTgt spid="49"/>
                                        </p:tgtEl>
                                      </p:cBhvr>
                                    </p:animEffect>
                                  </p:childTnLst>
                                </p:cTn>
                              </p:par>
                            </p:childTnLst>
                          </p:cTn>
                        </p:par>
                        <p:par>
                          <p:cTn id="112" fill="hold">
                            <p:stCondLst>
                              <p:cond delay="1750"/>
                            </p:stCondLst>
                            <p:childTnLst>
                              <p:par>
                                <p:cTn id="113" presetID="10" presetClass="entr" presetSubtype="0"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750"/>
                                        <p:tgtEl>
                                          <p:spTgt spid="50"/>
                                        </p:tgtEl>
                                      </p:cBhvr>
                                    </p:animEffect>
                                  </p:childTnLst>
                                </p:cTn>
                              </p:par>
                            </p:childTnLst>
                          </p:cTn>
                        </p:par>
                        <p:par>
                          <p:cTn id="116" fill="hold">
                            <p:stCondLst>
                              <p:cond delay="2500"/>
                            </p:stCondLst>
                            <p:childTnLst>
                              <p:par>
                                <p:cTn id="117" presetID="21" presetClass="entr" presetSubtype="1"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heel(1)">
                                      <p:cBhvr>
                                        <p:cTn id="119" dur="1000"/>
                                        <p:tgtEl>
                                          <p:spTgt spid="57"/>
                                        </p:tgtEl>
                                      </p:cBhvr>
                                    </p:animEffect>
                                  </p:childTnLst>
                                </p:cTn>
                              </p:par>
                            </p:childTnLst>
                          </p:cTn>
                        </p:par>
                        <p:par>
                          <p:cTn id="120" fill="hold">
                            <p:stCondLst>
                              <p:cond delay="3500"/>
                            </p:stCondLst>
                            <p:childTnLst>
                              <p:par>
                                <p:cTn id="121" presetID="10" presetClass="entr" presetSubtype="0"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750"/>
                                        <p:tgtEl>
                                          <p:spTgt spid="54"/>
                                        </p:tgtEl>
                                      </p:cBhvr>
                                    </p:animEffect>
                                  </p:childTnLst>
                                </p:cTn>
                              </p:par>
                            </p:childTnLst>
                          </p:cTn>
                        </p:par>
                        <p:par>
                          <p:cTn id="124" fill="hold">
                            <p:stCondLst>
                              <p:cond delay="4250"/>
                            </p:stCondLst>
                            <p:childTnLst>
                              <p:par>
                                <p:cTn id="125" presetID="21" presetClass="entr" presetSubtype="1" fill="hold" grpId="0"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heel(1)">
                                      <p:cBhvr>
                                        <p:cTn id="127" dur="1000"/>
                                        <p:tgtEl>
                                          <p:spTgt spid="63"/>
                                        </p:tgtEl>
                                      </p:cBhvr>
                                    </p:animEffect>
                                  </p:childTnLst>
                                </p:cTn>
                              </p:par>
                            </p:childTnLst>
                          </p:cTn>
                        </p:par>
                        <p:par>
                          <p:cTn id="128" fill="hold">
                            <p:stCondLst>
                              <p:cond delay="5250"/>
                            </p:stCondLst>
                            <p:childTnLst>
                              <p:par>
                                <p:cTn id="129" presetID="10" presetClass="entr" presetSubtype="0" fill="hold" grpId="0" nodeType="after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fade">
                                      <p:cBhvr>
                                        <p:cTn id="131" dur="500"/>
                                        <p:tgtEl>
                                          <p:spTgt spid="5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750"/>
                                        <p:tgtEl>
                                          <p:spTgt spid="68"/>
                                        </p:tgtEl>
                                      </p:cBhvr>
                                    </p:animEffect>
                                  </p:childTnLst>
                                </p:cTn>
                              </p:par>
                            </p:childTnLst>
                          </p:cTn>
                        </p:par>
                        <p:par>
                          <p:cTn id="137" fill="hold">
                            <p:stCondLst>
                              <p:cond delay="750"/>
                            </p:stCondLst>
                            <p:childTnLst>
                              <p:par>
                                <p:cTn id="138" presetID="21" presetClass="entr" presetSubtype="1" fill="hold" grpId="0" nodeType="afterEffect">
                                  <p:stCondLst>
                                    <p:cond delay="0"/>
                                  </p:stCondLst>
                                  <p:childTnLst>
                                    <p:set>
                                      <p:cBhvr>
                                        <p:cTn id="139" dur="1" fill="hold">
                                          <p:stCondLst>
                                            <p:cond delay="0"/>
                                          </p:stCondLst>
                                        </p:cTn>
                                        <p:tgtEl>
                                          <p:spTgt spid="69"/>
                                        </p:tgtEl>
                                        <p:attrNameLst>
                                          <p:attrName>style.visibility</p:attrName>
                                        </p:attrNameLst>
                                      </p:cBhvr>
                                      <p:to>
                                        <p:strVal val="visible"/>
                                      </p:to>
                                    </p:set>
                                    <p:animEffect transition="in" filter="wheel(1)">
                                      <p:cBhvr>
                                        <p:cTn id="140" dur="1000"/>
                                        <p:tgtEl>
                                          <p:spTgt spid="69"/>
                                        </p:tgtEl>
                                      </p:cBhvr>
                                    </p:animEffect>
                                  </p:childTnLst>
                                </p:cTn>
                              </p:par>
                            </p:childTnLst>
                          </p:cTn>
                        </p:par>
                        <p:par>
                          <p:cTn id="141" fill="hold">
                            <p:stCondLst>
                              <p:cond delay="1750"/>
                            </p:stCondLst>
                            <p:childTnLst>
                              <p:par>
                                <p:cTn id="142" presetID="10" presetClass="entr" presetSubtype="0" fill="hold" grpId="0" nodeType="after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750"/>
                                        <p:tgtEl>
                                          <p:spTgt spid="64"/>
                                        </p:tgtEl>
                                      </p:cBhvr>
                                    </p:animEffect>
                                  </p:childTnLst>
                                </p:cTn>
                              </p:par>
                            </p:childTnLst>
                          </p:cTn>
                        </p:par>
                        <p:par>
                          <p:cTn id="145" fill="hold">
                            <p:stCondLst>
                              <p:cond delay="2500"/>
                            </p:stCondLst>
                            <p:childTnLst>
                              <p:par>
                                <p:cTn id="146" presetID="21" presetClass="entr" presetSubtype="1" fill="hold" grpId="0" nodeType="after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wheel(1)">
                                      <p:cBhvr>
                                        <p:cTn id="148" dur="1000"/>
                                        <p:tgtEl>
                                          <p:spTgt spid="71"/>
                                        </p:tgtEl>
                                      </p:cBhvr>
                                    </p:animEffect>
                                  </p:childTnLst>
                                </p:cTn>
                              </p:par>
                            </p:childTnLst>
                          </p:cTn>
                        </p:par>
                        <p:par>
                          <p:cTn id="149" fill="hold">
                            <p:stCondLst>
                              <p:cond delay="3500"/>
                            </p:stCondLst>
                            <p:childTnLst>
                              <p:par>
                                <p:cTn id="150" presetID="10" presetClass="entr" presetSubtype="0" fill="hold" grpId="0" nodeType="afterEffect">
                                  <p:stCondLst>
                                    <p:cond delay="0"/>
                                  </p:stCondLst>
                                  <p:childTnLst>
                                    <p:set>
                                      <p:cBhvr>
                                        <p:cTn id="151" dur="1" fill="hold">
                                          <p:stCondLst>
                                            <p:cond delay="0"/>
                                          </p:stCondLst>
                                        </p:cTn>
                                        <p:tgtEl>
                                          <p:spTgt spid="70"/>
                                        </p:tgtEl>
                                        <p:attrNameLst>
                                          <p:attrName>style.visibility</p:attrName>
                                        </p:attrNameLst>
                                      </p:cBhvr>
                                      <p:to>
                                        <p:strVal val="visible"/>
                                      </p:to>
                                    </p:set>
                                    <p:animEffect transition="in" filter="fade">
                                      <p:cBhvr>
                                        <p:cTn id="152" dur="500"/>
                                        <p:tgtEl>
                                          <p:spTgt spid="7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49"/>
                                        </p:tgtEl>
                                      </p:cBhvr>
                                    </p:animEffect>
                                    <p:set>
                                      <p:cBhvr>
                                        <p:cTn id="157" dur="1" fill="hold">
                                          <p:stCondLst>
                                            <p:cond delay="499"/>
                                          </p:stCondLst>
                                        </p:cTn>
                                        <p:tgtEl>
                                          <p:spTgt spid="49"/>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57"/>
                                        </p:tgtEl>
                                      </p:cBhvr>
                                    </p:animEffect>
                                    <p:set>
                                      <p:cBhvr>
                                        <p:cTn id="160" dur="1" fill="hold">
                                          <p:stCondLst>
                                            <p:cond delay="499"/>
                                          </p:stCondLst>
                                        </p:cTn>
                                        <p:tgtEl>
                                          <p:spTgt spid="57"/>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63"/>
                                        </p:tgtEl>
                                      </p:cBhvr>
                                    </p:animEffect>
                                    <p:set>
                                      <p:cBhvr>
                                        <p:cTn id="163" dur="1" fill="hold">
                                          <p:stCondLst>
                                            <p:cond delay="499"/>
                                          </p:stCondLst>
                                        </p:cTn>
                                        <p:tgtEl>
                                          <p:spTgt spid="63"/>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69"/>
                                        </p:tgtEl>
                                      </p:cBhvr>
                                    </p:animEffect>
                                    <p:set>
                                      <p:cBhvr>
                                        <p:cTn id="166" dur="1" fill="hold">
                                          <p:stCondLst>
                                            <p:cond delay="499"/>
                                          </p:stCondLst>
                                        </p:cTn>
                                        <p:tgtEl>
                                          <p:spTgt spid="69"/>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71"/>
                                        </p:tgtEl>
                                      </p:cBhvr>
                                    </p:animEffect>
                                    <p:set>
                                      <p:cBhvr>
                                        <p:cTn id="169"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6" grpId="0"/>
      <p:bldP spid="65" grpId="0" animBg="1"/>
      <p:bldP spid="66" grpId="0"/>
      <p:bldP spid="66" grpId="1"/>
      <p:bldP spid="67" grpId="0"/>
      <p:bldP spid="67" grpId="1"/>
      <p:bldP spid="78" grpId="0"/>
      <p:bldP spid="78" grpId="1"/>
      <p:bldP spid="78" grpId="2"/>
      <p:bldP spid="79" grpId="0"/>
      <p:bldP spid="79" grpId="1"/>
      <p:bldP spid="79" grpId="2"/>
      <p:bldP spid="30" grpId="0"/>
      <p:bldP spid="31" grpId="0"/>
      <p:bldP spid="5" grpId="0" animBg="1"/>
      <p:bldP spid="48" grpId="0"/>
      <p:bldP spid="49" grpId="0" animBg="1"/>
      <p:bldP spid="49" grpId="1" animBg="1"/>
      <p:bldP spid="50" grpId="0"/>
      <p:bldP spid="54" grpId="0"/>
      <p:bldP spid="55" grpId="0"/>
      <p:bldP spid="57" grpId="0" animBg="1"/>
      <p:bldP spid="57" grpId="1" animBg="1"/>
      <p:bldP spid="58" grpId="0"/>
      <p:bldP spid="63" grpId="0" animBg="1"/>
      <p:bldP spid="63" grpId="1" animBg="1"/>
      <p:bldP spid="64" grpId="0"/>
      <p:bldP spid="68" grpId="0"/>
      <p:bldP spid="69" grpId="0" animBg="1"/>
      <p:bldP spid="69" grpId="1" animBg="1"/>
      <p:bldP spid="70" grpId="0"/>
      <p:bldP spid="71" grpId="0" animBg="1"/>
      <p:bldP spid="7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5" name="CuadroTexto 4"/>
          <p:cNvSpPr txBox="1"/>
          <p:nvPr/>
        </p:nvSpPr>
        <p:spPr>
          <a:xfrm>
            <a:off x="3696101" y="7199697"/>
            <a:ext cx="2743200" cy="369332"/>
          </a:xfrm>
          <a:prstGeom prst="rect">
            <a:avLst/>
          </a:prstGeom>
          <a:noFill/>
        </p:spPr>
        <p:txBody>
          <a:bodyPr wrap="square" rtlCol="0">
            <a:spAutoFit/>
          </a:bodyPr>
          <a:lstStyle/>
          <a:p>
            <a:endParaRPr lang="en-GB" dirty="0"/>
          </a:p>
        </p:txBody>
      </p:sp>
      <p:sp>
        <p:nvSpPr>
          <p:cNvPr id="22" name="Rectángulo redondeado 11">
            <a:extLst>
              <a:ext uri="{FF2B5EF4-FFF2-40B4-BE49-F238E27FC236}">
                <a16:creationId xmlns:a16="http://schemas.microsoft.com/office/drawing/2014/main" id="{E04EBDBA-7D2F-4027-9FCF-5044AA96D3DC}"/>
              </a:ext>
            </a:extLst>
          </p:cNvPr>
          <p:cNvSpPr/>
          <p:nvPr/>
        </p:nvSpPr>
        <p:spPr>
          <a:xfrm>
            <a:off x="2088682" y="429208"/>
            <a:ext cx="9914021" cy="5846463"/>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7" name="Retângulo 6">
            <a:extLst>
              <a:ext uri="{FF2B5EF4-FFF2-40B4-BE49-F238E27FC236}">
                <a16:creationId xmlns:a16="http://schemas.microsoft.com/office/drawing/2014/main" id="{0DDE784E-5BB2-4DA5-BBD7-E841BEF4290A}"/>
              </a:ext>
            </a:extLst>
          </p:cNvPr>
          <p:cNvSpPr/>
          <p:nvPr/>
        </p:nvSpPr>
        <p:spPr>
          <a:xfrm>
            <a:off x="4200436" y="1680475"/>
            <a:ext cx="5702780" cy="461665"/>
          </a:xfrm>
          <a:prstGeom prst="rect">
            <a:avLst/>
          </a:prstGeom>
        </p:spPr>
        <p:txBody>
          <a:bodyPr wrap="none">
            <a:spAutoFit/>
          </a:bodyPr>
          <a:lstStyle/>
          <a:p>
            <a:pPr algn="ctr"/>
            <a:r>
              <a:rPr lang="en-GB" sz="2400" dirty="0"/>
              <a:t>The </a:t>
            </a:r>
            <a:r>
              <a:rPr lang="en-GB" sz="2400" b="1" dirty="0"/>
              <a:t>existence</a:t>
            </a:r>
            <a:r>
              <a:rPr lang="en-GB" sz="2400" dirty="0"/>
              <a:t> of the </a:t>
            </a:r>
            <a:r>
              <a:rPr lang="en-GB" sz="2400" b="1" dirty="0"/>
              <a:t>System Inverse Matrix</a:t>
            </a:r>
            <a:endParaRPr lang="en-GB" sz="2400" dirty="0"/>
          </a:p>
        </p:txBody>
      </p:sp>
      <p:sp>
        <p:nvSpPr>
          <p:cNvPr id="33" name="CuadroTexto 31">
            <a:extLst>
              <a:ext uri="{FF2B5EF4-FFF2-40B4-BE49-F238E27FC236}">
                <a16:creationId xmlns:a16="http://schemas.microsoft.com/office/drawing/2014/main" id="{060E506A-2D49-4BA5-BADE-E0B80977D17B}"/>
              </a:ext>
            </a:extLst>
          </p:cNvPr>
          <p:cNvSpPr txBox="1"/>
          <p:nvPr/>
        </p:nvSpPr>
        <p:spPr>
          <a:xfrm>
            <a:off x="2301807" y="2445495"/>
            <a:ext cx="9487770" cy="830997"/>
          </a:xfrm>
          <a:prstGeom prst="rect">
            <a:avLst/>
          </a:prstGeom>
          <a:noFill/>
        </p:spPr>
        <p:txBody>
          <a:bodyPr wrap="square" rtlCol="0">
            <a:spAutoFit/>
          </a:bodyPr>
          <a:lstStyle/>
          <a:p>
            <a:pPr algn="just"/>
            <a:r>
              <a:rPr lang="en-GB" sz="2400" dirty="0"/>
              <a:t>In this Lesson we will see how </a:t>
            </a:r>
            <a:r>
              <a:rPr lang="en-GB" sz="2400" b="1" dirty="0">
                <a:solidFill>
                  <a:srgbClr val="F25E4F"/>
                </a:solidFill>
              </a:rPr>
              <a:t>Elementary Row Operations </a:t>
            </a:r>
            <a:r>
              <a:rPr lang="en-GB" sz="2400" dirty="0"/>
              <a:t>may be used to solve any Linear System, with no imposed restrictions on its use.</a:t>
            </a:r>
          </a:p>
        </p:txBody>
      </p:sp>
      <p:sp>
        <p:nvSpPr>
          <p:cNvPr id="34" name="CuadroTexto 31">
            <a:extLst>
              <a:ext uri="{FF2B5EF4-FFF2-40B4-BE49-F238E27FC236}">
                <a16:creationId xmlns:a16="http://schemas.microsoft.com/office/drawing/2014/main" id="{C82FD8D2-0426-4462-B909-9854594454C3}"/>
              </a:ext>
            </a:extLst>
          </p:cNvPr>
          <p:cNvSpPr txBox="1"/>
          <p:nvPr/>
        </p:nvSpPr>
        <p:spPr>
          <a:xfrm>
            <a:off x="2301806" y="3582475"/>
            <a:ext cx="8660483" cy="461665"/>
          </a:xfrm>
          <a:prstGeom prst="rect">
            <a:avLst/>
          </a:prstGeom>
          <a:noFill/>
        </p:spPr>
        <p:txBody>
          <a:bodyPr wrap="square" rtlCol="0">
            <a:spAutoFit/>
          </a:bodyPr>
          <a:lstStyle/>
          <a:p>
            <a:pPr algn="just"/>
            <a:r>
              <a:rPr lang="en-GB" sz="2400" dirty="0"/>
              <a:t>Here we will present and go through two Methods:</a:t>
            </a:r>
          </a:p>
        </p:txBody>
      </p:sp>
      <p:sp>
        <p:nvSpPr>
          <p:cNvPr id="35" name="CuadroTexto 31">
            <a:extLst>
              <a:ext uri="{FF2B5EF4-FFF2-40B4-BE49-F238E27FC236}">
                <a16:creationId xmlns:a16="http://schemas.microsoft.com/office/drawing/2014/main" id="{F3848110-10E1-445E-B35C-38081620FAA3}"/>
              </a:ext>
            </a:extLst>
          </p:cNvPr>
          <p:cNvSpPr txBox="1"/>
          <p:nvPr/>
        </p:nvSpPr>
        <p:spPr>
          <a:xfrm>
            <a:off x="2668154" y="4275320"/>
            <a:ext cx="8755076" cy="461665"/>
          </a:xfrm>
          <a:prstGeom prst="rect">
            <a:avLst/>
          </a:prstGeom>
          <a:noFill/>
        </p:spPr>
        <p:txBody>
          <a:bodyPr wrap="square" rtlCol="0">
            <a:spAutoFit/>
          </a:bodyPr>
          <a:lstStyle/>
          <a:p>
            <a:pPr algn="ctr"/>
            <a:r>
              <a:rPr lang="en-GB" sz="2400" b="1" dirty="0">
                <a:solidFill>
                  <a:srgbClr val="F25E4F"/>
                </a:solidFill>
              </a:rPr>
              <a:t>Gauss Elimination Method </a:t>
            </a:r>
            <a:r>
              <a:rPr lang="en-GB" sz="2400" dirty="0"/>
              <a:t>and </a:t>
            </a:r>
            <a:r>
              <a:rPr lang="en-GB" sz="2400" b="1" dirty="0">
                <a:solidFill>
                  <a:srgbClr val="F25E4F"/>
                </a:solidFill>
              </a:rPr>
              <a:t>Gauss - Jordan Elimination Method</a:t>
            </a:r>
            <a:endParaRPr lang="en-GB" sz="2400" dirty="0"/>
          </a:p>
        </p:txBody>
      </p:sp>
      <p:sp>
        <p:nvSpPr>
          <p:cNvPr id="36" name="CuadroTexto 31">
            <a:extLst>
              <a:ext uri="{FF2B5EF4-FFF2-40B4-BE49-F238E27FC236}">
                <a16:creationId xmlns:a16="http://schemas.microsoft.com/office/drawing/2014/main" id="{21EFB0B5-87CC-4B0A-9156-DD48969FD089}"/>
              </a:ext>
            </a:extLst>
          </p:cNvPr>
          <p:cNvSpPr txBox="1"/>
          <p:nvPr/>
        </p:nvSpPr>
        <p:spPr>
          <a:xfrm>
            <a:off x="2301805" y="5042968"/>
            <a:ext cx="9366770" cy="830997"/>
          </a:xfrm>
          <a:prstGeom prst="rect">
            <a:avLst/>
          </a:prstGeom>
          <a:noFill/>
        </p:spPr>
        <p:txBody>
          <a:bodyPr wrap="square" rtlCol="0">
            <a:spAutoFit/>
          </a:bodyPr>
          <a:lstStyle/>
          <a:p>
            <a:pPr algn="just"/>
            <a:r>
              <a:rPr lang="en-GB" sz="2400" dirty="0"/>
              <a:t>These Methods only use </a:t>
            </a:r>
            <a:r>
              <a:rPr lang="en-GB" sz="2400" dirty="0">
                <a:effectLst>
                  <a:outerShdw blurRad="38100" dist="38100" dir="2700000" algn="tl">
                    <a:srgbClr val="000000">
                      <a:alpha val="43137"/>
                    </a:srgbClr>
                  </a:outerShdw>
                </a:effectLst>
              </a:rPr>
              <a:t>elementary operations</a:t>
            </a:r>
            <a:r>
              <a:rPr lang="en-GB" sz="2400" dirty="0"/>
              <a:t> performed on the </a:t>
            </a:r>
            <a:r>
              <a:rPr lang="en-GB" sz="2400" dirty="0">
                <a:effectLst>
                  <a:outerShdw blurRad="38100" dist="38100" dir="2700000" algn="tl">
                    <a:srgbClr val="000000">
                      <a:alpha val="43137"/>
                    </a:srgbClr>
                  </a:outerShdw>
                </a:effectLst>
              </a:rPr>
              <a:t>rows</a:t>
            </a:r>
            <a:r>
              <a:rPr lang="en-GB" sz="2400" dirty="0"/>
              <a:t> of the </a:t>
            </a:r>
            <a:r>
              <a:rPr lang="en-GB" sz="2400" b="1" dirty="0"/>
              <a:t>System Augmented Matrix</a:t>
            </a:r>
            <a:r>
              <a:rPr lang="en-GB" sz="2400" dirty="0"/>
              <a:t>!</a:t>
            </a:r>
          </a:p>
        </p:txBody>
      </p:sp>
      <p:sp>
        <p:nvSpPr>
          <p:cNvPr id="25" name="CuadroTexto 31">
            <a:extLst>
              <a:ext uri="{FF2B5EF4-FFF2-40B4-BE49-F238E27FC236}">
                <a16:creationId xmlns:a16="http://schemas.microsoft.com/office/drawing/2014/main" id="{203308FD-27FD-478A-AADA-1843BD06A084}"/>
              </a:ext>
            </a:extLst>
          </p:cNvPr>
          <p:cNvSpPr txBox="1"/>
          <p:nvPr/>
        </p:nvSpPr>
        <p:spPr>
          <a:xfrm>
            <a:off x="2153924" y="657954"/>
            <a:ext cx="9487770" cy="461665"/>
          </a:xfrm>
          <a:prstGeom prst="rect">
            <a:avLst/>
          </a:prstGeom>
          <a:noFill/>
        </p:spPr>
        <p:txBody>
          <a:bodyPr wrap="square" rtlCol="0">
            <a:spAutoFit/>
          </a:bodyPr>
          <a:lstStyle/>
          <a:p>
            <a:pPr algn="ctr"/>
            <a:r>
              <a:rPr lang="en-GB" sz="2400" b="1" dirty="0">
                <a:solidFill>
                  <a:srgbClr val="F25E4F"/>
                </a:solidFill>
              </a:rPr>
              <a:t>HOW DO THESE WORK?...</a:t>
            </a:r>
          </a:p>
        </p:txBody>
      </p:sp>
      <p:sp>
        <p:nvSpPr>
          <p:cNvPr id="28" name="Retângulo 27">
            <a:extLst>
              <a:ext uri="{FF2B5EF4-FFF2-40B4-BE49-F238E27FC236}">
                <a16:creationId xmlns:a16="http://schemas.microsoft.com/office/drawing/2014/main" id="{F510C1EB-E975-4007-BF17-87BBC7512C7E}"/>
              </a:ext>
            </a:extLst>
          </p:cNvPr>
          <p:cNvSpPr/>
          <p:nvPr/>
        </p:nvSpPr>
        <p:spPr>
          <a:xfrm>
            <a:off x="5577378" y="1002322"/>
            <a:ext cx="2582374" cy="369332"/>
          </a:xfrm>
          <a:prstGeom prst="rect">
            <a:avLst/>
          </a:prstGeom>
        </p:spPr>
        <p:txBody>
          <a:bodyPr wrap="none">
            <a:spAutoFit/>
          </a:bodyPr>
          <a:lstStyle/>
          <a:p>
            <a:r>
              <a:rPr lang="en-GB" i="1" dirty="0"/>
              <a:t>in a very “simplistic” way:</a:t>
            </a:r>
          </a:p>
        </p:txBody>
      </p:sp>
      <p:grpSp>
        <p:nvGrpSpPr>
          <p:cNvPr id="29" name="Agrupar 28">
            <a:extLst>
              <a:ext uri="{FF2B5EF4-FFF2-40B4-BE49-F238E27FC236}">
                <a16:creationId xmlns:a16="http://schemas.microsoft.com/office/drawing/2014/main" id="{79A20DCC-A0F1-4C18-9A3E-6BC7656564F0}"/>
              </a:ext>
            </a:extLst>
          </p:cNvPr>
          <p:cNvGrpSpPr/>
          <p:nvPr/>
        </p:nvGrpSpPr>
        <p:grpSpPr>
          <a:xfrm>
            <a:off x="5153205" y="1524727"/>
            <a:ext cx="3279228" cy="924026"/>
            <a:chOff x="3489433" y="1346002"/>
            <a:chExt cx="3279228" cy="924026"/>
          </a:xfrm>
        </p:grpSpPr>
        <p:sp>
          <p:nvSpPr>
            <p:cNvPr id="30" name="Retângulo: Cantos Arredondados 29">
              <a:extLst>
                <a:ext uri="{FF2B5EF4-FFF2-40B4-BE49-F238E27FC236}">
                  <a16:creationId xmlns:a16="http://schemas.microsoft.com/office/drawing/2014/main" id="{3C68B415-AEAB-4C34-BC88-3B29E87C2D3B}"/>
                </a:ext>
              </a:extLst>
            </p:cNvPr>
            <p:cNvSpPr/>
            <p:nvPr/>
          </p:nvSpPr>
          <p:spPr>
            <a:xfrm>
              <a:off x="3489433" y="1346002"/>
              <a:ext cx="3279228" cy="924026"/>
            </a:xfrm>
            <a:prstGeom prst="roundRect">
              <a:avLst/>
            </a:prstGeom>
            <a:solidFill>
              <a:schemeClr val="accent2">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ângulo 30">
              <a:extLst>
                <a:ext uri="{FF2B5EF4-FFF2-40B4-BE49-F238E27FC236}">
                  <a16:creationId xmlns:a16="http://schemas.microsoft.com/office/drawing/2014/main" id="{EFCAC903-2DC3-449C-A9AE-9F2AAD665B58}"/>
                </a:ext>
              </a:extLst>
            </p:cNvPr>
            <p:cNvSpPr/>
            <p:nvPr/>
          </p:nvSpPr>
          <p:spPr>
            <a:xfrm>
              <a:off x="3541985" y="1449824"/>
              <a:ext cx="3174123" cy="707886"/>
            </a:xfrm>
            <a:prstGeom prst="rect">
              <a:avLst/>
            </a:prstGeom>
          </p:spPr>
          <p:txBody>
            <a:bodyPr wrap="square">
              <a:spAutoFit/>
            </a:bodyPr>
            <a:lstStyle/>
            <a:p>
              <a:pPr algn="ctr"/>
              <a:r>
                <a:rPr lang="en-GB" sz="2000" dirty="0"/>
                <a:t>Write the </a:t>
              </a:r>
            </a:p>
            <a:p>
              <a:pPr algn="ctr"/>
              <a:r>
                <a:rPr lang="en-GB" sz="2000" b="1" dirty="0"/>
                <a:t>System Augmented Matrix</a:t>
              </a:r>
              <a:endParaRPr lang="en-GB" sz="2000" dirty="0"/>
            </a:p>
          </p:txBody>
        </p:sp>
      </p:grpSp>
      <p:sp>
        <p:nvSpPr>
          <p:cNvPr id="23" name="Retângulo: Cantos Arredondados 22">
            <a:hlinkClick r:id="rId5" action="ppaction://hlinksldjump"/>
            <a:extLst>
              <a:ext uri="{FF2B5EF4-FFF2-40B4-BE49-F238E27FC236}">
                <a16:creationId xmlns:a16="http://schemas.microsoft.com/office/drawing/2014/main" id="{CA826278-7773-4CF2-B5B1-259690F00222}"/>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4" name="Retângulo: Cantos Arredondados 23">
            <a:hlinkClick r:id="rId6" action="ppaction://hlinksldjump"/>
            <a:extLst>
              <a:ext uri="{FF2B5EF4-FFF2-40B4-BE49-F238E27FC236}">
                <a16:creationId xmlns:a16="http://schemas.microsoft.com/office/drawing/2014/main" id="{246A9B51-AD5A-47F4-8F55-86319D60C2BA}"/>
              </a:ext>
            </a:extLst>
          </p:cNvPr>
          <p:cNvSpPr/>
          <p:nvPr/>
        </p:nvSpPr>
        <p:spPr>
          <a:xfrm>
            <a:off x="36000" y="99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2" name="Retângulo: Cantos Arredondados 31">
            <a:hlinkClick r:id="rId7" action="ppaction://hlinksldjump"/>
            <a:extLst>
              <a:ext uri="{FF2B5EF4-FFF2-40B4-BE49-F238E27FC236}">
                <a16:creationId xmlns:a16="http://schemas.microsoft.com/office/drawing/2014/main" id="{BE3714AC-3F0C-4F4E-A3E0-FDDCF3B0DA7F}"/>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7" name="Retângulo: Cantos Arredondados 36">
            <a:hlinkClick r:id="rId8" action="ppaction://hlinksldjump"/>
            <a:extLst>
              <a:ext uri="{FF2B5EF4-FFF2-40B4-BE49-F238E27FC236}">
                <a16:creationId xmlns:a16="http://schemas.microsoft.com/office/drawing/2014/main" id="{9BC48C19-E1D1-4985-BC58-4875C57481A0}"/>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8" name="Retângulo: Cantos Arredondados 37">
            <a:hlinkClick r:id="rId9" action="ppaction://hlinksldjump"/>
            <a:extLst>
              <a:ext uri="{FF2B5EF4-FFF2-40B4-BE49-F238E27FC236}">
                <a16:creationId xmlns:a16="http://schemas.microsoft.com/office/drawing/2014/main" id="{C9ED0DFB-8DF4-4A29-B33B-87ABE580EFA4}"/>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419000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p:bldP spid="34" grpId="0"/>
      <p:bldP spid="36" grpId="0"/>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a:t>
            </a:r>
            <a:r>
              <a:rPr lang="en-GB" sz="2400" b="1" dirty="0"/>
              <a:t>Gauss</a:t>
            </a:r>
            <a:r>
              <a:rPr lang="en-GB" sz="2400" dirty="0"/>
              <a:t>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415935" cy="1479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latin typeface="Cambria Math" panose="02040503050406030204" pitchFamily="18" charset="0"/>
                            </a:rPr>
                          </m:ctrlPr>
                        </m:dPr>
                        <m:e>
                          <m:m>
                            <m:mPr>
                              <m:mcs>
                                <m:mc>
                                  <m:mcPr>
                                    <m:count m:val="1"/>
                                    <m:mcJc m:val="center"/>
                                  </m:mcPr>
                                </m:mc>
                              </m:mcs>
                              <m:ctrlPr>
                                <a:rPr lang="es-ES" sz="2000" i="1" smtClean="0">
                                  <a:latin typeface="Cambria Math" panose="02040503050406030204" pitchFamily="18" charset="0"/>
                                </a:rPr>
                              </m:ctrlPr>
                            </m:mPr>
                            <m:mr>
                              <m:e>
                                <m:r>
                                  <m:rPr>
                                    <m:brk m:alnAt="7"/>
                                  </m:rP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+2</m:t>
                                </m:r>
                                <m:r>
                                  <a:rPr lang="pt-PT" sz="2000" b="0" i="1" smtClean="0">
                                    <a:latin typeface="Cambria Math" panose="02040503050406030204" pitchFamily="18" charset="0"/>
                                  </a:rPr>
                                  <m:t>𝑧</m:t>
                                </m:r>
                                <m:r>
                                  <a:rPr lang="pt-PT" sz="2000" b="0" i="1" smtClean="0">
                                    <a:latin typeface="Cambria Math" panose="02040503050406030204" pitchFamily="18" charset="0"/>
                                  </a:rPr>
                                  <m:t>−3</m:t>
                                </m:r>
                                <m:r>
                                  <a:rPr lang="pt-PT" sz="2000" b="0" i="1" smtClean="0">
                                    <a:latin typeface="Cambria Math" panose="02040503050406030204" pitchFamily="18" charset="0"/>
                                  </a:rPr>
                                  <m:t>𝑡</m:t>
                                </m:r>
                                <m:r>
                                  <a:rPr lang="pt-PT" sz="2000" b="0" i="1" smtClean="0">
                                    <a:latin typeface="Cambria Math" panose="02040503050406030204" pitchFamily="18" charset="0"/>
                                  </a:rPr>
                                  <m:t>+2</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r>
                                  <a:rPr lang="pt-PT" sz="2000" i="1" smtClean="0">
                                    <a:latin typeface="Cambria Math" panose="02040503050406030204" pitchFamily="18" charset="0"/>
                                  </a:rPr>
                                  <m:t>𝑦</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eqArr>
                                  <m:eqArrPr>
                                    <m:ctrlPr>
                                      <a:rPr lang="es-ES" sz="2000" i="1">
                                        <a:latin typeface="Cambria Math" panose="02040503050406030204" pitchFamily="18" charset="0"/>
                                      </a:rPr>
                                    </m:ctrlPr>
                                  </m:eqArrPr>
                                  <m:e>
                                    <m:r>
                                      <a:rPr lang="pt-PT" sz="200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−2</m:t>
                                    </m:r>
                                    <m:r>
                                      <a:rPr lang="pt-PT" sz="2000" b="0" i="1" smtClean="0">
                                        <a:latin typeface="Cambria Math" panose="02040503050406030204" pitchFamily="18" charset="0"/>
                                      </a:rPr>
                                      <m:t>𝑡</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e>
                                    <m:r>
                                      <a:rPr lang="pt-PT" sz="2000" b="0" i="1" smtClean="0">
                                        <a:latin typeface="Cambria Math" panose="02040503050406030204" pitchFamily="18" charset="0"/>
                                      </a:rPr>
                                      <m:t>2</m:t>
                                    </m:r>
                                    <m: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+3</m:t>
                                    </m:r>
                                    <m:r>
                                      <a:rPr lang="pt-PT" sz="2000" b="0" i="1" smtClean="0">
                                        <a:latin typeface="Cambria Math" panose="02040503050406030204" pitchFamily="18" charset="0"/>
                                      </a:rPr>
                                      <m:t>𝑧</m:t>
                                    </m:r>
                                    <m:r>
                                      <a:rPr lang="pt-PT" sz="2000" b="0" i="1" smtClean="0">
                                        <a:latin typeface="Cambria Math" panose="02040503050406030204" pitchFamily="18" charset="0"/>
                                      </a:rPr>
                                      <m:t>−5</m:t>
                                    </m:r>
                                    <m:r>
                                      <a:rPr lang="pt-PT" sz="2000" b="0" i="1" smtClean="0">
                                        <a:latin typeface="Cambria Math" panose="02040503050406030204" pitchFamily="18" charset="0"/>
                                      </a:rPr>
                                      <m:t>𝑡</m:t>
                                    </m:r>
                                    <m:r>
                                      <a:rPr lang="pt-PT" sz="2000" b="0" i="1" smtClean="0">
                                        <a:latin typeface="Cambria Math" panose="02040503050406030204" pitchFamily="18" charset="0"/>
                                      </a:rPr>
                                      <m:t>+3</m:t>
                                    </m:r>
                                    <m:r>
                                      <a:rPr lang="pt-PT" sz="2000" b="0" i="1" smtClean="0">
                                        <a:latin typeface="Cambria Math" panose="02040503050406030204" pitchFamily="18" charset="0"/>
                                      </a:rPr>
                                      <m:t>𝑤</m:t>
                                    </m:r>
                                    <m:r>
                                      <a:rPr lang="pt-PT" sz="2000" b="0" i="1" smtClean="0">
                                        <a:latin typeface="Cambria Math" panose="02040503050406030204" pitchFamily="18" charset="0"/>
                                      </a:rPr>
                                      <m:t>=0</m:t>
                                    </m:r>
                                  </m:e>
                                </m:eqArr>
                              </m:e>
                            </m:mr>
                          </m:m>
                        </m:e>
                      </m:d>
                    </m:oMath>
                  </m:oMathPara>
                </a14:m>
                <a:endParaRPr lang="es-ES" sz="20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415935" cy="1479764"/>
              </a:xfrm>
              <a:prstGeom prst="rect">
                <a:avLst/>
              </a:prstGeom>
              <a:blipFill>
                <a:blip r:embed="rId6"/>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5"/>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86" name="Objeto 85">
            <a:extLst>
              <a:ext uri="{FF2B5EF4-FFF2-40B4-BE49-F238E27FC236}">
                <a16:creationId xmlns:a16="http://schemas.microsoft.com/office/drawing/2014/main" id="{8945DD12-B2ED-4277-9AFF-11A4FC93C250}"/>
              </a:ext>
            </a:extLst>
          </p:cNvPr>
          <p:cNvGraphicFramePr>
            <a:graphicFrameLocks noChangeAspect="1"/>
          </p:cNvGraphicFramePr>
          <p:nvPr/>
        </p:nvGraphicFramePr>
        <p:xfrm>
          <a:off x="2135505" y="2481193"/>
          <a:ext cx="2436492" cy="1419187"/>
        </p:xfrm>
        <a:graphic>
          <a:graphicData uri="http://schemas.openxmlformats.org/presentationml/2006/ole">
            <mc:AlternateContent xmlns:mc="http://schemas.openxmlformats.org/markup-compatibility/2006">
              <mc:Choice xmlns:v="urn:schemas-microsoft-com:vml" Requires="v">
                <p:oleObj name="Equation" r:id="rId16" imgW="1625400" imgH="939600" progId="Equation.DSMT4">
                  <p:embed/>
                </p:oleObj>
              </mc:Choice>
              <mc:Fallback>
                <p:oleObj name="Equation" r:id="rId16" imgW="1625400" imgH="939600" progId="Equation.DSMT4">
                  <p:embed/>
                  <p:pic>
                    <p:nvPicPr>
                      <p:cNvPr id="86" name="Objeto 85">
                        <a:extLst>
                          <a:ext uri="{FF2B5EF4-FFF2-40B4-BE49-F238E27FC236}">
                            <a16:creationId xmlns:a16="http://schemas.microsoft.com/office/drawing/2014/main" id="{8945DD12-B2ED-4277-9AFF-11A4FC93C250}"/>
                          </a:ext>
                        </a:extLst>
                      </p:cNvPr>
                      <p:cNvPicPr>
                        <a:picLocks noChangeAspect="1" noChangeArrowheads="1"/>
                      </p:cNvPicPr>
                      <p:nvPr/>
                    </p:nvPicPr>
                    <p:blipFill>
                      <a:blip r:embed="rId17"/>
                      <a:srcRect/>
                      <a:stretch>
                        <a:fillRect/>
                      </a:stretch>
                    </p:blipFill>
                    <p:spPr bwMode="auto">
                      <a:xfrm>
                        <a:off x="2135505" y="2481193"/>
                        <a:ext cx="2436492" cy="141918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0" name="CuadroTexto 31">
                <a:extLst>
                  <a:ext uri="{FF2B5EF4-FFF2-40B4-BE49-F238E27FC236}">
                    <a16:creationId xmlns:a16="http://schemas.microsoft.com/office/drawing/2014/main" id="{A6E2B284-E66B-4289-BB1D-0EC8D6059F5E}"/>
                  </a:ext>
                </a:extLst>
              </p:cNvPr>
              <p:cNvSpPr txBox="1"/>
              <p:nvPr/>
            </p:nvSpPr>
            <p:spPr>
              <a:xfrm>
                <a:off x="5596740" y="978448"/>
                <a:ext cx="6233523" cy="400110"/>
              </a:xfrm>
              <a:prstGeom prst="rect">
                <a:avLst/>
              </a:prstGeom>
              <a:noFill/>
            </p:spPr>
            <p:txBody>
              <a:bodyPr wrap="square" rtlCol="0">
                <a:spAutoFit/>
              </a:bodyPr>
              <a:lstStyle/>
              <a:p>
                <a:pPr algn="just"/>
                <a:r>
                  <a:rPr lang="en-GB" sz="2000" b="1" dirty="0">
                    <a:solidFill>
                      <a:srgbClr val="00007F"/>
                    </a:solidFill>
                  </a:rPr>
                  <a:t>Homogeneous system </a:t>
                </a:r>
                <a:r>
                  <a:rPr lang="en-GB" sz="2000" dirty="0">
                    <a:solidFill>
                      <a:srgbClr val="00007F"/>
                    </a:solidFill>
                  </a:rPr>
                  <a:t>(null constant terms) </a:t>
                </a:r>
                <a14:m>
                  <m:oMath xmlns:m="http://schemas.openxmlformats.org/officeDocument/2006/math">
                    <m:r>
                      <a:rPr lang="en-GB" sz="2000" i="1" smtClean="0">
                        <a:solidFill>
                          <a:srgbClr val="00007F"/>
                        </a:solidFill>
                        <a:latin typeface="Cambria Math" panose="02040503050406030204" pitchFamily="18" charset="0"/>
                        <a:ea typeface="Cambria Math" panose="02040503050406030204" pitchFamily="18" charset="0"/>
                      </a:rPr>
                      <m:t>→</m:t>
                    </m:r>
                  </m:oMath>
                </a14:m>
                <a:r>
                  <a:rPr lang="en-GB" sz="2000" dirty="0">
                    <a:solidFill>
                      <a:srgbClr val="00007F"/>
                    </a:solidFill>
                  </a:rPr>
                  <a:t> </a:t>
                </a:r>
                <a:r>
                  <a:rPr lang="en-GB" sz="2000" b="1" dirty="0">
                    <a:solidFill>
                      <a:srgbClr val="00007F"/>
                    </a:solidFill>
                  </a:rPr>
                  <a:t>consistent</a:t>
                </a:r>
                <a:r>
                  <a:rPr lang="en-GB" sz="2000" dirty="0">
                    <a:solidFill>
                      <a:srgbClr val="00007F"/>
                    </a:solidFill>
                  </a:rPr>
                  <a:t>! </a:t>
                </a:r>
              </a:p>
            </p:txBody>
          </p:sp>
        </mc:Choice>
        <mc:Fallback xmlns="">
          <p:sp>
            <p:nvSpPr>
              <p:cNvPr id="30" name="CuadroTexto 31">
                <a:extLst>
                  <a:ext uri="{FF2B5EF4-FFF2-40B4-BE49-F238E27FC236}">
                    <a16:creationId xmlns:a16="http://schemas.microsoft.com/office/drawing/2014/main" id="{A6E2B284-E66B-4289-BB1D-0EC8D6059F5E}"/>
                  </a:ext>
                </a:extLst>
              </p:cNvPr>
              <p:cNvSpPr txBox="1">
                <a:spLocks noRot="1" noChangeAspect="1" noMove="1" noResize="1" noEditPoints="1" noAdjustHandles="1" noChangeArrowheads="1" noChangeShapeType="1" noTextEdit="1"/>
              </p:cNvSpPr>
              <p:nvPr/>
            </p:nvSpPr>
            <p:spPr>
              <a:xfrm>
                <a:off x="5596740" y="978448"/>
                <a:ext cx="6233523" cy="400110"/>
              </a:xfrm>
              <a:prstGeom prst="rect">
                <a:avLst/>
              </a:prstGeom>
              <a:blipFill>
                <a:blip r:embed="rId18"/>
                <a:stretch>
                  <a:fillRect l="-978" t="-9231" r="-587" b="-27692"/>
                </a:stretch>
              </a:blipFill>
            </p:spPr>
            <p:txBody>
              <a:bodyPr/>
              <a:lstStyle/>
              <a:p>
                <a:r>
                  <a:rPr lang="en-GB">
                    <a:noFill/>
                  </a:rPr>
                  <a:t> </a:t>
                </a:r>
              </a:p>
            </p:txBody>
          </p:sp>
        </mc:Fallback>
      </mc:AlternateContent>
      <p:sp>
        <p:nvSpPr>
          <p:cNvPr id="31" name="CuadroTexto 31">
            <a:extLst>
              <a:ext uri="{FF2B5EF4-FFF2-40B4-BE49-F238E27FC236}">
                <a16:creationId xmlns:a16="http://schemas.microsoft.com/office/drawing/2014/main" id="{30C8E4B0-C36E-4270-AF48-21C5B1727936}"/>
              </a:ext>
            </a:extLst>
          </p:cNvPr>
          <p:cNvSpPr txBox="1"/>
          <p:nvPr/>
        </p:nvSpPr>
        <p:spPr>
          <a:xfrm>
            <a:off x="5596740" y="1322820"/>
            <a:ext cx="6150612" cy="707886"/>
          </a:xfrm>
          <a:prstGeom prst="rect">
            <a:avLst/>
          </a:prstGeom>
          <a:noFill/>
        </p:spPr>
        <p:txBody>
          <a:bodyPr wrap="square" rtlCol="0">
            <a:spAutoFit/>
          </a:bodyPr>
          <a:lstStyle/>
          <a:p>
            <a:pPr algn="just"/>
            <a:r>
              <a:rPr lang="en-GB" sz="2000" dirty="0">
                <a:solidFill>
                  <a:srgbClr val="00007F"/>
                </a:solidFill>
              </a:rPr>
              <a:t>Notice that since the number of equations (4) is less than the number of variables (5) it will have </a:t>
            </a:r>
            <a:r>
              <a:rPr lang="en-GB" sz="2000" b="1" dirty="0">
                <a:solidFill>
                  <a:srgbClr val="00007F"/>
                </a:solidFill>
              </a:rPr>
              <a:t>infinite solutions</a:t>
            </a:r>
            <a:r>
              <a:rPr lang="en-GB" sz="2000" dirty="0">
                <a:solidFill>
                  <a:srgbClr val="00007F"/>
                </a:solidFill>
              </a:rPr>
              <a:t>!</a:t>
            </a:r>
          </a:p>
        </p:txBody>
      </p:sp>
      <p:sp>
        <p:nvSpPr>
          <p:cNvPr id="5" name="Retângulo 4">
            <a:extLst>
              <a:ext uri="{FF2B5EF4-FFF2-40B4-BE49-F238E27FC236}">
                <a16:creationId xmlns:a16="http://schemas.microsoft.com/office/drawing/2014/main" id="{6EBE78B8-D158-4ECD-B832-522F2C7FF510}"/>
              </a:ext>
            </a:extLst>
          </p:cNvPr>
          <p:cNvSpPr/>
          <p:nvPr/>
        </p:nvSpPr>
        <p:spPr>
          <a:xfrm>
            <a:off x="6086565" y="1959175"/>
            <a:ext cx="4419608" cy="369332"/>
          </a:xfrm>
          <a:prstGeom prst="rect">
            <a:avLst/>
          </a:prstGeom>
          <a:ln>
            <a:solidFill>
              <a:srgbClr val="29A6FF"/>
            </a:solidFill>
          </a:ln>
        </p:spPr>
        <p:txBody>
          <a:bodyPr wrap="none">
            <a:spAutoFit/>
          </a:bodyPr>
          <a:lstStyle/>
          <a:p>
            <a:pPr algn="ct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a:t>
            </a:r>
            <a:r>
              <a:rPr lang="en-GB" b="1" dirty="0">
                <a:solidFill>
                  <a:srgbClr val="00007F"/>
                </a:solidFill>
              </a:rPr>
              <a:t>) </a:t>
            </a:r>
            <a:r>
              <a:rPr lang="en-GB" dirty="0">
                <a:solidFill>
                  <a:srgbClr val="00007F"/>
                </a:solidFill>
              </a:rPr>
              <a:t>= </a:t>
            </a: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A│B</a:t>
            </a:r>
            <a:r>
              <a:rPr lang="en-GB" b="1" dirty="0">
                <a:solidFill>
                  <a:srgbClr val="00007F"/>
                </a:solidFill>
              </a:rPr>
              <a:t>) </a:t>
            </a:r>
            <a:r>
              <a:rPr lang="en-GB" dirty="0">
                <a:solidFill>
                  <a:srgbClr val="00007F"/>
                </a:solidFill>
              </a:rPr>
              <a:t>&lt; </a:t>
            </a:r>
            <a:r>
              <a:rPr lang="en-GB" b="1" dirty="0">
                <a:solidFill>
                  <a:srgbClr val="00007F"/>
                </a:solidFill>
              </a:rPr>
              <a:t>Number of variables</a:t>
            </a:r>
          </a:p>
        </p:txBody>
      </p:sp>
      <p:graphicFrame>
        <p:nvGraphicFramePr>
          <p:cNvPr id="33" name="Objeto 32">
            <a:extLst>
              <a:ext uri="{FF2B5EF4-FFF2-40B4-BE49-F238E27FC236}">
                <a16:creationId xmlns:a16="http://schemas.microsoft.com/office/drawing/2014/main" id="{09294056-6805-43A8-A746-CAB071598B3B}"/>
              </a:ext>
            </a:extLst>
          </p:cNvPr>
          <p:cNvGraphicFramePr>
            <a:graphicFrameLocks noChangeAspect="1"/>
          </p:cNvGraphicFramePr>
          <p:nvPr/>
        </p:nvGraphicFramePr>
        <p:xfrm>
          <a:off x="4509055" y="2830513"/>
          <a:ext cx="993775" cy="719137"/>
        </p:xfrm>
        <a:graphic>
          <a:graphicData uri="http://schemas.openxmlformats.org/presentationml/2006/ole">
            <mc:AlternateContent xmlns:mc="http://schemas.openxmlformats.org/markup-compatibility/2006">
              <mc:Choice xmlns:v="urn:schemas-microsoft-com:vml" Requires="v">
                <p:oleObj name="Equation" r:id="rId19" imgW="647640" imgH="419040" progId="Equation.DSMT4">
                  <p:embed/>
                </p:oleObj>
              </mc:Choice>
              <mc:Fallback>
                <p:oleObj name="Equation" r:id="rId19" imgW="647640" imgH="419040" progId="Equation.DSMT4">
                  <p:embed/>
                  <p:pic>
                    <p:nvPicPr>
                      <p:cNvPr id="33" name="Objeto 32">
                        <a:extLst>
                          <a:ext uri="{FF2B5EF4-FFF2-40B4-BE49-F238E27FC236}">
                            <a16:creationId xmlns:a16="http://schemas.microsoft.com/office/drawing/2014/main" id="{09294056-6805-43A8-A746-CAB071598B3B}"/>
                          </a:ext>
                        </a:extLst>
                      </p:cNvPr>
                      <p:cNvPicPr>
                        <a:picLocks noChangeAspect="1" noChangeArrowheads="1"/>
                      </p:cNvPicPr>
                      <p:nvPr/>
                    </p:nvPicPr>
                    <p:blipFill>
                      <a:blip r:embed="rId20"/>
                      <a:srcRect/>
                      <a:stretch>
                        <a:fillRect/>
                      </a:stretch>
                    </p:blipFill>
                    <p:spPr bwMode="auto">
                      <a:xfrm>
                        <a:off x="4509055" y="2830513"/>
                        <a:ext cx="993775" cy="719137"/>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1918A062-2E89-48BC-9DF1-D68820F60450}"/>
              </a:ext>
            </a:extLst>
          </p:cNvPr>
          <p:cNvGraphicFramePr>
            <a:graphicFrameLocks noChangeAspect="1"/>
          </p:cNvGraphicFramePr>
          <p:nvPr/>
        </p:nvGraphicFramePr>
        <p:xfrm>
          <a:off x="8744185" y="2481263"/>
          <a:ext cx="2417763" cy="1419225"/>
        </p:xfrm>
        <a:graphic>
          <a:graphicData uri="http://schemas.openxmlformats.org/presentationml/2006/ole">
            <mc:AlternateContent xmlns:mc="http://schemas.openxmlformats.org/markup-compatibility/2006">
              <mc:Choice xmlns:v="urn:schemas-microsoft-com:vml" Requires="v">
                <p:oleObj name="Equation" r:id="rId21" imgW="1612800" imgH="939600" progId="Equation.DSMT4">
                  <p:embed/>
                </p:oleObj>
              </mc:Choice>
              <mc:Fallback>
                <p:oleObj name="Equation" r:id="rId21" imgW="1612800" imgH="939600" progId="Equation.DSMT4">
                  <p:embed/>
                  <p:pic>
                    <p:nvPicPr>
                      <p:cNvPr id="34" name="Objeto 33">
                        <a:extLst>
                          <a:ext uri="{FF2B5EF4-FFF2-40B4-BE49-F238E27FC236}">
                            <a16:creationId xmlns:a16="http://schemas.microsoft.com/office/drawing/2014/main" id="{1918A062-2E89-48BC-9DF1-D68820F60450}"/>
                          </a:ext>
                        </a:extLst>
                      </p:cNvPr>
                      <p:cNvPicPr>
                        <a:picLocks noChangeAspect="1" noChangeArrowheads="1"/>
                      </p:cNvPicPr>
                      <p:nvPr/>
                    </p:nvPicPr>
                    <p:blipFill>
                      <a:blip r:embed="rId22"/>
                      <a:srcRect/>
                      <a:stretch>
                        <a:fillRect/>
                      </a:stretch>
                    </p:blipFill>
                    <p:spPr bwMode="auto">
                      <a:xfrm>
                        <a:off x="8744185" y="2481263"/>
                        <a:ext cx="2417763" cy="1419225"/>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0B2BB309-4CC0-452D-B921-A0700C32B13D}"/>
              </a:ext>
            </a:extLst>
          </p:cNvPr>
          <p:cNvGraphicFramePr>
            <a:graphicFrameLocks noChangeAspect="1"/>
          </p:cNvGraphicFramePr>
          <p:nvPr/>
        </p:nvGraphicFramePr>
        <p:xfrm>
          <a:off x="7851267" y="2822575"/>
          <a:ext cx="915987" cy="719138"/>
        </p:xfrm>
        <a:graphic>
          <a:graphicData uri="http://schemas.openxmlformats.org/presentationml/2006/ole">
            <mc:AlternateContent xmlns:mc="http://schemas.openxmlformats.org/markup-compatibility/2006">
              <mc:Choice xmlns:v="urn:schemas-microsoft-com:vml" Requires="v">
                <p:oleObj name="Equation" r:id="rId23" imgW="596880" imgH="419040" progId="Equation.DSMT4">
                  <p:embed/>
                </p:oleObj>
              </mc:Choice>
              <mc:Fallback>
                <p:oleObj name="Equation" r:id="rId23" imgW="596880" imgH="419040" progId="Equation.DSMT4">
                  <p:embed/>
                  <p:pic>
                    <p:nvPicPr>
                      <p:cNvPr id="35" name="Objeto 34">
                        <a:extLst>
                          <a:ext uri="{FF2B5EF4-FFF2-40B4-BE49-F238E27FC236}">
                            <a16:creationId xmlns:a16="http://schemas.microsoft.com/office/drawing/2014/main" id="{0B2BB309-4CC0-452D-B921-A0700C32B13D}"/>
                          </a:ext>
                        </a:extLst>
                      </p:cNvPr>
                      <p:cNvPicPr>
                        <a:picLocks noChangeAspect="1" noChangeArrowheads="1"/>
                      </p:cNvPicPr>
                      <p:nvPr/>
                    </p:nvPicPr>
                    <p:blipFill>
                      <a:blip r:embed="rId24"/>
                      <a:srcRect/>
                      <a:stretch>
                        <a:fillRect/>
                      </a:stretch>
                    </p:blipFill>
                    <p:spPr bwMode="auto">
                      <a:xfrm>
                        <a:off x="7851267" y="2822575"/>
                        <a:ext cx="915987" cy="719138"/>
                      </a:xfrm>
                      <a:prstGeom prst="rect">
                        <a:avLst/>
                      </a:prstGeom>
                      <a:noFill/>
                    </p:spPr>
                  </p:pic>
                </p:oleObj>
              </mc:Fallback>
            </mc:AlternateContent>
          </a:graphicData>
        </a:graphic>
      </p:graphicFrame>
      <p:graphicFrame>
        <p:nvGraphicFramePr>
          <p:cNvPr id="36" name="Objeto 35">
            <a:extLst>
              <a:ext uri="{FF2B5EF4-FFF2-40B4-BE49-F238E27FC236}">
                <a16:creationId xmlns:a16="http://schemas.microsoft.com/office/drawing/2014/main" id="{3AD0551E-6344-4901-AA8E-BD3DD9C16251}"/>
              </a:ext>
            </a:extLst>
          </p:cNvPr>
          <p:cNvGraphicFramePr>
            <a:graphicFrameLocks noChangeAspect="1"/>
          </p:cNvGraphicFramePr>
          <p:nvPr/>
        </p:nvGraphicFramePr>
        <p:xfrm>
          <a:off x="5449379" y="2481263"/>
          <a:ext cx="2417763" cy="1419225"/>
        </p:xfrm>
        <a:graphic>
          <a:graphicData uri="http://schemas.openxmlformats.org/presentationml/2006/ole">
            <mc:AlternateContent xmlns:mc="http://schemas.openxmlformats.org/markup-compatibility/2006">
              <mc:Choice xmlns:v="urn:schemas-microsoft-com:vml" Requires="v">
                <p:oleObj name="Equation" r:id="rId25" imgW="1612800" imgH="939600" progId="Equation.DSMT4">
                  <p:embed/>
                </p:oleObj>
              </mc:Choice>
              <mc:Fallback>
                <p:oleObj name="Equation" r:id="rId25" imgW="1612800" imgH="939600" progId="Equation.DSMT4">
                  <p:embed/>
                  <p:pic>
                    <p:nvPicPr>
                      <p:cNvPr id="36" name="Objeto 35">
                        <a:extLst>
                          <a:ext uri="{FF2B5EF4-FFF2-40B4-BE49-F238E27FC236}">
                            <a16:creationId xmlns:a16="http://schemas.microsoft.com/office/drawing/2014/main" id="{3AD0551E-6344-4901-AA8E-BD3DD9C16251}"/>
                          </a:ext>
                        </a:extLst>
                      </p:cNvPr>
                      <p:cNvPicPr>
                        <a:picLocks noChangeAspect="1" noChangeArrowheads="1"/>
                      </p:cNvPicPr>
                      <p:nvPr/>
                    </p:nvPicPr>
                    <p:blipFill>
                      <a:blip r:embed="rId26"/>
                      <a:srcRect/>
                      <a:stretch>
                        <a:fillRect/>
                      </a:stretch>
                    </p:blipFill>
                    <p:spPr bwMode="auto">
                      <a:xfrm>
                        <a:off x="5449379" y="2481263"/>
                        <a:ext cx="2417763" cy="1419225"/>
                      </a:xfrm>
                      <a:prstGeom prst="rect">
                        <a:avLst/>
                      </a:prstGeom>
                      <a:noFill/>
                    </p:spPr>
                  </p:pic>
                </p:oleObj>
              </mc:Fallback>
            </mc:AlternateContent>
          </a:graphicData>
        </a:graphic>
      </p:graphicFrame>
      <p:graphicFrame>
        <p:nvGraphicFramePr>
          <p:cNvPr id="37" name="Objeto 36">
            <a:extLst>
              <a:ext uri="{FF2B5EF4-FFF2-40B4-BE49-F238E27FC236}">
                <a16:creationId xmlns:a16="http://schemas.microsoft.com/office/drawing/2014/main" id="{9C23C411-A3FE-4045-A0A6-E2BB7DFFA807}"/>
              </a:ext>
            </a:extLst>
          </p:cNvPr>
          <p:cNvGraphicFramePr>
            <a:graphicFrameLocks noChangeAspect="1"/>
          </p:cNvGraphicFramePr>
          <p:nvPr/>
        </p:nvGraphicFramePr>
        <p:xfrm>
          <a:off x="11110574" y="2922588"/>
          <a:ext cx="915987" cy="522287"/>
        </p:xfrm>
        <a:graphic>
          <a:graphicData uri="http://schemas.openxmlformats.org/presentationml/2006/ole">
            <mc:AlternateContent xmlns:mc="http://schemas.openxmlformats.org/markup-compatibility/2006">
              <mc:Choice xmlns:v="urn:schemas-microsoft-com:vml" Requires="v">
                <p:oleObj name="Equation" r:id="rId27" imgW="596880" imgH="304560" progId="Equation.DSMT4">
                  <p:embed/>
                </p:oleObj>
              </mc:Choice>
              <mc:Fallback>
                <p:oleObj name="Equation" r:id="rId27" imgW="596880" imgH="304560" progId="Equation.DSMT4">
                  <p:embed/>
                  <p:pic>
                    <p:nvPicPr>
                      <p:cNvPr id="37" name="Objeto 36">
                        <a:extLst>
                          <a:ext uri="{FF2B5EF4-FFF2-40B4-BE49-F238E27FC236}">
                            <a16:creationId xmlns:a16="http://schemas.microsoft.com/office/drawing/2014/main" id="{9C23C411-A3FE-4045-A0A6-E2BB7DFFA807}"/>
                          </a:ext>
                        </a:extLst>
                      </p:cNvPr>
                      <p:cNvPicPr>
                        <a:picLocks noChangeAspect="1" noChangeArrowheads="1"/>
                      </p:cNvPicPr>
                      <p:nvPr/>
                    </p:nvPicPr>
                    <p:blipFill>
                      <a:blip r:embed="rId28"/>
                      <a:srcRect/>
                      <a:stretch>
                        <a:fillRect/>
                      </a:stretch>
                    </p:blipFill>
                    <p:spPr bwMode="auto">
                      <a:xfrm>
                        <a:off x="11110574" y="2922588"/>
                        <a:ext cx="915987" cy="522287"/>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FBE357F0-F108-49A7-9B2B-BEF29B8917ED}"/>
              </a:ext>
            </a:extLst>
          </p:cNvPr>
          <p:cNvGraphicFramePr>
            <a:graphicFrameLocks noChangeAspect="1"/>
          </p:cNvGraphicFramePr>
          <p:nvPr/>
        </p:nvGraphicFramePr>
        <p:xfrm>
          <a:off x="2135505" y="4120913"/>
          <a:ext cx="2417763" cy="1419225"/>
        </p:xfrm>
        <a:graphic>
          <a:graphicData uri="http://schemas.openxmlformats.org/presentationml/2006/ole">
            <mc:AlternateContent xmlns:mc="http://schemas.openxmlformats.org/markup-compatibility/2006">
              <mc:Choice xmlns:v="urn:schemas-microsoft-com:vml" Requires="v">
                <p:oleObj name="Equation" r:id="rId29" imgW="1612800" imgH="939600" progId="Equation.DSMT4">
                  <p:embed/>
                </p:oleObj>
              </mc:Choice>
              <mc:Fallback>
                <p:oleObj name="Equation" r:id="rId29" imgW="1612800" imgH="939600" progId="Equation.DSMT4">
                  <p:embed/>
                  <p:pic>
                    <p:nvPicPr>
                      <p:cNvPr id="38" name="Objeto 37">
                        <a:extLst>
                          <a:ext uri="{FF2B5EF4-FFF2-40B4-BE49-F238E27FC236}">
                            <a16:creationId xmlns:a16="http://schemas.microsoft.com/office/drawing/2014/main" id="{FBE357F0-F108-49A7-9B2B-BEF29B8917ED}"/>
                          </a:ext>
                        </a:extLst>
                      </p:cNvPr>
                      <p:cNvPicPr>
                        <a:picLocks noChangeAspect="1" noChangeArrowheads="1"/>
                      </p:cNvPicPr>
                      <p:nvPr/>
                    </p:nvPicPr>
                    <p:blipFill>
                      <a:blip r:embed="rId30"/>
                      <a:srcRect/>
                      <a:stretch>
                        <a:fillRect/>
                      </a:stretch>
                    </p:blipFill>
                    <p:spPr bwMode="auto">
                      <a:xfrm>
                        <a:off x="2135505" y="4120913"/>
                        <a:ext cx="2417763" cy="1419225"/>
                      </a:xfrm>
                      <a:prstGeom prst="rect">
                        <a:avLst/>
                      </a:prstGeom>
                      <a:noFill/>
                    </p:spPr>
                  </p:pic>
                </p:oleObj>
              </mc:Fallback>
            </mc:AlternateContent>
          </a:graphicData>
        </a:graphic>
      </p:graphicFrame>
      <p:sp>
        <p:nvSpPr>
          <p:cNvPr id="48" name="Retângulo 47">
            <a:extLst>
              <a:ext uri="{FF2B5EF4-FFF2-40B4-BE49-F238E27FC236}">
                <a16:creationId xmlns:a16="http://schemas.microsoft.com/office/drawing/2014/main" id="{E0F96794-FB70-4767-A5FF-8F0ACF555A61}"/>
              </a:ext>
            </a:extLst>
          </p:cNvPr>
          <p:cNvSpPr/>
          <p:nvPr/>
        </p:nvSpPr>
        <p:spPr>
          <a:xfrm>
            <a:off x="2063482" y="5609405"/>
            <a:ext cx="2592377" cy="369332"/>
          </a:xfrm>
          <a:prstGeom prst="rect">
            <a:avLst/>
          </a:prstGeom>
          <a:ln>
            <a:noFill/>
          </a:ln>
        </p:spPr>
        <p:txBody>
          <a:bodyPr wrap="none">
            <a:spAutoFit/>
          </a:bodyPr>
          <a:lstStyle/>
          <a:p>
            <a:pPr algn="ctr"/>
            <a:r>
              <a:rPr lang="en-GB" dirty="0">
                <a:solidFill>
                  <a:srgbClr val="C00000"/>
                </a:solidFill>
              </a:rPr>
              <a:t>Rank(</a:t>
            </a:r>
            <a:r>
              <a:rPr lang="en-GB" i="1" dirty="0">
                <a:solidFill>
                  <a:srgbClr val="C00000"/>
                </a:solidFill>
                <a:latin typeface="Times New Roman" panose="02020603050405020304" pitchFamily="18" charset="0"/>
                <a:cs typeface="Times New Roman" panose="02020603050405020304" pitchFamily="18" charset="0"/>
              </a:rPr>
              <a:t>A</a:t>
            </a:r>
            <a:r>
              <a:rPr lang="en-GB" dirty="0">
                <a:solidFill>
                  <a:srgbClr val="C00000"/>
                </a:solidFill>
              </a:rPr>
              <a:t>) = Rank(</a:t>
            </a:r>
            <a:r>
              <a:rPr lang="en-GB" i="1" dirty="0">
                <a:solidFill>
                  <a:srgbClr val="C00000"/>
                </a:solidFill>
                <a:latin typeface="Times New Roman" panose="02020603050405020304" pitchFamily="18" charset="0"/>
                <a:cs typeface="Times New Roman" panose="02020603050405020304" pitchFamily="18" charset="0"/>
              </a:rPr>
              <a:t>A│B</a:t>
            </a:r>
            <a:r>
              <a:rPr lang="en-GB" dirty="0">
                <a:solidFill>
                  <a:srgbClr val="C00000"/>
                </a:solidFill>
              </a:rPr>
              <a:t>) = 3</a:t>
            </a:r>
            <a:endParaRPr lang="en-GB" b="1" dirty="0">
              <a:solidFill>
                <a:srgbClr val="C00000"/>
              </a:solidFill>
            </a:endParaRPr>
          </a:p>
        </p:txBody>
      </p:sp>
      <p:sp>
        <p:nvSpPr>
          <p:cNvPr id="49" name="Oval 48">
            <a:extLst>
              <a:ext uri="{FF2B5EF4-FFF2-40B4-BE49-F238E27FC236}">
                <a16:creationId xmlns:a16="http://schemas.microsoft.com/office/drawing/2014/main" id="{8246A2B8-BB57-489D-BAF8-8983AC7C5911}"/>
              </a:ext>
            </a:extLst>
          </p:cNvPr>
          <p:cNvSpPr/>
          <p:nvPr/>
        </p:nvSpPr>
        <p:spPr>
          <a:xfrm>
            <a:off x="2128074" y="4106675"/>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uadroTexto 30">
            <a:extLst>
              <a:ext uri="{FF2B5EF4-FFF2-40B4-BE49-F238E27FC236}">
                <a16:creationId xmlns:a16="http://schemas.microsoft.com/office/drawing/2014/main" id="{6BCCF67E-0452-4715-B64A-689B9CA72151}"/>
              </a:ext>
            </a:extLst>
          </p:cNvPr>
          <p:cNvSpPr txBox="1"/>
          <p:nvPr/>
        </p:nvSpPr>
        <p:spPr>
          <a:xfrm>
            <a:off x="4822611" y="4314555"/>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x</a:t>
            </a:r>
            <a:endParaRPr lang="en-GB" sz="2400" b="1" dirty="0">
              <a:solidFill>
                <a:srgbClr val="00007F"/>
              </a:solidFill>
            </a:endParaRPr>
          </a:p>
        </p:txBody>
      </p:sp>
      <p:sp>
        <p:nvSpPr>
          <p:cNvPr id="54" name="CuadroTexto 30">
            <a:extLst>
              <a:ext uri="{FF2B5EF4-FFF2-40B4-BE49-F238E27FC236}">
                <a16:creationId xmlns:a16="http://schemas.microsoft.com/office/drawing/2014/main" id="{06638DDC-8BCB-476F-80CF-7D55B2FEE0DF}"/>
              </a:ext>
            </a:extLst>
          </p:cNvPr>
          <p:cNvSpPr txBox="1"/>
          <p:nvPr/>
        </p:nvSpPr>
        <p:spPr>
          <a:xfrm>
            <a:off x="4817279" y="4683139"/>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y</a:t>
            </a:r>
            <a:endParaRPr lang="en-GB" sz="2400" b="1" dirty="0">
              <a:solidFill>
                <a:srgbClr val="00007F"/>
              </a:solidFill>
            </a:endParaRPr>
          </a:p>
        </p:txBody>
      </p:sp>
      <p:sp>
        <p:nvSpPr>
          <p:cNvPr id="55" name="CuadroTexto 30">
            <a:extLst>
              <a:ext uri="{FF2B5EF4-FFF2-40B4-BE49-F238E27FC236}">
                <a16:creationId xmlns:a16="http://schemas.microsoft.com/office/drawing/2014/main" id="{5FEA8352-21D6-41F2-B429-8325EBC9286C}"/>
              </a:ext>
            </a:extLst>
          </p:cNvPr>
          <p:cNvSpPr txBox="1"/>
          <p:nvPr/>
        </p:nvSpPr>
        <p:spPr>
          <a:xfrm>
            <a:off x="4509055" y="3883502"/>
            <a:ext cx="1310998" cy="646986"/>
          </a:xfrm>
          <a:prstGeom prst="roundRect">
            <a:avLst/>
          </a:prstGeom>
          <a:noFill/>
          <a:ln w="28575">
            <a:noFill/>
          </a:ln>
          <a:effectLst/>
        </p:spPr>
        <p:txBody>
          <a:bodyPr wrap="square" rtlCol="0">
            <a:spAutoFit/>
          </a:bodyPr>
          <a:lstStyle/>
          <a:p>
            <a:pPr algn="ctr"/>
            <a:r>
              <a:rPr lang="en-GB" sz="1600" b="1" dirty="0">
                <a:solidFill>
                  <a:srgbClr val="00007F"/>
                </a:solidFill>
              </a:rPr>
              <a:t>Principal</a:t>
            </a:r>
            <a:r>
              <a:rPr lang="en-GB" sz="1600" dirty="0">
                <a:solidFill>
                  <a:srgbClr val="00007F"/>
                </a:solidFill>
              </a:rPr>
              <a:t> </a:t>
            </a:r>
          </a:p>
          <a:p>
            <a:pPr algn="ctr"/>
            <a:r>
              <a:rPr lang="en-GB" sz="1600" dirty="0">
                <a:solidFill>
                  <a:srgbClr val="00007F"/>
                </a:solidFill>
              </a:rPr>
              <a:t>Variables</a:t>
            </a:r>
            <a:endParaRPr lang="en-GB" sz="1600" b="1" dirty="0">
              <a:solidFill>
                <a:srgbClr val="00007F"/>
              </a:solidFill>
            </a:endParaRPr>
          </a:p>
        </p:txBody>
      </p:sp>
      <p:sp>
        <p:nvSpPr>
          <p:cNvPr id="57" name="Oval 56">
            <a:extLst>
              <a:ext uri="{FF2B5EF4-FFF2-40B4-BE49-F238E27FC236}">
                <a16:creationId xmlns:a16="http://schemas.microsoft.com/office/drawing/2014/main" id="{0A109FB0-7E78-44CE-B071-5C5BCF5F1A37}"/>
              </a:ext>
            </a:extLst>
          </p:cNvPr>
          <p:cNvSpPr/>
          <p:nvPr/>
        </p:nvSpPr>
        <p:spPr>
          <a:xfrm>
            <a:off x="2518875" y="4130314"/>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CuadroTexto 30">
            <a:extLst>
              <a:ext uri="{FF2B5EF4-FFF2-40B4-BE49-F238E27FC236}">
                <a16:creationId xmlns:a16="http://schemas.microsoft.com/office/drawing/2014/main" id="{C5FF1A4B-39B8-4040-9157-4486B2931C4B}"/>
              </a:ext>
            </a:extLst>
          </p:cNvPr>
          <p:cNvSpPr txBox="1"/>
          <p:nvPr/>
        </p:nvSpPr>
        <p:spPr>
          <a:xfrm>
            <a:off x="4811947" y="5071192"/>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t</a:t>
            </a:r>
            <a:endParaRPr lang="en-GB" sz="2400" b="1" dirty="0">
              <a:solidFill>
                <a:srgbClr val="00007F"/>
              </a:solidFill>
            </a:endParaRPr>
          </a:p>
        </p:txBody>
      </p:sp>
      <p:sp>
        <p:nvSpPr>
          <p:cNvPr id="63" name="Oval 62">
            <a:extLst>
              <a:ext uri="{FF2B5EF4-FFF2-40B4-BE49-F238E27FC236}">
                <a16:creationId xmlns:a16="http://schemas.microsoft.com/office/drawing/2014/main" id="{A1B2470A-43C2-4689-B0B3-4FB0B20FCE17}"/>
              </a:ext>
            </a:extLst>
          </p:cNvPr>
          <p:cNvSpPr/>
          <p:nvPr/>
        </p:nvSpPr>
        <p:spPr>
          <a:xfrm>
            <a:off x="3373751" y="4131472"/>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CuadroTexto 30">
            <a:extLst>
              <a:ext uri="{FF2B5EF4-FFF2-40B4-BE49-F238E27FC236}">
                <a16:creationId xmlns:a16="http://schemas.microsoft.com/office/drawing/2014/main" id="{C62BE34A-5879-4089-8062-56F6962DCC05}"/>
              </a:ext>
            </a:extLst>
          </p:cNvPr>
          <p:cNvSpPr txBox="1"/>
          <p:nvPr/>
        </p:nvSpPr>
        <p:spPr>
          <a:xfrm>
            <a:off x="5787948" y="4295699"/>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z</a:t>
            </a:r>
            <a:endParaRPr lang="en-GB" sz="2400" b="1" dirty="0">
              <a:solidFill>
                <a:srgbClr val="00007F"/>
              </a:solidFill>
            </a:endParaRPr>
          </a:p>
        </p:txBody>
      </p:sp>
      <p:sp>
        <p:nvSpPr>
          <p:cNvPr id="68" name="CuadroTexto 30">
            <a:extLst>
              <a:ext uri="{FF2B5EF4-FFF2-40B4-BE49-F238E27FC236}">
                <a16:creationId xmlns:a16="http://schemas.microsoft.com/office/drawing/2014/main" id="{230BC144-FC99-4166-9259-DEED95EAA0DE}"/>
              </a:ext>
            </a:extLst>
          </p:cNvPr>
          <p:cNvSpPr txBox="1"/>
          <p:nvPr/>
        </p:nvSpPr>
        <p:spPr>
          <a:xfrm>
            <a:off x="5479724" y="3883502"/>
            <a:ext cx="1310998" cy="646986"/>
          </a:xfrm>
          <a:prstGeom prst="roundRect">
            <a:avLst/>
          </a:prstGeom>
          <a:noFill/>
          <a:ln w="28575">
            <a:noFill/>
          </a:ln>
          <a:effectLst/>
        </p:spPr>
        <p:txBody>
          <a:bodyPr wrap="square" rtlCol="0">
            <a:spAutoFit/>
          </a:bodyPr>
          <a:lstStyle/>
          <a:p>
            <a:pPr algn="ctr"/>
            <a:r>
              <a:rPr lang="en-GB" sz="1600" b="1" dirty="0">
                <a:solidFill>
                  <a:srgbClr val="00007F"/>
                </a:solidFill>
              </a:rPr>
              <a:t>Free</a:t>
            </a:r>
            <a:r>
              <a:rPr lang="en-GB" sz="1600" dirty="0">
                <a:solidFill>
                  <a:srgbClr val="00007F"/>
                </a:solidFill>
              </a:rPr>
              <a:t> </a:t>
            </a:r>
          </a:p>
          <a:p>
            <a:pPr algn="ctr"/>
            <a:r>
              <a:rPr lang="en-GB" sz="1600" dirty="0">
                <a:solidFill>
                  <a:srgbClr val="00007F"/>
                </a:solidFill>
              </a:rPr>
              <a:t>Variables</a:t>
            </a:r>
            <a:endParaRPr lang="en-GB" sz="1600" b="1" dirty="0">
              <a:solidFill>
                <a:srgbClr val="00007F"/>
              </a:solidFill>
            </a:endParaRPr>
          </a:p>
        </p:txBody>
      </p:sp>
      <p:sp>
        <p:nvSpPr>
          <p:cNvPr id="69" name="Oval 68">
            <a:extLst>
              <a:ext uri="{FF2B5EF4-FFF2-40B4-BE49-F238E27FC236}">
                <a16:creationId xmlns:a16="http://schemas.microsoft.com/office/drawing/2014/main" id="{8502F015-A37F-4B1A-937E-64FA9ECEE814}"/>
              </a:ext>
            </a:extLst>
          </p:cNvPr>
          <p:cNvSpPr/>
          <p:nvPr/>
        </p:nvSpPr>
        <p:spPr>
          <a:xfrm>
            <a:off x="2929582" y="4130314"/>
            <a:ext cx="422266"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CuadroTexto 30">
            <a:extLst>
              <a:ext uri="{FF2B5EF4-FFF2-40B4-BE49-F238E27FC236}">
                <a16:creationId xmlns:a16="http://schemas.microsoft.com/office/drawing/2014/main" id="{65E27426-EBBD-4AEB-B586-9B95E119E3F1}"/>
              </a:ext>
            </a:extLst>
          </p:cNvPr>
          <p:cNvSpPr txBox="1"/>
          <p:nvPr/>
        </p:nvSpPr>
        <p:spPr>
          <a:xfrm>
            <a:off x="5782616" y="4739373"/>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w</a:t>
            </a:r>
            <a:endParaRPr lang="en-GB" sz="2400" b="1" dirty="0">
              <a:solidFill>
                <a:srgbClr val="00007F"/>
              </a:solidFill>
            </a:endParaRPr>
          </a:p>
        </p:txBody>
      </p:sp>
      <p:sp>
        <p:nvSpPr>
          <p:cNvPr id="71" name="Oval 70">
            <a:extLst>
              <a:ext uri="{FF2B5EF4-FFF2-40B4-BE49-F238E27FC236}">
                <a16:creationId xmlns:a16="http://schemas.microsoft.com/office/drawing/2014/main" id="{8DB4FE45-7C79-4260-9DA0-0341B7DED187}"/>
              </a:ext>
            </a:extLst>
          </p:cNvPr>
          <p:cNvSpPr/>
          <p:nvPr/>
        </p:nvSpPr>
        <p:spPr>
          <a:xfrm>
            <a:off x="3817289" y="4145821"/>
            <a:ext cx="422266"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CuadroTexto 14">
                <a:extLst>
                  <a:ext uri="{FF2B5EF4-FFF2-40B4-BE49-F238E27FC236}">
                    <a16:creationId xmlns:a16="http://schemas.microsoft.com/office/drawing/2014/main" id="{195C189E-9C55-4071-81A2-292D1FAD34C6}"/>
                  </a:ext>
                </a:extLst>
              </p:cNvPr>
              <p:cNvSpPr txBox="1"/>
              <p:nvPr/>
            </p:nvSpPr>
            <p:spPr>
              <a:xfrm>
                <a:off x="6434584" y="4124261"/>
                <a:ext cx="795731" cy="1530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solidFill>
                                <a:srgbClr val="00007F"/>
                              </a:solidFill>
                              <a:latin typeface="Cambria Math" panose="02040503050406030204" pitchFamily="18" charset="0"/>
                            </a:rPr>
                          </m:ctrlPr>
                        </m:dPr>
                        <m:e>
                          <m:m>
                            <m:mPr>
                              <m:mcs>
                                <m:mc>
                                  <m:mcPr>
                                    <m:count m:val="1"/>
                                    <m:mcJc m:val="center"/>
                                  </m:mcPr>
                                </m:mc>
                              </m:mcs>
                              <m:ctrlPr>
                                <a:rPr lang="es-ES" sz="2000" i="1" smtClean="0">
                                  <a:solidFill>
                                    <a:srgbClr val="00007F"/>
                                  </a:solidFill>
                                  <a:latin typeface="Cambria Math" panose="02040503050406030204" pitchFamily="18" charset="0"/>
                                </a:rPr>
                              </m:ctrlPr>
                            </m:mP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b="0" i="1" smtClean="0">
                                          <a:solidFill>
                                            <a:schemeClr val="bg1"/>
                                          </a:solidFill>
                                          <a:latin typeface="Cambria Math" panose="02040503050406030204" pitchFamily="18" charset="0"/>
                                        </a:rPr>
                                        <m:t>0</m:t>
                                      </m:r>
                                      <m:r>
                                        <a:rPr lang="pt-PT" sz="2000" b="0" i="1" smtClean="0">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
                        </m:e>
                      </m:d>
                    </m:oMath>
                  </m:oMathPara>
                </a14:m>
                <a:endParaRPr lang="es-ES" sz="2000" dirty="0">
                  <a:solidFill>
                    <a:srgbClr val="00007F"/>
                  </a:solidFill>
                </a:endParaRPr>
              </a:p>
            </p:txBody>
          </p:sp>
        </mc:Choice>
        <mc:Fallback xmlns="">
          <p:sp>
            <p:nvSpPr>
              <p:cNvPr id="52" name="CuadroTexto 14">
                <a:extLst>
                  <a:ext uri="{FF2B5EF4-FFF2-40B4-BE49-F238E27FC236}">
                    <a16:creationId xmlns:a16="http://schemas.microsoft.com/office/drawing/2014/main" id="{195C189E-9C55-4071-81A2-292D1FAD34C6}"/>
                  </a:ext>
                </a:extLst>
              </p:cNvPr>
              <p:cNvSpPr txBox="1">
                <a:spLocks noRot="1" noChangeAspect="1" noMove="1" noResize="1" noEditPoints="1" noAdjustHandles="1" noChangeArrowheads="1" noChangeShapeType="1" noTextEdit="1"/>
              </p:cNvSpPr>
              <p:nvPr/>
            </p:nvSpPr>
            <p:spPr>
              <a:xfrm>
                <a:off x="6434584" y="4124261"/>
                <a:ext cx="795731" cy="1530291"/>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CuadroTexto 14">
                <a:extLst>
                  <a:ext uri="{FF2B5EF4-FFF2-40B4-BE49-F238E27FC236}">
                    <a16:creationId xmlns:a16="http://schemas.microsoft.com/office/drawing/2014/main" id="{F83F1B6B-46C6-4062-A0C7-C08A0E07E8C4}"/>
                  </a:ext>
                </a:extLst>
              </p:cNvPr>
              <p:cNvSpPr txBox="1"/>
              <p:nvPr/>
            </p:nvSpPr>
            <p:spPr>
              <a:xfrm>
                <a:off x="6777428" y="5000464"/>
                <a:ext cx="86369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53" name="CuadroTexto 14">
                <a:extLst>
                  <a:ext uri="{FF2B5EF4-FFF2-40B4-BE49-F238E27FC236}">
                    <a16:creationId xmlns:a16="http://schemas.microsoft.com/office/drawing/2014/main" id="{F83F1B6B-46C6-4062-A0C7-C08A0E07E8C4}"/>
                  </a:ext>
                </a:extLst>
              </p:cNvPr>
              <p:cNvSpPr txBox="1">
                <a:spLocks noRot="1" noChangeAspect="1" noMove="1" noResize="1" noEditPoints="1" noAdjustHandles="1" noChangeArrowheads="1" noChangeShapeType="1" noTextEdit="1"/>
              </p:cNvSpPr>
              <p:nvPr/>
            </p:nvSpPr>
            <p:spPr>
              <a:xfrm>
                <a:off x="6777428" y="5000464"/>
                <a:ext cx="863698" cy="400110"/>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CuadroTexto 14">
                <a:extLst>
                  <a:ext uri="{FF2B5EF4-FFF2-40B4-BE49-F238E27FC236}">
                    <a16:creationId xmlns:a16="http://schemas.microsoft.com/office/drawing/2014/main" id="{CA74FC77-1951-4E23-A5FC-CF1A463AD5E2}"/>
                  </a:ext>
                </a:extLst>
              </p:cNvPr>
              <p:cNvSpPr txBox="1"/>
              <p:nvPr/>
            </p:nvSpPr>
            <p:spPr>
              <a:xfrm>
                <a:off x="6764033" y="5316208"/>
                <a:ext cx="93256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𝑤</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59" name="CuadroTexto 14">
                <a:extLst>
                  <a:ext uri="{FF2B5EF4-FFF2-40B4-BE49-F238E27FC236}">
                    <a16:creationId xmlns:a16="http://schemas.microsoft.com/office/drawing/2014/main" id="{CA74FC77-1951-4E23-A5FC-CF1A463AD5E2}"/>
                  </a:ext>
                </a:extLst>
              </p:cNvPr>
              <p:cNvSpPr txBox="1">
                <a:spLocks noRot="1" noChangeAspect="1" noMove="1" noResize="1" noEditPoints="1" noAdjustHandles="1" noChangeArrowheads="1" noChangeShapeType="1" noTextEdit="1"/>
              </p:cNvSpPr>
              <p:nvPr/>
            </p:nvSpPr>
            <p:spPr>
              <a:xfrm>
                <a:off x="6764033" y="5316208"/>
                <a:ext cx="932563" cy="400110"/>
              </a:xfrm>
              <a:prstGeom prst="rect">
                <a:avLst/>
              </a:prstGeom>
              <a:blipFill>
                <a:blip r:embed="rId33"/>
                <a:stretch>
                  <a:fillRect/>
                </a:stretch>
              </a:blipFill>
            </p:spPr>
            <p:txBody>
              <a:bodyPr/>
              <a:lstStyle/>
              <a:p>
                <a:r>
                  <a:rPr lang="en-GB">
                    <a:noFill/>
                  </a:rPr>
                  <a:t> </a:t>
                </a:r>
              </a:p>
            </p:txBody>
          </p:sp>
        </mc:Fallback>
      </mc:AlternateContent>
      <p:sp>
        <p:nvSpPr>
          <p:cNvPr id="61" name="Retângulo: Cantos Arredondados 60">
            <a:extLst>
              <a:ext uri="{FF2B5EF4-FFF2-40B4-BE49-F238E27FC236}">
                <a16:creationId xmlns:a16="http://schemas.microsoft.com/office/drawing/2014/main" id="{F3623066-69D2-40FA-903C-C18E271861A8}"/>
              </a:ext>
            </a:extLst>
          </p:cNvPr>
          <p:cNvSpPr/>
          <p:nvPr/>
        </p:nvSpPr>
        <p:spPr>
          <a:xfrm>
            <a:off x="5735932" y="3929907"/>
            <a:ext cx="803718" cy="1320244"/>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tângulo: Cantos Arredondados 61">
            <a:extLst>
              <a:ext uri="{FF2B5EF4-FFF2-40B4-BE49-F238E27FC236}">
                <a16:creationId xmlns:a16="http://schemas.microsoft.com/office/drawing/2014/main" id="{EC92A88B-E4C9-4109-AECC-204D816B5136}"/>
              </a:ext>
            </a:extLst>
          </p:cNvPr>
          <p:cNvSpPr/>
          <p:nvPr/>
        </p:nvSpPr>
        <p:spPr>
          <a:xfrm>
            <a:off x="4757953" y="3898900"/>
            <a:ext cx="803718" cy="164123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CuadroTexto 14">
                <a:extLst>
                  <a:ext uri="{FF2B5EF4-FFF2-40B4-BE49-F238E27FC236}">
                    <a16:creationId xmlns:a16="http://schemas.microsoft.com/office/drawing/2014/main" id="{C1C6CEA3-BFF5-418D-A8C5-5039E4E52F3E}"/>
                  </a:ext>
                </a:extLst>
              </p:cNvPr>
              <p:cNvSpPr txBox="1"/>
              <p:nvPr/>
            </p:nvSpPr>
            <p:spPr>
              <a:xfrm>
                <a:off x="6770155" y="4374086"/>
                <a:ext cx="135665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73" name="CuadroTexto 14">
                <a:extLst>
                  <a:ext uri="{FF2B5EF4-FFF2-40B4-BE49-F238E27FC236}">
                    <a16:creationId xmlns:a16="http://schemas.microsoft.com/office/drawing/2014/main" id="{C1C6CEA3-BFF5-418D-A8C5-5039E4E52F3E}"/>
                  </a:ext>
                </a:extLst>
              </p:cNvPr>
              <p:cNvSpPr txBox="1">
                <a:spLocks noRot="1" noChangeAspect="1" noMove="1" noResize="1" noEditPoints="1" noAdjustHandles="1" noChangeArrowheads="1" noChangeShapeType="1" noTextEdit="1"/>
              </p:cNvSpPr>
              <p:nvPr/>
            </p:nvSpPr>
            <p:spPr>
              <a:xfrm>
                <a:off x="6770155" y="4374086"/>
                <a:ext cx="1356653" cy="400110"/>
              </a:xfrm>
              <a:prstGeom prst="rect">
                <a:avLst/>
              </a:prstGeom>
              <a:blipFill>
                <a:blip r:embed="rId34"/>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CuadroTexto 14">
                <a:extLst>
                  <a:ext uri="{FF2B5EF4-FFF2-40B4-BE49-F238E27FC236}">
                    <a16:creationId xmlns:a16="http://schemas.microsoft.com/office/drawing/2014/main" id="{177CC546-32F3-4B1D-A547-30AD26A15C51}"/>
                  </a:ext>
                </a:extLst>
              </p:cNvPr>
              <p:cNvSpPr txBox="1"/>
              <p:nvPr/>
            </p:nvSpPr>
            <p:spPr>
              <a:xfrm>
                <a:off x="6774331" y="4717857"/>
                <a:ext cx="827150"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=0</m:t>
                      </m:r>
                    </m:oMath>
                  </m:oMathPara>
                </a14:m>
                <a:endParaRPr lang="es-ES" sz="2000" dirty="0">
                  <a:solidFill>
                    <a:srgbClr val="00007F"/>
                  </a:solidFill>
                </a:endParaRPr>
              </a:p>
            </p:txBody>
          </p:sp>
        </mc:Choice>
        <mc:Fallback xmlns="">
          <p:sp>
            <p:nvSpPr>
              <p:cNvPr id="74" name="CuadroTexto 14">
                <a:extLst>
                  <a:ext uri="{FF2B5EF4-FFF2-40B4-BE49-F238E27FC236}">
                    <a16:creationId xmlns:a16="http://schemas.microsoft.com/office/drawing/2014/main" id="{177CC546-32F3-4B1D-A547-30AD26A15C51}"/>
                  </a:ext>
                </a:extLst>
              </p:cNvPr>
              <p:cNvSpPr txBox="1">
                <a:spLocks noRot="1" noChangeAspect="1" noMove="1" noResize="1" noEditPoints="1" noAdjustHandles="1" noChangeArrowheads="1" noChangeShapeType="1" noTextEdit="1"/>
              </p:cNvSpPr>
              <p:nvPr/>
            </p:nvSpPr>
            <p:spPr>
              <a:xfrm>
                <a:off x="6774331" y="4717857"/>
                <a:ext cx="827150" cy="400110"/>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CuadroTexto 14">
                <a:extLst>
                  <a:ext uri="{FF2B5EF4-FFF2-40B4-BE49-F238E27FC236}">
                    <a16:creationId xmlns:a16="http://schemas.microsoft.com/office/drawing/2014/main" id="{C1ECEC22-AF2A-4A4C-AA5A-5DFE966D8A1B}"/>
                  </a:ext>
                </a:extLst>
              </p:cNvPr>
              <p:cNvSpPr txBox="1"/>
              <p:nvPr/>
            </p:nvSpPr>
            <p:spPr>
              <a:xfrm>
                <a:off x="6770155" y="4092549"/>
                <a:ext cx="2841034"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𝑥</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−3</m:t>
                      </m:r>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72" name="CuadroTexto 14">
                <a:extLst>
                  <a:ext uri="{FF2B5EF4-FFF2-40B4-BE49-F238E27FC236}">
                    <a16:creationId xmlns:a16="http://schemas.microsoft.com/office/drawing/2014/main" id="{C1ECEC22-AF2A-4A4C-AA5A-5DFE966D8A1B}"/>
                  </a:ext>
                </a:extLst>
              </p:cNvPr>
              <p:cNvSpPr txBox="1">
                <a:spLocks noRot="1" noChangeAspect="1" noMove="1" noResize="1" noEditPoints="1" noAdjustHandles="1" noChangeArrowheads="1" noChangeShapeType="1" noTextEdit="1"/>
              </p:cNvSpPr>
              <p:nvPr/>
            </p:nvSpPr>
            <p:spPr>
              <a:xfrm>
                <a:off x="6770155" y="4092549"/>
                <a:ext cx="2841034" cy="400110"/>
              </a:xfrm>
              <a:prstGeom prst="rect">
                <a:avLst/>
              </a:prstGeom>
              <a:blipFill>
                <a:blip r:embed="rId36"/>
                <a:stretch>
                  <a:fillRect b="-7576"/>
                </a:stretch>
              </a:blipFill>
            </p:spPr>
            <p:txBody>
              <a:bodyPr/>
              <a:lstStyle/>
              <a:p>
                <a:r>
                  <a:rPr lang="en-GB">
                    <a:noFill/>
                  </a:rPr>
                  <a:t> </a:t>
                </a:r>
              </a:p>
            </p:txBody>
          </p:sp>
        </mc:Fallback>
      </mc:AlternateContent>
      <p:sp>
        <p:nvSpPr>
          <p:cNvPr id="77" name="Oval 76">
            <a:extLst>
              <a:ext uri="{FF2B5EF4-FFF2-40B4-BE49-F238E27FC236}">
                <a16:creationId xmlns:a16="http://schemas.microsoft.com/office/drawing/2014/main" id="{CFA3AA31-43B9-42A4-8920-E2275C3F8C06}"/>
              </a:ext>
            </a:extLst>
          </p:cNvPr>
          <p:cNvSpPr/>
          <p:nvPr/>
        </p:nvSpPr>
        <p:spPr>
          <a:xfrm>
            <a:off x="6747758" y="4131331"/>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5F90E6CC-C245-4AE0-9529-0ABD93856AD6}"/>
              </a:ext>
            </a:extLst>
          </p:cNvPr>
          <p:cNvSpPr/>
          <p:nvPr/>
        </p:nvSpPr>
        <p:spPr>
          <a:xfrm>
            <a:off x="7139727" y="4123316"/>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E0672E94-9846-4C73-AB57-C9E7BAB62D95}"/>
              </a:ext>
            </a:extLst>
          </p:cNvPr>
          <p:cNvSpPr/>
          <p:nvPr/>
        </p:nvSpPr>
        <p:spPr>
          <a:xfrm>
            <a:off x="7598778" y="4124261"/>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3D4E2C19-34B7-4E04-B950-ED8A7C8BBA32}"/>
              </a:ext>
            </a:extLst>
          </p:cNvPr>
          <p:cNvSpPr/>
          <p:nvPr/>
        </p:nvSpPr>
        <p:spPr>
          <a:xfrm>
            <a:off x="8341320" y="4111458"/>
            <a:ext cx="557850"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A058EA11-E5F5-4CCA-9051-26B50EC4170E}"/>
              </a:ext>
            </a:extLst>
          </p:cNvPr>
          <p:cNvSpPr/>
          <p:nvPr/>
        </p:nvSpPr>
        <p:spPr>
          <a:xfrm>
            <a:off x="8921567" y="4106675"/>
            <a:ext cx="557850"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CCD82B1C-37F2-45D1-9B70-1637520882F5}"/>
              </a:ext>
            </a:extLst>
          </p:cNvPr>
          <p:cNvSpPr/>
          <p:nvPr/>
        </p:nvSpPr>
        <p:spPr>
          <a:xfrm>
            <a:off x="2528332" y="4454056"/>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5457DE31-F1BB-472B-AE8C-8D8E2617C897}"/>
              </a:ext>
            </a:extLst>
          </p:cNvPr>
          <p:cNvSpPr/>
          <p:nvPr/>
        </p:nvSpPr>
        <p:spPr>
          <a:xfrm>
            <a:off x="2939039" y="4454056"/>
            <a:ext cx="422266"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4423664-C600-4BEA-89A7-1AEB6DEC8ED3}"/>
              </a:ext>
            </a:extLst>
          </p:cNvPr>
          <p:cNvSpPr/>
          <p:nvPr/>
        </p:nvSpPr>
        <p:spPr>
          <a:xfrm>
            <a:off x="3826746" y="4469563"/>
            <a:ext cx="422266"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5366F841-DE4C-436B-BD38-BDC56E6BE7BE}"/>
              </a:ext>
            </a:extLst>
          </p:cNvPr>
          <p:cNvSpPr/>
          <p:nvPr/>
        </p:nvSpPr>
        <p:spPr>
          <a:xfrm>
            <a:off x="6757215" y="4455073"/>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995662E9-8BE7-4CBD-B964-A7545C3BB9B0}"/>
              </a:ext>
            </a:extLst>
          </p:cNvPr>
          <p:cNvSpPr/>
          <p:nvPr/>
        </p:nvSpPr>
        <p:spPr>
          <a:xfrm>
            <a:off x="7220832" y="4435200"/>
            <a:ext cx="408469"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098B42D2-1DE7-48B5-A761-6224CCD41DA0}"/>
              </a:ext>
            </a:extLst>
          </p:cNvPr>
          <p:cNvSpPr/>
          <p:nvPr/>
        </p:nvSpPr>
        <p:spPr>
          <a:xfrm>
            <a:off x="7693499" y="4430417"/>
            <a:ext cx="408469" cy="36848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8280B5E7-AA68-48A0-975B-80543734249E}"/>
              </a:ext>
            </a:extLst>
          </p:cNvPr>
          <p:cNvSpPr/>
          <p:nvPr/>
        </p:nvSpPr>
        <p:spPr>
          <a:xfrm>
            <a:off x="3386505" y="4791807"/>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88AA215B-9411-4745-8E76-84F4BBD6B7A9}"/>
              </a:ext>
            </a:extLst>
          </p:cNvPr>
          <p:cNvSpPr/>
          <p:nvPr/>
        </p:nvSpPr>
        <p:spPr>
          <a:xfrm>
            <a:off x="6753570" y="4703854"/>
            <a:ext cx="422266" cy="3684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tângulo: Cantos Arredondados 92">
            <a:hlinkClick r:id="rId37" action="ppaction://hlinksldjump"/>
            <a:extLst>
              <a:ext uri="{FF2B5EF4-FFF2-40B4-BE49-F238E27FC236}">
                <a16:creationId xmlns:a16="http://schemas.microsoft.com/office/drawing/2014/main" id="{BD772811-4836-4030-8DD9-45A7CD09CD7A}"/>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94" name="Retângulo: Cantos Arredondados 93">
            <a:hlinkClick r:id="rId38" action="ppaction://hlinksldjump"/>
            <a:extLst>
              <a:ext uri="{FF2B5EF4-FFF2-40B4-BE49-F238E27FC236}">
                <a16:creationId xmlns:a16="http://schemas.microsoft.com/office/drawing/2014/main" id="{172D58ED-C19F-478A-9D8F-DEF725126ADE}"/>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95" name="Retângulo: Cantos Arredondados 94">
            <a:hlinkClick r:id="rId39" action="ppaction://hlinksldjump"/>
            <a:extLst>
              <a:ext uri="{FF2B5EF4-FFF2-40B4-BE49-F238E27FC236}">
                <a16:creationId xmlns:a16="http://schemas.microsoft.com/office/drawing/2014/main" id="{A537389E-F4D2-47A8-B0A7-7DF87CD68E94}"/>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96" name="Retângulo: Cantos Arredondados 95">
            <a:hlinkClick r:id="rId40" action="ppaction://hlinksldjump"/>
            <a:extLst>
              <a:ext uri="{FF2B5EF4-FFF2-40B4-BE49-F238E27FC236}">
                <a16:creationId xmlns:a16="http://schemas.microsoft.com/office/drawing/2014/main" id="{90BDCEC6-EFCD-4844-ADB7-B73606E042BE}"/>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97" name="Retângulo: Cantos Arredondados 96">
            <a:hlinkClick r:id="rId41" action="ppaction://hlinksldjump"/>
            <a:extLst>
              <a:ext uri="{FF2B5EF4-FFF2-40B4-BE49-F238E27FC236}">
                <a16:creationId xmlns:a16="http://schemas.microsoft.com/office/drawing/2014/main" id="{D938BBE1-1C36-4B14-9B7F-60393D6EBE75}"/>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41976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7"/>
                                        </p:tgtEl>
                                        <p:attrNameLst>
                                          <p:attrName>style.opacity</p:attrName>
                                        </p:attrNameLst>
                                      </p:cBhvr>
                                      <p:to>
                                        <p:strVal val="0.25"/>
                                      </p:to>
                                    </p:set>
                                    <p:animEffect filter="image" prLst="opacity: 0.25">
                                      <p:cBhvr rctx="IE">
                                        <p:cTn id="7" dur="indefinite"/>
                                        <p:tgtEl>
                                          <p:spTgt spid="67"/>
                                        </p:tgtEl>
                                      </p:cBhvr>
                                    </p:animEffect>
                                  </p:childTnLst>
                                </p:cTn>
                              </p:par>
                              <p:par>
                                <p:cTn id="8" presetID="9" presetClass="emph" presetSubtype="0" grpId="0" nodeType="withEffect">
                                  <p:stCondLst>
                                    <p:cond delay="0"/>
                                  </p:stCondLst>
                                  <p:childTnLst>
                                    <p:set>
                                      <p:cBhvr>
                                        <p:cTn id="9" dur="indefinite"/>
                                        <p:tgtEl>
                                          <p:spTgt spid="66"/>
                                        </p:tgtEl>
                                        <p:attrNameLst>
                                          <p:attrName>style.opacity</p:attrName>
                                        </p:attrNameLst>
                                      </p:cBhvr>
                                      <p:to>
                                        <p:strVal val="0.25"/>
                                      </p:to>
                                    </p:set>
                                    <p:animEffect filter="image" prLst="opacity: 0.25">
                                      <p:cBhvr rctx="IE">
                                        <p:cTn id="10" dur="indefinite"/>
                                        <p:tgtEl>
                                          <p:spTgt spid="66"/>
                                        </p:tgtEl>
                                      </p:cBhvr>
                                    </p:animEffect>
                                  </p:childTnLst>
                                </p:cTn>
                              </p:par>
                              <p:par>
                                <p:cTn id="11" presetID="9" presetClass="emph" presetSubtype="0" grpId="0" nodeType="withEffect">
                                  <p:stCondLst>
                                    <p:cond delay="0"/>
                                  </p:stCondLst>
                                  <p:childTnLst>
                                    <p:set>
                                      <p:cBhvr>
                                        <p:cTn id="12" dur="indefinite"/>
                                        <p:tgtEl>
                                          <p:spTgt spid="79"/>
                                        </p:tgtEl>
                                        <p:attrNameLst>
                                          <p:attrName>style.opacity</p:attrName>
                                        </p:attrNameLst>
                                      </p:cBhvr>
                                      <p:to>
                                        <p:strVal val="0.25"/>
                                      </p:to>
                                    </p:set>
                                    <p:animEffect filter="image" prLst="opacity: 0.25">
                                      <p:cBhvr rctx="IE">
                                        <p:cTn id="13" dur="indefinite"/>
                                        <p:tgtEl>
                                          <p:spTgt spid="79"/>
                                        </p:tgtEl>
                                      </p:cBhvr>
                                    </p:animEffec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heel(1)">
                                      <p:cBhvr>
                                        <p:cTn id="22" dur="1000"/>
                                        <p:tgtEl>
                                          <p:spTgt spid="6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heel(1)">
                                      <p:cBhvr>
                                        <p:cTn id="35" dur="1000"/>
                                        <p:tgtEl>
                                          <p:spTgt spid="62"/>
                                        </p:tgtEl>
                                      </p:cBhvr>
                                    </p:animEffect>
                                  </p:childTnLst>
                                </p:cTn>
                              </p:par>
                              <p:par>
                                <p:cTn id="36" presetID="10" presetClass="exit" presetSubtype="0" fill="hold" grpId="1" nodeType="withEffect">
                                  <p:stCondLst>
                                    <p:cond delay="0"/>
                                  </p:stCondLst>
                                  <p:childTnLst>
                                    <p:animEffect transition="out" filter="fade">
                                      <p:cBhvr>
                                        <p:cTn id="37" dur="500"/>
                                        <p:tgtEl>
                                          <p:spTgt spid="61"/>
                                        </p:tgtEl>
                                      </p:cBhvr>
                                    </p:animEffect>
                                    <p:set>
                                      <p:cBhvr>
                                        <p:cTn id="38" dur="1" fill="hold">
                                          <p:stCondLst>
                                            <p:cond delay="499"/>
                                          </p:stCondLst>
                                        </p:cTn>
                                        <p:tgtEl>
                                          <p:spTgt spid="61"/>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750"/>
                                        <p:tgtEl>
                                          <p:spTgt spid="8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750"/>
                                        <p:tgtEl>
                                          <p:spTgt spid="8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75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fade">
                                      <p:cBhvr>
                                        <p:cTn id="68" dur="500"/>
                                        <p:tgtEl>
                                          <p:spTgt spid="7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750"/>
                                        <p:tgtEl>
                                          <p:spTgt spid="8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750"/>
                                        <p:tgtEl>
                                          <p:spTgt spid="8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63"/>
                                        </p:tgtEl>
                                      </p:cBhvr>
                                    </p:animEffect>
                                    <p:set>
                                      <p:cBhvr>
                                        <p:cTn id="89" dur="1" fill="hold">
                                          <p:stCondLst>
                                            <p:cond delay="499"/>
                                          </p:stCondLst>
                                        </p:cTn>
                                        <p:tgtEl>
                                          <p:spTgt spid="6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80"/>
                                        </p:tgtEl>
                                      </p:cBhvr>
                                    </p:animEffect>
                                    <p:set>
                                      <p:cBhvr>
                                        <p:cTn id="95" dur="1" fill="hold">
                                          <p:stCondLst>
                                            <p:cond delay="499"/>
                                          </p:stCondLst>
                                        </p:cTn>
                                        <p:tgtEl>
                                          <p:spTgt spid="8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77"/>
                                        </p:tgtEl>
                                      </p:cBhvr>
                                    </p:animEffect>
                                    <p:set>
                                      <p:cBhvr>
                                        <p:cTn id="98" dur="1" fill="hold">
                                          <p:stCondLst>
                                            <p:cond delay="499"/>
                                          </p:stCondLst>
                                        </p:cTn>
                                        <p:tgtEl>
                                          <p:spTgt spid="7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71"/>
                                        </p:tgtEl>
                                      </p:cBhvr>
                                    </p:animEffect>
                                    <p:set>
                                      <p:cBhvr>
                                        <p:cTn id="101" dur="1" fill="hold">
                                          <p:stCondLst>
                                            <p:cond delay="499"/>
                                          </p:stCondLst>
                                        </p:cTn>
                                        <p:tgtEl>
                                          <p:spTgt spid="71"/>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83"/>
                                        </p:tgtEl>
                                      </p:cBhvr>
                                    </p:animEffect>
                                    <p:set>
                                      <p:cBhvr>
                                        <p:cTn id="107" dur="1" fill="hold">
                                          <p:stCondLst>
                                            <p:cond delay="499"/>
                                          </p:stCondLst>
                                        </p:cTn>
                                        <p:tgtEl>
                                          <p:spTgt spid="83"/>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82"/>
                                        </p:tgtEl>
                                      </p:cBhvr>
                                    </p:animEffect>
                                    <p:set>
                                      <p:cBhvr>
                                        <p:cTn id="110" dur="1" fill="hold">
                                          <p:stCondLst>
                                            <p:cond delay="499"/>
                                          </p:stCondLst>
                                        </p:cTn>
                                        <p:tgtEl>
                                          <p:spTgt spid="82"/>
                                        </p:tgtEl>
                                        <p:attrNameLst>
                                          <p:attrName>style.visibility</p:attrName>
                                        </p:attrNameLst>
                                      </p:cBhvr>
                                      <p:to>
                                        <p:strVal val="hidden"/>
                                      </p:to>
                                    </p:se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73"/>
                                        </p:tgtEl>
                                        <p:attrNameLst>
                                          <p:attrName>style.visibility</p:attrName>
                                        </p:attrNameLst>
                                      </p:cBhvr>
                                      <p:to>
                                        <p:strVal val="visible"/>
                                      </p:to>
                                    </p:set>
                                    <p:animEffect transition="in" filter="fade">
                                      <p:cBhvr>
                                        <p:cTn id="114" dur="500"/>
                                        <p:tgtEl>
                                          <p:spTgt spid="7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500"/>
                                        <p:tgtEl>
                                          <p:spTgt spid="84"/>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fade">
                                      <p:cBhvr>
                                        <p:cTn id="123" dur="750"/>
                                        <p:tgtEl>
                                          <p:spTgt spid="8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fade">
                                      <p:cBhvr>
                                        <p:cTn id="128" dur="500"/>
                                        <p:tgtEl>
                                          <p:spTgt spid="8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fade">
                                      <p:cBhvr>
                                        <p:cTn id="131" dur="500"/>
                                        <p:tgtEl>
                                          <p:spTgt spid="85"/>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90"/>
                                        </p:tgtEl>
                                        <p:attrNameLst>
                                          <p:attrName>style.visibility</p:attrName>
                                        </p:attrNameLst>
                                      </p:cBhvr>
                                      <p:to>
                                        <p:strVal val="visible"/>
                                      </p:to>
                                    </p:set>
                                    <p:animEffect transition="in" filter="fade">
                                      <p:cBhvr>
                                        <p:cTn id="135" dur="750"/>
                                        <p:tgtEl>
                                          <p:spTgt spid="9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9"/>
                                        </p:tgtEl>
                                        <p:attrNameLst>
                                          <p:attrName>style.visibility</p:attrName>
                                        </p:attrNameLst>
                                      </p:cBhvr>
                                      <p:to>
                                        <p:strVal val="visible"/>
                                      </p:to>
                                    </p:set>
                                    <p:animEffect transition="in" filter="fade">
                                      <p:cBhvr>
                                        <p:cTn id="138" dur="750"/>
                                        <p:tgtEl>
                                          <p:spTgt spid="8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84"/>
                                        </p:tgtEl>
                                      </p:cBhvr>
                                    </p:animEffect>
                                    <p:set>
                                      <p:cBhvr>
                                        <p:cTn id="143" dur="1" fill="hold">
                                          <p:stCondLst>
                                            <p:cond delay="499"/>
                                          </p:stCondLst>
                                        </p:cTn>
                                        <p:tgtEl>
                                          <p:spTgt spid="8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88"/>
                                        </p:tgtEl>
                                      </p:cBhvr>
                                    </p:animEffect>
                                    <p:set>
                                      <p:cBhvr>
                                        <p:cTn id="146" dur="1" fill="hold">
                                          <p:stCondLst>
                                            <p:cond delay="499"/>
                                          </p:stCondLst>
                                        </p:cTn>
                                        <p:tgtEl>
                                          <p:spTgt spid="8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87"/>
                                        </p:tgtEl>
                                      </p:cBhvr>
                                    </p:animEffect>
                                    <p:set>
                                      <p:cBhvr>
                                        <p:cTn id="149" dur="1" fill="hold">
                                          <p:stCondLst>
                                            <p:cond delay="499"/>
                                          </p:stCondLst>
                                        </p:cTn>
                                        <p:tgtEl>
                                          <p:spTgt spid="87"/>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85"/>
                                        </p:tgtEl>
                                      </p:cBhvr>
                                    </p:animEffect>
                                    <p:set>
                                      <p:cBhvr>
                                        <p:cTn id="152" dur="1" fill="hold">
                                          <p:stCondLst>
                                            <p:cond delay="499"/>
                                          </p:stCondLst>
                                        </p:cTn>
                                        <p:tgtEl>
                                          <p:spTgt spid="8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90"/>
                                        </p:tgtEl>
                                      </p:cBhvr>
                                    </p:animEffect>
                                    <p:set>
                                      <p:cBhvr>
                                        <p:cTn id="155" dur="1" fill="hold">
                                          <p:stCondLst>
                                            <p:cond delay="499"/>
                                          </p:stCondLst>
                                        </p:cTn>
                                        <p:tgtEl>
                                          <p:spTgt spid="90"/>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89"/>
                                        </p:tgtEl>
                                      </p:cBhvr>
                                    </p:animEffect>
                                    <p:set>
                                      <p:cBhvr>
                                        <p:cTn id="158" dur="1" fill="hold">
                                          <p:stCondLst>
                                            <p:cond delay="499"/>
                                          </p:stCondLst>
                                        </p:cTn>
                                        <p:tgtEl>
                                          <p:spTgt spid="89"/>
                                        </p:tgtEl>
                                        <p:attrNameLst>
                                          <p:attrName>style.visibility</p:attrName>
                                        </p:attrNameLst>
                                      </p:cBhvr>
                                      <p:to>
                                        <p:strVal val="hidden"/>
                                      </p:to>
                                    </p:set>
                                  </p:childTnLst>
                                </p:cTn>
                              </p:par>
                            </p:childTnLst>
                          </p:cTn>
                        </p:par>
                        <p:par>
                          <p:cTn id="159" fill="hold">
                            <p:stCondLst>
                              <p:cond delay="500"/>
                            </p:stCondLst>
                            <p:childTnLst>
                              <p:par>
                                <p:cTn id="160" presetID="10" presetClass="entr" presetSubtype="0" fill="hold" grpId="0" nodeType="after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fade">
                                      <p:cBhvr>
                                        <p:cTn id="162" dur="500"/>
                                        <p:tgtEl>
                                          <p:spTgt spid="7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91"/>
                                        </p:tgtEl>
                                        <p:attrNameLst>
                                          <p:attrName>style.visibility</p:attrName>
                                        </p:attrNameLst>
                                      </p:cBhvr>
                                      <p:to>
                                        <p:strVal val="visible"/>
                                      </p:to>
                                    </p:set>
                                    <p:animEffect transition="in" filter="fade">
                                      <p:cBhvr>
                                        <p:cTn id="167" dur="500"/>
                                        <p:tgtEl>
                                          <p:spTgt spid="91"/>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92"/>
                                        </p:tgtEl>
                                        <p:attrNameLst>
                                          <p:attrName>style.visibility</p:attrName>
                                        </p:attrNameLst>
                                      </p:cBhvr>
                                      <p:to>
                                        <p:strVal val="visible"/>
                                      </p:to>
                                    </p:set>
                                    <p:animEffect transition="in" filter="fade">
                                      <p:cBhvr>
                                        <p:cTn id="171" dur="7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9" grpId="0"/>
      <p:bldP spid="49" grpId="0" animBg="1"/>
      <p:bldP spid="49" grpId="1" animBg="1"/>
      <p:bldP spid="57" grpId="0" animBg="1"/>
      <p:bldP spid="57" grpId="1" animBg="1"/>
      <p:bldP spid="63" grpId="0" animBg="1"/>
      <p:bldP spid="63" grpId="1" animBg="1"/>
      <p:bldP spid="69" grpId="0" animBg="1"/>
      <p:bldP spid="69" grpId="1" animBg="1"/>
      <p:bldP spid="71" grpId="0" animBg="1"/>
      <p:bldP spid="71" grpId="1" animBg="1"/>
      <p:bldP spid="52" grpId="0"/>
      <p:bldP spid="53" grpId="0" animBg="1"/>
      <p:bldP spid="59" grpId="0" animBg="1"/>
      <p:bldP spid="61" grpId="0" animBg="1"/>
      <p:bldP spid="61" grpId="1" animBg="1"/>
      <p:bldP spid="62" grpId="0" animBg="1"/>
      <p:bldP spid="73" grpId="0" animBg="1"/>
      <p:bldP spid="74" grpId="0" animBg="1"/>
      <p:bldP spid="72" grpId="0" animBg="1"/>
      <p:bldP spid="77" grpId="0" animBg="1"/>
      <p:bldP spid="77"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7" grpId="0" animBg="1"/>
      <p:bldP spid="87" grpId="1" animBg="1"/>
      <p:bldP spid="88" grpId="0" animBg="1"/>
      <p:bldP spid="88" grpId="1" animBg="1"/>
      <p:bldP spid="89" grpId="0" animBg="1"/>
      <p:bldP spid="89" grpId="1" animBg="1"/>
      <p:bldP spid="90" grpId="0" animBg="1"/>
      <p:bldP spid="90" grpId="1" animBg="1"/>
      <p:bldP spid="91" grpId="0" animBg="1"/>
      <p:bldP spid="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a:t>
            </a:r>
            <a:r>
              <a:rPr lang="en-GB" sz="2400" b="1" dirty="0"/>
              <a:t>Gauss</a:t>
            </a:r>
            <a:r>
              <a:rPr lang="en-GB" sz="2400" dirty="0"/>
              <a:t>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415935" cy="1479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latin typeface="Cambria Math" panose="02040503050406030204" pitchFamily="18" charset="0"/>
                            </a:rPr>
                          </m:ctrlPr>
                        </m:dPr>
                        <m:e>
                          <m:m>
                            <m:mPr>
                              <m:mcs>
                                <m:mc>
                                  <m:mcPr>
                                    <m:count m:val="1"/>
                                    <m:mcJc m:val="center"/>
                                  </m:mcPr>
                                </m:mc>
                              </m:mcs>
                              <m:ctrlPr>
                                <a:rPr lang="es-ES" sz="2000" i="1" smtClean="0">
                                  <a:latin typeface="Cambria Math" panose="02040503050406030204" pitchFamily="18" charset="0"/>
                                </a:rPr>
                              </m:ctrlPr>
                            </m:mPr>
                            <m:mr>
                              <m:e>
                                <m:r>
                                  <m:rPr>
                                    <m:brk m:alnAt="7"/>
                                  </m:rP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+2</m:t>
                                </m:r>
                                <m:r>
                                  <a:rPr lang="pt-PT" sz="2000" b="0" i="1" smtClean="0">
                                    <a:latin typeface="Cambria Math" panose="02040503050406030204" pitchFamily="18" charset="0"/>
                                  </a:rPr>
                                  <m:t>𝑧</m:t>
                                </m:r>
                                <m:r>
                                  <a:rPr lang="pt-PT" sz="2000" b="0" i="1" smtClean="0">
                                    <a:latin typeface="Cambria Math" panose="02040503050406030204" pitchFamily="18" charset="0"/>
                                  </a:rPr>
                                  <m:t>−3</m:t>
                                </m:r>
                                <m:r>
                                  <a:rPr lang="pt-PT" sz="2000" b="0" i="1" smtClean="0">
                                    <a:latin typeface="Cambria Math" panose="02040503050406030204" pitchFamily="18" charset="0"/>
                                  </a:rPr>
                                  <m:t>𝑡</m:t>
                                </m:r>
                                <m:r>
                                  <a:rPr lang="pt-PT" sz="2000" b="0" i="1" smtClean="0">
                                    <a:latin typeface="Cambria Math" panose="02040503050406030204" pitchFamily="18" charset="0"/>
                                  </a:rPr>
                                  <m:t>+2</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r>
                                  <a:rPr lang="pt-PT" sz="2000" i="1" smtClean="0">
                                    <a:latin typeface="Cambria Math" panose="02040503050406030204" pitchFamily="18" charset="0"/>
                                  </a:rPr>
                                  <m:t>𝑦</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eqArr>
                                  <m:eqArrPr>
                                    <m:ctrlPr>
                                      <a:rPr lang="es-ES" sz="2000" i="1">
                                        <a:latin typeface="Cambria Math" panose="02040503050406030204" pitchFamily="18" charset="0"/>
                                      </a:rPr>
                                    </m:ctrlPr>
                                  </m:eqArrPr>
                                  <m:e>
                                    <m:r>
                                      <a:rPr lang="pt-PT" sz="200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−2</m:t>
                                    </m:r>
                                    <m:r>
                                      <a:rPr lang="pt-PT" sz="2000" b="0" i="1" smtClean="0">
                                        <a:latin typeface="Cambria Math" panose="02040503050406030204" pitchFamily="18" charset="0"/>
                                      </a:rPr>
                                      <m:t>𝑡</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e>
                                    <m:r>
                                      <a:rPr lang="pt-PT" sz="2000" b="0" i="1" smtClean="0">
                                        <a:latin typeface="Cambria Math" panose="02040503050406030204" pitchFamily="18" charset="0"/>
                                      </a:rPr>
                                      <m:t>2</m:t>
                                    </m:r>
                                    <m: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+3</m:t>
                                    </m:r>
                                    <m:r>
                                      <a:rPr lang="pt-PT" sz="2000" b="0" i="1" smtClean="0">
                                        <a:latin typeface="Cambria Math" panose="02040503050406030204" pitchFamily="18" charset="0"/>
                                      </a:rPr>
                                      <m:t>𝑧</m:t>
                                    </m:r>
                                    <m:r>
                                      <a:rPr lang="pt-PT" sz="2000" b="0" i="1" smtClean="0">
                                        <a:latin typeface="Cambria Math" panose="02040503050406030204" pitchFamily="18" charset="0"/>
                                      </a:rPr>
                                      <m:t>−5</m:t>
                                    </m:r>
                                    <m:r>
                                      <a:rPr lang="pt-PT" sz="2000" b="0" i="1" smtClean="0">
                                        <a:latin typeface="Cambria Math" panose="02040503050406030204" pitchFamily="18" charset="0"/>
                                      </a:rPr>
                                      <m:t>𝑡</m:t>
                                    </m:r>
                                    <m:r>
                                      <a:rPr lang="pt-PT" sz="2000" b="0" i="1" smtClean="0">
                                        <a:latin typeface="Cambria Math" panose="02040503050406030204" pitchFamily="18" charset="0"/>
                                      </a:rPr>
                                      <m:t>+3</m:t>
                                    </m:r>
                                    <m:r>
                                      <a:rPr lang="pt-PT" sz="2000" b="0" i="1" smtClean="0">
                                        <a:latin typeface="Cambria Math" panose="02040503050406030204" pitchFamily="18" charset="0"/>
                                      </a:rPr>
                                      <m:t>𝑤</m:t>
                                    </m:r>
                                    <m:r>
                                      <a:rPr lang="pt-PT" sz="2000" b="0" i="1" smtClean="0">
                                        <a:latin typeface="Cambria Math" panose="02040503050406030204" pitchFamily="18" charset="0"/>
                                      </a:rPr>
                                      <m:t>=0</m:t>
                                    </m:r>
                                  </m:e>
                                </m:eqArr>
                              </m:e>
                            </m:mr>
                          </m:m>
                        </m:e>
                      </m:d>
                    </m:oMath>
                  </m:oMathPara>
                </a14:m>
                <a:endParaRPr lang="es-ES" sz="20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415935" cy="1479764"/>
              </a:xfrm>
              <a:prstGeom prst="rect">
                <a:avLst/>
              </a:prstGeom>
              <a:blipFill>
                <a:blip r:embed="rId6"/>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5"/>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86" name="Objeto 85">
            <a:extLst>
              <a:ext uri="{FF2B5EF4-FFF2-40B4-BE49-F238E27FC236}">
                <a16:creationId xmlns:a16="http://schemas.microsoft.com/office/drawing/2014/main" id="{8945DD12-B2ED-4277-9AFF-11A4FC93C250}"/>
              </a:ext>
            </a:extLst>
          </p:cNvPr>
          <p:cNvGraphicFramePr>
            <a:graphicFrameLocks noChangeAspect="1"/>
          </p:cNvGraphicFramePr>
          <p:nvPr/>
        </p:nvGraphicFramePr>
        <p:xfrm>
          <a:off x="2135505" y="2481193"/>
          <a:ext cx="2436492" cy="1419187"/>
        </p:xfrm>
        <a:graphic>
          <a:graphicData uri="http://schemas.openxmlformats.org/presentationml/2006/ole">
            <mc:AlternateContent xmlns:mc="http://schemas.openxmlformats.org/markup-compatibility/2006">
              <mc:Choice xmlns:v="urn:schemas-microsoft-com:vml" Requires="v">
                <p:oleObj name="Equation" r:id="rId16" imgW="1625400" imgH="939600" progId="Equation.DSMT4">
                  <p:embed/>
                </p:oleObj>
              </mc:Choice>
              <mc:Fallback>
                <p:oleObj name="Equation" r:id="rId16" imgW="1625400" imgH="939600" progId="Equation.DSMT4">
                  <p:embed/>
                  <p:pic>
                    <p:nvPicPr>
                      <p:cNvPr id="86" name="Objeto 85">
                        <a:extLst>
                          <a:ext uri="{FF2B5EF4-FFF2-40B4-BE49-F238E27FC236}">
                            <a16:creationId xmlns:a16="http://schemas.microsoft.com/office/drawing/2014/main" id="{8945DD12-B2ED-4277-9AFF-11A4FC93C250}"/>
                          </a:ext>
                        </a:extLst>
                      </p:cNvPr>
                      <p:cNvPicPr>
                        <a:picLocks noChangeAspect="1" noChangeArrowheads="1"/>
                      </p:cNvPicPr>
                      <p:nvPr/>
                    </p:nvPicPr>
                    <p:blipFill>
                      <a:blip r:embed="rId17"/>
                      <a:srcRect/>
                      <a:stretch>
                        <a:fillRect/>
                      </a:stretch>
                    </p:blipFill>
                    <p:spPr bwMode="auto">
                      <a:xfrm>
                        <a:off x="2135505" y="2481193"/>
                        <a:ext cx="2436492" cy="141918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0" name="CuadroTexto 31">
                <a:extLst>
                  <a:ext uri="{FF2B5EF4-FFF2-40B4-BE49-F238E27FC236}">
                    <a16:creationId xmlns:a16="http://schemas.microsoft.com/office/drawing/2014/main" id="{A6E2B284-E66B-4289-BB1D-0EC8D6059F5E}"/>
                  </a:ext>
                </a:extLst>
              </p:cNvPr>
              <p:cNvSpPr txBox="1"/>
              <p:nvPr/>
            </p:nvSpPr>
            <p:spPr>
              <a:xfrm>
                <a:off x="5596740" y="978448"/>
                <a:ext cx="6233523" cy="400110"/>
              </a:xfrm>
              <a:prstGeom prst="rect">
                <a:avLst/>
              </a:prstGeom>
              <a:noFill/>
            </p:spPr>
            <p:txBody>
              <a:bodyPr wrap="square" rtlCol="0">
                <a:spAutoFit/>
              </a:bodyPr>
              <a:lstStyle/>
              <a:p>
                <a:pPr algn="just"/>
                <a:r>
                  <a:rPr lang="en-GB" sz="2000" b="1" dirty="0">
                    <a:solidFill>
                      <a:srgbClr val="00007F"/>
                    </a:solidFill>
                  </a:rPr>
                  <a:t>Homogeneous system </a:t>
                </a:r>
                <a:r>
                  <a:rPr lang="en-GB" sz="2000" dirty="0">
                    <a:solidFill>
                      <a:srgbClr val="00007F"/>
                    </a:solidFill>
                  </a:rPr>
                  <a:t>(null constant terms) </a:t>
                </a:r>
                <a14:m>
                  <m:oMath xmlns:m="http://schemas.openxmlformats.org/officeDocument/2006/math">
                    <m:r>
                      <a:rPr lang="en-GB" sz="2000" i="1" smtClean="0">
                        <a:solidFill>
                          <a:srgbClr val="00007F"/>
                        </a:solidFill>
                        <a:latin typeface="Cambria Math" panose="02040503050406030204" pitchFamily="18" charset="0"/>
                        <a:ea typeface="Cambria Math" panose="02040503050406030204" pitchFamily="18" charset="0"/>
                      </a:rPr>
                      <m:t>→</m:t>
                    </m:r>
                  </m:oMath>
                </a14:m>
                <a:r>
                  <a:rPr lang="en-GB" sz="2000" dirty="0">
                    <a:solidFill>
                      <a:srgbClr val="00007F"/>
                    </a:solidFill>
                  </a:rPr>
                  <a:t> </a:t>
                </a:r>
                <a:r>
                  <a:rPr lang="en-GB" sz="2000" b="1" dirty="0">
                    <a:solidFill>
                      <a:srgbClr val="00007F"/>
                    </a:solidFill>
                  </a:rPr>
                  <a:t>consistent</a:t>
                </a:r>
                <a:r>
                  <a:rPr lang="en-GB" sz="2000" dirty="0">
                    <a:solidFill>
                      <a:srgbClr val="00007F"/>
                    </a:solidFill>
                  </a:rPr>
                  <a:t>! </a:t>
                </a:r>
              </a:p>
            </p:txBody>
          </p:sp>
        </mc:Choice>
        <mc:Fallback xmlns="">
          <p:sp>
            <p:nvSpPr>
              <p:cNvPr id="30" name="CuadroTexto 31">
                <a:extLst>
                  <a:ext uri="{FF2B5EF4-FFF2-40B4-BE49-F238E27FC236}">
                    <a16:creationId xmlns:a16="http://schemas.microsoft.com/office/drawing/2014/main" id="{A6E2B284-E66B-4289-BB1D-0EC8D6059F5E}"/>
                  </a:ext>
                </a:extLst>
              </p:cNvPr>
              <p:cNvSpPr txBox="1">
                <a:spLocks noRot="1" noChangeAspect="1" noMove="1" noResize="1" noEditPoints="1" noAdjustHandles="1" noChangeArrowheads="1" noChangeShapeType="1" noTextEdit="1"/>
              </p:cNvSpPr>
              <p:nvPr/>
            </p:nvSpPr>
            <p:spPr>
              <a:xfrm>
                <a:off x="5596740" y="978448"/>
                <a:ext cx="6233523" cy="400110"/>
              </a:xfrm>
              <a:prstGeom prst="rect">
                <a:avLst/>
              </a:prstGeom>
              <a:blipFill>
                <a:blip r:embed="rId18"/>
                <a:stretch>
                  <a:fillRect l="-978" t="-9231" r="-587" b="-27692"/>
                </a:stretch>
              </a:blipFill>
            </p:spPr>
            <p:txBody>
              <a:bodyPr/>
              <a:lstStyle/>
              <a:p>
                <a:r>
                  <a:rPr lang="en-GB">
                    <a:noFill/>
                  </a:rPr>
                  <a:t> </a:t>
                </a:r>
              </a:p>
            </p:txBody>
          </p:sp>
        </mc:Fallback>
      </mc:AlternateContent>
      <p:sp>
        <p:nvSpPr>
          <p:cNvPr id="31" name="CuadroTexto 31">
            <a:extLst>
              <a:ext uri="{FF2B5EF4-FFF2-40B4-BE49-F238E27FC236}">
                <a16:creationId xmlns:a16="http://schemas.microsoft.com/office/drawing/2014/main" id="{30C8E4B0-C36E-4270-AF48-21C5B1727936}"/>
              </a:ext>
            </a:extLst>
          </p:cNvPr>
          <p:cNvSpPr txBox="1"/>
          <p:nvPr/>
        </p:nvSpPr>
        <p:spPr>
          <a:xfrm>
            <a:off x="5596740" y="1322820"/>
            <a:ext cx="6150612" cy="707886"/>
          </a:xfrm>
          <a:prstGeom prst="rect">
            <a:avLst/>
          </a:prstGeom>
          <a:noFill/>
        </p:spPr>
        <p:txBody>
          <a:bodyPr wrap="square" rtlCol="0">
            <a:spAutoFit/>
          </a:bodyPr>
          <a:lstStyle/>
          <a:p>
            <a:pPr algn="just"/>
            <a:r>
              <a:rPr lang="en-GB" sz="2000" dirty="0">
                <a:solidFill>
                  <a:srgbClr val="00007F"/>
                </a:solidFill>
              </a:rPr>
              <a:t>Notice that since the number of equations (4) is less than the number of variables (5) it will have </a:t>
            </a:r>
            <a:r>
              <a:rPr lang="en-GB" sz="2000" b="1" dirty="0">
                <a:solidFill>
                  <a:srgbClr val="00007F"/>
                </a:solidFill>
              </a:rPr>
              <a:t>infinite solutions</a:t>
            </a:r>
            <a:r>
              <a:rPr lang="en-GB" sz="2000" dirty="0">
                <a:solidFill>
                  <a:srgbClr val="00007F"/>
                </a:solidFill>
              </a:rPr>
              <a:t>!</a:t>
            </a:r>
          </a:p>
        </p:txBody>
      </p:sp>
      <p:sp>
        <p:nvSpPr>
          <p:cNvPr id="5" name="Retângulo 4">
            <a:extLst>
              <a:ext uri="{FF2B5EF4-FFF2-40B4-BE49-F238E27FC236}">
                <a16:creationId xmlns:a16="http://schemas.microsoft.com/office/drawing/2014/main" id="{6EBE78B8-D158-4ECD-B832-522F2C7FF510}"/>
              </a:ext>
            </a:extLst>
          </p:cNvPr>
          <p:cNvSpPr/>
          <p:nvPr/>
        </p:nvSpPr>
        <p:spPr>
          <a:xfrm>
            <a:off x="6086565" y="1959175"/>
            <a:ext cx="4419608" cy="369332"/>
          </a:xfrm>
          <a:prstGeom prst="rect">
            <a:avLst/>
          </a:prstGeom>
          <a:ln>
            <a:solidFill>
              <a:srgbClr val="29A6FF"/>
            </a:solidFill>
          </a:ln>
        </p:spPr>
        <p:txBody>
          <a:bodyPr wrap="none">
            <a:spAutoFit/>
          </a:bodyPr>
          <a:lstStyle/>
          <a:p>
            <a:pPr algn="ct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a:t>
            </a:r>
            <a:r>
              <a:rPr lang="en-GB" b="1" dirty="0">
                <a:solidFill>
                  <a:srgbClr val="00007F"/>
                </a:solidFill>
              </a:rPr>
              <a:t>) </a:t>
            </a:r>
            <a:r>
              <a:rPr lang="en-GB" dirty="0">
                <a:solidFill>
                  <a:srgbClr val="00007F"/>
                </a:solidFill>
              </a:rPr>
              <a:t>= </a:t>
            </a: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A│B</a:t>
            </a:r>
            <a:r>
              <a:rPr lang="en-GB" b="1" dirty="0">
                <a:solidFill>
                  <a:srgbClr val="00007F"/>
                </a:solidFill>
              </a:rPr>
              <a:t>) </a:t>
            </a:r>
            <a:r>
              <a:rPr lang="en-GB" dirty="0">
                <a:solidFill>
                  <a:srgbClr val="00007F"/>
                </a:solidFill>
              </a:rPr>
              <a:t>&lt; </a:t>
            </a:r>
            <a:r>
              <a:rPr lang="en-GB" b="1" dirty="0">
                <a:solidFill>
                  <a:srgbClr val="00007F"/>
                </a:solidFill>
              </a:rPr>
              <a:t>Number of variables</a:t>
            </a:r>
          </a:p>
        </p:txBody>
      </p:sp>
      <p:graphicFrame>
        <p:nvGraphicFramePr>
          <p:cNvPr id="33" name="Objeto 32">
            <a:extLst>
              <a:ext uri="{FF2B5EF4-FFF2-40B4-BE49-F238E27FC236}">
                <a16:creationId xmlns:a16="http://schemas.microsoft.com/office/drawing/2014/main" id="{09294056-6805-43A8-A746-CAB071598B3B}"/>
              </a:ext>
            </a:extLst>
          </p:cNvPr>
          <p:cNvGraphicFramePr>
            <a:graphicFrameLocks noChangeAspect="1"/>
          </p:cNvGraphicFramePr>
          <p:nvPr/>
        </p:nvGraphicFramePr>
        <p:xfrm>
          <a:off x="4509055" y="2830513"/>
          <a:ext cx="993775" cy="719137"/>
        </p:xfrm>
        <a:graphic>
          <a:graphicData uri="http://schemas.openxmlformats.org/presentationml/2006/ole">
            <mc:AlternateContent xmlns:mc="http://schemas.openxmlformats.org/markup-compatibility/2006">
              <mc:Choice xmlns:v="urn:schemas-microsoft-com:vml" Requires="v">
                <p:oleObj name="Equation" r:id="rId19" imgW="647640" imgH="419040" progId="Equation.DSMT4">
                  <p:embed/>
                </p:oleObj>
              </mc:Choice>
              <mc:Fallback>
                <p:oleObj name="Equation" r:id="rId19" imgW="647640" imgH="419040" progId="Equation.DSMT4">
                  <p:embed/>
                  <p:pic>
                    <p:nvPicPr>
                      <p:cNvPr id="33" name="Objeto 32">
                        <a:extLst>
                          <a:ext uri="{FF2B5EF4-FFF2-40B4-BE49-F238E27FC236}">
                            <a16:creationId xmlns:a16="http://schemas.microsoft.com/office/drawing/2014/main" id="{09294056-6805-43A8-A746-CAB071598B3B}"/>
                          </a:ext>
                        </a:extLst>
                      </p:cNvPr>
                      <p:cNvPicPr>
                        <a:picLocks noChangeAspect="1" noChangeArrowheads="1"/>
                      </p:cNvPicPr>
                      <p:nvPr/>
                    </p:nvPicPr>
                    <p:blipFill>
                      <a:blip r:embed="rId20"/>
                      <a:srcRect/>
                      <a:stretch>
                        <a:fillRect/>
                      </a:stretch>
                    </p:blipFill>
                    <p:spPr bwMode="auto">
                      <a:xfrm>
                        <a:off x="4509055" y="2830513"/>
                        <a:ext cx="993775" cy="719137"/>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1918A062-2E89-48BC-9DF1-D68820F60450}"/>
              </a:ext>
            </a:extLst>
          </p:cNvPr>
          <p:cNvGraphicFramePr>
            <a:graphicFrameLocks noChangeAspect="1"/>
          </p:cNvGraphicFramePr>
          <p:nvPr/>
        </p:nvGraphicFramePr>
        <p:xfrm>
          <a:off x="8744185" y="2481263"/>
          <a:ext cx="2417763" cy="1419225"/>
        </p:xfrm>
        <a:graphic>
          <a:graphicData uri="http://schemas.openxmlformats.org/presentationml/2006/ole">
            <mc:AlternateContent xmlns:mc="http://schemas.openxmlformats.org/markup-compatibility/2006">
              <mc:Choice xmlns:v="urn:schemas-microsoft-com:vml" Requires="v">
                <p:oleObj name="Equation" r:id="rId21" imgW="1612800" imgH="939600" progId="Equation.DSMT4">
                  <p:embed/>
                </p:oleObj>
              </mc:Choice>
              <mc:Fallback>
                <p:oleObj name="Equation" r:id="rId21" imgW="1612800" imgH="939600" progId="Equation.DSMT4">
                  <p:embed/>
                  <p:pic>
                    <p:nvPicPr>
                      <p:cNvPr id="34" name="Objeto 33">
                        <a:extLst>
                          <a:ext uri="{FF2B5EF4-FFF2-40B4-BE49-F238E27FC236}">
                            <a16:creationId xmlns:a16="http://schemas.microsoft.com/office/drawing/2014/main" id="{1918A062-2E89-48BC-9DF1-D68820F60450}"/>
                          </a:ext>
                        </a:extLst>
                      </p:cNvPr>
                      <p:cNvPicPr>
                        <a:picLocks noChangeAspect="1" noChangeArrowheads="1"/>
                      </p:cNvPicPr>
                      <p:nvPr/>
                    </p:nvPicPr>
                    <p:blipFill>
                      <a:blip r:embed="rId22"/>
                      <a:srcRect/>
                      <a:stretch>
                        <a:fillRect/>
                      </a:stretch>
                    </p:blipFill>
                    <p:spPr bwMode="auto">
                      <a:xfrm>
                        <a:off x="8744185" y="2481263"/>
                        <a:ext cx="2417763" cy="1419225"/>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0B2BB309-4CC0-452D-B921-A0700C32B13D}"/>
              </a:ext>
            </a:extLst>
          </p:cNvPr>
          <p:cNvGraphicFramePr>
            <a:graphicFrameLocks noChangeAspect="1"/>
          </p:cNvGraphicFramePr>
          <p:nvPr/>
        </p:nvGraphicFramePr>
        <p:xfrm>
          <a:off x="7851267" y="2822575"/>
          <a:ext cx="915987" cy="719138"/>
        </p:xfrm>
        <a:graphic>
          <a:graphicData uri="http://schemas.openxmlformats.org/presentationml/2006/ole">
            <mc:AlternateContent xmlns:mc="http://schemas.openxmlformats.org/markup-compatibility/2006">
              <mc:Choice xmlns:v="urn:schemas-microsoft-com:vml" Requires="v">
                <p:oleObj name="Equation" r:id="rId23" imgW="596880" imgH="419040" progId="Equation.DSMT4">
                  <p:embed/>
                </p:oleObj>
              </mc:Choice>
              <mc:Fallback>
                <p:oleObj name="Equation" r:id="rId23" imgW="596880" imgH="419040" progId="Equation.DSMT4">
                  <p:embed/>
                  <p:pic>
                    <p:nvPicPr>
                      <p:cNvPr id="35" name="Objeto 34">
                        <a:extLst>
                          <a:ext uri="{FF2B5EF4-FFF2-40B4-BE49-F238E27FC236}">
                            <a16:creationId xmlns:a16="http://schemas.microsoft.com/office/drawing/2014/main" id="{0B2BB309-4CC0-452D-B921-A0700C32B13D}"/>
                          </a:ext>
                        </a:extLst>
                      </p:cNvPr>
                      <p:cNvPicPr>
                        <a:picLocks noChangeAspect="1" noChangeArrowheads="1"/>
                      </p:cNvPicPr>
                      <p:nvPr/>
                    </p:nvPicPr>
                    <p:blipFill>
                      <a:blip r:embed="rId24"/>
                      <a:srcRect/>
                      <a:stretch>
                        <a:fillRect/>
                      </a:stretch>
                    </p:blipFill>
                    <p:spPr bwMode="auto">
                      <a:xfrm>
                        <a:off x="7851267" y="2822575"/>
                        <a:ext cx="915987" cy="719138"/>
                      </a:xfrm>
                      <a:prstGeom prst="rect">
                        <a:avLst/>
                      </a:prstGeom>
                      <a:noFill/>
                    </p:spPr>
                  </p:pic>
                </p:oleObj>
              </mc:Fallback>
            </mc:AlternateContent>
          </a:graphicData>
        </a:graphic>
      </p:graphicFrame>
      <p:graphicFrame>
        <p:nvGraphicFramePr>
          <p:cNvPr id="36" name="Objeto 35">
            <a:extLst>
              <a:ext uri="{FF2B5EF4-FFF2-40B4-BE49-F238E27FC236}">
                <a16:creationId xmlns:a16="http://schemas.microsoft.com/office/drawing/2014/main" id="{3AD0551E-6344-4901-AA8E-BD3DD9C16251}"/>
              </a:ext>
            </a:extLst>
          </p:cNvPr>
          <p:cNvGraphicFramePr>
            <a:graphicFrameLocks noChangeAspect="1"/>
          </p:cNvGraphicFramePr>
          <p:nvPr/>
        </p:nvGraphicFramePr>
        <p:xfrm>
          <a:off x="5449379" y="2481263"/>
          <a:ext cx="2417763" cy="1419225"/>
        </p:xfrm>
        <a:graphic>
          <a:graphicData uri="http://schemas.openxmlformats.org/presentationml/2006/ole">
            <mc:AlternateContent xmlns:mc="http://schemas.openxmlformats.org/markup-compatibility/2006">
              <mc:Choice xmlns:v="urn:schemas-microsoft-com:vml" Requires="v">
                <p:oleObj name="Equation" r:id="rId25" imgW="1612800" imgH="939600" progId="Equation.DSMT4">
                  <p:embed/>
                </p:oleObj>
              </mc:Choice>
              <mc:Fallback>
                <p:oleObj name="Equation" r:id="rId25" imgW="1612800" imgH="939600" progId="Equation.DSMT4">
                  <p:embed/>
                  <p:pic>
                    <p:nvPicPr>
                      <p:cNvPr id="36" name="Objeto 35">
                        <a:extLst>
                          <a:ext uri="{FF2B5EF4-FFF2-40B4-BE49-F238E27FC236}">
                            <a16:creationId xmlns:a16="http://schemas.microsoft.com/office/drawing/2014/main" id="{3AD0551E-6344-4901-AA8E-BD3DD9C16251}"/>
                          </a:ext>
                        </a:extLst>
                      </p:cNvPr>
                      <p:cNvPicPr>
                        <a:picLocks noChangeAspect="1" noChangeArrowheads="1"/>
                      </p:cNvPicPr>
                      <p:nvPr/>
                    </p:nvPicPr>
                    <p:blipFill>
                      <a:blip r:embed="rId26"/>
                      <a:srcRect/>
                      <a:stretch>
                        <a:fillRect/>
                      </a:stretch>
                    </p:blipFill>
                    <p:spPr bwMode="auto">
                      <a:xfrm>
                        <a:off x="5449379" y="2481263"/>
                        <a:ext cx="2417763" cy="1419225"/>
                      </a:xfrm>
                      <a:prstGeom prst="rect">
                        <a:avLst/>
                      </a:prstGeom>
                      <a:noFill/>
                    </p:spPr>
                  </p:pic>
                </p:oleObj>
              </mc:Fallback>
            </mc:AlternateContent>
          </a:graphicData>
        </a:graphic>
      </p:graphicFrame>
      <p:graphicFrame>
        <p:nvGraphicFramePr>
          <p:cNvPr id="37" name="Objeto 36">
            <a:extLst>
              <a:ext uri="{FF2B5EF4-FFF2-40B4-BE49-F238E27FC236}">
                <a16:creationId xmlns:a16="http://schemas.microsoft.com/office/drawing/2014/main" id="{9C23C411-A3FE-4045-A0A6-E2BB7DFFA807}"/>
              </a:ext>
            </a:extLst>
          </p:cNvPr>
          <p:cNvGraphicFramePr>
            <a:graphicFrameLocks noChangeAspect="1"/>
          </p:cNvGraphicFramePr>
          <p:nvPr/>
        </p:nvGraphicFramePr>
        <p:xfrm>
          <a:off x="11110574" y="2922588"/>
          <a:ext cx="915987" cy="522287"/>
        </p:xfrm>
        <a:graphic>
          <a:graphicData uri="http://schemas.openxmlformats.org/presentationml/2006/ole">
            <mc:AlternateContent xmlns:mc="http://schemas.openxmlformats.org/markup-compatibility/2006">
              <mc:Choice xmlns:v="urn:schemas-microsoft-com:vml" Requires="v">
                <p:oleObj name="Equation" r:id="rId27" imgW="596880" imgH="304560" progId="Equation.DSMT4">
                  <p:embed/>
                </p:oleObj>
              </mc:Choice>
              <mc:Fallback>
                <p:oleObj name="Equation" r:id="rId27" imgW="596880" imgH="304560" progId="Equation.DSMT4">
                  <p:embed/>
                  <p:pic>
                    <p:nvPicPr>
                      <p:cNvPr id="37" name="Objeto 36">
                        <a:extLst>
                          <a:ext uri="{FF2B5EF4-FFF2-40B4-BE49-F238E27FC236}">
                            <a16:creationId xmlns:a16="http://schemas.microsoft.com/office/drawing/2014/main" id="{9C23C411-A3FE-4045-A0A6-E2BB7DFFA807}"/>
                          </a:ext>
                        </a:extLst>
                      </p:cNvPr>
                      <p:cNvPicPr>
                        <a:picLocks noChangeAspect="1" noChangeArrowheads="1"/>
                      </p:cNvPicPr>
                      <p:nvPr/>
                    </p:nvPicPr>
                    <p:blipFill>
                      <a:blip r:embed="rId28"/>
                      <a:srcRect/>
                      <a:stretch>
                        <a:fillRect/>
                      </a:stretch>
                    </p:blipFill>
                    <p:spPr bwMode="auto">
                      <a:xfrm>
                        <a:off x="11110574" y="2922588"/>
                        <a:ext cx="915987" cy="522287"/>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FBE357F0-F108-49A7-9B2B-BEF29B8917ED}"/>
              </a:ext>
            </a:extLst>
          </p:cNvPr>
          <p:cNvGraphicFramePr>
            <a:graphicFrameLocks noChangeAspect="1"/>
          </p:cNvGraphicFramePr>
          <p:nvPr/>
        </p:nvGraphicFramePr>
        <p:xfrm>
          <a:off x="2135505" y="4120913"/>
          <a:ext cx="2417763" cy="1419225"/>
        </p:xfrm>
        <a:graphic>
          <a:graphicData uri="http://schemas.openxmlformats.org/presentationml/2006/ole">
            <mc:AlternateContent xmlns:mc="http://schemas.openxmlformats.org/markup-compatibility/2006">
              <mc:Choice xmlns:v="urn:schemas-microsoft-com:vml" Requires="v">
                <p:oleObj name="Equation" r:id="rId29" imgW="1612800" imgH="939600" progId="Equation.DSMT4">
                  <p:embed/>
                </p:oleObj>
              </mc:Choice>
              <mc:Fallback>
                <p:oleObj name="Equation" r:id="rId29" imgW="1612800" imgH="939600" progId="Equation.DSMT4">
                  <p:embed/>
                  <p:pic>
                    <p:nvPicPr>
                      <p:cNvPr id="38" name="Objeto 37">
                        <a:extLst>
                          <a:ext uri="{FF2B5EF4-FFF2-40B4-BE49-F238E27FC236}">
                            <a16:creationId xmlns:a16="http://schemas.microsoft.com/office/drawing/2014/main" id="{FBE357F0-F108-49A7-9B2B-BEF29B8917ED}"/>
                          </a:ext>
                        </a:extLst>
                      </p:cNvPr>
                      <p:cNvPicPr>
                        <a:picLocks noChangeAspect="1" noChangeArrowheads="1"/>
                      </p:cNvPicPr>
                      <p:nvPr/>
                    </p:nvPicPr>
                    <p:blipFill>
                      <a:blip r:embed="rId30"/>
                      <a:srcRect/>
                      <a:stretch>
                        <a:fillRect/>
                      </a:stretch>
                    </p:blipFill>
                    <p:spPr bwMode="auto">
                      <a:xfrm>
                        <a:off x="2135505" y="4120913"/>
                        <a:ext cx="2417763" cy="1419225"/>
                      </a:xfrm>
                      <a:prstGeom prst="rect">
                        <a:avLst/>
                      </a:prstGeom>
                      <a:noFill/>
                    </p:spPr>
                  </p:pic>
                </p:oleObj>
              </mc:Fallback>
            </mc:AlternateContent>
          </a:graphicData>
        </a:graphic>
      </p:graphicFrame>
      <p:sp>
        <p:nvSpPr>
          <p:cNvPr id="48" name="Retângulo 47">
            <a:extLst>
              <a:ext uri="{FF2B5EF4-FFF2-40B4-BE49-F238E27FC236}">
                <a16:creationId xmlns:a16="http://schemas.microsoft.com/office/drawing/2014/main" id="{E0F96794-FB70-4767-A5FF-8F0ACF555A61}"/>
              </a:ext>
            </a:extLst>
          </p:cNvPr>
          <p:cNvSpPr/>
          <p:nvPr/>
        </p:nvSpPr>
        <p:spPr>
          <a:xfrm>
            <a:off x="2063482" y="5609405"/>
            <a:ext cx="2592377" cy="369332"/>
          </a:xfrm>
          <a:prstGeom prst="rect">
            <a:avLst/>
          </a:prstGeom>
          <a:ln>
            <a:noFill/>
          </a:ln>
        </p:spPr>
        <p:txBody>
          <a:bodyPr wrap="none">
            <a:spAutoFit/>
          </a:bodyPr>
          <a:lstStyle/>
          <a:p>
            <a:pPr algn="ctr"/>
            <a:r>
              <a:rPr lang="en-GB" dirty="0">
                <a:solidFill>
                  <a:srgbClr val="C00000"/>
                </a:solidFill>
              </a:rPr>
              <a:t>Rank(</a:t>
            </a:r>
            <a:r>
              <a:rPr lang="en-GB" i="1" dirty="0">
                <a:solidFill>
                  <a:srgbClr val="C00000"/>
                </a:solidFill>
                <a:latin typeface="Times New Roman" panose="02020603050405020304" pitchFamily="18" charset="0"/>
                <a:cs typeface="Times New Roman" panose="02020603050405020304" pitchFamily="18" charset="0"/>
              </a:rPr>
              <a:t>A</a:t>
            </a:r>
            <a:r>
              <a:rPr lang="en-GB" dirty="0">
                <a:solidFill>
                  <a:srgbClr val="C00000"/>
                </a:solidFill>
              </a:rPr>
              <a:t>) = Rank(</a:t>
            </a:r>
            <a:r>
              <a:rPr lang="en-GB" i="1" dirty="0">
                <a:solidFill>
                  <a:srgbClr val="C00000"/>
                </a:solidFill>
                <a:latin typeface="Times New Roman" panose="02020603050405020304" pitchFamily="18" charset="0"/>
                <a:cs typeface="Times New Roman" panose="02020603050405020304" pitchFamily="18" charset="0"/>
              </a:rPr>
              <a:t>A│B</a:t>
            </a:r>
            <a:r>
              <a:rPr lang="en-GB" dirty="0">
                <a:solidFill>
                  <a:srgbClr val="C00000"/>
                </a:solidFill>
              </a:rPr>
              <a:t>) = 3</a:t>
            </a:r>
            <a:endParaRPr lang="en-GB" b="1" dirty="0">
              <a:solidFill>
                <a:srgbClr val="C00000"/>
              </a:solidFill>
            </a:endParaRPr>
          </a:p>
        </p:txBody>
      </p:sp>
      <p:sp>
        <p:nvSpPr>
          <p:cNvPr id="50" name="CuadroTexto 30">
            <a:extLst>
              <a:ext uri="{FF2B5EF4-FFF2-40B4-BE49-F238E27FC236}">
                <a16:creationId xmlns:a16="http://schemas.microsoft.com/office/drawing/2014/main" id="{6BCCF67E-0452-4715-B64A-689B9CA72151}"/>
              </a:ext>
            </a:extLst>
          </p:cNvPr>
          <p:cNvSpPr txBox="1"/>
          <p:nvPr/>
        </p:nvSpPr>
        <p:spPr>
          <a:xfrm>
            <a:off x="4822611" y="4314555"/>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x</a:t>
            </a:r>
            <a:endParaRPr lang="en-GB" sz="2400" b="1" dirty="0">
              <a:solidFill>
                <a:srgbClr val="00007F"/>
              </a:solidFill>
            </a:endParaRPr>
          </a:p>
        </p:txBody>
      </p:sp>
      <p:sp>
        <p:nvSpPr>
          <p:cNvPr id="54" name="CuadroTexto 30">
            <a:extLst>
              <a:ext uri="{FF2B5EF4-FFF2-40B4-BE49-F238E27FC236}">
                <a16:creationId xmlns:a16="http://schemas.microsoft.com/office/drawing/2014/main" id="{06638DDC-8BCB-476F-80CF-7D55B2FEE0DF}"/>
              </a:ext>
            </a:extLst>
          </p:cNvPr>
          <p:cNvSpPr txBox="1"/>
          <p:nvPr/>
        </p:nvSpPr>
        <p:spPr>
          <a:xfrm>
            <a:off x="4817279" y="4683139"/>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y</a:t>
            </a:r>
            <a:endParaRPr lang="en-GB" sz="2400" b="1" dirty="0">
              <a:solidFill>
                <a:srgbClr val="00007F"/>
              </a:solidFill>
            </a:endParaRPr>
          </a:p>
        </p:txBody>
      </p:sp>
      <p:sp>
        <p:nvSpPr>
          <p:cNvPr id="55" name="CuadroTexto 30">
            <a:extLst>
              <a:ext uri="{FF2B5EF4-FFF2-40B4-BE49-F238E27FC236}">
                <a16:creationId xmlns:a16="http://schemas.microsoft.com/office/drawing/2014/main" id="{5FEA8352-21D6-41F2-B429-8325EBC9286C}"/>
              </a:ext>
            </a:extLst>
          </p:cNvPr>
          <p:cNvSpPr txBox="1"/>
          <p:nvPr/>
        </p:nvSpPr>
        <p:spPr>
          <a:xfrm>
            <a:off x="4509055" y="3883502"/>
            <a:ext cx="1310998" cy="646986"/>
          </a:xfrm>
          <a:prstGeom prst="roundRect">
            <a:avLst/>
          </a:prstGeom>
          <a:noFill/>
          <a:ln w="28575">
            <a:noFill/>
          </a:ln>
          <a:effectLst/>
        </p:spPr>
        <p:txBody>
          <a:bodyPr wrap="square" rtlCol="0">
            <a:spAutoFit/>
          </a:bodyPr>
          <a:lstStyle/>
          <a:p>
            <a:pPr algn="ctr"/>
            <a:r>
              <a:rPr lang="en-GB" sz="1600" b="1" dirty="0">
                <a:solidFill>
                  <a:srgbClr val="00007F"/>
                </a:solidFill>
              </a:rPr>
              <a:t>Principal</a:t>
            </a:r>
            <a:r>
              <a:rPr lang="en-GB" sz="1600" dirty="0">
                <a:solidFill>
                  <a:srgbClr val="00007F"/>
                </a:solidFill>
              </a:rPr>
              <a:t> </a:t>
            </a:r>
          </a:p>
          <a:p>
            <a:pPr algn="ctr"/>
            <a:r>
              <a:rPr lang="en-GB" sz="1600" dirty="0">
                <a:solidFill>
                  <a:srgbClr val="00007F"/>
                </a:solidFill>
              </a:rPr>
              <a:t>Variables</a:t>
            </a:r>
            <a:endParaRPr lang="en-GB" sz="1600" b="1" dirty="0">
              <a:solidFill>
                <a:srgbClr val="00007F"/>
              </a:solidFill>
            </a:endParaRPr>
          </a:p>
        </p:txBody>
      </p:sp>
      <p:sp>
        <p:nvSpPr>
          <p:cNvPr id="58" name="CuadroTexto 30">
            <a:extLst>
              <a:ext uri="{FF2B5EF4-FFF2-40B4-BE49-F238E27FC236}">
                <a16:creationId xmlns:a16="http://schemas.microsoft.com/office/drawing/2014/main" id="{C5FF1A4B-39B8-4040-9157-4486B2931C4B}"/>
              </a:ext>
            </a:extLst>
          </p:cNvPr>
          <p:cNvSpPr txBox="1"/>
          <p:nvPr/>
        </p:nvSpPr>
        <p:spPr>
          <a:xfrm>
            <a:off x="4811947" y="5071192"/>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t</a:t>
            </a:r>
            <a:endParaRPr lang="en-GB" sz="2400" b="1" dirty="0">
              <a:solidFill>
                <a:srgbClr val="00007F"/>
              </a:solidFill>
            </a:endParaRPr>
          </a:p>
        </p:txBody>
      </p:sp>
      <p:sp>
        <p:nvSpPr>
          <p:cNvPr id="64" name="CuadroTexto 30">
            <a:extLst>
              <a:ext uri="{FF2B5EF4-FFF2-40B4-BE49-F238E27FC236}">
                <a16:creationId xmlns:a16="http://schemas.microsoft.com/office/drawing/2014/main" id="{C62BE34A-5879-4089-8062-56F6962DCC05}"/>
              </a:ext>
            </a:extLst>
          </p:cNvPr>
          <p:cNvSpPr txBox="1"/>
          <p:nvPr/>
        </p:nvSpPr>
        <p:spPr>
          <a:xfrm>
            <a:off x="5787948" y="4295699"/>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z</a:t>
            </a:r>
            <a:endParaRPr lang="en-GB" sz="2400" b="1" dirty="0">
              <a:solidFill>
                <a:srgbClr val="00007F"/>
              </a:solidFill>
            </a:endParaRPr>
          </a:p>
        </p:txBody>
      </p:sp>
      <p:sp>
        <p:nvSpPr>
          <p:cNvPr id="68" name="CuadroTexto 30">
            <a:extLst>
              <a:ext uri="{FF2B5EF4-FFF2-40B4-BE49-F238E27FC236}">
                <a16:creationId xmlns:a16="http://schemas.microsoft.com/office/drawing/2014/main" id="{230BC144-FC99-4166-9259-DEED95EAA0DE}"/>
              </a:ext>
            </a:extLst>
          </p:cNvPr>
          <p:cNvSpPr txBox="1"/>
          <p:nvPr/>
        </p:nvSpPr>
        <p:spPr>
          <a:xfrm>
            <a:off x="5479724" y="3883502"/>
            <a:ext cx="1310998" cy="646986"/>
          </a:xfrm>
          <a:prstGeom prst="roundRect">
            <a:avLst/>
          </a:prstGeom>
          <a:noFill/>
          <a:ln w="28575">
            <a:noFill/>
          </a:ln>
          <a:effectLst/>
        </p:spPr>
        <p:txBody>
          <a:bodyPr wrap="square" rtlCol="0">
            <a:spAutoFit/>
          </a:bodyPr>
          <a:lstStyle/>
          <a:p>
            <a:pPr algn="ctr"/>
            <a:r>
              <a:rPr lang="en-GB" sz="1600" b="1" dirty="0">
                <a:solidFill>
                  <a:srgbClr val="00007F"/>
                </a:solidFill>
              </a:rPr>
              <a:t>Free</a:t>
            </a:r>
            <a:r>
              <a:rPr lang="en-GB" sz="1600" dirty="0">
                <a:solidFill>
                  <a:srgbClr val="00007F"/>
                </a:solidFill>
              </a:rPr>
              <a:t> </a:t>
            </a:r>
          </a:p>
          <a:p>
            <a:pPr algn="ctr"/>
            <a:r>
              <a:rPr lang="en-GB" sz="1600" dirty="0">
                <a:solidFill>
                  <a:srgbClr val="00007F"/>
                </a:solidFill>
              </a:rPr>
              <a:t>Variables</a:t>
            </a:r>
            <a:endParaRPr lang="en-GB" sz="1600" b="1" dirty="0">
              <a:solidFill>
                <a:srgbClr val="00007F"/>
              </a:solidFill>
            </a:endParaRPr>
          </a:p>
        </p:txBody>
      </p:sp>
      <p:sp>
        <p:nvSpPr>
          <p:cNvPr id="70" name="CuadroTexto 30">
            <a:extLst>
              <a:ext uri="{FF2B5EF4-FFF2-40B4-BE49-F238E27FC236}">
                <a16:creationId xmlns:a16="http://schemas.microsoft.com/office/drawing/2014/main" id="{65E27426-EBBD-4AEB-B586-9B95E119E3F1}"/>
              </a:ext>
            </a:extLst>
          </p:cNvPr>
          <p:cNvSpPr txBox="1"/>
          <p:nvPr/>
        </p:nvSpPr>
        <p:spPr>
          <a:xfrm>
            <a:off x="5782616" y="4739373"/>
            <a:ext cx="626768" cy="510778"/>
          </a:xfrm>
          <a:prstGeom prst="roundRect">
            <a:avLst/>
          </a:prstGeom>
          <a:noFill/>
          <a:ln w="28575">
            <a:noFill/>
          </a:ln>
          <a:effectLst/>
        </p:spPr>
        <p:txBody>
          <a:bodyPr wrap="square" rtlCol="0">
            <a:spAutoFit/>
          </a:bodyPr>
          <a:lstStyle/>
          <a:p>
            <a:pPr algn="ctr"/>
            <a:r>
              <a:rPr lang="en-GB" sz="2400" b="1" i="1" dirty="0">
                <a:solidFill>
                  <a:srgbClr val="00007F"/>
                </a:solidFill>
                <a:latin typeface="Times New Roman" panose="02020603050405020304" pitchFamily="18" charset="0"/>
                <a:cs typeface="Times New Roman" panose="02020603050405020304" pitchFamily="18" charset="0"/>
              </a:rPr>
              <a:t>w</a:t>
            </a:r>
            <a:endParaRPr lang="en-GB" sz="2400" b="1" dirty="0">
              <a:solidFill>
                <a:srgbClr val="00007F"/>
              </a:solidFill>
            </a:endParaRPr>
          </a:p>
        </p:txBody>
      </p:sp>
      <p:grpSp>
        <p:nvGrpSpPr>
          <p:cNvPr id="7" name="Agrupar 6">
            <a:extLst>
              <a:ext uri="{FF2B5EF4-FFF2-40B4-BE49-F238E27FC236}">
                <a16:creationId xmlns:a16="http://schemas.microsoft.com/office/drawing/2014/main" id="{14F08AA4-F6A2-4B78-B9AF-C77004A3A06C}"/>
              </a:ext>
            </a:extLst>
          </p:cNvPr>
          <p:cNvGrpSpPr/>
          <p:nvPr/>
        </p:nvGrpSpPr>
        <p:grpSpPr>
          <a:xfrm>
            <a:off x="6434584" y="4092549"/>
            <a:ext cx="3176605" cy="1623769"/>
            <a:chOff x="6434584" y="4092549"/>
            <a:chExt cx="3176605" cy="1623769"/>
          </a:xfrm>
        </p:grpSpPr>
        <mc:AlternateContent xmlns:mc="http://schemas.openxmlformats.org/markup-compatibility/2006" xmlns:a14="http://schemas.microsoft.com/office/drawing/2010/main">
          <mc:Choice Requires="a14">
            <p:sp>
              <p:nvSpPr>
                <p:cNvPr id="52" name="CuadroTexto 14">
                  <a:extLst>
                    <a:ext uri="{FF2B5EF4-FFF2-40B4-BE49-F238E27FC236}">
                      <a16:creationId xmlns:a16="http://schemas.microsoft.com/office/drawing/2014/main" id="{195C189E-9C55-4071-81A2-292D1FAD34C6}"/>
                    </a:ext>
                  </a:extLst>
                </p:cNvPr>
                <p:cNvSpPr txBox="1"/>
                <p:nvPr/>
              </p:nvSpPr>
              <p:spPr>
                <a:xfrm>
                  <a:off x="6434584" y="4124261"/>
                  <a:ext cx="795731" cy="1530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solidFill>
                                  <a:srgbClr val="00007F"/>
                                </a:solidFill>
                                <a:latin typeface="Cambria Math" panose="02040503050406030204" pitchFamily="18" charset="0"/>
                              </a:rPr>
                            </m:ctrlPr>
                          </m:dPr>
                          <m:e>
                            <m:m>
                              <m:mPr>
                                <m:mcs>
                                  <m:mc>
                                    <m:mcPr>
                                      <m:count m:val="1"/>
                                      <m:mcJc m:val="center"/>
                                    </m:mcPr>
                                  </m:mc>
                                </m:mcs>
                                <m:ctrlPr>
                                  <a:rPr lang="es-ES" sz="2000" i="1" smtClean="0">
                                    <a:solidFill>
                                      <a:srgbClr val="00007F"/>
                                    </a:solidFill>
                                    <a:latin typeface="Cambria Math" panose="02040503050406030204" pitchFamily="18" charset="0"/>
                                  </a:rPr>
                                </m:ctrlPr>
                              </m:mP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b="0" i="1" smtClean="0">
                                            <a:solidFill>
                                              <a:schemeClr val="bg1"/>
                                            </a:solidFill>
                                            <a:latin typeface="Cambria Math" panose="02040503050406030204" pitchFamily="18" charset="0"/>
                                          </a:rPr>
                                          <m:t>0</m:t>
                                        </m:r>
                                        <m:r>
                                          <a:rPr lang="pt-PT" sz="2000" b="0" i="1" smtClean="0">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
                          </m:e>
                        </m:d>
                      </m:oMath>
                    </m:oMathPara>
                  </a14:m>
                  <a:endParaRPr lang="es-ES" sz="2000" dirty="0">
                    <a:solidFill>
                      <a:srgbClr val="00007F"/>
                    </a:solidFill>
                  </a:endParaRPr>
                </a:p>
              </p:txBody>
            </p:sp>
          </mc:Choice>
          <mc:Fallback xmlns="">
            <p:sp>
              <p:nvSpPr>
                <p:cNvPr id="52" name="CuadroTexto 14">
                  <a:extLst>
                    <a:ext uri="{FF2B5EF4-FFF2-40B4-BE49-F238E27FC236}">
                      <a16:creationId xmlns:a16="http://schemas.microsoft.com/office/drawing/2014/main" id="{195C189E-9C55-4071-81A2-292D1FAD34C6}"/>
                    </a:ext>
                  </a:extLst>
                </p:cNvPr>
                <p:cNvSpPr txBox="1">
                  <a:spLocks noRot="1" noChangeAspect="1" noMove="1" noResize="1" noEditPoints="1" noAdjustHandles="1" noChangeArrowheads="1" noChangeShapeType="1" noTextEdit="1"/>
                </p:cNvSpPr>
                <p:nvPr/>
              </p:nvSpPr>
              <p:spPr>
                <a:xfrm>
                  <a:off x="6434584" y="4124261"/>
                  <a:ext cx="795731" cy="1530291"/>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CuadroTexto 14">
                  <a:extLst>
                    <a:ext uri="{FF2B5EF4-FFF2-40B4-BE49-F238E27FC236}">
                      <a16:creationId xmlns:a16="http://schemas.microsoft.com/office/drawing/2014/main" id="{F83F1B6B-46C6-4062-A0C7-C08A0E07E8C4}"/>
                    </a:ext>
                  </a:extLst>
                </p:cNvPr>
                <p:cNvSpPr txBox="1"/>
                <p:nvPr/>
              </p:nvSpPr>
              <p:spPr>
                <a:xfrm>
                  <a:off x="6777428" y="5000464"/>
                  <a:ext cx="86369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53" name="CuadroTexto 14">
                  <a:extLst>
                    <a:ext uri="{FF2B5EF4-FFF2-40B4-BE49-F238E27FC236}">
                      <a16:creationId xmlns:a16="http://schemas.microsoft.com/office/drawing/2014/main" id="{F83F1B6B-46C6-4062-A0C7-C08A0E07E8C4}"/>
                    </a:ext>
                  </a:extLst>
                </p:cNvPr>
                <p:cNvSpPr txBox="1">
                  <a:spLocks noRot="1" noChangeAspect="1" noMove="1" noResize="1" noEditPoints="1" noAdjustHandles="1" noChangeArrowheads="1" noChangeShapeType="1" noTextEdit="1"/>
                </p:cNvSpPr>
                <p:nvPr/>
              </p:nvSpPr>
              <p:spPr>
                <a:xfrm>
                  <a:off x="6777428" y="5000464"/>
                  <a:ext cx="863698" cy="400110"/>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CuadroTexto 14">
                  <a:extLst>
                    <a:ext uri="{FF2B5EF4-FFF2-40B4-BE49-F238E27FC236}">
                      <a16:creationId xmlns:a16="http://schemas.microsoft.com/office/drawing/2014/main" id="{CA74FC77-1951-4E23-A5FC-CF1A463AD5E2}"/>
                    </a:ext>
                  </a:extLst>
                </p:cNvPr>
                <p:cNvSpPr txBox="1"/>
                <p:nvPr/>
              </p:nvSpPr>
              <p:spPr>
                <a:xfrm>
                  <a:off x="6764033" y="5316208"/>
                  <a:ext cx="93256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𝑤</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59" name="CuadroTexto 14">
                  <a:extLst>
                    <a:ext uri="{FF2B5EF4-FFF2-40B4-BE49-F238E27FC236}">
                      <a16:creationId xmlns:a16="http://schemas.microsoft.com/office/drawing/2014/main" id="{CA74FC77-1951-4E23-A5FC-CF1A463AD5E2}"/>
                    </a:ext>
                  </a:extLst>
                </p:cNvPr>
                <p:cNvSpPr txBox="1">
                  <a:spLocks noRot="1" noChangeAspect="1" noMove="1" noResize="1" noEditPoints="1" noAdjustHandles="1" noChangeArrowheads="1" noChangeShapeType="1" noTextEdit="1"/>
                </p:cNvSpPr>
                <p:nvPr/>
              </p:nvSpPr>
              <p:spPr>
                <a:xfrm>
                  <a:off x="6764033" y="5316208"/>
                  <a:ext cx="932563" cy="400110"/>
                </a:xfrm>
                <a:prstGeom prst="rect">
                  <a:avLst/>
                </a:prstGeom>
                <a:blipFill>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CuadroTexto 14">
                  <a:extLst>
                    <a:ext uri="{FF2B5EF4-FFF2-40B4-BE49-F238E27FC236}">
                      <a16:creationId xmlns:a16="http://schemas.microsoft.com/office/drawing/2014/main" id="{C1C6CEA3-BFF5-418D-A8C5-5039E4E52F3E}"/>
                    </a:ext>
                  </a:extLst>
                </p:cNvPr>
                <p:cNvSpPr txBox="1"/>
                <p:nvPr/>
              </p:nvSpPr>
              <p:spPr>
                <a:xfrm>
                  <a:off x="6770155" y="4374086"/>
                  <a:ext cx="135665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73" name="CuadroTexto 14">
                  <a:extLst>
                    <a:ext uri="{FF2B5EF4-FFF2-40B4-BE49-F238E27FC236}">
                      <a16:creationId xmlns:a16="http://schemas.microsoft.com/office/drawing/2014/main" id="{C1C6CEA3-BFF5-418D-A8C5-5039E4E52F3E}"/>
                    </a:ext>
                  </a:extLst>
                </p:cNvPr>
                <p:cNvSpPr txBox="1">
                  <a:spLocks noRot="1" noChangeAspect="1" noMove="1" noResize="1" noEditPoints="1" noAdjustHandles="1" noChangeArrowheads="1" noChangeShapeType="1" noTextEdit="1"/>
                </p:cNvSpPr>
                <p:nvPr/>
              </p:nvSpPr>
              <p:spPr>
                <a:xfrm>
                  <a:off x="6770155" y="4374086"/>
                  <a:ext cx="1356653" cy="400110"/>
                </a:xfrm>
                <a:prstGeom prst="rect">
                  <a:avLst/>
                </a:prstGeom>
                <a:blipFill>
                  <a:blip r:embed="rId34"/>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CuadroTexto 14">
                  <a:extLst>
                    <a:ext uri="{FF2B5EF4-FFF2-40B4-BE49-F238E27FC236}">
                      <a16:creationId xmlns:a16="http://schemas.microsoft.com/office/drawing/2014/main" id="{177CC546-32F3-4B1D-A547-30AD26A15C51}"/>
                    </a:ext>
                  </a:extLst>
                </p:cNvPr>
                <p:cNvSpPr txBox="1"/>
                <p:nvPr/>
              </p:nvSpPr>
              <p:spPr>
                <a:xfrm>
                  <a:off x="6774331" y="4717857"/>
                  <a:ext cx="827150"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=0</m:t>
                        </m:r>
                      </m:oMath>
                    </m:oMathPara>
                  </a14:m>
                  <a:endParaRPr lang="es-ES" sz="2000" dirty="0">
                    <a:solidFill>
                      <a:srgbClr val="00007F"/>
                    </a:solidFill>
                  </a:endParaRPr>
                </a:p>
              </p:txBody>
            </p:sp>
          </mc:Choice>
          <mc:Fallback xmlns="">
            <p:sp>
              <p:nvSpPr>
                <p:cNvPr id="74" name="CuadroTexto 14">
                  <a:extLst>
                    <a:ext uri="{FF2B5EF4-FFF2-40B4-BE49-F238E27FC236}">
                      <a16:creationId xmlns:a16="http://schemas.microsoft.com/office/drawing/2014/main" id="{177CC546-32F3-4B1D-A547-30AD26A15C51}"/>
                    </a:ext>
                  </a:extLst>
                </p:cNvPr>
                <p:cNvSpPr txBox="1">
                  <a:spLocks noRot="1" noChangeAspect="1" noMove="1" noResize="1" noEditPoints="1" noAdjustHandles="1" noChangeArrowheads="1" noChangeShapeType="1" noTextEdit="1"/>
                </p:cNvSpPr>
                <p:nvPr/>
              </p:nvSpPr>
              <p:spPr>
                <a:xfrm>
                  <a:off x="6774331" y="4717857"/>
                  <a:ext cx="827150" cy="400110"/>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CuadroTexto 14">
                  <a:extLst>
                    <a:ext uri="{FF2B5EF4-FFF2-40B4-BE49-F238E27FC236}">
                      <a16:creationId xmlns:a16="http://schemas.microsoft.com/office/drawing/2014/main" id="{C1ECEC22-AF2A-4A4C-AA5A-5DFE966D8A1B}"/>
                    </a:ext>
                  </a:extLst>
                </p:cNvPr>
                <p:cNvSpPr txBox="1"/>
                <p:nvPr/>
              </p:nvSpPr>
              <p:spPr>
                <a:xfrm>
                  <a:off x="6770155" y="4092549"/>
                  <a:ext cx="2841034"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𝑥</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−3</m:t>
                        </m:r>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72" name="CuadroTexto 14">
                  <a:extLst>
                    <a:ext uri="{FF2B5EF4-FFF2-40B4-BE49-F238E27FC236}">
                      <a16:creationId xmlns:a16="http://schemas.microsoft.com/office/drawing/2014/main" id="{C1ECEC22-AF2A-4A4C-AA5A-5DFE966D8A1B}"/>
                    </a:ext>
                  </a:extLst>
                </p:cNvPr>
                <p:cNvSpPr txBox="1">
                  <a:spLocks noRot="1" noChangeAspect="1" noMove="1" noResize="1" noEditPoints="1" noAdjustHandles="1" noChangeArrowheads="1" noChangeShapeType="1" noTextEdit="1"/>
                </p:cNvSpPr>
                <p:nvPr/>
              </p:nvSpPr>
              <p:spPr>
                <a:xfrm>
                  <a:off x="6770155" y="4092549"/>
                  <a:ext cx="2841034" cy="400110"/>
                </a:xfrm>
                <a:prstGeom prst="rect">
                  <a:avLst/>
                </a:prstGeom>
                <a:blipFill>
                  <a:blip r:embed="rId36"/>
                  <a:stretch>
                    <a:fillRect b="-7576"/>
                  </a:stretch>
                </a:blipFill>
              </p:spPr>
              <p:txBody>
                <a:bodyPr/>
                <a:lstStyle/>
                <a:p>
                  <a:r>
                    <a:rPr lang="en-GB">
                      <a:noFill/>
                    </a:rPr>
                    <a:t> </a:t>
                  </a:r>
                </a:p>
              </p:txBody>
            </p:sp>
          </mc:Fallback>
        </mc:AlternateContent>
      </p:grpSp>
      <p:grpSp>
        <p:nvGrpSpPr>
          <p:cNvPr id="95" name="Agrupar 94">
            <a:extLst>
              <a:ext uri="{FF2B5EF4-FFF2-40B4-BE49-F238E27FC236}">
                <a16:creationId xmlns:a16="http://schemas.microsoft.com/office/drawing/2014/main" id="{9F24D7D9-4420-440C-9F4F-C9A4619B265A}"/>
              </a:ext>
            </a:extLst>
          </p:cNvPr>
          <p:cNvGrpSpPr/>
          <p:nvPr/>
        </p:nvGrpSpPr>
        <p:grpSpPr>
          <a:xfrm>
            <a:off x="7265551" y="4092549"/>
            <a:ext cx="4722330" cy="1623769"/>
            <a:chOff x="5916063" y="4092549"/>
            <a:chExt cx="4722330" cy="1623769"/>
          </a:xfrm>
        </p:grpSpPr>
        <mc:AlternateContent xmlns:mc="http://schemas.openxmlformats.org/markup-compatibility/2006" xmlns:a14="http://schemas.microsoft.com/office/drawing/2010/main">
          <mc:Choice Requires="a14">
            <p:sp>
              <p:nvSpPr>
                <p:cNvPr id="96" name="CuadroTexto 14">
                  <a:extLst>
                    <a:ext uri="{FF2B5EF4-FFF2-40B4-BE49-F238E27FC236}">
                      <a16:creationId xmlns:a16="http://schemas.microsoft.com/office/drawing/2014/main" id="{8EB0F16B-F1C8-47BF-A0CA-D7823160FEFD}"/>
                    </a:ext>
                  </a:extLst>
                </p:cNvPr>
                <p:cNvSpPr txBox="1"/>
                <p:nvPr/>
              </p:nvSpPr>
              <p:spPr>
                <a:xfrm>
                  <a:off x="5916063" y="4124261"/>
                  <a:ext cx="1651589" cy="14833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000" i="1" smtClean="0">
                            <a:solidFill>
                              <a:srgbClr val="00007F"/>
                            </a:solidFill>
                            <a:latin typeface="Cambria Math" panose="02040503050406030204" pitchFamily="18" charset="0"/>
                            <a:ea typeface="Cambria Math" panose="02040503050406030204" pitchFamily="18" charset="0"/>
                          </a:rPr>
                          <m:t>⇔</m:t>
                        </m:r>
                        <m:d>
                          <m:dPr>
                            <m:begChr m:val="{"/>
                            <m:endChr m:val=""/>
                            <m:ctrlPr>
                              <a:rPr lang="es-ES" sz="2000" i="1" smtClean="0">
                                <a:solidFill>
                                  <a:srgbClr val="00007F"/>
                                </a:solidFill>
                                <a:latin typeface="Cambria Math" panose="02040503050406030204" pitchFamily="18" charset="0"/>
                              </a:rPr>
                            </m:ctrlPr>
                          </m:dPr>
                          <m:e>
                            <m:m>
                              <m:mPr>
                                <m:mcs>
                                  <m:mc>
                                    <m:mcPr>
                                      <m:count m:val="1"/>
                                      <m:mcJc m:val="center"/>
                                    </m:mcPr>
                                  </m:mc>
                                </m:mcs>
                                <m:ctrlPr>
                                  <a:rPr lang="es-ES" sz="2000" i="1" smtClean="0">
                                    <a:solidFill>
                                      <a:srgbClr val="00007F"/>
                                    </a:solidFill>
                                    <a:latin typeface="Cambria Math" panose="02040503050406030204" pitchFamily="18" charset="0"/>
                                  </a:rPr>
                                </m:ctrlPr>
                              </m:mP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b="0" i="1" smtClean="0">
                                            <a:solidFill>
                                              <a:schemeClr val="bg1"/>
                                            </a:solidFill>
                                            <a:latin typeface="Cambria Math" panose="02040503050406030204" pitchFamily="18" charset="0"/>
                                          </a:rPr>
                                          <m:t>0</m:t>
                                        </m:r>
                                        <m:r>
                                          <a:rPr lang="pt-PT" sz="2000" b="0" i="1" smtClean="0">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
                          </m:e>
                        </m:d>
                      </m:oMath>
                    </m:oMathPara>
                  </a14:m>
                  <a:endParaRPr lang="es-ES" sz="2000" dirty="0">
                    <a:solidFill>
                      <a:srgbClr val="00007F"/>
                    </a:solidFill>
                  </a:endParaRPr>
                </a:p>
              </p:txBody>
            </p:sp>
          </mc:Choice>
          <mc:Fallback xmlns="">
            <p:sp>
              <p:nvSpPr>
                <p:cNvPr id="96" name="CuadroTexto 14">
                  <a:extLst>
                    <a:ext uri="{FF2B5EF4-FFF2-40B4-BE49-F238E27FC236}">
                      <a16:creationId xmlns:a16="http://schemas.microsoft.com/office/drawing/2014/main" id="{8EB0F16B-F1C8-47BF-A0CA-D7823160FEFD}"/>
                    </a:ext>
                  </a:extLst>
                </p:cNvPr>
                <p:cNvSpPr txBox="1">
                  <a:spLocks noRot="1" noChangeAspect="1" noMove="1" noResize="1" noEditPoints="1" noAdjustHandles="1" noChangeArrowheads="1" noChangeShapeType="1" noTextEdit="1"/>
                </p:cNvSpPr>
                <p:nvPr/>
              </p:nvSpPr>
              <p:spPr>
                <a:xfrm>
                  <a:off x="5916063" y="4124261"/>
                  <a:ext cx="1651589" cy="1483355"/>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CuadroTexto 14">
                  <a:extLst>
                    <a:ext uri="{FF2B5EF4-FFF2-40B4-BE49-F238E27FC236}">
                      <a16:creationId xmlns:a16="http://schemas.microsoft.com/office/drawing/2014/main" id="{209FE6AE-4671-48C5-B546-9FEB3EAF0443}"/>
                    </a:ext>
                  </a:extLst>
                </p:cNvPr>
                <p:cNvSpPr txBox="1"/>
                <p:nvPr/>
              </p:nvSpPr>
              <p:spPr>
                <a:xfrm>
                  <a:off x="6777428" y="5000464"/>
                  <a:ext cx="86369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97" name="CuadroTexto 14">
                  <a:extLst>
                    <a:ext uri="{FF2B5EF4-FFF2-40B4-BE49-F238E27FC236}">
                      <a16:creationId xmlns:a16="http://schemas.microsoft.com/office/drawing/2014/main" id="{209FE6AE-4671-48C5-B546-9FEB3EAF0443}"/>
                    </a:ext>
                  </a:extLst>
                </p:cNvPr>
                <p:cNvSpPr txBox="1">
                  <a:spLocks noRot="1" noChangeAspect="1" noMove="1" noResize="1" noEditPoints="1" noAdjustHandles="1" noChangeArrowheads="1" noChangeShapeType="1" noTextEdit="1"/>
                </p:cNvSpPr>
                <p:nvPr/>
              </p:nvSpPr>
              <p:spPr>
                <a:xfrm>
                  <a:off x="6777428" y="5000464"/>
                  <a:ext cx="863698" cy="400110"/>
                </a:xfrm>
                <a:prstGeom prst="rect">
                  <a:avLst/>
                </a:prstGeom>
                <a:blipFill>
                  <a:blip r:embed="rId3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CuadroTexto 14">
                  <a:extLst>
                    <a:ext uri="{FF2B5EF4-FFF2-40B4-BE49-F238E27FC236}">
                      <a16:creationId xmlns:a16="http://schemas.microsoft.com/office/drawing/2014/main" id="{9E1B23DB-DA7E-4E3F-8D41-C3E3FAFB909A}"/>
                    </a:ext>
                  </a:extLst>
                </p:cNvPr>
                <p:cNvSpPr txBox="1"/>
                <p:nvPr/>
              </p:nvSpPr>
              <p:spPr>
                <a:xfrm>
                  <a:off x="6764033" y="5316208"/>
                  <a:ext cx="93256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𝑤</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98" name="CuadroTexto 14">
                  <a:extLst>
                    <a:ext uri="{FF2B5EF4-FFF2-40B4-BE49-F238E27FC236}">
                      <a16:creationId xmlns:a16="http://schemas.microsoft.com/office/drawing/2014/main" id="{9E1B23DB-DA7E-4E3F-8D41-C3E3FAFB909A}"/>
                    </a:ext>
                  </a:extLst>
                </p:cNvPr>
                <p:cNvSpPr txBox="1">
                  <a:spLocks noRot="1" noChangeAspect="1" noMove="1" noResize="1" noEditPoints="1" noAdjustHandles="1" noChangeArrowheads="1" noChangeShapeType="1" noTextEdit="1"/>
                </p:cNvSpPr>
                <p:nvPr/>
              </p:nvSpPr>
              <p:spPr>
                <a:xfrm>
                  <a:off x="6764033" y="5316208"/>
                  <a:ext cx="932563" cy="400110"/>
                </a:xfrm>
                <a:prstGeom prst="rect">
                  <a:avLst/>
                </a:prstGeom>
                <a:blipFill>
                  <a:blip r:embed="rId3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uadroTexto 14">
                  <a:extLst>
                    <a:ext uri="{FF2B5EF4-FFF2-40B4-BE49-F238E27FC236}">
                      <a16:creationId xmlns:a16="http://schemas.microsoft.com/office/drawing/2014/main" id="{5960E2D4-11F1-4ACE-B5FE-5FF7F7799545}"/>
                    </a:ext>
                  </a:extLst>
                </p:cNvPr>
                <p:cNvSpPr txBox="1"/>
                <p:nvPr/>
              </p:nvSpPr>
              <p:spPr>
                <a:xfrm>
                  <a:off x="6770155" y="4374086"/>
                  <a:ext cx="135665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99" name="CuadroTexto 14">
                  <a:extLst>
                    <a:ext uri="{FF2B5EF4-FFF2-40B4-BE49-F238E27FC236}">
                      <a16:creationId xmlns:a16="http://schemas.microsoft.com/office/drawing/2014/main" id="{5960E2D4-11F1-4ACE-B5FE-5FF7F7799545}"/>
                    </a:ext>
                  </a:extLst>
                </p:cNvPr>
                <p:cNvSpPr txBox="1">
                  <a:spLocks noRot="1" noChangeAspect="1" noMove="1" noResize="1" noEditPoints="1" noAdjustHandles="1" noChangeArrowheads="1" noChangeShapeType="1" noTextEdit="1"/>
                </p:cNvSpPr>
                <p:nvPr/>
              </p:nvSpPr>
              <p:spPr>
                <a:xfrm>
                  <a:off x="6770155" y="4374086"/>
                  <a:ext cx="1356653" cy="400110"/>
                </a:xfrm>
                <a:prstGeom prst="rect">
                  <a:avLst/>
                </a:prstGeom>
                <a:blipFill>
                  <a:blip r:embed="rId40"/>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CuadroTexto 14">
                  <a:extLst>
                    <a:ext uri="{FF2B5EF4-FFF2-40B4-BE49-F238E27FC236}">
                      <a16:creationId xmlns:a16="http://schemas.microsoft.com/office/drawing/2014/main" id="{1084C86E-0233-4DE5-9ACD-D15BE3541DDE}"/>
                    </a:ext>
                  </a:extLst>
                </p:cNvPr>
                <p:cNvSpPr txBox="1"/>
                <p:nvPr/>
              </p:nvSpPr>
              <p:spPr>
                <a:xfrm>
                  <a:off x="6774331" y="4717857"/>
                  <a:ext cx="827150"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=0</m:t>
                        </m:r>
                      </m:oMath>
                    </m:oMathPara>
                  </a14:m>
                  <a:endParaRPr lang="es-ES" sz="2000" dirty="0">
                    <a:solidFill>
                      <a:srgbClr val="00007F"/>
                    </a:solidFill>
                  </a:endParaRPr>
                </a:p>
              </p:txBody>
            </p:sp>
          </mc:Choice>
          <mc:Fallback xmlns="">
            <p:sp>
              <p:nvSpPr>
                <p:cNvPr id="100" name="CuadroTexto 14">
                  <a:extLst>
                    <a:ext uri="{FF2B5EF4-FFF2-40B4-BE49-F238E27FC236}">
                      <a16:creationId xmlns:a16="http://schemas.microsoft.com/office/drawing/2014/main" id="{1084C86E-0233-4DE5-9ACD-D15BE3541DDE}"/>
                    </a:ext>
                  </a:extLst>
                </p:cNvPr>
                <p:cNvSpPr txBox="1">
                  <a:spLocks noRot="1" noChangeAspect="1" noMove="1" noResize="1" noEditPoints="1" noAdjustHandles="1" noChangeArrowheads="1" noChangeShapeType="1" noTextEdit="1"/>
                </p:cNvSpPr>
                <p:nvPr/>
              </p:nvSpPr>
              <p:spPr>
                <a:xfrm>
                  <a:off x="6774331" y="4717857"/>
                  <a:ext cx="827150" cy="400110"/>
                </a:xfrm>
                <a:prstGeom prst="rect">
                  <a:avLst/>
                </a:prstGeom>
                <a:blipFill>
                  <a:blip r:embed="rId4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CuadroTexto 14">
                  <a:extLst>
                    <a:ext uri="{FF2B5EF4-FFF2-40B4-BE49-F238E27FC236}">
                      <a16:creationId xmlns:a16="http://schemas.microsoft.com/office/drawing/2014/main" id="{B2B976FC-315D-48AB-89BE-3BAA4669B4BA}"/>
                    </a:ext>
                  </a:extLst>
                </p:cNvPr>
                <p:cNvSpPr txBox="1"/>
                <p:nvPr/>
              </p:nvSpPr>
              <p:spPr>
                <a:xfrm>
                  <a:off x="6770155" y="4092549"/>
                  <a:ext cx="386823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𝑥</m:t>
                        </m:r>
                        <m:r>
                          <a:rPr lang="pt-PT" sz="2000" b="0" i="1" smtClean="0">
                            <a:solidFill>
                              <a:srgbClr val="00007F"/>
                            </a:solidFill>
                            <a:latin typeface="Cambria Math" panose="02040503050406030204" pitchFamily="18" charset="0"/>
                          </a:rPr>
                          <m:t>−</m:t>
                        </m:r>
                        <m:d>
                          <m:dPr>
                            <m:ctrlPr>
                              <a:rPr lang="pt-PT" sz="2000" b="0" i="1" smtClean="0">
                                <a:solidFill>
                                  <a:srgbClr val="C00000"/>
                                </a:solidFill>
                                <a:latin typeface="Cambria Math" panose="02040503050406030204" pitchFamily="18" charset="0"/>
                              </a:rPr>
                            </m:ctrlPr>
                          </m:dPr>
                          <m:e>
                            <m:r>
                              <a:rPr lang="pt-PT" sz="2000" b="0" i="1" smtClean="0">
                                <a:solidFill>
                                  <a:srgbClr val="C00000"/>
                                </a:solidFill>
                                <a:latin typeface="Cambria Math" panose="02040503050406030204" pitchFamily="18" charset="0"/>
                              </a:rPr>
                              <m:t>𝑧</m:t>
                            </m:r>
                            <m:r>
                              <a:rPr lang="pt-PT" sz="2000" b="0" i="1" smtClean="0">
                                <a:solidFill>
                                  <a:srgbClr val="C00000"/>
                                </a:solidFill>
                                <a:latin typeface="Cambria Math" panose="02040503050406030204" pitchFamily="18" charset="0"/>
                              </a:rPr>
                              <m:t>+</m:t>
                            </m:r>
                            <m:r>
                              <a:rPr lang="pt-PT" sz="2000" b="0" i="1" smtClean="0">
                                <a:solidFill>
                                  <a:srgbClr val="C00000"/>
                                </a:solidFill>
                                <a:latin typeface="Cambria Math" panose="02040503050406030204" pitchFamily="18" charset="0"/>
                              </a:rPr>
                              <m:t>𝑤</m:t>
                            </m:r>
                          </m:e>
                        </m:d>
                        <m:r>
                          <a:rPr lang="pt-PT" sz="2000" b="0" i="1" smtClean="0">
                            <a:solidFill>
                              <a:srgbClr val="00007F"/>
                            </a:solidFill>
                            <a:latin typeface="Cambria Math" panose="02040503050406030204" pitchFamily="18" charset="0"/>
                          </a:rPr>
                          <m:t>−3</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C00000"/>
                            </a:solidFill>
                            <a:latin typeface="Cambria Math" panose="02040503050406030204" pitchFamily="18" charset="0"/>
                            <a:ea typeface="Cambria Math" panose="02040503050406030204" pitchFamily="18" charset="0"/>
                          </a:rPr>
                          <m:t>0</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101" name="CuadroTexto 14">
                  <a:extLst>
                    <a:ext uri="{FF2B5EF4-FFF2-40B4-BE49-F238E27FC236}">
                      <a16:creationId xmlns:a16="http://schemas.microsoft.com/office/drawing/2014/main" id="{B2B976FC-315D-48AB-89BE-3BAA4669B4BA}"/>
                    </a:ext>
                  </a:extLst>
                </p:cNvPr>
                <p:cNvSpPr txBox="1">
                  <a:spLocks noRot="1" noChangeAspect="1" noMove="1" noResize="1" noEditPoints="1" noAdjustHandles="1" noChangeArrowheads="1" noChangeShapeType="1" noTextEdit="1"/>
                </p:cNvSpPr>
                <p:nvPr/>
              </p:nvSpPr>
              <p:spPr>
                <a:xfrm>
                  <a:off x="6770155" y="4092549"/>
                  <a:ext cx="3868238" cy="400110"/>
                </a:xfrm>
                <a:prstGeom prst="rect">
                  <a:avLst/>
                </a:prstGeom>
                <a:blipFill>
                  <a:blip r:embed="rId42"/>
                  <a:stretch>
                    <a:fillRect/>
                  </a:stretch>
                </a:blipFill>
              </p:spPr>
              <p:txBody>
                <a:bodyPr/>
                <a:lstStyle/>
                <a:p>
                  <a:r>
                    <a:rPr lang="en-GB">
                      <a:noFill/>
                    </a:rPr>
                    <a:t> </a:t>
                  </a:r>
                </a:p>
              </p:txBody>
            </p:sp>
          </mc:Fallback>
        </mc:AlternateContent>
      </p:grpSp>
      <p:sp>
        <p:nvSpPr>
          <p:cNvPr id="102" name="Forma livre: Forma 101">
            <a:extLst>
              <a:ext uri="{FF2B5EF4-FFF2-40B4-BE49-F238E27FC236}">
                <a16:creationId xmlns:a16="http://schemas.microsoft.com/office/drawing/2014/main" id="{922ADA11-D1FF-448E-8830-00787F60186F}"/>
              </a:ext>
            </a:extLst>
          </p:cNvPr>
          <p:cNvSpPr/>
          <p:nvPr/>
        </p:nvSpPr>
        <p:spPr>
          <a:xfrm>
            <a:off x="9432737" y="4419358"/>
            <a:ext cx="416834" cy="220808"/>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28575">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rma livre: Forma 7">
            <a:extLst>
              <a:ext uri="{FF2B5EF4-FFF2-40B4-BE49-F238E27FC236}">
                <a16:creationId xmlns:a16="http://schemas.microsoft.com/office/drawing/2014/main" id="{FBDA1A50-6CB6-48B4-9F1D-DE83F1707C86}"/>
              </a:ext>
            </a:extLst>
          </p:cNvPr>
          <p:cNvSpPr/>
          <p:nvPr/>
        </p:nvSpPr>
        <p:spPr>
          <a:xfrm>
            <a:off x="9004151" y="4442908"/>
            <a:ext cx="1714349" cy="494852"/>
          </a:xfrm>
          <a:custGeom>
            <a:avLst/>
            <a:gdLst>
              <a:gd name="connsiteX0" fmla="*/ 0 w 1714349"/>
              <a:gd name="connsiteY0" fmla="*/ 494852 h 494852"/>
              <a:gd name="connsiteX1" fmla="*/ 1624404 w 1714349"/>
              <a:gd name="connsiteY1" fmla="*/ 129092 h 494852"/>
              <a:gd name="connsiteX2" fmla="*/ 1516828 w 1714349"/>
              <a:gd name="connsiteY2" fmla="*/ 0 h 494852"/>
              <a:gd name="connsiteX3" fmla="*/ 1516828 w 1714349"/>
              <a:gd name="connsiteY3" fmla="*/ 0 h 494852"/>
            </a:gdLst>
            <a:ahLst/>
            <a:cxnLst>
              <a:cxn ang="0">
                <a:pos x="connsiteX0" y="connsiteY0"/>
              </a:cxn>
              <a:cxn ang="0">
                <a:pos x="connsiteX1" y="connsiteY1"/>
              </a:cxn>
              <a:cxn ang="0">
                <a:pos x="connsiteX2" y="connsiteY2"/>
              </a:cxn>
              <a:cxn ang="0">
                <a:pos x="connsiteX3" y="connsiteY3"/>
              </a:cxn>
            </a:cxnLst>
            <a:rect l="l" t="t" r="r" b="b"/>
            <a:pathLst>
              <a:path w="1714349" h="494852">
                <a:moveTo>
                  <a:pt x="0" y="494852"/>
                </a:moveTo>
                <a:cubicBezTo>
                  <a:pt x="685799" y="353209"/>
                  <a:pt x="1371599" y="211567"/>
                  <a:pt x="1624404" y="129092"/>
                </a:cubicBezTo>
                <a:cubicBezTo>
                  <a:pt x="1877209" y="46617"/>
                  <a:pt x="1516828" y="0"/>
                  <a:pt x="1516828" y="0"/>
                </a:cubicBezTo>
                <a:lnTo>
                  <a:pt x="1516828" y="0"/>
                </a:lnTo>
              </a:path>
            </a:pathLst>
          </a:custGeom>
          <a:noFill/>
          <a:ln w="28575">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Agrupar 103">
            <a:extLst>
              <a:ext uri="{FF2B5EF4-FFF2-40B4-BE49-F238E27FC236}">
                <a16:creationId xmlns:a16="http://schemas.microsoft.com/office/drawing/2014/main" id="{6BB0108C-6428-457D-AE4B-706157D67CDA}"/>
              </a:ext>
            </a:extLst>
          </p:cNvPr>
          <p:cNvGrpSpPr/>
          <p:nvPr/>
        </p:nvGrpSpPr>
        <p:grpSpPr>
          <a:xfrm>
            <a:off x="4883214" y="4106027"/>
            <a:ext cx="2398489" cy="1623769"/>
            <a:chOff x="5916063" y="4092549"/>
            <a:chExt cx="2398489" cy="1623769"/>
          </a:xfrm>
        </p:grpSpPr>
        <mc:AlternateContent xmlns:mc="http://schemas.openxmlformats.org/markup-compatibility/2006" xmlns:a14="http://schemas.microsoft.com/office/drawing/2010/main">
          <mc:Choice Requires="a14">
            <p:sp>
              <p:nvSpPr>
                <p:cNvPr id="105" name="CuadroTexto 14">
                  <a:extLst>
                    <a:ext uri="{FF2B5EF4-FFF2-40B4-BE49-F238E27FC236}">
                      <a16:creationId xmlns:a16="http://schemas.microsoft.com/office/drawing/2014/main" id="{10F7827B-FD26-4ABF-AD7C-C25B35C4ACF3}"/>
                    </a:ext>
                  </a:extLst>
                </p:cNvPr>
                <p:cNvSpPr txBox="1"/>
                <p:nvPr/>
              </p:nvSpPr>
              <p:spPr>
                <a:xfrm>
                  <a:off x="5916063" y="4124261"/>
                  <a:ext cx="1651589" cy="14833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solidFill>
                                  <a:srgbClr val="00007F"/>
                                </a:solidFill>
                                <a:latin typeface="Cambria Math" panose="02040503050406030204" pitchFamily="18" charset="0"/>
                              </a:rPr>
                            </m:ctrlPr>
                          </m:dPr>
                          <m:e>
                            <m:m>
                              <m:mPr>
                                <m:mcs>
                                  <m:mc>
                                    <m:mcPr>
                                      <m:count m:val="1"/>
                                      <m:mcJc m:val="center"/>
                                    </m:mcPr>
                                  </m:mc>
                                </m:mcs>
                                <m:ctrlPr>
                                  <a:rPr lang="es-ES" sz="2000" i="1" smtClean="0">
                                    <a:solidFill>
                                      <a:srgbClr val="00007F"/>
                                    </a:solidFill>
                                    <a:latin typeface="Cambria Math" panose="02040503050406030204" pitchFamily="18" charset="0"/>
                                  </a:rPr>
                                </m:ctrlPr>
                              </m:mP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b="0" i="1" smtClean="0">
                                            <a:solidFill>
                                              <a:schemeClr val="bg1"/>
                                            </a:solidFill>
                                            <a:latin typeface="Cambria Math" panose="02040503050406030204" pitchFamily="18" charset="0"/>
                                          </a:rPr>
                                          <m:t>0</m:t>
                                        </m:r>
                                        <m:r>
                                          <a:rPr lang="pt-PT" sz="2000" b="0" i="1" smtClean="0">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
                          </m:e>
                        </m:d>
                      </m:oMath>
                    </m:oMathPara>
                  </a14:m>
                  <a:endParaRPr lang="es-ES" sz="2000" dirty="0">
                    <a:solidFill>
                      <a:srgbClr val="00007F"/>
                    </a:solidFill>
                  </a:endParaRPr>
                </a:p>
              </p:txBody>
            </p:sp>
          </mc:Choice>
          <mc:Fallback xmlns="">
            <p:sp>
              <p:nvSpPr>
                <p:cNvPr id="105" name="CuadroTexto 14">
                  <a:extLst>
                    <a:ext uri="{FF2B5EF4-FFF2-40B4-BE49-F238E27FC236}">
                      <a16:creationId xmlns:a16="http://schemas.microsoft.com/office/drawing/2014/main" id="{10F7827B-FD26-4ABF-AD7C-C25B35C4ACF3}"/>
                    </a:ext>
                  </a:extLst>
                </p:cNvPr>
                <p:cNvSpPr txBox="1">
                  <a:spLocks noRot="1" noChangeAspect="1" noMove="1" noResize="1" noEditPoints="1" noAdjustHandles="1" noChangeArrowheads="1" noChangeShapeType="1" noTextEdit="1"/>
                </p:cNvSpPr>
                <p:nvPr/>
              </p:nvSpPr>
              <p:spPr>
                <a:xfrm>
                  <a:off x="5916063" y="4124261"/>
                  <a:ext cx="1651589" cy="1483355"/>
                </a:xfrm>
                <a:prstGeom prst="rect">
                  <a:avLst/>
                </a:prstGeom>
                <a:blipFill>
                  <a:blip r:embed="rId4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 name="CuadroTexto 14">
                  <a:extLst>
                    <a:ext uri="{FF2B5EF4-FFF2-40B4-BE49-F238E27FC236}">
                      <a16:creationId xmlns:a16="http://schemas.microsoft.com/office/drawing/2014/main" id="{B93C6B68-4FC4-4ACD-9B4B-C15B17935A26}"/>
                    </a:ext>
                  </a:extLst>
                </p:cNvPr>
                <p:cNvSpPr txBox="1"/>
                <p:nvPr/>
              </p:nvSpPr>
              <p:spPr>
                <a:xfrm>
                  <a:off x="6777428" y="5000464"/>
                  <a:ext cx="86369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106" name="CuadroTexto 14">
                  <a:extLst>
                    <a:ext uri="{FF2B5EF4-FFF2-40B4-BE49-F238E27FC236}">
                      <a16:creationId xmlns:a16="http://schemas.microsoft.com/office/drawing/2014/main" id="{B93C6B68-4FC4-4ACD-9B4B-C15B17935A26}"/>
                    </a:ext>
                  </a:extLst>
                </p:cNvPr>
                <p:cNvSpPr txBox="1">
                  <a:spLocks noRot="1" noChangeAspect="1" noMove="1" noResize="1" noEditPoints="1" noAdjustHandles="1" noChangeArrowheads="1" noChangeShapeType="1" noTextEdit="1"/>
                </p:cNvSpPr>
                <p:nvPr/>
              </p:nvSpPr>
              <p:spPr>
                <a:xfrm>
                  <a:off x="6777428" y="5000464"/>
                  <a:ext cx="863698" cy="400110"/>
                </a:xfrm>
                <a:prstGeom prst="rect">
                  <a:avLst/>
                </a:prstGeom>
                <a:blipFill>
                  <a:blip r:embed="rId4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 name="CuadroTexto 14">
                  <a:extLst>
                    <a:ext uri="{FF2B5EF4-FFF2-40B4-BE49-F238E27FC236}">
                      <a16:creationId xmlns:a16="http://schemas.microsoft.com/office/drawing/2014/main" id="{4CA7EFC2-B856-47BA-A15F-85610BC2812D}"/>
                    </a:ext>
                  </a:extLst>
                </p:cNvPr>
                <p:cNvSpPr txBox="1"/>
                <p:nvPr/>
              </p:nvSpPr>
              <p:spPr>
                <a:xfrm>
                  <a:off x="6764033" y="5316208"/>
                  <a:ext cx="93256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𝑤</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107" name="CuadroTexto 14">
                  <a:extLst>
                    <a:ext uri="{FF2B5EF4-FFF2-40B4-BE49-F238E27FC236}">
                      <a16:creationId xmlns:a16="http://schemas.microsoft.com/office/drawing/2014/main" id="{4CA7EFC2-B856-47BA-A15F-85610BC2812D}"/>
                    </a:ext>
                  </a:extLst>
                </p:cNvPr>
                <p:cNvSpPr txBox="1">
                  <a:spLocks noRot="1" noChangeAspect="1" noMove="1" noResize="1" noEditPoints="1" noAdjustHandles="1" noChangeArrowheads="1" noChangeShapeType="1" noTextEdit="1"/>
                </p:cNvSpPr>
                <p:nvPr/>
              </p:nvSpPr>
              <p:spPr>
                <a:xfrm>
                  <a:off x="6764033" y="5316208"/>
                  <a:ext cx="932563" cy="400110"/>
                </a:xfrm>
                <a:prstGeom prst="rect">
                  <a:avLst/>
                </a:prstGeom>
                <a:blipFill>
                  <a:blip r:embed="rId4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CuadroTexto 14">
                  <a:extLst>
                    <a:ext uri="{FF2B5EF4-FFF2-40B4-BE49-F238E27FC236}">
                      <a16:creationId xmlns:a16="http://schemas.microsoft.com/office/drawing/2014/main" id="{4A350B1B-2CB9-4ED3-9DCD-D267D693B96B}"/>
                    </a:ext>
                  </a:extLst>
                </p:cNvPr>
                <p:cNvSpPr txBox="1"/>
                <p:nvPr/>
              </p:nvSpPr>
              <p:spPr>
                <a:xfrm>
                  <a:off x="6770155" y="4374086"/>
                  <a:ext cx="135665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108" name="CuadroTexto 14">
                  <a:extLst>
                    <a:ext uri="{FF2B5EF4-FFF2-40B4-BE49-F238E27FC236}">
                      <a16:creationId xmlns:a16="http://schemas.microsoft.com/office/drawing/2014/main" id="{4A350B1B-2CB9-4ED3-9DCD-D267D693B96B}"/>
                    </a:ext>
                  </a:extLst>
                </p:cNvPr>
                <p:cNvSpPr txBox="1">
                  <a:spLocks noRot="1" noChangeAspect="1" noMove="1" noResize="1" noEditPoints="1" noAdjustHandles="1" noChangeArrowheads="1" noChangeShapeType="1" noTextEdit="1"/>
                </p:cNvSpPr>
                <p:nvPr/>
              </p:nvSpPr>
              <p:spPr>
                <a:xfrm>
                  <a:off x="6770155" y="4374086"/>
                  <a:ext cx="1356653" cy="400110"/>
                </a:xfrm>
                <a:prstGeom prst="rect">
                  <a:avLst/>
                </a:prstGeom>
                <a:blipFill>
                  <a:blip r:embed="rId46"/>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CuadroTexto 14">
                  <a:extLst>
                    <a:ext uri="{FF2B5EF4-FFF2-40B4-BE49-F238E27FC236}">
                      <a16:creationId xmlns:a16="http://schemas.microsoft.com/office/drawing/2014/main" id="{673B16A9-CA09-4A31-B13E-F500477D2F7E}"/>
                    </a:ext>
                  </a:extLst>
                </p:cNvPr>
                <p:cNvSpPr txBox="1"/>
                <p:nvPr/>
              </p:nvSpPr>
              <p:spPr>
                <a:xfrm>
                  <a:off x="6774331" y="4717857"/>
                  <a:ext cx="827150"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=0</m:t>
                        </m:r>
                      </m:oMath>
                    </m:oMathPara>
                  </a14:m>
                  <a:endParaRPr lang="es-ES" sz="2000" dirty="0">
                    <a:solidFill>
                      <a:srgbClr val="00007F"/>
                    </a:solidFill>
                  </a:endParaRPr>
                </a:p>
              </p:txBody>
            </p:sp>
          </mc:Choice>
          <mc:Fallback xmlns="">
            <p:sp>
              <p:nvSpPr>
                <p:cNvPr id="109" name="CuadroTexto 14">
                  <a:extLst>
                    <a:ext uri="{FF2B5EF4-FFF2-40B4-BE49-F238E27FC236}">
                      <a16:creationId xmlns:a16="http://schemas.microsoft.com/office/drawing/2014/main" id="{673B16A9-CA09-4A31-B13E-F500477D2F7E}"/>
                    </a:ext>
                  </a:extLst>
                </p:cNvPr>
                <p:cNvSpPr txBox="1">
                  <a:spLocks noRot="1" noChangeAspect="1" noMove="1" noResize="1" noEditPoints="1" noAdjustHandles="1" noChangeArrowheads="1" noChangeShapeType="1" noTextEdit="1"/>
                </p:cNvSpPr>
                <p:nvPr/>
              </p:nvSpPr>
              <p:spPr>
                <a:xfrm>
                  <a:off x="6774331" y="4717857"/>
                  <a:ext cx="827150" cy="400110"/>
                </a:xfrm>
                <a:prstGeom prst="rect">
                  <a:avLst/>
                </a:prstGeom>
                <a:blipFill>
                  <a:blip r:embed="rId4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CuadroTexto 14">
                  <a:extLst>
                    <a:ext uri="{FF2B5EF4-FFF2-40B4-BE49-F238E27FC236}">
                      <a16:creationId xmlns:a16="http://schemas.microsoft.com/office/drawing/2014/main" id="{CE4D7CF6-85F5-464E-81D9-FBBB4D1EBF12}"/>
                    </a:ext>
                  </a:extLst>
                </p:cNvPr>
                <p:cNvSpPr txBox="1"/>
                <p:nvPr/>
              </p:nvSpPr>
              <p:spPr>
                <a:xfrm>
                  <a:off x="6770155" y="4092549"/>
                  <a:ext cx="1544397"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𝑥</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110" name="CuadroTexto 14">
                  <a:extLst>
                    <a:ext uri="{FF2B5EF4-FFF2-40B4-BE49-F238E27FC236}">
                      <a16:creationId xmlns:a16="http://schemas.microsoft.com/office/drawing/2014/main" id="{CE4D7CF6-85F5-464E-81D9-FBBB4D1EBF12}"/>
                    </a:ext>
                  </a:extLst>
                </p:cNvPr>
                <p:cNvSpPr txBox="1">
                  <a:spLocks noRot="1" noChangeAspect="1" noMove="1" noResize="1" noEditPoints="1" noAdjustHandles="1" noChangeArrowheads="1" noChangeShapeType="1" noTextEdit="1"/>
                </p:cNvSpPr>
                <p:nvPr/>
              </p:nvSpPr>
              <p:spPr>
                <a:xfrm>
                  <a:off x="6770155" y="4092549"/>
                  <a:ext cx="1544397" cy="400110"/>
                </a:xfrm>
                <a:prstGeom prst="rect">
                  <a:avLst/>
                </a:prstGeom>
                <a:blipFill>
                  <a:blip r:embed="rId48"/>
                  <a:stretch>
                    <a:fillRect/>
                  </a:stretch>
                </a:blipFill>
              </p:spPr>
              <p:txBody>
                <a:bodyPr/>
                <a:lstStyle/>
                <a:p>
                  <a:r>
                    <a:rPr lang="en-GB">
                      <a:noFill/>
                    </a:rPr>
                    <a:t> </a:t>
                  </a:r>
                </a:p>
              </p:txBody>
            </p:sp>
          </mc:Fallback>
        </mc:AlternateContent>
      </p:grpSp>
      <p:sp>
        <p:nvSpPr>
          <p:cNvPr id="115" name="Retângulo: Cantos Arredondados 114">
            <a:hlinkClick r:id="rId49" action="ppaction://hlinksldjump"/>
            <a:extLst>
              <a:ext uri="{FF2B5EF4-FFF2-40B4-BE49-F238E27FC236}">
                <a16:creationId xmlns:a16="http://schemas.microsoft.com/office/drawing/2014/main" id="{A8F99DE2-C04F-40A9-8D4D-0AD69561D519}"/>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116" name="Retângulo: Cantos Arredondados 115">
            <a:hlinkClick r:id="rId50" action="ppaction://hlinksldjump"/>
            <a:extLst>
              <a:ext uri="{FF2B5EF4-FFF2-40B4-BE49-F238E27FC236}">
                <a16:creationId xmlns:a16="http://schemas.microsoft.com/office/drawing/2014/main" id="{914A6EFF-264A-4328-84FA-A64957D77778}"/>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117" name="Retângulo: Cantos Arredondados 116">
            <a:hlinkClick r:id="rId51" action="ppaction://hlinksldjump"/>
            <a:extLst>
              <a:ext uri="{FF2B5EF4-FFF2-40B4-BE49-F238E27FC236}">
                <a16:creationId xmlns:a16="http://schemas.microsoft.com/office/drawing/2014/main" id="{D53D2C19-10E8-469C-9E4A-BAAAFAFAF648}"/>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118" name="Retângulo: Cantos Arredondados 117">
            <a:hlinkClick r:id="rId52" action="ppaction://hlinksldjump"/>
            <a:extLst>
              <a:ext uri="{FF2B5EF4-FFF2-40B4-BE49-F238E27FC236}">
                <a16:creationId xmlns:a16="http://schemas.microsoft.com/office/drawing/2014/main" id="{68D1A621-FB3C-4222-B969-C57BBA11095F}"/>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119" name="Retângulo: Cantos Arredondados 118">
            <a:hlinkClick r:id="rId53" action="ppaction://hlinksldjump"/>
            <a:extLst>
              <a:ext uri="{FF2B5EF4-FFF2-40B4-BE49-F238E27FC236}">
                <a16:creationId xmlns:a16="http://schemas.microsoft.com/office/drawing/2014/main" id="{44466637-370D-4D83-9230-7C54D97D3621}"/>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4345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67"/>
                                        </p:tgtEl>
                                        <p:attrNameLst>
                                          <p:attrName>style.opacity</p:attrName>
                                        </p:attrNameLst>
                                      </p:cBhvr>
                                      <p:to>
                                        <p:strVal val="0.25"/>
                                      </p:to>
                                    </p:set>
                                    <p:animEffect filter="image" prLst="opacity: 0.25">
                                      <p:cBhvr rctx="IE">
                                        <p:cTn id="7" dur="indefinite"/>
                                        <p:tgtEl>
                                          <p:spTgt spid="67"/>
                                        </p:tgtEl>
                                      </p:cBhvr>
                                    </p:animEffect>
                                  </p:childTnLst>
                                </p:cTn>
                              </p:par>
                              <p:par>
                                <p:cTn id="8" presetID="9" presetClass="emph" presetSubtype="0" grpId="0" nodeType="withEffect">
                                  <p:stCondLst>
                                    <p:cond delay="0"/>
                                  </p:stCondLst>
                                  <p:childTnLst>
                                    <p:set>
                                      <p:cBhvr>
                                        <p:cTn id="9" dur="indefinite"/>
                                        <p:tgtEl>
                                          <p:spTgt spid="66"/>
                                        </p:tgtEl>
                                        <p:attrNameLst>
                                          <p:attrName>style.opacity</p:attrName>
                                        </p:attrNameLst>
                                      </p:cBhvr>
                                      <p:to>
                                        <p:strVal val="0.25"/>
                                      </p:to>
                                    </p:set>
                                    <p:animEffect filter="image" prLst="opacity: 0.25">
                                      <p:cBhvr rctx="IE">
                                        <p:cTn id="10" dur="indefinite"/>
                                        <p:tgtEl>
                                          <p:spTgt spid="66"/>
                                        </p:tgtEl>
                                      </p:cBhvr>
                                    </p:animEffect>
                                  </p:childTnLst>
                                </p:cTn>
                              </p:par>
                              <p:par>
                                <p:cTn id="11" presetID="9" presetClass="emph" presetSubtype="0" grpId="0" nodeType="withEffect">
                                  <p:stCondLst>
                                    <p:cond delay="0"/>
                                  </p:stCondLst>
                                  <p:childTnLst>
                                    <p:set>
                                      <p:cBhvr>
                                        <p:cTn id="12" dur="indefinite"/>
                                        <p:tgtEl>
                                          <p:spTgt spid="78"/>
                                        </p:tgtEl>
                                        <p:attrNameLst>
                                          <p:attrName>style.opacity</p:attrName>
                                        </p:attrNameLst>
                                      </p:cBhvr>
                                      <p:to>
                                        <p:strVal val="0.25"/>
                                      </p:to>
                                    </p:set>
                                    <p:animEffect filter="image" prLst="opacity: 0.25">
                                      <p:cBhvr rctx="IE">
                                        <p:cTn id="13" dur="indefinite"/>
                                        <p:tgtEl>
                                          <p:spTgt spid="78"/>
                                        </p:tgtEl>
                                      </p:cBhvr>
                                    </p:animEffect>
                                  </p:childTnLst>
                                </p:cTn>
                              </p:par>
                              <p:par>
                                <p:cTn id="14" presetID="10" presetClass="exit" presetSubtype="0" fill="hold" grpId="0" nodeType="withEffect">
                                  <p:stCondLst>
                                    <p:cond delay="0"/>
                                  </p:stCondLst>
                                  <p:childTnLst>
                                    <p:animEffect transition="out" filter="fade">
                                      <p:cBhvr>
                                        <p:cTn id="15" dur="500"/>
                                        <p:tgtEl>
                                          <p:spTgt spid="50"/>
                                        </p:tgtEl>
                                      </p:cBhvr>
                                    </p:animEffect>
                                    <p:set>
                                      <p:cBhvr>
                                        <p:cTn id="16" dur="1" fill="hold">
                                          <p:stCondLst>
                                            <p:cond delay="499"/>
                                          </p:stCondLst>
                                        </p:cTn>
                                        <p:tgtEl>
                                          <p:spTgt spid="5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8"/>
                                        </p:tgtEl>
                                      </p:cBhvr>
                                    </p:animEffect>
                                    <p:set>
                                      <p:cBhvr>
                                        <p:cTn id="22" dur="1" fill="hold">
                                          <p:stCondLst>
                                            <p:cond delay="499"/>
                                          </p:stCondLst>
                                        </p:cTn>
                                        <p:tgtEl>
                                          <p:spTgt spid="5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8"/>
                                        </p:tgtEl>
                                      </p:cBhvr>
                                    </p:animEffect>
                                    <p:set>
                                      <p:cBhvr>
                                        <p:cTn id="28" dur="1" fill="hold">
                                          <p:stCondLst>
                                            <p:cond delay="499"/>
                                          </p:stCondLst>
                                        </p:cTn>
                                        <p:tgtEl>
                                          <p:spTgt spid="6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0"/>
                                        </p:tgtEl>
                                      </p:cBhvr>
                                    </p:animEffect>
                                    <p:set>
                                      <p:cBhvr>
                                        <p:cTn id="31" dur="1" fill="hold">
                                          <p:stCondLst>
                                            <p:cond delay="499"/>
                                          </p:stCondLst>
                                        </p:cTn>
                                        <p:tgtEl>
                                          <p:spTgt spid="7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5"/>
                                        </p:tgtEl>
                                      </p:cBhvr>
                                    </p:animEffect>
                                    <p:set>
                                      <p:cBhvr>
                                        <p:cTn id="34" dur="1" fill="hold">
                                          <p:stCondLst>
                                            <p:cond delay="499"/>
                                          </p:stCondLst>
                                        </p:cTn>
                                        <p:tgtEl>
                                          <p:spTgt spid="5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2.70833E-6 3.7037E-6 L -0.1444 3.7037E-6 " pathEditMode="relative" rAng="0" ptsTypes="AA">
                                      <p:cBhvr>
                                        <p:cTn id="38" dur="1250" fill="hold"/>
                                        <p:tgtEl>
                                          <p:spTgt spid="7"/>
                                        </p:tgtEl>
                                        <p:attrNameLst>
                                          <p:attrName>ppt_x</p:attrName>
                                          <p:attrName>ppt_y</p:attrName>
                                        </p:attrNameLst>
                                      </p:cBhvr>
                                      <p:rCtr x="-7227" y="0"/>
                                    </p:animMotion>
                                  </p:childTnLst>
                                </p:cTn>
                              </p:par>
                              <p:par>
                                <p:cTn id="39" presetID="10" presetClass="entr" presetSubtype="0" fill="hold" nodeType="withEffect">
                                  <p:stCondLst>
                                    <p:cond delay="75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750"/>
                                        <p:tgtEl>
                                          <p:spTgt spid="95"/>
                                        </p:tgtEl>
                                      </p:cBhvr>
                                    </p:animEffect>
                                  </p:childTnLst>
                                </p:cTn>
                              </p:par>
                            </p:childTnLst>
                          </p:cTn>
                        </p:par>
                        <p:par>
                          <p:cTn id="42" fill="hold">
                            <p:stCondLst>
                              <p:cond delay="1500"/>
                            </p:stCondLst>
                            <p:childTnLst>
                              <p:par>
                                <p:cTn id="43" presetID="22" presetClass="entr" presetSubtype="4" fill="hold" grpId="0" nodeType="after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wipe(down)">
                                      <p:cBhvr>
                                        <p:cTn id="45" dur="750"/>
                                        <p:tgtEl>
                                          <p:spTgt spid="10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75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8" grpId="0"/>
      <p:bldP spid="50" grpId="0"/>
      <p:bldP spid="54" grpId="0"/>
      <p:bldP spid="55" grpId="0"/>
      <p:bldP spid="58" grpId="0"/>
      <p:bldP spid="64" grpId="0"/>
      <p:bldP spid="68" grpId="0"/>
      <p:bldP spid="70" grpId="0"/>
      <p:bldP spid="10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grpSp>
        <p:nvGrpSpPr>
          <p:cNvPr id="104" name="Agrupar 103">
            <a:extLst>
              <a:ext uri="{FF2B5EF4-FFF2-40B4-BE49-F238E27FC236}">
                <a16:creationId xmlns:a16="http://schemas.microsoft.com/office/drawing/2014/main" id="{6BB0108C-6428-457D-AE4B-706157D67CDA}"/>
              </a:ext>
            </a:extLst>
          </p:cNvPr>
          <p:cNvGrpSpPr/>
          <p:nvPr/>
        </p:nvGrpSpPr>
        <p:grpSpPr>
          <a:xfrm>
            <a:off x="4883214" y="4106027"/>
            <a:ext cx="2398489" cy="1623769"/>
            <a:chOff x="5916063" y="4092549"/>
            <a:chExt cx="2398489" cy="1623769"/>
          </a:xfrm>
        </p:grpSpPr>
        <mc:AlternateContent xmlns:mc="http://schemas.openxmlformats.org/markup-compatibility/2006" xmlns:a14="http://schemas.microsoft.com/office/drawing/2010/main">
          <mc:Choice Requires="a14">
            <p:sp>
              <p:nvSpPr>
                <p:cNvPr id="105" name="CuadroTexto 14">
                  <a:extLst>
                    <a:ext uri="{FF2B5EF4-FFF2-40B4-BE49-F238E27FC236}">
                      <a16:creationId xmlns:a16="http://schemas.microsoft.com/office/drawing/2014/main" id="{10F7827B-FD26-4ABF-AD7C-C25B35C4ACF3}"/>
                    </a:ext>
                  </a:extLst>
                </p:cNvPr>
                <p:cNvSpPr txBox="1"/>
                <p:nvPr/>
              </p:nvSpPr>
              <p:spPr>
                <a:xfrm>
                  <a:off x="5916063" y="4124261"/>
                  <a:ext cx="1651589" cy="14833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solidFill>
                                  <a:srgbClr val="00007F"/>
                                </a:solidFill>
                                <a:latin typeface="Cambria Math" panose="02040503050406030204" pitchFamily="18" charset="0"/>
                              </a:rPr>
                            </m:ctrlPr>
                          </m:dPr>
                          <m:e>
                            <m:m>
                              <m:mPr>
                                <m:mcs>
                                  <m:mc>
                                    <m:mcPr>
                                      <m:count m:val="1"/>
                                      <m:mcJc m:val="center"/>
                                    </m:mcPr>
                                  </m:mc>
                                </m:mcs>
                                <m:ctrlPr>
                                  <a:rPr lang="es-ES" sz="2000" i="1" smtClean="0">
                                    <a:solidFill>
                                      <a:srgbClr val="00007F"/>
                                    </a:solidFill>
                                    <a:latin typeface="Cambria Math" panose="02040503050406030204" pitchFamily="18" charset="0"/>
                                  </a:rPr>
                                </m:ctrlPr>
                              </m:mP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b="0" i="1" smtClean="0">
                                            <a:solidFill>
                                              <a:schemeClr val="bg1"/>
                                            </a:solidFill>
                                            <a:latin typeface="Cambria Math" panose="02040503050406030204" pitchFamily="18" charset="0"/>
                                          </a:rPr>
                                          <m:t>0</m:t>
                                        </m:r>
                                        <m:r>
                                          <a:rPr lang="pt-PT" sz="2000" b="0" i="1" smtClean="0">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
                          </m:e>
                        </m:d>
                      </m:oMath>
                    </m:oMathPara>
                  </a14:m>
                  <a:endParaRPr lang="es-ES" sz="2000" dirty="0">
                    <a:solidFill>
                      <a:srgbClr val="00007F"/>
                    </a:solidFill>
                  </a:endParaRPr>
                </a:p>
              </p:txBody>
            </p:sp>
          </mc:Choice>
          <mc:Fallback xmlns="">
            <p:sp>
              <p:nvSpPr>
                <p:cNvPr id="105" name="CuadroTexto 14">
                  <a:extLst>
                    <a:ext uri="{FF2B5EF4-FFF2-40B4-BE49-F238E27FC236}">
                      <a16:creationId xmlns:a16="http://schemas.microsoft.com/office/drawing/2014/main" id="{10F7827B-FD26-4ABF-AD7C-C25B35C4ACF3}"/>
                    </a:ext>
                  </a:extLst>
                </p:cNvPr>
                <p:cNvSpPr txBox="1">
                  <a:spLocks noRot="1" noChangeAspect="1" noMove="1" noResize="1" noEditPoints="1" noAdjustHandles="1" noChangeArrowheads="1" noChangeShapeType="1" noTextEdit="1"/>
                </p:cNvSpPr>
                <p:nvPr/>
              </p:nvSpPr>
              <p:spPr>
                <a:xfrm>
                  <a:off x="5916063" y="4124261"/>
                  <a:ext cx="1651589" cy="148335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 name="CuadroTexto 14">
                  <a:extLst>
                    <a:ext uri="{FF2B5EF4-FFF2-40B4-BE49-F238E27FC236}">
                      <a16:creationId xmlns:a16="http://schemas.microsoft.com/office/drawing/2014/main" id="{B93C6B68-4FC4-4ACD-9B4B-C15B17935A26}"/>
                    </a:ext>
                  </a:extLst>
                </p:cNvPr>
                <p:cNvSpPr txBox="1"/>
                <p:nvPr/>
              </p:nvSpPr>
              <p:spPr>
                <a:xfrm>
                  <a:off x="6777428" y="5000464"/>
                  <a:ext cx="86369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106" name="CuadroTexto 14">
                  <a:extLst>
                    <a:ext uri="{FF2B5EF4-FFF2-40B4-BE49-F238E27FC236}">
                      <a16:creationId xmlns:a16="http://schemas.microsoft.com/office/drawing/2014/main" id="{B93C6B68-4FC4-4ACD-9B4B-C15B17935A26}"/>
                    </a:ext>
                  </a:extLst>
                </p:cNvPr>
                <p:cNvSpPr txBox="1">
                  <a:spLocks noRot="1" noChangeAspect="1" noMove="1" noResize="1" noEditPoints="1" noAdjustHandles="1" noChangeArrowheads="1" noChangeShapeType="1" noTextEdit="1"/>
                </p:cNvSpPr>
                <p:nvPr/>
              </p:nvSpPr>
              <p:spPr>
                <a:xfrm>
                  <a:off x="6777428" y="5000464"/>
                  <a:ext cx="863698"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 name="CuadroTexto 14">
                  <a:extLst>
                    <a:ext uri="{FF2B5EF4-FFF2-40B4-BE49-F238E27FC236}">
                      <a16:creationId xmlns:a16="http://schemas.microsoft.com/office/drawing/2014/main" id="{4CA7EFC2-B856-47BA-A15F-85610BC2812D}"/>
                    </a:ext>
                  </a:extLst>
                </p:cNvPr>
                <p:cNvSpPr txBox="1"/>
                <p:nvPr/>
              </p:nvSpPr>
              <p:spPr>
                <a:xfrm>
                  <a:off x="6764033" y="5316208"/>
                  <a:ext cx="93256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𝑤</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107" name="CuadroTexto 14">
                  <a:extLst>
                    <a:ext uri="{FF2B5EF4-FFF2-40B4-BE49-F238E27FC236}">
                      <a16:creationId xmlns:a16="http://schemas.microsoft.com/office/drawing/2014/main" id="{4CA7EFC2-B856-47BA-A15F-85610BC2812D}"/>
                    </a:ext>
                  </a:extLst>
                </p:cNvPr>
                <p:cNvSpPr txBox="1">
                  <a:spLocks noRot="1" noChangeAspect="1" noMove="1" noResize="1" noEditPoints="1" noAdjustHandles="1" noChangeArrowheads="1" noChangeShapeType="1" noTextEdit="1"/>
                </p:cNvSpPr>
                <p:nvPr/>
              </p:nvSpPr>
              <p:spPr>
                <a:xfrm>
                  <a:off x="6764033" y="5316208"/>
                  <a:ext cx="932563" cy="4001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CuadroTexto 14">
                  <a:extLst>
                    <a:ext uri="{FF2B5EF4-FFF2-40B4-BE49-F238E27FC236}">
                      <a16:creationId xmlns:a16="http://schemas.microsoft.com/office/drawing/2014/main" id="{4A350B1B-2CB9-4ED3-9DCD-D267D693B96B}"/>
                    </a:ext>
                  </a:extLst>
                </p:cNvPr>
                <p:cNvSpPr txBox="1"/>
                <p:nvPr/>
              </p:nvSpPr>
              <p:spPr>
                <a:xfrm>
                  <a:off x="6770155" y="4374086"/>
                  <a:ext cx="135665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108" name="CuadroTexto 14">
                  <a:extLst>
                    <a:ext uri="{FF2B5EF4-FFF2-40B4-BE49-F238E27FC236}">
                      <a16:creationId xmlns:a16="http://schemas.microsoft.com/office/drawing/2014/main" id="{4A350B1B-2CB9-4ED3-9DCD-D267D693B96B}"/>
                    </a:ext>
                  </a:extLst>
                </p:cNvPr>
                <p:cNvSpPr txBox="1">
                  <a:spLocks noRot="1" noChangeAspect="1" noMove="1" noResize="1" noEditPoints="1" noAdjustHandles="1" noChangeArrowheads="1" noChangeShapeType="1" noTextEdit="1"/>
                </p:cNvSpPr>
                <p:nvPr/>
              </p:nvSpPr>
              <p:spPr>
                <a:xfrm>
                  <a:off x="6770155" y="4374086"/>
                  <a:ext cx="1356653" cy="400110"/>
                </a:xfrm>
                <a:prstGeom prst="rect">
                  <a:avLst/>
                </a:prstGeom>
                <a:blipFill>
                  <a:blip r:embed="rId7"/>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CuadroTexto 14">
                  <a:extLst>
                    <a:ext uri="{FF2B5EF4-FFF2-40B4-BE49-F238E27FC236}">
                      <a16:creationId xmlns:a16="http://schemas.microsoft.com/office/drawing/2014/main" id="{673B16A9-CA09-4A31-B13E-F500477D2F7E}"/>
                    </a:ext>
                  </a:extLst>
                </p:cNvPr>
                <p:cNvSpPr txBox="1"/>
                <p:nvPr/>
              </p:nvSpPr>
              <p:spPr>
                <a:xfrm>
                  <a:off x="6774331" y="4717857"/>
                  <a:ext cx="827150"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=0</m:t>
                        </m:r>
                      </m:oMath>
                    </m:oMathPara>
                  </a14:m>
                  <a:endParaRPr lang="es-ES" sz="2000" dirty="0">
                    <a:solidFill>
                      <a:srgbClr val="00007F"/>
                    </a:solidFill>
                  </a:endParaRPr>
                </a:p>
              </p:txBody>
            </p:sp>
          </mc:Choice>
          <mc:Fallback xmlns="">
            <p:sp>
              <p:nvSpPr>
                <p:cNvPr id="109" name="CuadroTexto 14">
                  <a:extLst>
                    <a:ext uri="{FF2B5EF4-FFF2-40B4-BE49-F238E27FC236}">
                      <a16:creationId xmlns:a16="http://schemas.microsoft.com/office/drawing/2014/main" id="{673B16A9-CA09-4A31-B13E-F500477D2F7E}"/>
                    </a:ext>
                  </a:extLst>
                </p:cNvPr>
                <p:cNvSpPr txBox="1">
                  <a:spLocks noRot="1" noChangeAspect="1" noMove="1" noResize="1" noEditPoints="1" noAdjustHandles="1" noChangeArrowheads="1" noChangeShapeType="1" noTextEdit="1"/>
                </p:cNvSpPr>
                <p:nvPr/>
              </p:nvSpPr>
              <p:spPr>
                <a:xfrm>
                  <a:off x="6774331" y="4717857"/>
                  <a:ext cx="827150" cy="4001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CuadroTexto 14">
                  <a:extLst>
                    <a:ext uri="{FF2B5EF4-FFF2-40B4-BE49-F238E27FC236}">
                      <a16:creationId xmlns:a16="http://schemas.microsoft.com/office/drawing/2014/main" id="{CE4D7CF6-85F5-464E-81D9-FBBB4D1EBF12}"/>
                    </a:ext>
                  </a:extLst>
                </p:cNvPr>
                <p:cNvSpPr txBox="1"/>
                <p:nvPr/>
              </p:nvSpPr>
              <p:spPr>
                <a:xfrm>
                  <a:off x="6770155" y="4092549"/>
                  <a:ext cx="1544397"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𝑥</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110" name="CuadroTexto 14">
                  <a:extLst>
                    <a:ext uri="{FF2B5EF4-FFF2-40B4-BE49-F238E27FC236}">
                      <a16:creationId xmlns:a16="http://schemas.microsoft.com/office/drawing/2014/main" id="{CE4D7CF6-85F5-464E-81D9-FBBB4D1EBF12}"/>
                    </a:ext>
                  </a:extLst>
                </p:cNvPr>
                <p:cNvSpPr txBox="1">
                  <a:spLocks noRot="1" noChangeAspect="1" noMove="1" noResize="1" noEditPoints="1" noAdjustHandles="1" noChangeArrowheads="1" noChangeShapeType="1" noTextEdit="1"/>
                </p:cNvSpPr>
                <p:nvPr/>
              </p:nvSpPr>
              <p:spPr>
                <a:xfrm>
                  <a:off x="6770155" y="4092549"/>
                  <a:ext cx="1544397" cy="400110"/>
                </a:xfrm>
                <a:prstGeom prst="rect">
                  <a:avLst/>
                </a:prstGeom>
                <a:blipFill>
                  <a:blip r:embed="rId9"/>
                  <a:stretch>
                    <a:fillRect/>
                  </a:stretch>
                </a:blipFill>
              </p:spPr>
              <p:txBody>
                <a:bodyPr/>
                <a:lstStyle/>
                <a:p>
                  <a:r>
                    <a:rPr lang="en-GB">
                      <a:noFill/>
                    </a:rPr>
                    <a:t> </a:t>
                  </a:r>
                </a:p>
              </p:txBody>
            </p:sp>
          </mc:Fallback>
        </mc:AlternateContent>
      </p:gr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a:t>
            </a:r>
            <a:r>
              <a:rPr lang="en-GB" sz="2400" b="1" dirty="0"/>
              <a:t>Gauss</a:t>
            </a:r>
            <a:r>
              <a:rPr lang="en-GB" sz="2400" dirty="0"/>
              <a:t>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415935" cy="1479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latin typeface="Cambria Math" panose="02040503050406030204" pitchFamily="18" charset="0"/>
                            </a:rPr>
                          </m:ctrlPr>
                        </m:dPr>
                        <m:e>
                          <m:m>
                            <m:mPr>
                              <m:mcs>
                                <m:mc>
                                  <m:mcPr>
                                    <m:count m:val="1"/>
                                    <m:mcJc m:val="center"/>
                                  </m:mcPr>
                                </m:mc>
                              </m:mcs>
                              <m:ctrlPr>
                                <a:rPr lang="es-ES" sz="2000" i="1" smtClean="0">
                                  <a:latin typeface="Cambria Math" panose="02040503050406030204" pitchFamily="18" charset="0"/>
                                </a:rPr>
                              </m:ctrlPr>
                            </m:mPr>
                            <m:mr>
                              <m:e>
                                <m:r>
                                  <m:rPr>
                                    <m:brk m:alnAt="7"/>
                                  </m:rP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+2</m:t>
                                </m:r>
                                <m:r>
                                  <a:rPr lang="pt-PT" sz="2000" b="0" i="1" smtClean="0">
                                    <a:latin typeface="Cambria Math" panose="02040503050406030204" pitchFamily="18" charset="0"/>
                                  </a:rPr>
                                  <m:t>𝑧</m:t>
                                </m:r>
                                <m:r>
                                  <a:rPr lang="pt-PT" sz="2000" b="0" i="1" smtClean="0">
                                    <a:latin typeface="Cambria Math" panose="02040503050406030204" pitchFamily="18" charset="0"/>
                                  </a:rPr>
                                  <m:t>−3</m:t>
                                </m:r>
                                <m:r>
                                  <a:rPr lang="pt-PT" sz="2000" b="0" i="1" smtClean="0">
                                    <a:latin typeface="Cambria Math" panose="02040503050406030204" pitchFamily="18" charset="0"/>
                                  </a:rPr>
                                  <m:t>𝑡</m:t>
                                </m:r>
                                <m:r>
                                  <a:rPr lang="pt-PT" sz="2000" b="0" i="1" smtClean="0">
                                    <a:latin typeface="Cambria Math" panose="02040503050406030204" pitchFamily="18" charset="0"/>
                                  </a:rPr>
                                  <m:t>+2</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r>
                                  <a:rPr lang="pt-PT" sz="2000" i="1" smtClean="0">
                                    <a:latin typeface="Cambria Math" panose="02040503050406030204" pitchFamily="18" charset="0"/>
                                  </a:rPr>
                                  <m:t>𝑦</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mr>
                            <m:mr>
                              <m:e>
                                <m:eqArr>
                                  <m:eqArrPr>
                                    <m:ctrlPr>
                                      <a:rPr lang="es-ES" sz="2000" i="1">
                                        <a:latin typeface="Cambria Math" panose="02040503050406030204" pitchFamily="18" charset="0"/>
                                      </a:rPr>
                                    </m:ctrlPr>
                                  </m:eqArrPr>
                                  <m:e>
                                    <m:r>
                                      <a:rPr lang="pt-PT" sz="200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𝑧</m:t>
                                    </m:r>
                                    <m:r>
                                      <a:rPr lang="pt-PT" sz="2000" b="0" i="1" smtClean="0">
                                        <a:latin typeface="Cambria Math" panose="02040503050406030204" pitchFamily="18" charset="0"/>
                                      </a:rPr>
                                      <m:t>−2</m:t>
                                    </m:r>
                                    <m:r>
                                      <a:rPr lang="pt-PT" sz="2000" b="0" i="1" smtClean="0">
                                        <a:latin typeface="Cambria Math" panose="02040503050406030204" pitchFamily="18" charset="0"/>
                                      </a:rPr>
                                      <m:t>𝑡</m:t>
                                    </m:r>
                                    <m:r>
                                      <a:rPr lang="pt-PT" sz="2000" b="0" i="1" smtClean="0">
                                        <a:latin typeface="Cambria Math" panose="02040503050406030204" pitchFamily="18" charset="0"/>
                                      </a:rPr>
                                      <m:t>+</m:t>
                                    </m:r>
                                    <m:r>
                                      <a:rPr lang="pt-PT" sz="2000" b="0" i="1" smtClean="0">
                                        <a:latin typeface="Cambria Math" panose="02040503050406030204" pitchFamily="18" charset="0"/>
                                      </a:rPr>
                                      <m:t>𝑤</m:t>
                                    </m:r>
                                    <m:r>
                                      <a:rPr lang="pt-PT" sz="2000" b="0" i="1" smtClean="0">
                                        <a:latin typeface="Cambria Math" panose="02040503050406030204" pitchFamily="18" charset="0"/>
                                      </a:rPr>
                                      <m:t>=0</m:t>
                                    </m:r>
                                  </m:e>
                                  <m:e>
                                    <m:r>
                                      <a:rPr lang="pt-PT" sz="2000" b="0" i="1" smtClean="0">
                                        <a:latin typeface="Cambria Math" panose="02040503050406030204" pitchFamily="18" charset="0"/>
                                      </a:rPr>
                                      <m:t>2</m:t>
                                    </m:r>
                                    <m:r>
                                      <a:rPr lang="pt-PT" sz="2000" b="0" i="1" smtClean="0">
                                        <a:latin typeface="Cambria Math" panose="02040503050406030204" pitchFamily="18" charset="0"/>
                                      </a:rPr>
                                      <m:t>𝑥</m:t>
                                    </m:r>
                                    <m:r>
                                      <a:rPr lang="pt-PT" sz="2000" b="0" i="1" smtClean="0">
                                        <a:latin typeface="Cambria Math" panose="02040503050406030204" pitchFamily="18" charset="0"/>
                                      </a:rPr>
                                      <m:t>−</m:t>
                                    </m:r>
                                    <m:r>
                                      <a:rPr lang="pt-PT" sz="2000" b="0" i="1" smtClean="0">
                                        <a:latin typeface="Cambria Math" panose="02040503050406030204" pitchFamily="18" charset="0"/>
                                      </a:rPr>
                                      <m:t>𝑦</m:t>
                                    </m:r>
                                    <m:r>
                                      <a:rPr lang="pt-PT" sz="2000" b="0" i="1" smtClean="0">
                                        <a:latin typeface="Cambria Math" panose="02040503050406030204" pitchFamily="18" charset="0"/>
                                      </a:rPr>
                                      <m:t>+3</m:t>
                                    </m:r>
                                    <m:r>
                                      <a:rPr lang="pt-PT" sz="2000" b="0" i="1" smtClean="0">
                                        <a:latin typeface="Cambria Math" panose="02040503050406030204" pitchFamily="18" charset="0"/>
                                      </a:rPr>
                                      <m:t>𝑧</m:t>
                                    </m:r>
                                    <m:r>
                                      <a:rPr lang="pt-PT" sz="2000" b="0" i="1" smtClean="0">
                                        <a:latin typeface="Cambria Math" panose="02040503050406030204" pitchFamily="18" charset="0"/>
                                      </a:rPr>
                                      <m:t>−5</m:t>
                                    </m:r>
                                    <m:r>
                                      <a:rPr lang="pt-PT" sz="2000" b="0" i="1" smtClean="0">
                                        <a:latin typeface="Cambria Math" panose="02040503050406030204" pitchFamily="18" charset="0"/>
                                      </a:rPr>
                                      <m:t>𝑡</m:t>
                                    </m:r>
                                    <m:r>
                                      <a:rPr lang="pt-PT" sz="2000" b="0" i="1" smtClean="0">
                                        <a:latin typeface="Cambria Math" panose="02040503050406030204" pitchFamily="18" charset="0"/>
                                      </a:rPr>
                                      <m:t>+3</m:t>
                                    </m:r>
                                    <m:r>
                                      <a:rPr lang="pt-PT" sz="2000" b="0" i="1" smtClean="0">
                                        <a:latin typeface="Cambria Math" panose="02040503050406030204" pitchFamily="18" charset="0"/>
                                      </a:rPr>
                                      <m:t>𝑤</m:t>
                                    </m:r>
                                    <m:r>
                                      <a:rPr lang="pt-PT" sz="2000" b="0" i="1" smtClean="0">
                                        <a:latin typeface="Cambria Math" panose="02040503050406030204" pitchFamily="18" charset="0"/>
                                      </a:rPr>
                                      <m:t>=0</m:t>
                                    </m:r>
                                  </m:e>
                                </m:eqArr>
                              </m:e>
                            </m:mr>
                          </m:m>
                        </m:e>
                      </m:d>
                    </m:oMath>
                  </m:oMathPara>
                </a14:m>
                <a:endParaRPr lang="es-ES" sz="20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415935" cy="1479764"/>
              </a:xfrm>
              <a:prstGeom prst="rect">
                <a:avLst/>
              </a:prstGeom>
              <a:blipFill>
                <a:blip r:embed="rId12"/>
                <a:stretch>
                  <a:fillRect/>
                </a:stretch>
              </a:blipFill>
            </p:spPr>
            <p:txBody>
              <a:bodyPr/>
              <a:lstStyle/>
              <a:p>
                <a:r>
                  <a:rPr lang="en-GB">
                    <a:noFill/>
                  </a:rPr>
                  <a:t> </a:t>
                </a:r>
              </a:p>
            </p:txBody>
          </p:sp>
        </mc:Fallback>
      </mc:AlternateContent>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5"/>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graphicFrame>
        <p:nvGraphicFramePr>
          <p:cNvPr id="86" name="Objeto 85">
            <a:extLst>
              <a:ext uri="{FF2B5EF4-FFF2-40B4-BE49-F238E27FC236}">
                <a16:creationId xmlns:a16="http://schemas.microsoft.com/office/drawing/2014/main" id="{8945DD12-B2ED-4277-9AFF-11A4FC93C250}"/>
              </a:ext>
            </a:extLst>
          </p:cNvPr>
          <p:cNvGraphicFramePr>
            <a:graphicFrameLocks noChangeAspect="1"/>
          </p:cNvGraphicFramePr>
          <p:nvPr/>
        </p:nvGraphicFramePr>
        <p:xfrm>
          <a:off x="2135505" y="2481193"/>
          <a:ext cx="2436492" cy="1419187"/>
        </p:xfrm>
        <a:graphic>
          <a:graphicData uri="http://schemas.openxmlformats.org/presentationml/2006/ole">
            <mc:AlternateContent xmlns:mc="http://schemas.openxmlformats.org/markup-compatibility/2006">
              <mc:Choice xmlns:v="urn:schemas-microsoft-com:vml" Requires="v">
                <p:oleObj name="Equation" r:id="rId16" imgW="1625400" imgH="939600" progId="Equation.DSMT4">
                  <p:embed/>
                </p:oleObj>
              </mc:Choice>
              <mc:Fallback>
                <p:oleObj name="Equation" r:id="rId16" imgW="1625400" imgH="939600" progId="Equation.DSMT4">
                  <p:embed/>
                  <p:pic>
                    <p:nvPicPr>
                      <p:cNvPr id="86" name="Objeto 85">
                        <a:extLst>
                          <a:ext uri="{FF2B5EF4-FFF2-40B4-BE49-F238E27FC236}">
                            <a16:creationId xmlns:a16="http://schemas.microsoft.com/office/drawing/2014/main" id="{8945DD12-B2ED-4277-9AFF-11A4FC93C250}"/>
                          </a:ext>
                        </a:extLst>
                      </p:cNvPr>
                      <p:cNvPicPr>
                        <a:picLocks noChangeAspect="1" noChangeArrowheads="1"/>
                      </p:cNvPicPr>
                      <p:nvPr/>
                    </p:nvPicPr>
                    <p:blipFill>
                      <a:blip r:embed="rId17"/>
                      <a:srcRect/>
                      <a:stretch>
                        <a:fillRect/>
                      </a:stretch>
                    </p:blipFill>
                    <p:spPr bwMode="auto">
                      <a:xfrm>
                        <a:off x="2135505" y="2481193"/>
                        <a:ext cx="2436492" cy="141918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0" name="CuadroTexto 31">
                <a:extLst>
                  <a:ext uri="{FF2B5EF4-FFF2-40B4-BE49-F238E27FC236}">
                    <a16:creationId xmlns:a16="http://schemas.microsoft.com/office/drawing/2014/main" id="{A6E2B284-E66B-4289-BB1D-0EC8D6059F5E}"/>
                  </a:ext>
                </a:extLst>
              </p:cNvPr>
              <p:cNvSpPr txBox="1"/>
              <p:nvPr/>
            </p:nvSpPr>
            <p:spPr>
              <a:xfrm>
                <a:off x="5596740" y="978448"/>
                <a:ext cx="6233523" cy="400110"/>
              </a:xfrm>
              <a:prstGeom prst="rect">
                <a:avLst/>
              </a:prstGeom>
              <a:noFill/>
            </p:spPr>
            <p:txBody>
              <a:bodyPr wrap="square" rtlCol="0">
                <a:spAutoFit/>
              </a:bodyPr>
              <a:lstStyle/>
              <a:p>
                <a:pPr algn="just"/>
                <a:r>
                  <a:rPr lang="en-GB" sz="2000" b="1" dirty="0">
                    <a:solidFill>
                      <a:srgbClr val="00007F"/>
                    </a:solidFill>
                  </a:rPr>
                  <a:t>Homogeneous system </a:t>
                </a:r>
                <a:r>
                  <a:rPr lang="en-GB" sz="2000" dirty="0">
                    <a:solidFill>
                      <a:srgbClr val="00007F"/>
                    </a:solidFill>
                  </a:rPr>
                  <a:t>(null constant terms) </a:t>
                </a:r>
                <a14:m>
                  <m:oMath xmlns:m="http://schemas.openxmlformats.org/officeDocument/2006/math">
                    <m:r>
                      <a:rPr lang="en-GB" sz="2000" i="1" smtClean="0">
                        <a:solidFill>
                          <a:srgbClr val="00007F"/>
                        </a:solidFill>
                        <a:latin typeface="Cambria Math" panose="02040503050406030204" pitchFamily="18" charset="0"/>
                        <a:ea typeface="Cambria Math" panose="02040503050406030204" pitchFamily="18" charset="0"/>
                      </a:rPr>
                      <m:t>→</m:t>
                    </m:r>
                  </m:oMath>
                </a14:m>
                <a:r>
                  <a:rPr lang="en-GB" sz="2000" dirty="0">
                    <a:solidFill>
                      <a:srgbClr val="00007F"/>
                    </a:solidFill>
                  </a:rPr>
                  <a:t> </a:t>
                </a:r>
                <a:r>
                  <a:rPr lang="en-GB" sz="2000" b="1" dirty="0">
                    <a:solidFill>
                      <a:srgbClr val="00007F"/>
                    </a:solidFill>
                  </a:rPr>
                  <a:t>consistent</a:t>
                </a:r>
                <a:r>
                  <a:rPr lang="en-GB" sz="2000" dirty="0">
                    <a:solidFill>
                      <a:srgbClr val="00007F"/>
                    </a:solidFill>
                  </a:rPr>
                  <a:t>! </a:t>
                </a:r>
              </a:p>
            </p:txBody>
          </p:sp>
        </mc:Choice>
        <mc:Fallback xmlns="">
          <p:sp>
            <p:nvSpPr>
              <p:cNvPr id="30" name="CuadroTexto 31">
                <a:extLst>
                  <a:ext uri="{FF2B5EF4-FFF2-40B4-BE49-F238E27FC236}">
                    <a16:creationId xmlns:a16="http://schemas.microsoft.com/office/drawing/2014/main" id="{A6E2B284-E66B-4289-BB1D-0EC8D6059F5E}"/>
                  </a:ext>
                </a:extLst>
              </p:cNvPr>
              <p:cNvSpPr txBox="1">
                <a:spLocks noRot="1" noChangeAspect="1" noMove="1" noResize="1" noEditPoints="1" noAdjustHandles="1" noChangeArrowheads="1" noChangeShapeType="1" noTextEdit="1"/>
              </p:cNvSpPr>
              <p:nvPr/>
            </p:nvSpPr>
            <p:spPr>
              <a:xfrm>
                <a:off x="5596740" y="978448"/>
                <a:ext cx="6233523" cy="400110"/>
              </a:xfrm>
              <a:prstGeom prst="rect">
                <a:avLst/>
              </a:prstGeom>
              <a:blipFill>
                <a:blip r:embed="rId18"/>
                <a:stretch>
                  <a:fillRect l="-978" t="-9231" r="-587" b="-27692"/>
                </a:stretch>
              </a:blipFill>
            </p:spPr>
            <p:txBody>
              <a:bodyPr/>
              <a:lstStyle/>
              <a:p>
                <a:r>
                  <a:rPr lang="en-GB">
                    <a:noFill/>
                  </a:rPr>
                  <a:t> </a:t>
                </a:r>
              </a:p>
            </p:txBody>
          </p:sp>
        </mc:Fallback>
      </mc:AlternateContent>
      <p:sp>
        <p:nvSpPr>
          <p:cNvPr id="31" name="CuadroTexto 31">
            <a:extLst>
              <a:ext uri="{FF2B5EF4-FFF2-40B4-BE49-F238E27FC236}">
                <a16:creationId xmlns:a16="http://schemas.microsoft.com/office/drawing/2014/main" id="{30C8E4B0-C36E-4270-AF48-21C5B1727936}"/>
              </a:ext>
            </a:extLst>
          </p:cNvPr>
          <p:cNvSpPr txBox="1"/>
          <p:nvPr/>
        </p:nvSpPr>
        <p:spPr>
          <a:xfrm>
            <a:off x="5596740" y="1322820"/>
            <a:ext cx="6150612" cy="707886"/>
          </a:xfrm>
          <a:prstGeom prst="rect">
            <a:avLst/>
          </a:prstGeom>
          <a:noFill/>
        </p:spPr>
        <p:txBody>
          <a:bodyPr wrap="square" rtlCol="0">
            <a:spAutoFit/>
          </a:bodyPr>
          <a:lstStyle/>
          <a:p>
            <a:pPr algn="just"/>
            <a:r>
              <a:rPr lang="en-GB" sz="2000" dirty="0">
                <a:solidFill>
                  <a:srgbClr val="00007F"/>
                </a:solidFill>
              </a:rPr>
              <a:t>Notice that since the number of equations (4) is less than the number of variables (5) it will have </a:t>
            </a:r>
            <a:r>
              <a:rPr lang="en-GB" sz="2000" b="1" dirty="0">
                <a:solidFill>
                  <a:srgbClr val="00007F"/>
                </a:solidFill>
              </a:rPr>
              <a:t>infinite solutions</a:t>
            </a:r>
            <a:r>
              <a:rPr lang="en-GB" sz="2000" dirty="0">
                <a:solidFill>
                  <a:srgbClr val="00007F"/>
                </a:solidFill>
              </a:rPr>
              <a:t>!</a:t>
            </a:r>
          </a:p>
        </p:txBody>
      </p:sp>
      <p:sp>
        <p:nvSpPr>
          <p:cNvPr id="5" name="Retângulo 4">
            <a:extLst>
              <a:ext uri="{FF2B5EF4-FFF2-40B4-BE49-F238E27FC236}">
                <a16:creationId xmlns:a16="http://schemas.microsoft.com/office/drawing/2014/main" id="{6EBE78B8-D158-4ECD-B832-522F2C7FF510}"/>
              </a:ext>
            </a:extLst>
          </p:cNvPr>
          <p:cNvSpPr/>
          <p:nvPr/>
        </p:nvSpPr>
        <p:spPr>
          <a:xfrm>
            <a:off x="6086565" y="1959175"/>
            <a:ext cx="4419608" cy="369332"/>
          </a:xfrm>
          <a:prstGeom prst="rect">
            <a:avLst/>
          </a:prstGeom>
          <a:ln>
            <a:solidFill>
              <a:srgbClr val="29A6FF"/>
            </a:solidFill>
          </a:ln>
        </p:spPr>
        <p:txBody>
          <a:bodyPr wrap="none">
            <a:spAutoFit/>
          </a:bodyPr>
          <a:lstStyle/>
          <a:p>
            <a:pPr algn="ct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a:t>
            </a:r>
            <a:r>
              <a:rPr lang="en-GB" b="1" dirty="0">
                <a:solidFill>
                  <a:srgbClr val="00007F"/>
                </a:solidFill>
              </a:rPr>
              <a:t>) </a:t>
            </a:r>
            <a:r>
              <a:rPr lang="en-GB" dirty="0">
                <a:solidFill>
                  <a:srgbClr val="00007F"/>
                </a:solidFill>
              </a:rPr>
              <a:t>= </a:t>
            </a:r>
            <a:r>
              <a:rPr lang="en-GB" b="1" dirty="0">
                <a:solidFill>
                  <a:srgbClr val="00007F"/>
                </a:solidFill>
              </a:rPr>
              <a:t>Rank(</a:t>
            </a:r>
            <a:r>
              <a:rPr lang="en-GB" b="1" i="1" dirty="0">
                <a:solidFill>
                  <a:srgbClr val="00007F"/>
                </a:solidFill>
                <a:latin typeface="Times New Roman" panose="02020603050405020304" pitchFamily="18" charset="0"/>
                <a:cs typeface="Times New Roman" panose="02020603050405020304" pitchFamily="18" charset="0"/>
              </a:rPr>
              <a:t>A│B</a:t>
            </a:r>
            <a:r>
              <a:rPr lang="en-GB" b="1" dirty="0">
                <a:solidFill>
                  <a:srgbClr val="00007F"/>
                </a:solidFill>
              </a:rPr>
              <a:t>) </a:t>
            </a:r>
            <a:r>
              <a:rPr lang="en-GB" dirty="0">
                <a:solidFill>
                  <a:srgbClr val="00007F"/>
                </a:solidFill>
              </a:rPr>
              <a:t>&lt; </a:t>
            </a:r>
            <a:r>
              <a:rPr lang="en-GB" b="1" dirty="0">
                <a:solidFill>
                  <a:srgbClr val="00007F"/>
                </a:solidFill>
              </a:rPr>
              <a:t>Number of variables</a:t>
            </a:r>
          </a:p>
        </p:txBody>
      </p:sp>
      <p:graphicFrame>
        <p:nvGraphicFramePr>
          <p:cNvPr id="33" name="Objeto 32">
            <a:extLst>
              <a:ext uri="{FF2B5EF4-FFF2-40B4-BE49-F238E27FC236}">
                <a16:creationId xmlns:a16="http://schemas.microsoft.com/office/drawing/2014/main" id="{09294056-6805-43A8-A746-CAB071598B3B}"/>
              </a:ext>
            </a:extLst>
          </p:cNvPr>
          <p:cNvGraphicFramePr>
            <a:graphicFrameLocks noChangeAspect="1"/>
          </p:cNvGraphicFramePr>
          <p:nvPr/>
        </p:nvGraphicFramePr>
        <p:xfrm>
          <a:off x="4509055" y="2830513"/>
          <a:ext cx="993775" cy="719137"/>
        </p:xfrm>
        <a:graphic>
          <a:graphicData uri="http://schemas.openxmlformats.org/presentationml/2006/ole">
            <mc:AlternateContent xmlns:mc="http://schemas.openxmlformats.org/markup-compatibility/2006">
              <mc:Choice xmlns:v="urn:schemas-microsoft-com:vml" Requires="v">
                <p:oleObj name="Equation" r:id="rId19" imgW="647640" imgH="419040" progId="Equation.DSMT4">
                  <p:embed/>
                </p:oleObj>
              </mc:Choice>
              <mc:Fallback>
                <p:oleObj name="Equation" r:id="rId19" imgW="647640" imgH="419040" progId="Equation.DSMT4">
                  <p:embed/>
                  <p:pic>
                    <p:nvPicPr>
                      <p:cNvPr id="33" name="Objeto 32">
                        <a:extLst>
                          <a:ext uri="{FF2B5EF4-FFF2-40B4-BE49-F238E27FC236}">
                            <a16:creationId xmlns:a16="http://schemas.microsoft.com/office/drawing/2014/main" id="{09294056-6805-43A8-A746-CAB071598B3B}"/>
                          </a:ext>
                        </a:extLst>
                      </p:cNvPr>
                      <p:cNvPicPr>
                        <a:picLocks noChangeAspect="1" noChangeArrowheads="1"/>
                      </p:cNvPicPr>
                      <p:nvPr/>
                    </p:nvPicPr>
                    <p:blipFill>
                      <a:blip r:embed="rId20"/>
                      <a:srcRect/>
                      <a:stretch>
                        <a:fillRect/>
                      </a:stretch>
                    </p:blipFill>
                    <p:spPr bwMode="auto">
                      <a:xfrm>
                        <a:off x="4509055" y="2830513"/>
                        <a:ext cx="993775" cy="719137"/>
                      </a:xfrm>
                      <a:prstGeom prst="rect">
                        <a:avLst/>
                      </a:prstGeom>
                      <a:noFill/>
                    </p:spPr>
                  </p:pic>
                </p:oleObj>
              </mc:Fallback>
            </mc:AlternateContent>
          </a:graphicData>
        </a:graphic>
      </p:graphicFrame>
      <p:graphicFrame>
        <p:nvGraphicFramePr>
          <p:cNvPr id="34" name="Objeto 33">
            <a:extLst>
              <a:ext uri="{FF2B5EF4-FFF2-40B4-BE49-F238E27FC236}">
                <a16:creationId xmlns:a16="http://schemas.microsoft.com/office/drawing/2014/main" id="{1918A062-2E89-48BC-9DF1-D68820F60450}"/>
              </a:ext>
            </a:extLst>
          </p:cNvPr>
          <p:cNvGraphicFramePr>
            <a:graphicFrameLocks noChangeAspect="1"/>
          </p:cNvGraphicFramePr>
          <p:nvPr/>
        </p:nvGraphicFramePr>
        <p:xfrm>
          <a:off x="8744185" y="2481263"/>
          <a:ext cx="2417763" cy="1419225"/>
        </p:xfrm>
        <a:graphic>
          <a:graphicData uri="http://schemas.openxmlformats.org/presentationml/2006/ole">
            <mc:AlternateContent xmlns:mc="http://schemas.openxmlformats.org/markup-compatibility/2006">
              <mc:Choice xmlns:v="urn:schemas-microsoft-com:vml" Requires="v">
                <p:oleObj name="Equation" r:id="rId21" imgW="1612800" imgH="939600" progId="Equation.DSMT4">
                  <p:embed/>
                </p:oleObj>
              </mc:Choice>
              <mc:Fallback>
                <p:oleObj name="Equation" r:id="rId21" imgW="1612800" imgH="939600" progId="Equation.DSMT4">
                  <p:embed/>
                  <p:pic>
                    <p:nvPicPr>
                      <p:cNvPr id="34" name="Objeto 33">
                        <a:extLst>
                          <a:ext uri="{FF2B5EF4-FFF2-40B4-BE49-F238E27FC236}">
                            <a16:creationId xmlns:a16="http://schemas.microsoft.com/office/drawing/2014/main" id="{1918A062-2E89-48BC-9DF1-D68820F60450}"/>
                          </a:ext>
                        </a:extLst>
                      </p:cNvPr>
                      <p:cNvPicPr>
                        <a:picLocks noChangeAspect="1" noChangeArrowheads="1"/>
                      </p:cNvPicPr>
                      <p:nvPr/>
                    </p:nvPicPr>
                    <p:blipFill>
                      <a:blip r:embed="rId22"/>
                      <a:srcRect/>
                      <a:stretch>
                        <a:fillRect/>
                      </a:stretch>
                    </p:blipFill>
                    <p:spPr bwMode="auto">
                      <a:xfrm>
                        <a:off x="8744185" y="2481263"/>
                        <a:ext cx="2417763" cy="1419225"/>
                      </a:xfrm>
                      <a:prstGeom prst="rect">
                        <a:avLst/>
                      </a:prstGeom>
                      <a:noFill/>
                    </p:spPr>
                  </p:pic>
                </p:oleObj>
              </mc:Fallback>
            </mc:AlternateContent>
          </a:graphicData>
        </a:graphic>
      </p:graphicFrame>
      <p:graphicFrame>
        <p:nvGraphicFramePr>
          <p:cNvPr id="35" name="Objeto 34">
            <a:extLst>
              <a:ext uri="{FF2B5EF4-FFF2-40B4-BE49-F238E27FC236}">
                <a16:creationId xmlns:a16="http://schemas.microsoft.com/office/drawing/2014/main" id="{0B2BB309-4CC0-452D-B921-A0700C32B13D}"/>
              </a:ext>
            </a:extLst>
          </p:cNvPr>
          <p:cNvGraphicFramePr>
            <a:graphicFrameLocks noChangeAspect="1"/>
          </p:cNvGraphicFramePr>
          <p:nvPr/>
        </p:nvGraphicFramePr>
        <p:xfrm>
          <a:off x="7851267" y="2822575"/>
          <a:ext cx="915987" cy="719138"/>
        </p:xfrm>
        <a:graphic>
          <a:graphicData uri="http://schemas.openxmlformats.org/presentationml/2006/ole">
            <mc:AlternateContent xmlns:mc="http://schemas.openxmlformats.org/markup-compatibility/2006">
              <mc:Choice xmlns:v="urn:schemas-microsoft-com:vml" Requires="v">
                <p:oleObj name="Equation" r:id="rId23" imgW="596880" imgH="419040" progId="Equation.DSMT4">
                  <p:embed/>
                </p:oleObj>
              </mc:Choice>
              <mc:Fallback>
                <p:oleObj name="Equation" r:id="rId23" imgW="596880" imgH="419040" progId="Equation.DSMT4">
                  <p:embed/>
                  <p:pic>
                    <p:nvPicPr>
                      <p:cNvPr id="35" name="Objeto 34">
                        <a:extLst>
                          <a:ext uri="{FF2B5EF4-FFF2-40B4-BE49-F238E27FC236}">
                            <a16:creationId xmlns:a16="http://schemas.microsoft.com/office/drawing/2014/main" id="{0B2BB309-4CC0-452D-B921-A0700C32B13D}"/>
                          </a:ext>
                        </a:extLst>
                      </p:cNvPr>
                      <p:cNvPicPr>
                        <a:picLocks noChangeAspect="1" noChangeArrowheads="1"/>
                      </p:cNvPicPr>
                      <p:nvPr/>
                    </p:nvPicPr>
                    <p:blipFill>
                      <a:blip r:embed="rId24"/>
                      <a:srcRect/>
                      <a:stretch>
                        <a:fillRect/>
                      </a:stretch>
                    </p:blipFill>
                    <p:spPr bwMode="auto">
                      <a:xfrm>
                        <a:off x="7851267" y="2822575"/>
                        <a:ext cx="915987" cy="719138"/>
                      </a:xfrm>
                      <a:prstGeom prst="rect">
                        <a:avLst/>
                      </a:prstGeom>
                      <a:noFill/>
                    </p:spPr>
                  </p:pic>
                </p:oleObj>
              </mc:Fallback>
            </mc:AlternateContent>
          </a:graphicData>
        </a:graphic>
      </p:graphicFrame>
      <p:graphicFrame>
        <p:nvGraphicFramePr>
          <p:cNvPr id="36" name="Objeto 35">
            <a:extLst>
              <a:ext uri="{FF2B5EF4-FFF2-40B4-BE49-F238E27FC236}">
                <a16:creationId xmlns:a16="http://schemas.microsoft.com/office/drawing/2014/main" id="{3AD0551E-6344-4901-AA8E-BD3DD9C16251}"/>
              </a:ext>
            </a:extLst>
          </p:cNvPr>
          <p:cNvGraphicFramePr>
            <a:graphicFrameLocks noChangeAspect="1"/>
          </p:cNvGraphicFramePr>
          <p:nvPr/>
        </p:nvGraphicFramePr>
        <p:xfrm>
          <a:off x="5449379" y="2481263"/>
          <a:ext cx="2417763" cy="1419225"/>
        </p:xfrm>
        <a:graphic>
          <a:graphicData uri="http://schemas.openxmlformats.org/presentationml/2006/ole">
            <mc:AlternateContent xmlns:mc="http://schemas.openxmlformats.org/markup-compatibility/2006">
              <mc:Choice xmlns:v="urn:schemas-microsoft-com:vml" Requires="v">
                <p:oleObj name="Equation" r:id="rId25" imgW="1612800" imgH="939600" progId="Equation.DSMT4">
                  <p:embed/>
                </p:oleObj>
              </mc:Choice>
              <mc:Fallback>
                <p:oleObj name="Equation" r:id="rId25" imgW="1612800" imgH="939600" progId="Equation.DSMT4">
                  <p:embed/>
                  <p:pic>
                    <p:nvPicPr>
                      <p:cNvPr id="36" name="Objeto 35">
                        <a:extLst>
                          <a:ext uri="{FF2B5EF4-FFF2-40B4-BE49-F238E27FC236}">
                            <a16:creationId xmlns:a16="http://schemas.microsoft.com/office/drawing/2014/main" id="{3AD0551E-6344-4901-AA8E-BD3DD9C16251}"/>
                          </a:ext>
                        </a:extLst>
                      </p:cNvPr>
                      <p:cNvPicPr>
                        <a:picLocks noChangeAspect="1" noChangeArrowheads="1"/>
                      </p:cNvPicPr>
                      <p:nvPr/>
                    </p:nvPicPr>
                    <p:blipFill>
                      <a:blip r:embed="rId26"/>
                      <a:srcRect/>
                      <a:stretch>
                        <a:fillRect/>
                      </a:stretch>
                    </p:blipFill>
                    <p:spPr bwMode="auto">
                      <a:xfrm>
                        <a:off x="5449379" y="2481263"/>
                        <a:ext cx="2417763" cy="1419225"/>
                      </a:xfrm>
                      <a:prstGeom prst="rect">
                        <a:avLst/>
                      </a:prstGeom>
                      <a:noFill/>
                    </p:spPr>
                  </p:pic>
                </p:oleObj>
              </mc:Fallback>
            </mc:AlternateContent>
          </a:graphicData>
        </a:graphic>
      </p:graphicFrame>
      <p:graphicFrame>
        <p:nvGraphicFramePr>
          <p:cNvPr id="37" name="Objeto 36">
            <a:extLst>
              <a:ext uri="{FF2B5EF4-FFF2-40B4-BE49-F238E27FC236}">
                <a16:creationId xmlns:a16="http://schemas.microsoft.com/office/drawing/2014/main" id="{9C23C411-A3FE-4045-A0A6-E2BB7DFFA807}"/>
              </a:ext>
            </a:extLst>
          </p:cNvPr>
          <p:cNvGraphicFramePr>
            <a:graphicFrameLocks noChangeAspect="1"/>
          </p:cNvGraphicFramePr>
          <p:nvPr/>
        </p:nvGraphicFramePr>
        <p:xfrm>
          <a:off x="11110574" y="2922588"/>
          <a:ext cx="915987" cy="522287"/>
        </p:xfrm>
        <a:graphic>
          <a:graphicData uri="http://schemas.openxmlformats.org/presentationml/2006/ole">
            <mc:AlternateContent xmlns:mc="http://schemas.openxmlformats.org/markup-compatibility/2006">
              <mc:Choice xmlns:v="urn:schemas-microsoft-com:vml" Requires="v">
                <p:oleObj name="Equation" r:id="rId27" imgW="596880" imgH="304560" progId="Equation.DSMT4">
                  <p:embed/>
                </p:oleObj>
              </mc:Choice>
              <mc:Fallback>
                <p:oleObj name="Equation" r:id="rId27" imgW="596880" imgH="304560" progId="Equation.DSMT4">
                  <p:embed/>
                  <p:pic>
                    <p:nvPicPr>
                      <p:cNvPr id="37" name="Objeto 36">
                        <a:extLst>
                          <a:ext uri="{FF2B5EF4-FFF2-40B4-BE49-F238E27FC236}">
                            <a16:creationId xmlns:a16="http://schemas.microsoft.com/office/drawing/2014/main" id="{9C23C411-A3FE-4045-A0A6-E2BB7DFFA807}"/>
                          </a:ext>
                        </a:extLst>
                      </p:cNvPr>
                      <p:cNvPicPr>
                        <a:picLocks noChangeAspect="1" noChangeArrowheads="1"/>
                      </p:cNvPicPr>
                      <p:nvPr/>
                    </p:nvPicPr>
                    <p:blipFill>
                      <a:blip r:embed="rId28"/>
                      <a:srcRect/>
                      <a:stretch>
                        <a:fillRect/>
                      </a:stretch>
                    </p:blipFill>
                    <p:spPr bwMode="auto">
                      <a:xfrm>
                        <a:off x="11110574" y="2922588"/>
                        <a:ext cx="915987" cy="522287"/>
                      </a:xfrm>
                      <a:prstGeom prst="rect">
                        <a:avLst/>
                      </a:prstGeom>
                      <a:noFill/>
                    </p:spPr>
                  </p:pic>
                </p:oleObj>
              </mc:Fallback>
            </mc:AlternateContent>
          </a:graphicData>
        </a:graphic>
      </p:graphicFrame>
      <p:graphicFrame>
        <p:nvGraphicFramePr>
          <p:cNvPr id="38" name="Objeto 37">
            <a:extLst>
              <a:ext uri="{FF2B5EF4-FFF2-40B4-BE49-F238E27FC236}">
                <a16:creationId xmlns:a16="http://schemas.microsoft.com/office/drawing/2014/main" id="{FBE357F0-F108-49A7-9B2B-BEF29B8917ED}"/>
              </a:ext>
            </a:extLst>
          </p:cNvPr>
          <p:cNvGraphicFramePr>
            <a:graphicFrameLocks noChangeAspect="1"/>
          </p:cNvGraphicFramePr>
          <p:nvPr/>
        </p:nvGraphicFramePr>
        <p:xfrm>
          <a:off x="2135505" y="4120913"/>
          <a:ext cx="2417763" cy="1419225"/>
        </p:xfrm>
        <a:graphic>
          <a:graphicData uri="http://schemas.openxmlformats.org/presentationml/2006/ole">
            <mc:AlternateContent xmlns:mc="http://schemas.openxmlformats.org/markup-compatibility/2006">
              <mc:Choice xmlns:v="urn:schemas-microsoft-com:vml" Requires="v">
                <p:oleObj name="Equation" r:id="rId29" imgW="1612800" imgH="939600" progId="Equation.DSMT4">
                  <p:embed/>
                </p:oleObj>
              </mc:Choice>
              <mc:Fallback>
                <p:oleObj name="Equation" r:id="rId29" imgW="1612800" imgH="939600" progId="Equation.DSMT4">
                  <p:embed/>
                  <p:pic>
                    <p:nvPicPr>
                      <p:cNvPr id="38" name="Objeto 37">
                        <a:extLst>
                          <a:ext uri="{FF2B5EF4-FFF2-40B4-BE49-F238E27FC236}">
                            <a16:creationId xmlns:a16="http://schemas.microsoft.com/office/drawing/2014/main" id="{FBE357F0-F108-49A7-9B2B-BEF29B8917ED}"/>
                          </a:ext>
                        </a:extLst>
                      </p:cNvPr>
                      <p:cNvPicPr>
                        <a:picLocks noChangeAspect="1" noChangeArrowheads="1"/>
                      </p:cNvPicPr>
                      <p:nvPr/>
                    </p:nvPicPr>
                    <p:blipFill>
                      <a:blip r:embed="rId30"/>
                      <a:srcRect/>
                      <a:stretch>
                        <a:fillRect/>
                      </a:stretch>
                    </p:blipFill>
                    <p:spPr bwMode="auto">
                      <a:xfrm>
                        <a:off x="2135505" y="4120913"/>
                        <a:ext cx="2417763" cy="1419225"/>
                      </a:xfrm>
                      <a:prstGeom prst="rect">
                        <a:avLst/>
                      </a:prstGeom>
                      <a:noFill/>
                    </p:spPr>
                  </p:pic>
                </p:oleObj>
              </mc:Fallback>
            </mc:AlternateContent>
          </a:graphicData>
        </a:graphic>
      </p:graphicFrame>
      <p:sp>
        <p:nvSpPr>
          <p:cNvPr id="48" name="Retângulo 47">
            <a:extLst>
              <a:ext uri="{FF2B5EF4-FFF2-40B4-BE49-F238E27FC236}">
                <a16:creationId xmlns:a16="http://schemas.microsoft.com/office/drawing/2014/main" id="{E0F96794-FB70-4767-A5FF-8F0ACF555A61}"/>
              </a:ext>
            </a:extLst>
          </p:cNvPr>
          <p:cNvSpPr/>
          <p:nvPr/>
        </p:nvSpPr>
        <p:spPr>
          <a:xfrm>
            <a:off x="2063482" y="5609405"/>
            <a:ext cx="2592377" cy="369332"/>
          </a:xfrm>
          <a:prstGeom prst="rect">
            <a:avLst/>
          </a:prstGeom>
          <a:ln>
            <a:noFill/>
          </a:ln>
        </p:spPr>
        <p:txBody>
          <a:bodyPr wrap="none">
            <a:spAutoFit/>
          </a:bodyPr>
          <a:lstStyle/>
          <a:p>
            <a:pPr algn="ctr"/>
            <a:r>
              <a:rPr lang="en-GB" dirty="0">
                <a:solidFill>
                  <a:srgbClr val="C00000"/>
                </a:solidFill>
              </a:rPr>
              <a:t>Rank(</a:t>
            </a:r>
            <a:r>
              <a:rPr lang="en-GB" i="1" dirty="0">
                <a:solidFill>
                  <a:srgbClr val="C00000"/>
                </a:solidFill>
                <a:latin typeface="Times New Roman" panose="02020603050405020304" pitchFamily="18" charset="0"/>
                <a:cs typeface="Times New Roman" panose="02020603050405020304" pitchFamily="18" charset="0"/>
              </a:rPr>
              <a:t>A</a:t>
            </a:r>
            <a:r>
              <a:rPr lang="en-GB" dirty="0">
                <a:solidFill>
                  <a:srgbClr val="C00000"/>
                </a:solidFill>
              </a:rPr>
              <a:t>) = Rank(</a:t>
            </a:r>
            <a:r>
              <a:rPr lang="en-GB" i="1" dirty="0">
                <a:solidFill>
                  <a:srgbClr val="C00000"/>
                </a:solidFill>
                <a:latin typeface="Times New Roman" panose="02020603050405020304" pitchFamily="18" charset="0"/>
                <a:cs typeface="Times New Roman" panose="02020603050405020304" pitchFamily="18" charset="0"/>
              </a:rPr>
              <a:t>A│B</a:t>
            </a:r>
            <a:r>
              <a:rPr lang="en-GB" dirty="0">
                <a:solidFill>
                  <a:srgbClr val="C00000"/>
                </a:solidFill>
              </a:rPr>
              <a:t>) = 3</a:t>
            </a:r>
            <a:endParaRPr lang="en-GB" b="1" dirty="0">
              <a:solidFill>
                <a:srgbClr val="C00000"/>
              </a:solidFill>
            </a:endParaRPr>
          </a:p>
        </p:txBody>
      </p:sp>
      <p:grpSp>
        <p:nvGrpSpPr>
          <p:cNvPr id="95" name="Agrupar 94">
            <a:extLst>
              <a:ext uri="{FF2B5EF4-FFF2-40B4-BE49-F238E27FC236}">
                <a16:creationId xmlns:a16="http://schemas.microsoft.com/office/drawing/2014/main" id="{9F24D7D9-4420-440C-9F4F-C9A4619B265A}"/>
              </a:ext>
            </a:extLst>
          </p:cNvPr>
          <p:cNvGrpSpPr/>
          <p:nvPr/>
        </p:nvGrpSpPr>
        <p:grpSpPr>
          <a:xfrm>
            <a:off x="7265551" y="4092549"/>
            <a:ext cx="4722330" cy="1623769"/>
            <a:chOff x="5916063" y="4092549"/>
            <a:chExt cx="4722330" cy="1623769"/>
          </a:xfrm>
        </p:grpSpPr>
        <mc:AlternateContent xmlns:mc="http://schemas.openxmlformats.org/markup-compatibility/2006" xmlns:a14="http://schemas.microsoft.com/office/drawing/2010/main">
          <mc:Choice Requires="a14">
            <p:sp>
              <p:nvSpPr>
                <p:cNvPr id="96" name="CuadroTexto 14">
                  <a:extLst>
                    <a:ext uri="{FF2B5EF4-FFF2-40B4-BE49-F238E27FC236}">
                      <a16:creationId xmlns:a16="http://schemas.microsoft.com/office/drawing/2014/main" id="{8EB0F16B-F1C8-47BF-A0CA-D7823160FEFD}"/>
                    </a:ext>
                  </a:extLst>
                </p:cNvPr>
                <p:cNvSpPr txBox="1"/>
                <p:nvPr/>
              </p:nvSpPr>
              <p:spPr>
                <a:xfrm>
                  <a:off x="5916063" y="4124261"/>
                  <a:ext cx="1651589" cy="14833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000" i="1" smtClean="0">
                            <a:solidFill>
                              <a:srgbClr val="00007F"/>
                            </a:solidFill>
                            <a:latin typeface="Cambria Math" panose="02040503050406030204" pitchFamily="18" charset="0"/>
                            <a:ea typeface="Cambria Math" panose="02040503050406030204" pitchFamily="18" charset="0"/>
                          </a:rPr>
                          <m:t>⇔</m:t>
                        </m:r>
                        <m:d>
                          <m:dPr>
                            <m:begChr m:val="{"/>
                            <m:endChr m:val=""/>
                            <m:ctrlPr>
                              <a:rPr lang="es-ES" sz="2000" i="1" smtClean="0">
                                <a:solidFill>
                                  <a:srgbClr val="00007F"/>
                                </a:solidFill>
                                <a:latin typeface="Cambria Math" panose="02040503050406030204" pitchFamily="18" charset="0"/>
                              </a:rPr>
                            </m:ctrlPr>
                          </m:dPr>
                          <m:e>
                            <m:m>
                              <m:mPr>
                                <m:mcs>
                                  <m:mc>
                                    <m:mcPr>
                                      <m:count m:val="1"/>
                                      <m:mcJc m:val="center"/>
                                    </m:mcPr>
                                  </m:mc>
                                </m:mcs>
                                <m:ctrlPr>
                                  <a:rPr lang="es-ES" sz="2000" i="1" smtClean="0">
                                    <a:solidFill>
                                      <a:srgbClr val="00007F"/>
                                    </a:solidFill>
                                    <a:latin typeface="Cambria Math" panose="02040503050406030204" pitchFamily="18" charset="0"/>
                                  </a:rPr>
                                </m:ctrlPr>
                              </m:mP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b="0" i="1" smtClean="0">
                                            <a:solidFill>
                                              <a:schemeClr val="bg1"/>
                                            </a:solidFill>
                                            <a:latin typeface="Cambria Math" panose="02040503050406030204" pitchFamily="18" charset="0"/>
                                          </a:rPr>
                                          <m:t>0</m:t>
                                        </m:r>
                                        <m:r>
                                          <a:rPr lang="pt-PT" sz="2000" b="0" i="1" smtClean="0">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m>
                                    <m:mPr>
                                      <m:mcs>
                                        <m:mc>
                                          <m:mcPr>
                                            <m:count m:val="1"/>
                                            <m:mcJc m:val="center"/>
                                          </m:mcPr>
                                        </m:mc>
                                      </m:mcs>
                                      <m:ctrlPr>
                                        <a:rPr lang="es-ES" sz="2000" i="1" smtClean="0">
                                          <a:solidFill>
                                            <a:srgbClr val="00007F"/>
                                          </a:solidFill>
                                          <a:latin typeface="Cambria Math" panose="02040503050406030204" pitchFamily="18" charset="0"/>
                                        </a:rPr>
                                      </m:ctrlPr>
                                    </m:mP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r>
                                      <m:e>
                                        <m:r>
                                          <m:rPr>
                                            <m:brk m:alnAt="7"/>
                                          </m:rPr>
                                          <a:rPr lang="pt-PT" sz="2000" i="1" smtClean="0">
                                            <a:solidFill>
                                              <a:schemeClr val="bg1"/>
                                            </a:solidFill>
                                            <a:latin typeface="Cambria Math" panose="02040503050406030204" pitchFamily="18" charset="0"/>
                                          </a:rPr>
                                          <m:t>0</m:t>
                                        </m:r>
                                        <m:r>
                                          <a:rPr lang="pt-PT" sz="2000" i="1">
                                            <a:solidFill>
                                              <a:srgbClr val="00007F"/>
                                            </a:solidFill>
                                            <a:latin typeface="Cambria Math" panose="02040503050406030204" pitchFamily="18" charset="0"/>
                                          </a:rPr>
                                          <m:t>…</m:t>
                                        </m:r>
                                      </m:e>
                                    </m:mr>
                                  </m:m>
                                </m:e>
                              </m:mr>
                            </m:m>
                          </m:e>
                        </m:d>
                      </m:oMath>
                    </m:oMathPara>
                  </a14:m>
                  <a:endParaRPr lang="es-ES" sz="2000" dirty="0">
                    <a:solidFill>
                      <a:srgbClr val="00007F"/>
                    </a:solidFill>
                  </a:endParaRPr>
                </a:p>
              </p:txBody>
            </p:sp>
          </mc:Choice>
          <mc:Fallback xmlns="">
            <p:sp>
              <p:nvSpPr>
                <p:cNvPr id="96" name="CuadroTexto 14">
                  <a:extLst>
                    <a:ext uri="{FF2B5EF4-FFF2-40B4-BE49-F238E27FC236}">
                      <a16:creationId xmlns:a16="http://schemas.microsoft.com/office/drawing/2014/main" id="{8EB0F16B-F1C8-47BF-A0CA-D7823160FEFD}"/>
                    </a:ext>
                  </a:extLst>
                </p:cNvPr>
                <p:cNvSpPr txBox="1">
                  <a:spLocks noRot="1" noChangeAspect="1" noMove="1" noResize="1" noEditPoints="1" noAdjustHandles="1" noChangeArrowheads="1" noChangeShapeType="1" noTextEdit="1"/>
                </p:cNvSpPr>
                <p:nvPr/>
              </p:nvSpPr>
              <p:spPr>
                <a:xfrm>
                  <a:off x="5916063" y="4124261"/>
                  <a:ext cx="1651589" cy="1483355"/>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CuadroTexto 14">
                  <a:extLst>
                    <a:ext uri="{FF2B5EF4-FFF2-40B4-BE49-F238E27FC236}">
                      <a16:creationId xmlns:a16="http://schemas.microsoft.com/office/drawing/2014/main" id="{209FE6AE-4671-48C5-B546-9FEB3EAF0443}"/>
                    </a:ext>
                  </a:extLst>
                </p:cNvPr>
                <p:cNvSpPr txBox="1"/>
                <p:nvPr/>
              </p:nvSpPr>
              <p:spPr>
                <a:xfrm>
                  <a:off x="6777428" y="5000464"/>
                  <a:ext cx="86369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97" name="CuadroTexto 14">
                  <a:extLst>
                    <a:ext uri="{FF2B5EF4-FFF2-40B4-BE49-F238E27FC236}">
                      <a16:creationId xmlns:a16="http://schemas.microsoft.com/office/drawing/2014/main" id="{209FE6AE-4671-48C5-B546-9FEB3EAF0443}"/>
                    </a:ext>
                  </a:extLst>
                </p:cNvPr>
                <p:cNvSpPr txBox="1">
                  <a:spLocks noRot="1" noChangeAspect="1" noMove="1" noResize="1" noEditPoints="1" noAdjustHandles="1" noChangeArrowheads="1" noChangeShapeType="1" noTextEdit="1"/>
                </p:cNvSpPr>
                <p:nvPr/>
              </p:nvSpPr>
              <p:spPr>
                <a:xfrm>
                  <a:off x="6777428" y="5000464"/>
                  <a:ext cx="863698" cy="400110"/>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CuadroTexto 14">
                  <a:extLst>
                    <a:ext uri="{FF2B5EF4-FFF2-40B4-BE49-F238E27FC236}">
                      <a16:creationId xmlns:a16="http://schemas.microsoft.com/office/drawing/2014/main" id="{9E1B23DB-DA7E-4E3F-8D41-C3E3FAFB909A}"/>
                    </a:ext>
                  </a:extLst>
                </p:cNvPr>
                <p:cNvSpPr txBox="1"/>
                <p:nvPr/>
              </p:nvSpPr>
              <p:spPr>
                <a:xfrm>
                  <a:off x="6764033" y="5316208"/>
                  <a:ext cx="93256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𝑤</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oMath>
                    </m:oMathPara>
                  </a14:m>
                  <a:endParaRPr lang="es-ES" sz="2000" dirty="0">
                    <a:solidFill>
                      <a:srgbClr val="00007F"/>
                    </a:solidFill>
                  </a:endParaRPr>
                </a:p>
              </p:txBody>
            </p:sp>
          </mc:Choice>
          <mc:Fallback xmlns="">
            <p:sp>
              <p:nvSpPr>
                <p:cNvPr id="98" name="CuadroTexto 14">
                  <a:extLst>
                    <a:ext uri="{FF2B5EF4-FFF2-40B4-BE49-F238E27FC236}">
                      <a16:creationId xmlns:a16="http://schemas.microsoft.com/office/drawing/2014/main" id="{9E1B23DB-DA7E-4E3F-8D41-C3E3FAFB909A}"/>
                    </a:ext>
                  </a:extLst>
                </p:cNvPr>
                <p:cNvSpPr txBox="1">
                  <a:spLocks noRot="1" noChangeAspect="1" noMove="1" noResize="1" noEditPoints="1" noAdjustHandles="1" noChangeArrowheads="1" noChangeShapeType="1" noTextEdit="1"/>
                </p:cNvSpPr>
                <p:nvPr/>
              </p:nvSpPr>
              <p:spPr>
                <a:xfrm>
                  <a:off x="6764033" y="5316208"/>
                  <a:ext cx="932563" cy="400110"/>
                </a:xfrm>
                <a:prstGeom prst="rect">
                  <a:avLst/>
                </a:prstGeom>
                <a:blipFill>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CuadroTexto 14">
                  <a:extLst>
                    <a:ext uri="{FF2B5EF4-FFF2-40B4-BE49-F238E27FC236}">
                      <a16:creationId xmlns:a16="http://schemas.microsoft.com/office/drawing/2014/main" id="{5960E2D4-11F1-4ACE-B5FE-5FF7F7799545}"/>
                    </a:ext>
                  </a:extLst>
                </p:cNvPr>
                <p:cNvSpPr txBox="1"/>
                <p:nvPr/>
              </p:nvSpPr>
              <p:spPr>
                <a:xfrm>
                  <a:off x="6770155" y="4374086"/>
                  <a:ext cx="1356653"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𝑦</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99" name="CuadroTexto 14">
                  <a:extLst>
                    <a:ext uri="{FF2B5EF4-FFF2-40B4-BE49-F238E27FC236}">
                      <a16:creationId xmlns:a16="http://schemas.microsoft.com/office/drawing/2014/main" id="{5960E2D4-11F1-4ACE-B5FE-5FF7F7799545}"/>
                    </a:ext>
                  </a:extLst>
                </p:cNvPr>
                <p:cNvSpPr txBox="1">
                  <a:spLocks noRot="1" noChangeAspect="1" noMove="1" noResize="1" noEditPoints="1" noAdjustHandles="1" noChangeArrowheads="1" noChangeShapeType="1" noTextEdit="1"/>
                </p:cNvSpPr>
                <p:nvPr/>
              </p:nvSpPr>
              <p:spPr>
                <a:xfrm>
                  <a:off x="6770155" y="4374086"/>
                  <a:ext cx="1356653" cy="400110"/>
                </a:xfrm>
                <a:prstGeom prst="rect">
                  <a:avLst/>
                </a:prstGeom>
                <a:blipFill>
                  <a:blip r:embed="rId34"/>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CuadroTexto 14">
                  <a:extLst>
                    <a:ext uri="{FF2B5EF4-FFF2-40B4-BE49-F238E27FC236}">
                      <a16:creationId xmlns:a16="http://schemas.microsoft.com/office/drawing/2014/main" id="{1084C86E-0233-4DE5-9ACD-D15BE3541DDE}"/>
                    </a:ext>
                  </a:extLst>
                </p:cNvPr>
                <p:cNvSpPr txBox="1"/>
                <p:nvPr/>
              </p:nvSpPr>
              <p:spPr>
                <a:xfrm>
                  <a:off x="6774331" y="4717857"/>
                  <a:ext cx="827150"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𝑡</m:t>
                        </m:r>
                        <m:r>
                          <a:rPr lang="pt-PT" sz="2000" b="0" i="1" smtClean="0">
                            <a:solidFill>
                              <a:srgbClr val="00007F"/>
                            </a:solidFill>
                            <a:latin typeface="Cambria Math" panose="02040503050406030204" pitchFamily="18" charset="0"/>
                          </a:rPr>
                          <m:t>=0</m:t>
                        </m:r>
                      </m:oMath>
                    </m:oMathPara>
                  </a14:m>
                  <a:endParaRPr lang="es-ES" sz="2000" dirty="0">
                    <a:solidFill>
                      <a:srgbClr val="00007F"/>
                    </a:solidFill>
                  </a:endParaRPr>
                </a:p>
              </p:txBody>
            </p:sp>
          </mc:Choice>
          <mc:Fallback xmlns="">
            <p:sp>
              <p:nvSpPr>
                <p:cNvPr id="100" name="CuadroTexto 14">
                  <a:extLst>
                    <a:ext uri="{FF2B5EF4-FFF2-40B4-BE49-F238E27FC236}">
                      <a16:creationId xmlns:a16="http://schemas.microsoft.com/office/drawing/2014/main" id="{1084C86E-0233-4DE5-9ACD-D15BE3541DDE}"/>
                    </a:ext>
                  </a:extLst>
                </p:cNvPr>
                <p:cNvSpPr txBox="1">
                  <a:spLocks noRot="1" noChangeAspect="1" noMove="1" noResize="1" noEditPoints="1" noAdjustHandles="1" noChangeArrowheads="1" noChangeShapeType="1" noTextEdit="1"/>
                </p:cNvSpPr>
                <p:nvPr/>
              </p:nvSpPr>
              <p:spPr>
                <a:xfrm>
                  <a:off x="6774331" y="4717857"/>
                  <a:ext cx="827150" cy="400110"/>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CuadroTexto 14">
                  <a:extLst>
                    <a:ext uri="{FF2B5EF4-FFF2-40B4-BE49-F238E27FC236}">
                      <a16:creationId xmlns:a16="http://schemas.microsoft.com/office/drawing/2014/main" id="{B2B976FC-315D-48AB-89BE-3BAA4669B4BA}"/>
                    </a:ext>
                  </a:extLst>
                </p:cNvPr>
                <p:cNvSpPr txBox="1"/>
                <p:nvPr/>
              </p:nvSpPr>
              <p:spPr>
                <a:xfrm>
                  <a:off x="6770155" y="4092549"/>
                  <a:ext cx="3868238"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0007F"/>
                            </a:solidFill>
                            <a:latin typeface="Cambria Math" panose="02040503050406030204" pitchFamily="18" charset="0"/>
                          </a:rPr>
                          <m:t>𝑥</m:t>
                        </m:r>
                        <m:r>
                          <a:rPr lang="pt-PT" sz="2000" b="0" i="1" smtClean="0">
                            <a:solidFill>
                              <a:srgbClr val="00007F"/>
                            </a:solidFill>
                            <a:latin typeface="Cambria Math" panose="02040503050406030204" pitchFamily="18" charset="0"/>
                          </a:rPr>
                          <m:t>−</m:t>
                        </m:r>
                        <m:d>
                          <m:dPr>
                            <m:ctrlPr>
                              <a:rPr lang="pt-PT" sz="2000" b="0" i="1" smtClean="0">
                                <a:solidFill>
                                  <a:srgbClr val="C00000"/>
                                </a:solidFill>
                                <a:latin typeface="Cambria Math" panose="02040503050406030204" pitchFamily="18" charset="0"/>
                              </a:rPr>
                            </m:ctrlPr>
                          </m:dPr>
                          <m:e>
                            <m:r>
                              <a:rPr lang="pt-PT" sz="2000" b="0" i="1" smtClean="0">
                                <a:solidFill>
                                  <a:srgbClr val="C00000"/>
                                </a:solidFill>
                                <a:latin typeface="Cambria Math" panose="02040503050406030204" pitchFamily="18" charset="0"/>
                              </a:rPr>
                              <m:t>𝑧</m:t>
                            </m:r>
                            <m:r>
                              <a:rPr lang="pt-PT" sz="2000" b="0" i="1" smtClean="0">
                                <a:solidFill>
                                  <a:srgbClr val="C00000"/>
                                </a:solidFill>
                                <a:latin typeface="Cambria Math" panose="02040503050406030204" pitchFamily="18" charset="0"/>
                              </a:rPr>
                              <m:t>+</m:t>
                            </m:r>
                            <m:r>
                              <a:rPr lang="pt-PT" sz="2000" b="0" i="1" smtClean="0">
                                <a:solidFill>
                                  <a:srgbClr val="C00000"/>
                                </a:solidFill>
                                <a:latin typeface="Cambria Math" panose="02040503050406030204" pitchFamily="18" charset="0"/>
                              </a:rPr>
                              <m:t>𝑤</m:t>
                            </m:r>
                          </m:e>
                        </m:d>
                        <m:r>
                          <a:rPr lang="pt-PT" sz="2000" b="0" i="1" smtClean="0">
                            <a:solidFill>
                              <a:srgbClr val="00007F"/>
                            </a:solidFill>
                            <a:latin typeface="Cambria Math" panose="02040503050406030204" pitchFamily="18" charset="0"/>
                          </a:rPr>
                          <m:t>−3</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C00000"/>
                            </a:solidFill>
                            <a:latin typeface="Cambria Math" panose="02040503050406030204" pitchFamily="18" charset="0"/>
                            <a:ea typeface="Cambria Math" panose="02040503050406030204" pitchFamily="18" charset="0"/>
                          </a:rPr>
                          <m:t>0</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𝑧</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𝑤</m:t>
                        </m:r>
                      </m:oMath>
                    </m:oMathPara>
                  </a14:m>
                  <a:endParaRPr lang="es-ES" sz="2000" dirty="0">
                    <a:solidFill>
                      <a:srgbClr val="00007F"/>
                    </a:solidFill>
                  </a:endParaRPr>
                </a:p>
              </p:txBody>
            </p:sp>
          </mc:Choice>
          <mc:Fallback xmlns="">
            <p:sp>
              <p:nvSpPr>
                <p:cNvPr id="101" name="CuadroTexto 14">
                  <a:extLst>
                    <a:ext uri="{FF2B5EF4-FFF2-40B4-BE49-F238E27FC236}">
                      <a16:creationId xmlns:a16="http://schemas.microsoft.com/office/drawing/2014/main" id="{B2B976FC-315D-48AB-89BE-3BAA4669B4BA}"/>
                    </a:ext>
                  </a:extLst>
                </p:cNvPr>
                <p:cNvSpPr txBox="1">
                  <a:spLocks noRot="1" noChangeAspect="1" noMove="1" noResize="1" noEditPoints="1" noAdjustHandles="1" noChangeArrowheads="1" noChangeShapeType="1" noTextEdit="1"/>
                </p:cNvSpPr>
                <p:nvPr/>
              </p:nvSpPr>
              <p:spPr>
                <a:xfrm>
                  <a:off x="6770155" y="4092549"/>
                  <a:ext cx="3868238" cy="400110"/>
                </a:xfrm>
                <a:prstGeom prst="rect">
                  <a:avLst/>
                </a:prstGeom>
                <a:blipFill>
                  <a:blip r:embed="rId36"/>
                  <a:stretch>
                    <a:fillRect/>
                  </a:stretch>
                </a:blipFill>
              </p:spPr>
              <p:txBody>
                <a:bodyPr/>
                <a:lstStyle/>
                <a:p>
                  <a:r>
                    <a:rPr lang="en-GB">
                      <a:noFill/>
                    </a:rPr>
                    <a:t> </a:t>
                  </a:r>
                </a:p>
              </p:txBody>
            </p:sp>
          </mc:Fallback>
        </mc:AlternateContent>
      </p:grpSp>
      <p:sp>
        <p:nvSpPr>
          <p:cNvPr id="102" name="Forma livre: Forma 101">
            <a:extLst>
              <a:ext uri="{FF2B5EF4-FFF2-40B4-BE49-F238E27FC236}">
                <a16:creationId xmlns:a16="http://schemas.microsoft.com/office/drawing/2014/main" id="{922ADA11-D1FF-448E-8830-00787F60186F}"/>
              </a:ext>
            </a:extLst>
          </p:cNvPr>
          <p:cNvSpPr/>
          <p:nvPr/>
        </p:nvSpPr>
        <p:spPr>
          <a:xfrm>
            <a:off x="9432737" y="4419358"/>
            <a:ext cx="416834" cy="220808"/>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28575">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rma livre: Forma 7">
            <a:extLst>
              <a:ext uri="{FF2B5EF4-FFF2-40B4-BE49-F238E27FC236}">
                <a16:creationId xmlns:a16="http://schemas.microsoft.com/office/drawing/2014/main" id="{FBDA1A50-6CB6-48B4-9F1D-DE83F1707C86}"/>
              </a:ext>
            </a:extLst>
          </p:cNvPr>
          <p:cNvSpPr/>
          <p:nvPr/>
        </p:nvSpPr>
        <p:spPr>
          <a:xfrm>
            <a:off x="9004151" y="4442908"/>
            <a:ext cx="1714349" cy="494852"/>
          </a:xfrm>
          <a:custGeom>
            <a:avLst/>
            <a:gdLst>
              <a:gd name="connsiteX0" fmla="*/ 0 w 1714349"/>
              <a:gd name="connsiteY0" fmla="*/ 494852 h 494852"/>
              <a:gd name="connsiteX1" fmla="*/ 1624404 w 1714349"/>
              <a:gd name="connsiteY1" fmla="*/ 129092 h 494852"/>
              <a:gd name="connsiteX2" fmla="*/ 1516828 w 1714349"/>
              <a:gd name="connsiteY2" fmla="*/ 0 h 494852"/>
              <a:gd name="connsiteX3" fmla="*/ 1516828 w 1714349"/>
              <a:gd name="connsiteY3" fmla="*/ 0 h 494852"/>
            </a:gdLst>
            <a:ahLst/>
            <a:cxnLst>
              <a:cxn ang="0">
                <a:pos x="connsiteX0" y="connsiteY0"/>
              </a:cxn>
              <a:cxn ang="0">
                <a:pos x="connsiteX1" y="connsiteY1"/>
              </a:cxn>
              <a:cxn ang="0">
                <a:pos x="connsiteX2" y="connsiteY2"/>
              </a:cxn>
              <a:cxn ang="0">
                <a:pos x="connsiteX3" y="connsiteY3"/>
              </a:cxn>
            </a:cxnLst>
            <a:rect l="l" t="t" r="r" b="b"/>
            <a:pathLst>
              <a:path w="1714349" h="494852">
                <a:moveTo>
                  <a:pt x="0" y="494852"/>
                </a:moveTo>
                <a:cubicBezTo>
                  <a:pt x="685799" y="353209"/>
                  <a:pt x="1371599" y="211567"/>
                  <a:pt x="1624404" y="129092"/>
                </a:cubicBezTo>
                <a:cubicBezTo>
                  <a:pt x="1877209" y="46617"/>
                  <a:pt x="1516828" y="0"/>
                  <a:pt x="1516828" y="0"/>
                </a:cubicBezTo>
                <a:lnTo>
                  <a:pt x="1516828" y="0"/>
                </a:lnTo>
              </a:path>
            </a:pathLst>
          </a:custGeom>
          <a:noFill/>
          <a:ln w="28575">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tângulo: Cantos Arredondados 60">
            <a:extLst>
              <a:ext uri="{FF2B5EF4-FFF2-40B4-BE49-F238E27FC236}">
                <a16:creationId xmlns:a16="http://schemas.microsoft.com/office/drawing/2014/main" id="{FC399C72-F409-4A7D-AC76-80133D1EE038}"/>
              </a:ext>
            </a:extLst>
          </p:cNvPr>
          <p:cNvSpPr/>
          <p:nvPr/>
        </p:nvSpPr>
        <p:spPr>
          <a:xfrm>
            <a:off x="5337534" y="4069639"/>
            <a:ext cx="2010265" cy="164123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tângulo 62">
            <a:extLst>
              <a:ext uri="{FF2B5EF4-FFF2-40B4-BE49-F238E27FC236}">
                <a16:creationId xmlns:a16="http://schemas.microsoft.com/office/drawing/2014/main" id="{C16B23C8-40ED-46FF-9691-58924E23A552}"/>
              </a:ext>
            </a:extLst>
          </p:cNvPr>
          <p:cNvSpPr/>
          <p:nvPr/>
        </p:nvSpPr>
        <p:spPr>
          <a:xfrm>
            <a:off x="5602670" y="5765238"/>
            <a:ext cx="1019173" cy="307777"/>
          </a:xfrm>
          <a:prstGeom prst="rect">
            <a:avLst/>
          </a:prstGeom>
        </p:spPr>
        <p:txBody>
          <a:bodyPr wrap="square">
            <a:spAutoFit/>
          </a:bodyPr>
          <a:lstStyle/>
          <a:p>
            <a:pPr algn="ctr"/>
            <a:r>
              <a:rPr lang="en-GB" sz="1400" b="1" dirty="0">
                <a:solidFill>
                  <a:srgbClr val="00007F"/>
                </a:solidFill>
              </a:rPr>
              <a:t>Solution:</a:t>
            </a:r>
          </a:p>
        </p:txBody>
      </p:sp>
      <p:graphicFrame>
        <p:nvGraphicFramePr>
          <p:cNvPr id="69" name="Objeto 68">
            <a:extLst>
              <a:ext uri="{FF2B5EF4-FFF2-40B4-BE49-F238E27FC236}">
                <a16:creationId xmlns:a16="http://schemas.microsoft.com/office/drawing/2014/main" id="{C72FB157-ABC2-4ACF-9E7A-7826E0D38C4E}"/>
              </a:ext>
            </a:extLst>
          </p:cNvPr>
          <p:cNvGraphicFramePr>
            <a:graphicFrameLocks noChangeAspect="1"/>
          </p:cNvGraphicFramePr>
          <p:nvPr>
            <p:extLst>
              <p:ext uri="{D42A27DB-BD31-4B8C-83A1-F6EECF244321}">
                <p14:modId xmlns:p14="http://schemas.microsoft.com/office/powerpoint/2010/main" val="2504140951"/>
              </p:ext>
            </p:extLst>
          </p:nvPr>
        </p:nvGraphicFramePr>
        <p:xfrm>
          <a:off x="6516266" y="5741988"/>
          <a:ext cx="4306888" cy="312737"/>
        </p:xfrm>
        <a:graphic>
          <a:graphicData uri="http://schemas.openxmlformats.org/presentationml/2006/ole">
            <mc:AlternateContent xmlns:mc="http://schemas.openxmlformats.org/markup-compatibility/2006">
              <mc:Choice xmlns:v="urn:schemas-microsoft-com:vml" Requires="v">
                <p:oleObj name="Equation" r:id="rId37" imgW="2806560" imgH="241200" progId="Equation.DSMT4">
                  <p:embed/>
                </p:oleObj>
              </mc:Choice>
              <mc:Fallback>
                <p:oleObj name="Equation" r:id="rId37" imgW="2806560" imgH="241200" progId="Equation.DSMT4">
                  <p:embed/>
                  <p:pic>
                    <p:nvPicPr>
                      <p:cNvPr id="69" name="Objeto 68">
                        <a:extLst>
                          <a:ext uri="{FF2B5EF4-FFF2-40B4-BE49-F238E27FC236}">
                            <a16:creationId xmlns:a16="http://schemas.microsoft.com/office/drawing/2014/main" id="{C72FB157-ABC2-4ACF-9E7A-7826E0D38C4E}"/>
                          </a:ext>
                        </a:extLst>
                      </p:cNvPr>
                      <p:cNvPicPr>
                        <a:picLocks noChangeAspect="1" noChangeArrowheads="1"/>
                      </p:cNvPicPr>
                      <p:nvPr/>
                    </p:nvPicPr>
                    <p:blipFill>
                      <a:blip r:embed="rId38"/>
                      <a:srcRect/>
                      <a:stretch>
                        <a:fillRect/>
                      </a:stretch>
                    </p:blipFill>
                    <p:spPr bwMode="auto">
                      <a:xfrm>
                        <a:off x="6516266" y="5741988"/>
                        <a:ext cx="4306888" cy="312737"/>
                      </a:xfrm>
                      <a:prstGeom prst="rect">
                        <a:avLst/>
                      </a:prstGeom>
                      <a:noFill/>
                    </p:spPr>
                  </p:pic>
                </p:oleObj>
              </mc:Fallback>
            </mc:AlternateContent>
          </a:graphicData>
        </a:graphic>
      </p:graphicFrame>
      <p:sp>
        <p:nvSpPr>
          <p:cNvPr id="71" name="Retângulo: Cantos Arredondados 70">
            <a:hlinkClick r:id="rId39" action="ppaction://hlinksldjump"/>
            <a:extLst>
              <a:ext uri="{FF2B5EF4-FFF2-40B4-BE49-F238E27FC236}">
                <a16:creationId xmlns:a16="http://schemas.microsoft.com/office/drawing/2014/main" id="{1A5EDADA-0B53-461B-9E5E-3C9F994128CE}"/>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75" name="Retângulo: Cantos Arredondados 74">
            <a:hlinkClick r:id="rId40" action="ppaction://hlinksldjump"/>
            <a:extLst>
              <a:ext uri="{FF2B5EF4-FFF2-40B4-BE49-F238E27FC236}">
                <a16:creationId xmlns:a16="http://schemas.microsoft.com/office/drawing/2014/main" id="{CE76B87E-32AD-4180-A61C-73047A651BBE}"/>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76" name="Retângulo: Cantos Arredondados 75">
            <a:hlinkClick r:id="rId41" action="ppaction://hlinksldjump"/>
            <a:extLst>
              <a:ext uri="{FF2B5EF4-FFF2-40B4-BE49-F238E27FC236}">
                <a16:creationId xmlns:a16="http://schemas.microsoft.com/office/drawing/2014/main" id="{C9BBFAAC-DDA8-4DF6-9431-AF68250A4569}"/>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77" name="Retângulo: Cantos Arredondados 76">
            <a:hlinkClick r:id="rId42" action="ppaction://hlinksldjump"/>
            <a:extLst>
              <a:ext uri="{FF2B5EF4-FFF2-40B4-BE49-F238E27FC236}">
                <a16:creationId xmlns:a16="http://schemas.microsoft.com/office/drawing/2014/main" id="{64009860-6FAA-48C8-A924-1F6312BD9EAD}"/>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80" name="Retângulo: Cantos Arredondados 79">
            <a:hlinkClick r:id="rId43" action="ppaction://hlinksldjump"/>
            <a:extLst>
              <a:ext uri="{FF2B5EF4-FFF2-40B4-BE49-F238E27FC236}">
                <a16:creationId xmlns:a16="http://schemas.microsoft.com/office/drawing/2014/main" id="{E139B9CA-DDAF-4B86-9C06-2ECFBA125F95}"/>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4610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1000"/>
                                        <p:tgtEl>
                                          <p:spTgt spid="6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nodeType="withEffect">
                                  <p:stCondLst>
                                    <p:cond delay="50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19" name="Imagem 18">
            <a:extLst>
              <a:ext uri="{FF2B5EF4-FFF2-40B4-BE49-F238E27FC236}">
                <a16:creationId xmlns:a16="http://schemas.microsoft.com/office/drawing/2014/main" id="{95F7A832-F32D-4C0E-B7ED-C2889F93FE13}"/>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63623"/>
          <a:stretch/>
        </p:blipFill>
        <p:spPr>
          <a:xfrm>
            <a:off x="7588143" y="4206422"/>
            <a:ext cx="1736635" cy="1921629"/>
          </a:xfrm>
          <a:prstGeom prst="rect">
            <a:avLst/>
          </a:prstGeom>
        </p:spPr>
      </p:pic>
      <p:pic>
        <p:nvPicPr>
          <p:cNvPr id="23" name="Imagem 22">
            <a:extLst>
              <a:ext uri="{FF2B5EF4-FFF2-40B4-BE49-F238E27FC236}">
                <a16:creationId xmlns:a16="http://schemas.microsoft.com/office/drawing/2014/main" id="{7A1CB057-213A-43D5-933E-FDBBF0D0C437}"/>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b="62483"/>
          <a:stretch/>
        </p:blipFill>
        <p:spPr>
          <a:xfrm>
            <a:off x="7398995" y="4118987"/>
            <a:ext cx="1683809" cy="1981850"/>
          </a:xfrm>
          <a:prstGeom prst="rect">
            <a:avLst/>
          </a:prstGeom>
        </p:spPr>
      </p:pic>
      <p:pic>
        <p:nvPicPr>
          <p:cNvPr id="14" name="Imagem 13">
            <a:extLst>
              <a:ext uri="{FF2B5EF4-FFF2-40B4-BE49-F238E27FC236}">
                <a16:creationId xmlns:a16="http://schemas.microsoft.com/office/drawing/2014/main" id="{70FA377B-3507-4F82-9535-1E227ADC5989}"/>
              </a:ext>
            </a:extLst>
          </p:cNvPr>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b="60625"/>
          <a:stretch/>
        </p:blipFill>
        <p:spPr>
          <a:xfrm>
            <a:off x="6586932" y="3999728"/>
            <a:ext cx="2469972" cy="2097171"/>
          </a:xfrm>
          <a:prstGeom prst="rect">
            <a:avLst/>
          </a:prstGeom>
        </p:spPr>
      </p:pic>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3.</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7562684" cy="461665"/>
          </a:xfrm>
          <a:prstGeom prst="rect">
            <a:avLst/>
          </a:prstGeom>
          <a:noFill/>
        </p:spPr>
        <p:txBody>
          <a:bodyPr wrap="square" rtlCol="0">
            <a:spAutoFit/>
          </a:bodyPr>
          <a:lstStyle/>
          <a:p>
            <a:pPr algn="just"/>
            <a:r>
              <a:rPr lang="en-GB" sz="2400" dirty="0"/>
              <a:t>Use </a:t>
            </a:r>
            <a:r>
              <a:rPr lang="en-GB" sz="2400" b="1" dirty="0"/>
              <a:t>Gauss-Jordan</a:t>
            </a:r>
            <a:r>
              <a:rPr lang="en-GB" sz="2400" dirty="0"/>
              <a:t> </a:t>
            </a:r>
            <a:r>
              <a:rPr lang="en-GB" sz="2400" dirty="0">
                <a:latin typeface="Calibri" panose="020F0502020204030204" pitchFamily="34" charset="0"/>
                <a:cs typeface="Calibri" panose="020F0502020204030204" pitchFamily="34" charset="0"/>
              </a:rPr>
              <a:t>elimination</a:t>
            </a:r>
            <a:r>
              <a:rPr lang="en-GB" sz="2400" dirty="0"/>
              <a:t> Method to solve the system:</a:t>
            </a:r>
          </a:p>
        </p:txBody>
      </p:sp>
      <p:sp>
        <p:nvSpPr>
          <p:cNvPr id="72" name="Retângulo 71">
            <a:extLst>
              <a:ext uri="{FF2B5EF4-FFF2-40B4-BE49-F238E27FC236}">
                <a16:creationId xmlns:a16="http://schemas.microsoft.com/office/drawing/2014/main" id="{4DC3899C-47A6-4EC6-A9D1-32D4F51B04B1}"/>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chor="ctr" anchorCtr="0">
            <a:noAutofit/>
          </a:bodyPr>
          <a:lstStyle/>
          <a:p>
            <a:pPr algn="just">
              <a:spcAft>
                <a:spcPts val="600"/>
              </a:spcAft>
            </a:pPr>
            <a:r>
              <a:rPr lang="en-GB" b="1" dirty="0">
                <a:solidFill>
                  <a:srgbClr val="F25E4F"/>
                </a:solidFill>
              </a:rPr>
              <a:t>Gauss-Jordan Method </a:t>
            </a:r>
            <a:r>
              <a:rPr lang="en-GB" sz="1400" dirty="0"/>
              <a:t>(3 steps)</a:t>
            </a:r>
            <a:endParaRPr lang="en-GB" sz="2000" dirty="0"/>
          </a:p>
        </p:txBody>
      </p:sp>
      <p:sp>
        <p:nvSpPr>
          <p:cNvPr id="73" name="Retângulo: Cantos Arredondados 72">
            <a:extLst>
              <a:ext uri="{FF2B5EF4-FFF2-40B4-BE49-F238E27FC236}">
                <a16:creationId xmlns:a16="http://schemas.microsoft.com/office/drawing/2014/main" id="{AA0E9F59-4702-4D37-B31F-5D4F43A1B10F}"/>
              </a:ext>
            </a:extLst>
          </p:cNvPr>
          <p:cNvSpPr/>
          <p:nvPr/>
        </p:nvSpPr>
        <p:spPr>
          <a:xfrm>
            <a:off x="7272661" y="6139241"/>
            <a:ext cx="2909861" cy="408623"/>
          </a:xfrm>
          <a:prstGeom prst="roundRect">
            <a:avLst/>
          </a:prstGeom>
          <a:noFill/>
        </p:spPr>
        <p:txBody>
          <a:bodyPr wrap="square">
            <a:spAutoFit/>
          </a:bodyPr>
          <a:lstStyle/>
          <a:p>
            <a:pPr algn="just">
              <a:spcAft>
                <a:spcPts val="600"/>
              </a:spcAft>
              <a:buClr>
                <a:schemeClr val="tx1"/>
              </a:buClr>
            </a:pPr>
            <a:r>
              <a:rPr lang="en-GB" b="1" dirty="0">
                <a:solidFill>
                  <a:srgbClr val="F25E4F"/>
                </a:solidFill>
              </a:rPr>
              <a:t>2. </a:t>
            </a:r>
            <a:r>
              <a:rPr lang="en-GB" b="1" dirty="0"/>
              <a:t>Reduced Row Echelon</a:t>
            </a:r>
          </a:p>
        </p:txBody>
      </p:sp>
      <p:sp>
        <p:nvSpPr>
          <p:cNvPr id="74" name="Retângulo: Cantos Arredondados 73">
            <a:extLst>
              <a:ext uri="{FF2B5EF4-FFF2-40B4-BE49-F238E27FC236}">
                <a16:creationId xmlns:a16="http://schemas.microsoft.com/office/drawing/2014/main" id="{977675D3-DA0E-4E9D-9579-59F5ECC92D2E}"/>
              </a:ext>
            </a:extLst>
          </p:cNvPr>
          <p:cNvSpPr/>
          <p:nvPr/>
        </p:nvSpPr>
        <p:spPr>
          <a:xfrm>
            <a:off x="5089798" y="6146422"/>
            <a:ext cx="2526145" cy="408623"/>
          </a:xfrm>
          <a:prstGeom prst="roundRect">
            <a:avLst/>
          </a:prstGeom>
        </p:spPr>
        <p:txBody>
          <a:bodyPr wrap="square">
            <a:spAutoFit/>
          </a:bodyPr>
          <a:lstStyle/>
          <a:p>
            <a:pPr algn="just">
              <a:spcAft>
                <a:spcPts val="600"/>
              </a:spcAft>
              <a:buClr>
                <a:schemeClr val="tx1"/>
              </a:buClr>
            </a:pPr>
            <a:r>
              <a:rPr lang="en-GB" b="1" dirty="0">
                <a:solidFill>
                  <a:srgbClr val="F25E4F"/>
                </a:solidFill>
              </a:rPr>
              <a:t>1. </a:t>
            </a:r>
            <a:r>
              <a:rPr lang="pt-PT" b="1" dirty="0" err="1"/>
              <a:t>Augmented</a:t>
            </a:r>
            <a:r>
              <a:rPr lang="pt-PT" b="1" dirty="0"/>
              <a:t> </a:t>
            </a:r>
            <a:r>
              <a:rPr lang="pt-PT" b="1" dirty="0" err="1"/>
              <a:t>M</a:t>
            </a:r>
            <a:r>
              <a:rPr lang="pt-PT" b="1" dirty="0" err="1">
                <a:solidFill>
                  <a:schemeClr val="tx1"/>
                </a:solidFill>
              </a:rPr>
              <a:t>atrix</a:t>
            </a:r>
            <a:endParaRPr lang="en-GB" b="1" dirty="0">
              <a:solidFill>
                <a:schemeClr val="tx1"/>
              </a:solidFill>
            </a:endParaRPr>
          </a:p>
        </p:txBody>
      </p:sp>
      <mc:AlternateContent xmlns:mc="http://schemas.openxmlformats.org/markup-compatibility/2006" xmlns:a14="http://schemas.microsoft.com/office/drawing/2010/main">
        <mc:Choice Requires="a14">
          <p:sp>
            <p:nvSpPr>
              <p:cNvPr id="75" name="Retângulo: Cantos Arredondados 74">
                <a:extLst>
                  <a:ext uri="{FF2B5EF4-FFF2-40B4-BE49-F238E27FC236}">
                    <a16:creationId xmlns:a16="http://schemas.microsoft.com/office/drawing/2014/main" id="{6A250B7A-BEE4-43FD-B570-7D07BC6E7BBD}"/>
                  </a:ext>
                </a:extLst>
              </p:cNvPr>
              <p:cNvSpPr/>
              <p:nvPr/>
            </p:nvSpPr>
            <p:spPr>
              <a:xfrm>
                <a:off x="9711243" y="6096899"/>
                <a:ext cx="2275098" cy="442674"/>
              </a:xfrm>
              <a:prstGeom prst="roundRect">
                <a:avLst/>
              </a:prstGeom>
              <a:noFill/>
            </p:spPr>
            <p:txBody>
              <a:bodyPr wrap="square">
                <a:spAutoFit/>
              </a:bodyPr>
              <a:lstStyle/>
              <a:p>
                <a:pPr algn="just">
                  <a:spcAft>
                    <a:spcPts val="600"/>
                  </a:spcAft>
                  <a:buClr>
                    <a:schemeClr val="tx1"/>
                  </a:buClr>
                </a:pPr>
                <a:r>
                  <a:rPr lang="en-GB" b="1" dirty="0">
                    <a:solidFill>
                      <a:srgbClr val="F25E4F"/>
                    </a:solidFill>
                  </a:rPr>
                  <a:t>3. </a:t>
                </a:r>
                <a:r>
                  <a:rPr lang="en-GB" b="1" dirty="0" err="1"/>
                  <a:t>Syste</a:t>
                </a:r>
                <a:r>
                  <a:rPr lang="en-GB" b="1" dirty="0"/>
                  <a:t>m </a:t>
                </a:r>
                <a14:m>
                  <m:oMath xmlns:m="http://schemas.openxmlformats.org/officeDocument/2006/math">
                    <m:r>
                      <a:rPr lang="en-GB" sz="2000" b="1" i="1" smtClean="0">
                        <a:latin typeface="Cambria Math" panose="02040503050406030204" pitchFamily="18" charset="0"/>
                        <a:ea typeface="Cambria Math" panose="02040503050406030204" pitchFamily="18" charset="0"/>
                      </a:rPr>
                      <m:t>↺</m:t>
                    </m:r>
                    <m:r>
                      <a:rPr lang="pt-PT" sz="2000" b="1" i="1" smtClean="0">
                        <a:latin typeface="Cambria Math" panose="02040503050406030204" pitchFamily="18" charset="0"/>
                        <a:ea typeface="Cambria Math" panose="02040503050406030204" pitchFamily="18" charset="0"/>
                      </a:rPr>
                      <m:t> </m:t>
                    </m:r>
                  </m:oMath>
                </a14:m>
                <a:r>
                  <a:rPr lang="en-GB" b="1" dirty="0"/>
                  <a:t>Solution</a:t>
                </a:r>
              </a:p>
            </p:txBody>
          </p:sp>
        </mc:Choice>
        <mc:Fallback xmlns="">
          <p:sp>
            <p:nvSpPr>
              <p:cNvPr id="75" name="Retângulo: Cantos Arredondados 74">
                <a:extLst>
                  <a:ext uri="{FF2B5EF4-FFF2-40B4-BE49-F238E27FC236}">
                    <a16:creationId xmlns:a16="http://schemas.microsoft.com/office/drawing/2014/main" id="{6A250B7A-BEE4-43FD-B570-7D07BC6E7BBD}"/>
                  </a:ext>
                </a:extLst>
              </p:cNvPr>
              <p:cNvSpPr>
                <a:spLocks noRot="1" noChangeAspect="1" noMove="1" noResize="1" noEditPoints="1" noAdjustHandles="1" noChangeArrowheads="1" noChangeShapeType="1" noTextEdit="1"/>
              </p:cNvSpPr>
              <p:nvPr/>
            </p:nvSpPr>
            <p:spPr>
              <a:xfrm>
                <a:off x="9711243" y="6096899"/>
                <a:ext cx="2275098" cy="442674"/>
              </a:xfrm>
              <a:prstGeom prst="roundRect">
                <a:avLst/>
              </a:prstGeom>
              <a:blipFill>
                <a:blip r:embed="rId11"/>
                <a:stretch>
                  <a:fillRect l="-1340" b="-150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CuadroTexto 14">
                <a:extLst>
                  <a:ext uri="{FF2B5EF4-FFF2-40B4-BE49-F238E27FC236}">
                    <a16:creationId xmlns:a16="http://schemas.microsoft.com/office/drawing/2014/main" id="{6BF1901F-20EB-4965-A9FD-170F2DC46163}"/>
                  </a:ext>
                </a:extLst>
              </p:cNvPr>
              <p:cNvSpPr txBox="1"/>
              <p:nvPr/>
            </p:nvSpPr>
            <p:spPr>
              <a:xfrm>
                <a:off x="2180805" y="1001429"/>
                <a:ext cx="4357603" cy="1074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latin typeface="Cambria Math" panose="02040503050406030204" pitchFamily="18" charset="0"/>
                            </a:rPr>
                          </m:ctrlPr>
                        </m:dPr>
                        <m:e>
                          <m:m>
                            <m:mPr>
                              <m:mcs>
                                <m:mc>
                                  <m:mcPr>
                                    <m:count m:val="1"/>
                                    <m:mcJc m:val="center"/>
                                  </m:mcPr>
                                </m:mc>
                              </m:mcs>
                              <m:ctrlPr>
                                <a:rPr lang="es-ES" sz="2000" i="1" smtClean="0">
                                  <a:latin typeface="Cambria Math" panose="02040503050406030204" pitchFamily="18" charset="0"/>
                                </a:rPr>
                              </m:ctrlPr>
                            </m:mPr>
                            <m:mr>
                              <m:e>
                                <m:sSub>
                                  <m:sSubPr>
                                    <m:ctrlPr>
                                      <a:rPr lang="es-ES" sz="2000" i="1" smtClean="0">
                                        <a:latin typeface="Cambria Math" panose="02040503050406030204" pitchFamily="18" charset="0"/>
                                      </a:rPr>
                                    </m:ctrlPr>
                                  </m:sSubPr>
                                  <m:e>
                                    <m:r>
                                      <a:rPr lang="pt-PT" sz="2000" b="0" i="1" smtClean="0">
                                        <a:latin typeface="Cambria Math" panose="02040503050406030204" pitchFamily="18" charset="0"/>
                                      </a:rPr>
                                      <m:t>3</m:t>
                                    </m:r>
                                    <m:r>
                                      <a:rPr lang="es-ES" sz="2000" b="0" i="1" smtClean="0">
                                        <a:latin typeface="Cambria Math" panose="02040503050406030204" pitchFamily="18" charset="0"/>
                                      </a:rPr>
                                      <m:t>𝑥</m:t>
                                    </m:r>
                                  </m:e>
                                  <m:sub>
                                    <m:r>
                                      <a:rPr lang="pt-PT" sz="2000" b="0" i="1" smtClean="0">
                                        <a:latin typeface="Cambria Math" panose="02040503050406030204" pitchFamily="18" charset="0"/>
                                      </a:rPr>
                                      <m:t>2</m:t>
                                    </m:r>
                                  </m:sub>
                                </m:sSub>
                                <m:r>
                                  <a:rPr lang="pt-PT" sz="2000" b="0" i="1" smtClean="0">
                                    <a:latin typeface="Cambria Math" panose="02040503050406030204" pitchFamily="18" charset="0"/>
                                  </a:rPr>
                                  <m:t>−6</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3</m:t>
                                    </m:r>
                                  </m:sub>
                                </m:sSub>
                                <m:r>
                                  <m:rPr>
                                    <m:brk m:alnAt="7"/>
                                  </m:rPr>
                                  <a:rPr lang="es-ES" sz="2000" b="0" i="1" smtClean="0">
                                    <a:latin typeface="Cambria Math" panose="02040503050406030204" pitchFamily="18" charset="0"/>
                                  </a:rPr>
                                  <m:t>+</m:t>
                                </m:r>
                                <m:r>
                                  <a:rPr lang="pt-PT" sz="2000" b="0" i="1" smtClean="0">
                                    <a:latin typeface="Cambria Math" panose="02040503050406030204" pitchFamily="18" charset="0"/>
                                  </a:rPr>
                                  <m:t>6</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4</m:t>
                                    </m:r>
                                  </m:sub>
                                </m:sSub>
                                <m:r>
                                  <a:rPr lang="pt-PT" sz="2000" b="0" i="1" smtClean="0">
                                    <a:latin typeface="Cambria Math" panose="02040503050406030204" pitchFamily="18" charset="0"/>
                                  </a:rPr>
                                  <m:t>+4</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5</m:t>
                                    </m:r>
                                  </m:sub>
                                </m:sSub>
                                <m:r>
                                  <a:rPr lang="es-ES" sz="2000" b="0" i="1" smtClean="0">
                                    <a:latin typeface="Cambria Math" panose="02040503050406030204" pitchFamily="18" charset="0"/>
                                  </a:rPr>
                                  <m:t>=</m:t>
                                </m:r>
                                <m:r>
                                  <a:rPr lang="pt-PT" sz="2000" b="0" i="1" smtClean="0">
                                    <a:latin typeface="Cambria Math" panose="02040503050406030204" pitchFamily="18" charset="0"/>
                                  </a:rPr>
                                  <m:t>−</m:t>
                                </m:r>
                                <m:r>
                                  <a:rPr lang="es-ES" sz="2000" b="0" i="1" smtClean="0">
                                    <a:latin typeface="Cambria Math" panose="02040503050406030204" pitchFamily="18" charset="0"/>
                                  </a:rPr>
                                  <m:t>5</m:t>
                                </m:r>
                              </m:e>
                            </m:mr>
                            <m:mr>
                              <m:e>
                                <m:sSub>
                                  <m:sSubPr>
                                    <m:ctrlPr>
                                      <a:rPr lang="es-ES" sz="2000" i="1">
                                        <a:latin typeface="Cambria Math" panose="02040503050406030204" pitchFamily="18" charset="0"/>
                                      </a:rPr>
                                    </m:ctrlPr>
                                  </m:sSubPr>
                                  <m:e>
                                    <m:r>
                                      <a:rPr lang="es-ES" sz="2000" b="0" i="1" smtClean="0">
                                        <a:latin typeface="Cambria Math" panose="02040503050406030204" pitchFamily="18" charset="0"/>
                                      </a:rPr>
                                      <m:t>3</m:t>
                                    </m:r>
                                    <m:r>
                                      <a:rPr lang="es-ES" sz="2000" i="1">
                                        <a:latin typeface="Cambria Math" panose="02040503050406030204" pitchFamily="18" charset="0"/>
                                      </a:rPr>
                                      <m:t>𝑥</m:t>
                                    </m:r>
                                  </m:e>
                                  <m:sub>
                                    <m:r>
                                      <a:rPr lang="es-ES" sz="2000" i="1">
                                        <a:latin typeface="Cambria Math" panose="02040503050406030204" pitchFamily="18" charset="0"/>
                                      </a:rPr>
                                      <m:t>1</m:t>
                                    </m:r>
                                  </m:sub>
                                </m:sSub>
                                <m:r>
                                  <a:rPr lang="pt-PT" sz="2000" b="0" i="1" smtClean="0">
                                    <a:latin typeface="Cambria Math" panose="02040503050406030204" pitchFamily="18" charset="0"/>
                                  </a:rPr>
                                  <m:t>−7</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2</m:t>
                                    </m:r>
                                  </m:sub>
                                </m:sSub>
                                <m:r>
                                  <a:rPr lang="pt-PT" sz="2000" b="0" i="1" smtClean="0">
                                    <a:latin typeface="Cambria Math" panose="02040503050406030204" pitchFamily="18" charset="0"/>
                                  </a:rPr>
                                  <m:t>+8</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3</m:t>
                                    </m:r>
                                  </m:sub>
                                </m:sSub>
                                <m:r>
                                  <a:rPr lang="pt-PT" sz="2000" b="0" i="1" smtClean="0">
                                    <a:latin typeface="Cambria Math" panose="02040503050406030204" pitchFamily="18" charset="0"/>
                                  </a:rPr>
                                  <m:t>−5</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4</m:t>
                                    </m:r>
                                  </m:sub>
                                </m:sSub>
                                <m:r>
                                  <a:rPr lang="pt-PT" sz="2000" b="0" i="1" smtClean="0">
                                    <a:latin typeface="Cambria Math" panose="02040503050406030204" pitchFamily="18" charset="0"/>
                                  </a:rPr>
                                  <m:t>+8</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5</m:t>
                                    </m:r>
                                  </m:sub>
                                </m:sSub>
                                <m:r>
                                  <a:rPr lang="es-ES" sz="2000" i="1">
                                    <a:latin typeface="Cambria Math" panose="02040503050406030204" pitchFamily="18" charset="0"/>
                                  </a:rPr>
                                  <m:t>=</m:t>
                                </m:r>
                                <m:r>
                                  <a:rPr lang="pt-PT" sz="2000" b="0" i="1" smtClean="0">
                                    <a:latin typeface="Cambria Math" panose="02040503050406030204" pitchFamily="18" charset="0"/>
                                  </a:rPr>
                                  <m:t>9</m:t>
                                </m:r>
                              </m:e>
                            </m:mr>
                            <m:mr>
                              <m:e>
                                <m:sSub>
                                  <m:sSubPr>
                                    <m:ctrlPr>
                                      <a:rPr lang="es-ES" sz="2000" i="1">
                                        <a:latin typeface="Cambria Math" panose="02040503050406030204" pitchFamily="18" charset="0"/>
                                      </a:rPr>
                                    </m:ctrlPr>
                                  </m:sSubPr>
                                  <m:e>
                                    <m:r>
                                      <a:rPr lang="pt-PT" sz="2000" b="0" i="1" smtClean="0">
                                        <a:latin typeface="Cambria Math" panose="02040503050406030204" pitchFamily="18" charset="0"/>
                                      </a:rPr>
                                      <m:t>3</m:t>
                                    </m:r>
                                    <m:r>
                                      <a:rPr lang="es-ES" sz="2000" i="1">
                                        <a:latin typeface="Cambria Math" panose="02040503050406030204" pitchFamily="18" charset="0"/>
                                      </a:rPr>
                                      <m:t>𝑥</m:t>
                                    </m:r>
                                  </m:e>
                                  <m:sub>
                                    <m:r>
                                      <a:rPr lang="es-ES" sz="2000" i="1">
                                        <a:latin typeface="Cambria Math" panose="02040503050406030204" pitchFamily="18" charset="0"/>
                                      </a:rPr>
                                      <m:t>1</m:t>
                                    </m:r>
                                  </m:sub>
                                </m:sSub>
                                <m:r>
                                  <a:rPr lang="pt-PT" sz="2000" b="0" i="1" smtClean="0">
                                    <a:latin typeface="Cambria Math" panose="02040503050406030204" pitchFamily="18" charset="0"/>
                                  </a:rPr>
                                  <m:t>−9</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2</m:t>
                                    </m:r>
                                  </m:sub>
                                </m:sSub>
                                <m:r>
                                  <a:rPr lang="pt-PT" sz="2000" b="0" i="1" smtClean="0">
                                    <a:latin typeface="Cambria Math" panose="02040503050406030204" pitchFamily="18" charset="0"/>
                                  </a:rPr>
                                  <m:t>+12</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3</m:t>
                                    </m:r>
                                  </m:sub>
                                </m:sSub>
                                <m:r>
                                  <a:rPr lang="pt-PT" sz="2000" b="0" i="1" smtClean="0">
                                    <a:latin typeface="Cambria Math" panose="02040503050406030204" pitchFamily="18" charset="0"/>
                                  </a:rPr>
                                  <m:t>−9</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4</m:t>
                                    </m:r>
                                  </m:sub>
                                </m:sSub>
                                <m:r>
                                  <a:rPr lang="pt-PT" sz="2000" b="0" i="1" smtClean="0">
                                    <a:latin typeface="Cambria Math" panose="02040503050406030204" pitchFamily="18" charset="0"/>
                                  </a:rPr>
                                  <m:t>+6</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5</m:t>
                                    </m:r>
                                  </m:sub>
                                </m:sSub>
                                <m:r>
                                  <a:rPr lang="es-ES" sz="2000" i="1">
                                    <a:latin typeface="Cambria Math" panose="02040503050406030204" pitchFamily="18" charset="0"/>
                                  </a:rPr>
                                  <m:t>=</m:t>
                                </m:r>
                                <m:r>
                                  <a:rPr lang="es-ES" sz="2000" b="0" i="1" smtClean="0">
                                    <a:latin typeface="Cambria Math" panose="02040503050406030204" pitchFamily="18" charset="0"/>
                                  </a:rPr>
                                  <m:t>1</m:t>
                                </m:r>
                                <m:r>
                                  <a:rPr lang="pt-PT" sz="2000" b="0" i="1" smtClean="0">
                                    <a:latin typeface="Cambria Math" panose="02040503050406030204" pitchFamily="18" charset="0"/>
                                  </a:rPr>
                                  <m:t>5</m:t>
                                </m:r>
                              </m:e>
                            </m:mr>
                          </m:m>
                        </m:e>
                      </m:d>
                    </m:oMath>
                  </m:oMathPara>
                </a14:m>
                <a:endParaRPr lang="es-ES" sz="2000" dirty="0"/>
              </a:p>
            </p:txBody>
          </p:sp>
        </mc:Choice>
        <mc:Fallback xmlns="">
          <p:sp>
            <p:nvSpPr>
              <p:cNvPr id="83" name="CuadroTexto 14">
                <a:extLst>
                  <a:ext uri="{FF2B5EF4-FFF2-40B4-BE49-F238E27FC236}">
                    <a16:creationId xmlns:a16="http://schemas.microsoft.com/office/drawing/2014/main" id="{6BF1901F-20EB-4965-A9FD-170F2DC46163}"/>
                  </a:ext>
                </a:extLst>
              </p:cNvPr>
              <p:cNvSpPr txBox="1">
                <a:spLocks noRot="1" noChangeAspect="1" noMove="1" noResize="1" noEditPoints="1" noAdjustHandles="1" noChangeArrowheads="1" noChangeShapeType="1" noTextEdit="1"/>
              </p:cNvSpPr>
              <p:nvPr/>
            </p:nvSpPr>
            <p:spPr>
              <a:xfrm>
                <a:off x="2180805" y="1001429"/>
                <a:ext cx="4357603" cy="1074910"/>
              </a:xfrm>
              <a:prstGeom prst="rect">
                <a:avLst/>
              </a:prstGeom>
              <a:blipFill>
                <a:blip r:embed="rId12"/>
                <a:stretch>
                  <a:fillRect/>
                </a:stretch>
              </a:blipFill>
            </p:spPr>
            <p:txBody>
              <a:bodyPr/>
              <a:lstStyle/>
              <a:p>
                <a:r>
                  <a:rPr lang="en-GB">
                    <a:noFill/>
                  </a:rPr>
                  <a:t> </a:t>
                </a:r>
              </a:p>
            </p:txBody>
          </p:sp>
        </mc:Fallback>
      </mc:AlternateContent>
      <p:grpSp>
        <p:nvGrpSpPr>
          <p:cNvPr id="12" name="Agrupar 11">
            <a:extLst>
              <a:ext uri="{FF2B5EF4-FFF2-40B4-BE49-F238E27FC236}">
                <a16:creationId xmlns:a16="http://schemas.microsoft.com/office/drawing/2014/main" id="{6FDED498-8D7E-47D6-81E2-E7058384B900}"/>
              </a:ext>
            </a:extLst>
          </p:cNvPr>
          <p:cNvGrpSpPr/>
          <p:nvPr/>
        </p:nvGrpSpPr>
        <p:grpSpPr>
          <a:xfrm>
            <a:off x="7028950" y="1100931"/>
            <a:ext cx="3074368" cy="912429"/>
            <a:chOff x="6993892" y="1100931"/>
            <a:chExt cx="3074368" cy="912429"/>
          </a:xfrm>
        </p:grpSpPr>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C4592BA3-9053-4F2D-A8E0-854FF4B751BD}"/>
                    </a:ext>
                  </a:extLst>
                </p:cNvPr>
                <p:cNvSpPr/>
                <p:nvPr/>
              </p:nvSpPr>
              <p:spPr>
                <a:xfrm>
                  <a:off x="6993892" y="1100931"/>
                  <a:ext cx="3074368" cy="912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pt-PT" sz="2000" b="0" i="1" dirty="0" smtClean="0">
                                <a:solidFill>
                                  <a:srgbClr val="00007F"/>
                                </a:solidFill>
                                <a:latin typeface="Cambria Math" panose="02040503050406030204" pitchFamily="18" charset="0"/>
                              </a:rPr>
                            </m:ctrlPr>
                          </m:dPr>
                          <m:e>
                            <m:sSup>
                              <m:sSupPr>
                                <m:ctrlPr>
                                  <a:rPr lang="pt-PT" sz="2000" b="0" i="1" dirty="0" smtClean="0">
                                    <a:solidFill>
                                      <a:srgbClr val="00007F"/>
                                    </a:solidFill>
                                    <a:latin typeface="Cambria Math" panose="02040503050406030204" pitchFamily="18" charset="0"/>
                                  </a:rPr>
                                </m:ctrlPr>
                              </m:sSupPr>
                              <m:e>
                                <m:eqArr>
                                  <m:eqArrPr>
                                    <m:ctrlPr>
                                      <a:rPr lang="pt-PT" sz="2000" b="0" i="1" dirty="0" smtClean="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0</m:t>
                                    </m:r>
                                  </m:e>
                                  <m:e>
                                    <m:r>
                                      <a:rPr lang="pt-PT" sz="2000" b="0" i="1" smtClean="0">
                                        <a:solidFill>
                                          <a:srgbClr val="00007F"/>
                                        </a:solidFill>
                                        <a:latin typeface="Cambria Math" panose="02040503050406030204" pitchFamily="18" charset="0"/>
                                      </a:rPr>
                                      <m:t>3</m:t>
                                    </m:r>
                                  </m:e>
                                  <m:e>
                                    <m:r>
                                      <a:rPr lang="pt-PT" sz="2000" b="0" i="1" smtClean="0">
                                        <a:solidFill>
                                          <a:srgbClr val="00007F"/>
                                        </a:solidFill>
                                        <a:latin typeface="Cambria Math" panose="02040503050406030204" pitchFamily="18" charset="0"/>
                                      </a:rPr>
                                      <m:t>3</m:t>
                                    </m:r>
                                  </m:e>
                                </m:eqArr>
                                <m:r>
                                  <a:rPr lang="pt-PT" sz="2000" b="0" i="1"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3</m:t>
                                    </m:r>
                                  </m:e>
                                  <m:e>
                                    <m:r>
                                      <a:rPr lang="pt-PT" sz="2000" b="0" i="1" dirty="0" smtClean="0">
                                        <a:solidFill>
                                          <a:srgbClr val="00007F"/>
                                        </a:solidFill>
                                        <a:latin typeface="Cambria Math" panose="02040503050406030204" pitchFamily="18" charset="0"/>
                                      </a:rPr>
                                      <m:t>−7</m:t>
                                    </m:r>
                                  </m:e>
                                  <m:e>
                                    <m:r>
                                      <a:rPr lang="pt-PT" sz="2000" b="0" i="1" dirty="0" smtClean="0">
                                        <a:solidFill>
                                          <a:srgbClr val="00007F"/>
                                        </a:solidFill>
                                        <a:latin typeface="Cambria Math" panose="02040503050406030204" pitchFamily="18" charset="0"/>
                                      </a:rPr>
                                      <m:t>−9</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−6</m:t>
                                    </m:r>
                                  </m:e>
                                  <m:e>
                                    <m:r>
                                      <a:rPr lang="pt-PT" sz="2000" b="0" i="1" dirty="0" smtClean="0">
                                        <a:solidFill>
                                          <a:srgbClr val="00007F"/>
                                        </a:solidFill>
                                        <a:latin typeface="Cambria Math" panose="02040503050406030204" pitchFamily="18" charset="0"/>
                                      </a:rPr>
                                      <m:t>8</m:t>
                                    </m:r>
                                  </m:e>
                                  <m:e>
                                    <m:r>
                                      <a:rPr lang="pt-PT" sz="2000" b="0" i="1" dirty="0" smtClean="0">
                                        <a:solidFill>
                                          <a:srgbClr val="00007F"/>
                                        </a:solidFill>
                                        <a:latin typeface="Cambria Math" panose="02040503050406030204" pitchFamily="18" charset="0"/>
                                      </a:rPr>
                                      <m:t>12</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6</m:t>
                                    </m:r>
                                  </m:e>
                                  <m:e>
                                    <m:r>
                                      <a:rPr lang="pt-PT" sz="2000" b="0" i="1" dirty="0" smtClean="0">
                                        <a:solidFill>
                                          <a:srgbClr val="00007F"/>
                                        </a:solidFill>
                                        <a:latin typeface="Cambria Math" panose="02040503050406030204" pitchFamily="18" charset="0"/>
                                      </a:rPr>
                                      <m:t>−5</m:t>
                                    </m:r>
                                  </m:e>
                                  <m:e>
                                    <m:r>
                                      <a:rPr lang="pt-PT" sz="2000" b="0" i="1" dirty="0" smtClean="0">
                                        <a:solidFill>
                                          <a:srgbClr val="00007F"/>
                                        </a:solidFill>
                                        <a:latin typeface="Cambria Math" panose="02040503050406030204" pitchFamily="18" charset="0"/>
                                      </a:rPr>
                                      <m:t>−9</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4</m:t>
                                    </m:r>
                                  </m:e>
                                  <m:e>
                                    <m:r>
                                      <a:rPr lang="pt-PT" sz="2000" b="0" i="1" dirty="0" smtClean="0">
                                        <a:solidFill>
                                          <a:srgbClr val="00007F"/>
                                        </a:solidFill>
                                        <a:latin typeface="Cambria Math" panose="02040503050406030204" pitchFamily="18" charset="0"/>
                                      </a:rPr>
                                      <m:t>8</m:t>
                                    </m:r>
                                  </m:e>
                                  <m:e>
                                    <m:r>
                                      <a:rPr lang="pt-PT" sz="2000" b="0" i="1" dirty="0" smtClean="0">
                                        <a:solidFill>
                                          <a:srgbClr val="00007F"/>
                                        </a:solidFill>
                                        <a:latin typeface="Cambria Math" panose="02040503050406030204" pitchFamily="18" charset="0"/>
                                      </a:rPr>
                                      <m:t>6</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−5</m:t>
                                    </m:r>
                                  </m:e>
                                  <m:e>
                                    <m:r>
                                      <a:rPr lang="pt-PT" sz="2000" b="0" i="1" dirty="0" smtClean="0">
                                        <a:solidFill>
                                          <a:srgbClr val="00007F"/>
                                        </a:solidFill>
                                        <a:latin typeface="Cambria Math" panose="02040503050406030204" pitchFamily="18" charset="0"/>
                                      </a:rPr>
                                      <m:t>9</m:t>
                                    </m:r>
                                  </m:e>
                                  <m:e>
                                    <m:r>
                                      <a:rPr lang="pt-PT" sz="2000" b="0" i="1" dirty="0" smtClean="0">
                                        <a:solidFill>
                                          <a:srgbClr val="00007F"/>
                                        </a:solidFill>
                                        <a:latin typeface="Cambria Math" panose="02040503050406030204" pitchFamily="18" charset="0"/>
                                      </a:rPr>
                                      <m:t>15</m:t>
                                    </m:r>
                                  </m:e>
                                </m:eqArr>
                              </m:e>
                              <m:sup>
                                <m:r>
                                  <a:rPr lang="pt-PT" sz="2000" b="0" i="1" dirty="0" smtClean="0">
                                    <a:solidFill>
                                      <a:srgbClr val="00007F"/>
                                    </a:solidFill>
                                    <a:latin typeface="Cambria Math" panose="02040503050406030204" pitchFamily="18" charset="0"/>
                                  </a:rPr>
                                  <m:t> </m:t>
                                </m:r>
                              </m:sup>
                            </m:sSup>
                          </m:e>
                        </m:d>
                      </m:oMath>
                    </m:oMathPara>
                  </a14:m>
                  <a:endParaRPr lang="en-GB" sz="2000" dirty="0">
                    <a:solidFill>
                      <a:srgbClr val="00007F"/>
                    </a:solidFill>
                  </a:endParaRPr>
                </a:p>
              </p:txBody>
            </p:sp>
          </mc:Choice>
          <mc:Fallback xmlns="">
            <p:sp>
              <p:nvSpPr>
                <p:cNvPr id="76" name="Retângulo 75">
                  <a:extLst>
                    <a:ext uri="{FF2B5EF4-FFF2-40B4-BE49-F238E27FC236}">
                      <a16:creationId xmlns:a16="http://schemas.microsoft.com/office/drawing/2014/main" id="{C4592BA3-9053-4F2D-A8E0-854FF4B751BD}"/>
                    </a:ext>
                  </a:extLst>
                </p:cNvPr>
                <p:cNvSpPr>
                  <a:spLocks noRot="1" noChangeAspect="1" noMove="1" noResize="1" noEditPoints="1" noAdjustHandles="1" noChangeArrowheads="1" noChangeShapeType="1" noTextEdit="1"/>
                </p:cNvSpPr>
                <p:nvPr/>
              </p:nvSpPr>
              <p:spPr>
                <a:xfrm>
                  <a:off x="6993892" y="1100931"/>
                  <a:ext cx="3074368" cy="912429"/>
                </a:xfrm>
                <a:prstGeom prst="rect">
                  <a:avLst/>
                </a:prstGeom>
                <a:blipFill>
                  <a:blip r:embed="rId13"/>
                  <a:stretch>
                    <a:fillRect/>
                  </a:stretch>
                </a:blipFill>
              </p:spPr>
              <p:txBody>
                <a:bodyPr/>
                <a:lstStyle/>
                <a:p>
                  <a:r>
                    <a:rPr lang="en-GB">
                      <a:noFill/>
                    </a:rPr>
                    <a:t> </a:t>
                  </a:r>
                </a:p>
              </p:txBody>
            </p:sp>
          </mc:Fallback>
        </mc:AlternateContent>
        <p:cxnSp>
          <p:nvCxnSpPr>
            <p:cNvPr id="10" name="Conexão reta 9">
              <a:extLst>
                <a:ext uri="{FF2B5EF4-FFF2-40B4-BE49-F238E27FC236}">
                  <a16:creationId xmlns:a16="http://schemas.microsoft.com/office/drawing/2014/main" id="{C3B1F53E-489A-488B-9CEC-EEC406C1E6E6}"/>
                </a:ext>
              </a:extLst>
            </p:cNvPr>
            <p:cNvCxnSpPr/>
            <p:nvPr/>
          </p:nvCxnSpPr>
          <p:spPr>
            <a:xfrm>
              <a:off x="9342263" y="1183076"/>
              <a:ext cx="0" cy="748138"/>
            </a:xfrm>
            <a:prstGeom prst="line">
              <a:avLst/>
            </a:prstGeom>
            <a:ln>
              <a:solidFill>
                <a:srgbClr val="00007F"/>
              </a:solidFill>
            </a:ln>
          </p:spPr>
          <p:style>
            <a:lnRef idx="1">
              <a:schemeClr val="accent1"/>
            </a:lnRef>
            <a:fillRef idx="0">
              <a:schemeClr val="accent1"/>
            </a:fillRef>
            <a:effectRef idx="0">
              <a:schemeClr val="accent1"/>
            </a:effectRef>
            <a:fontRef idx="minor">
              <a:schemeClr val="tx1"/>
            </a:fontRef>
          </p:style>
        </p:cxnSp>
      </p:grpSp>
      <p:sp>
        <p:nvSpPr>
          <p:cNvPr id="15" name="Bolha de Discurso: Retângulo com Cantos Arredondados 14">
            <a:extLst>
              <a:ext uri="{FF2B5EF4-FFF2-40B4-BE49-F238E27FC236}">
                <a16:creationId xmlns:a16="http://schemas.microsoft.com/office/drawing/2014/main" id="{5108425D-9469-4FCC-82B0-027B7DC180FA}"/>
              </a:ext>
            </a:extLst>
          </p:cNvPr>
          <p:cNvSpPr/>
          <p:nvPr/>
        </p:nvSpPr>
        <p:spPr>
          <a:xfrm>
            <a:off x="8285861" y="2725456"/>
            <a:ext cx="3550613" cy="1251746"/>
          </a:xfrm>
          <a:prstGeom prst="wedgeRoundRectCallout">
            <a:avLst>
              <a:gd name="adj1" fmla="val -35208"/>
              <a:gd name="adj2" fmla="val 6717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uadroTexto 31">
            <a:extLst>
              <a:ext uri="{FF2B5EF4-FFF2-40B4-BE49-F238E27FC236}">
                <a16:creationId xmlns:a16="http://schemas.microsoft.com/office/drawing/2014/main" id="{5009FFA4-7A6B-4AC6-8F07-8DD849C1E455}"/>
              </a:ext>
            </a:extLst>
          </p:cNvPr>
          <p:cNvSpPr txBox="1"/>
          <p:nvPr/>
        </p:nvSpPr>
        <p:spPr>
          <a:xfrm>
            <a:off x="8425997" y="2833139"/>
            <a:ext cx="3270340" cy="1015663"/>
          </a:xfrm>
          <a:prstGeom prst="rect">
            <a:avLst/>
          </a:prstGeom>
          <a:noFill/>
        </p:spPr>
        <p:txBody>
          <a:bodyPr wrap="square" rtlCol="0">
            <a:spAutoFit/>
          </a:bodyPr>
          <a:lstStyle/>
          <a:p>
            <a:pPr algn="just"/>
            <a:r>
              <a:rPr lang="en-GB" sz="2000" dirty="0"/>
              <a:t>If you sequentially apply this “list” of EROs to the given augmented system matrix…</a:t>
            </a:r>
          </a:p>
        </p:txBody>
      </p:sp>
      <p:grpSp>
        <p:nvGrpSpPr>
          <p:cNvPr id="25" name="Agrupar 24">
            <a:extLst>
              <a:ext uri="{FF2B5EF4-FFF2-40B4-BE49-F238E27FC236}">
                <a16:creationId xmlns:a16="http://schemas.microsoft.com/office/drawing/2014/main" id="{81626785-8841-41B1-B661-2727DF10871D}"/>
              </a:ext>
            </a:extLst>
          </p:cNvPr>
          <p:cNvGrpSpPr/>
          <p:nvPr/>
        </p:nvGrpSpPr>
        <p:grpSpPr>
          <a:xfrm>
            <a:off x="7101086" y="2155145"/>
            <a:ext cx="3002232" cy="906210"/>
            <a:chOff x="2822630" y="2100294"/>
            <a:chExt cx="3002232" cy="906210"/>
          </a:xfrm>
        </p:grpSpPr>
        <mc:AlternateContent xmlns:mc="http://schemas.openxmlformats.org/markup-compatibility/2006" xmlns:a14="http://schemas.microsoft.com/office/drawing/2010/main">
          <mc:Choice Requires="a14">
            <p:sp>
              <p:nvSpPr>
                <p:cNvPr id="96" name="Retângulo 95">
                  <a:extLst>
                    <a:ext uri="{FF2B5EF4-FFF2-40B4-BE49-F238E27FC236}">
                      <a16:creationId xmlns:a16="http://schemas.microsoft.com/office/drawing/2014/main" id="{347B51D7-7910-4588-8EFE-BAD9B15B9376}"/>
                    </a:ext>
                  </a:extLst>
                </p:cNvPr>
                <p:cNvSpPr/>
                <p:nvPr/>
              </p:nvSpPr>
              <p:spPr>
                <a:xfrm>
                  <a:off x="2822630" y="2100294"/>
                  <a:ext cx="3002232"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pt-PT" sz="2000" b="0" i="1" dirty="0" smtClean="0">
                                <a:solidFill>
                                  <a:srgbClr val="0C2B8E"/>
                                </a:solidFill>
                                <a:latin typeface="Cambria Math" panose="02040503050406030204" pitchFamily="18" charset="0"/>
                              </a:rPr>
                            </m:ctrlPr>
                          </m:dPr>
                          <m:e>
                            <m:sSup>
                              <m:sSupPr>
                                <m:ctrlPr>
                                  <a:rPr lang="pt-PT" sz="2000" b="0" i="1" dirty="0" smtClean="0">
                                    <a:solidFill>
                                      <a:srgbClr val="0C2B8E"/>
                                    </a:solidFill>
                                    <a:latin typeface="Cambria Math" panose="02040503050406030204" pitchFamily="18" charset="0"/>
                                  </a:rPr>
                                </m:ctrlPr>
                              </m:sSupPr>
                              <m:e>
                                <m:eqArr>
                                  <m:eqArrPr>
                                    <m:ctrlPr>
                                      <a:rPr lang="pt-PT" sz="2000" b="0" i="1" dirty="0" smtClean="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0</m:t>
                                    </m:r>
                                  </m:e>
                                </m:eqArr>
                                <m:r>
                                  <a:rPr lang="pt-PT" sz="2000" b="0" i="1"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0</m:t>
                                    </m:r>
                                  </m:e>
                                  <m:e>
                                    <m:r>
                                      <a:rPr lang="pt-PT" sz="2000" b="0" i="1" dirty="0" smtClean="0">
                                        <a:solidFill>
                                          <a:srgbClr val="0C2B8E"/>
                                        </a:solidFill>
                                        <a:latin typeface="Cambria Math" panose="02040503050406030204" pitchFamily="18" charset="0"/>
                                      </a:rPr>
                                      <m:t>1</m:t>
                                    </m:r>
                                  </m:e>
                                  <m:e>
                                    <m:r>
                                      <a:rPr lang="pt-PT" sz="2000" b="0" i="1" dirty="0" smtClean="0">
                                        <a:solidFill>
                                          <a:srgbClr val="0C2B8E"/>
                                        </a:solidFill>
                                        <a:latin typeface="Cambria Math" panose="02040503050406030204" pitchFamily="18" charset="0"/>
                                      </a:rPr>
                                      <m:t>0</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 −2</m:t>
                                    </m:r>
                                  </m:e>
                                  <m:e>
                                    <m:r>
                                      <a:rPr lang="pt-PT" sz="2000" b="0" i="1" dirty="0" smtClean="0">
                                        <a:solidFill>
                                          <a:srgbClr val="0C2B8E"/>
                                        </a:solidFill>
                                        <a:latin typeface="Cambria Math" panose="02040503050406030204" pitchFamily="18" charset="0"/>
                                      </a:rPr>
                                      <m:t>−2</m:t>
                                    </m:r>
                                  </m:e>
                                  <m:e>
                                    <m:r>
                                      <a:rPr lang="pt-PT" sz="2000" b="0" i="1" dirty="0" smtClean="0">
                                        <a:solidFill>
                                          <a:srgbClr val="0C2B8E"/>
                                        </a:solidFill>
                                        <a:latin typeface="Cambria Math" panose="02040503050406030204" pitchFamily="18" charset="0"/>
                                      </a:rPr>
                                      <m:t>   0</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3</m:t>
                                    </m:r>
                                  </m:e>
                                  <m:e>
                                    <m:r>
                                      <a:rPr lang="pt-PT" sz="2000" b="0" i="1" dirty="0" smtClean="0">
                                        <a:solidFill>
                                          <a:srgbClr val="0C2B8E"/>
                                        </a:solidFill>
                                        <a:latin typeface="Cambria Math" panose="02040503050406030204" pitchFamily="18" charset="0"/>
                                      </a:rPr>
                                      <m:t>2</m:t>
                                    </m:r>
                                  </m:e>
                                  <m:e>
                                    <m:r>
                                      <a:rPr lang="pt-PT" sz="2000" b="0" i="1" dirty="0" smtClean="0">
                                        <a:solidFill>
                                          <a:srgbClr val="0C2B8E"/>
                                        </a:solidFill>
                                        <a:latin typeface="Cambria Math" panose="02040503050406030204" pitchFamily="18" charset="0"/>
                                      </a:rPr>
                                      <m:t>0</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0</m:t>
                                    </m:r>
                                  </m:e>
                                  <m:e>
                                    <m:r>
                                      <a:rPr lang="pt-PT" sz="2000" b="0" i="1" dirty="0" smtClean="0">
                                        <a:solidFill>
                                          <a:srgbClr val="0C2B8E"/>
                                        </a:solidFill>
                                        <a:latin typeface="Cambria Math" panose="02040503050406030204" pitchFamily="18" charset="0"/>
                                      </a:rPr>
                                      <m:t>0</m:t>
                                    </m:r>
                                  </m:e>
                                  <m:e>
                                    <m:r>
                                      <a:rPr lang="pt-PT" sz="2000" b="0" i="1" dirty="0" smtClean="0">
                                        <a:solidFill>
                                          <a:srgbClr val="0C2B8E"/>
                                        </a:solidFill>
                                        <a:latin typeface="Cambria Math" panose="02040503050406030204" pitchFamily="18" charset="0"/>
                                      </a:rPr>
                                      <m:t>1</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   0</m:t>
                                    </m:r>
                                  </m:e>
                                  <m:e>
                                    <m:r>
                                      <a:rPr lang="pt-PT" sz="2000" b="0" i="1" dirty="0" smtClean="0">
                                        <a:solidFill>
                                          <a:srgbClr val="0C2B8E"/>
                                        </a:solidFill>
                                        <a:latin typeface="Cambria Math" panose="02040503050406030204" pitchFamily="18" charset="0"/>
                                      </a:rPr>
                                      <m:t>   1</m:t>
                                    </m:r>
                                  </m:e>
                                  <m:e>
                                    <m:r>
                                      <a:rPr lang="pt-PT" sz="2000" b="0" i="1" dirty="0" smtClean="0">
                                        <a:solidFill>
                                          <a:srgbClr val="0C2B8E"/>
                                        </a:solidFill>
                                        <a:latin typeface="Cambria Math" panose="02040503050406030204" pitchFamily="18" charset="0"/>
                                      </a:rPr>
                                      <m:t>   4</m:t>
                                    </m:r>
                                  </m:e>
                                </m:eqArr>
                              </m:e>
                              <m:sup>
                                <m:r>
                                  <a:rPr lang="pt-PT" sz="2000" b="0" i="1" dirty="0" smtClean="0">
                                    <a:solidFill>
                                      <a:srgbClr val="0C2B8E"/>
                                    </a:solidFill>
                                    <a:latin typeface="Cambria Math" panose="02040503050406030204" pitchFamily="18" charset="0"/>
                                  </a:rPr>
                                  <m:t> </m:t>
                                </m:r>
                              </m:sup>
                            </m:sSup>
                          </m:e>
                        </m:d>
                      </m:oMath>
                    </m:oMathPara>
                  </a14:m>
                  <a:endParaRPr lang="en-GB" sz="2000" dirty="0">
                    <a:solidFill>
                      <a:srgbClr val="0C2B8E"/>
                    </a:solidFill>
                  </a:endParaRPr>
                </a:p>
              </p:txBody>
            </p:sp>
          </mc:Choice>
          <mc:Fallback xmlns="">
            <p:sp>
              <p:nvSpPr>
                <p:cNvPr id="96" name="Retângulo 95">
                  <a:extLst>
                    <a:ext uri="{FF2B5EF4-FFF2-40B4-BE49-F238E27FC236}">
                      <a16:creationId xmlns:a16="http://schemas.microsoft.com/office/drawing/2014/main" id="{347B51D7-7910-4588-8EFE-BAD9B15B9376}"/>
                    </a:ext>
                  </a:extLst>
                </p:cNvPr>
                <p:cNvSpPr>
                  <a:spLocks noRot="1" noChangeAspect="1" noMove="1" noResize="1" noEditPoints="1" noAdjustHandles="1" noChangeArrowheads="1" noChangeShapeType="1" noTextEdit="1"/>
                </p:cNvSpPr>
                <p:nvPr/>
              </p:nvSpPr>
              <p:spPr>
                <a:xfrm>
                  <a:off x="2822630" y="2100294"/>
                  <a:ext cx="3002232" cy="906210"/>
                </a:xfrm>
                <a:prstGeom prst="rect">
                  <a:avLst/>
                </a:prstGeom>
                <a:blipFill>
                  <a:blip r:embed="rId14"/>
                  <a:stretch>
                    <a:fillRect/>
                  </a:stretch>
                </a:blipFill>
              </p:spPr>
              <p:txBody>
                <a:bodyPr/>
                <a:lstStyle/>
                <a:p>
                  <a:r>
                    <a:rPr lang="en-GB">
                      <a:noFill/>
                    </a:rPr>
                    <a:t> </a:t>
                  </a:r>
                </a:p>
              </p:txBody>
            </p:sp>
          </mc:Fallback>
        </mc:AlternateContent>
        <p:cxnSp>
          <p:nvCxnSpPr>
            <p:cNvPr id="97" name="Conexão reta 96">
              <a:extLst>
                <a:ext uri="{FF2B5EF4-FFF2-40B4-BE49-F238E27FC236}">
                  <a16:creationId xmlns:a16="http://schemas.microsoft.com/office/drawing/2014/main" id="{EC405FB1-6B2F-47A0-989D-DCF6983CF313}"/>
                </a:ext>
              </a:extLst>
            </p:cNvPr>
            <p:cNvCxnSpPr/>
            <p:nvPr/>
          </p:nvCxnSpPr>
          <p:spPr>
            <a:xfrm>
              <a:off x="5168027" y="2172325"/>
              <a:ext cx="0" cy="748138"/>
            </a:xfrm>
            <a:prstGeom prst="line">
              <a:avLst/>
            </a:prstGeom>
            <a:ln>
              <a:solidFill>
                <a:srgbClr val="00007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8" name="CuadroTexto 31">
                <a:extLst>
                  <a:ext uri="{FF2B5EF4-FFF2-40B4-BE49-F238E27FC236}">
                    <a16:creationId xmlns:a16="http://schemas.microsoft.com/office/drawing/2014/main" id="{A87D106A-F527-4C81-B2D8-4D7CADC1FA7C}"/>
                  </a:ext>
                </a:extLst>
              </p:cNvPr>
              <p:cNvSpPr txBox="1"/>
              <p:nvPr/>
            </p:nvSpPr>
            <p:spPr>
              <a:xfrm>
                <a:off x="3667033" y="2437926"/>
                <a:ext cx="2575268" cy="2674963"/>
              </a:xfrm>
              <a:prstGeom prst="rect">
                <a:avLst/>
              </a:prstGeom>
              <a:solidFill>
                <a:schemeClr val="accent1">
                  <a:lumMod val="20000"/>
                  <a:lumOff val="80000"/>
                </a:schemeClr>
              </a:solidFill>
              <a:effectLst>
                <a:outerShdw blurRad="63500" sx="102000" sy="102000" algn="ctr" rotWithShape="0">
                  <a:prstClr val="black">
                    <a:alpha val="40000"/>
                  </a:prstClr>
                </a:outerShdw>
              </a:effectLst>
            </p:spPr>
            <p:txBody>
              <a:bodyPr wrap="square" rtlCol="0">
                <a:spAutoFit/>
              </a:bodyPr>
              <a:lstStyle/>
              <a:p>
                <a:pPr marL="457200" indent="-457200" algn="just">
                  <a:buFont typeface="+mj-lt"/>
                  <a:buAutoNum type="arabicPeriod"/>
                </a:pPr>
                <a14:m>
                  <m:oMath xmlns:m="http://schemas.openxmlformats.org/officeDocument/2006/math">
                    <m:sSub>
                      <m:sSubPr>
                        <m:ctrlPr>
                          <a:rPr lang="en-GB" b="1" i="1" dirty="0" smtClean="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r>
                      <a:rPr lang="en-GB" b="1" i="0" dirty="0">
                        <a:solidFill>
                          <a:srgbClr val="0C2B8E"/>
                        </a:solidFill>
                        <a:latin typeface="Cambria Math" panose="02040503050406030204" pitchFamily="18" charset="0"/>
                        <a:ea typeface="Cambria Math" panose="02040503050406030204" pitchFamily="18" charset="0"/>
                      </a:rPr>
                      <m:t>↔</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𝟑</m:t>
                        </m:r>
                      </m:sub>
                    </m:sSub>
                  </m:oMath>
                </a14:m>
                <a:endParaRPr lang="en-GB" dirty="0"/>
              </a:p>
              <a:p>
                <a:pPr marL="457200" indent="-457200" algn="just">
                  <a:buFont typeface="+mj-lt"/>
                  <a:buAutoNum type="arabicPeriod"/>
                </a:pPr>
                <a14:m>
                  <m:oMath xmlns:m="http://schemas.openxmlformats.org/officeDocument/2006/math">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r>
                      <a:rPr lang="en-GB" b="1" i="0" dirty="0">
                        <a:solidFill>
                          <a:srgbClr val="0C2B8E"/>
                        </a:solidFill>
                        <a:latin typeface="Cambria Math" panose="02040503050406030204" pitchFamily="18" charset="0"/>
                        <a:ea typeface="Cambria Math" panose="02040503050406030204" pitchFamily="18" charset="0"/>
                      </a:rPr>
                      <m:t>←</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r>
                      <a:rPr lang="pt-PT" b="1" i="0" dirty="0">
                        <a:solidFill>
                          <a:srgbClr val="0C2B8E"/>
                        </a:solidFill>
                        <a:latin typeface="Cambria Math" panose="02040503050406030204" pitchFamily="18" charset="0"/>
                      </a:rPr>
                      <m:t>−</m:t>
                    </m:r>
                  </m:oMath>
                </a14:m>
                <a:r>
                  <a:rPr lang="en-GB" b="1" dirty="0">
                    <a:solidFill>
                      <a:srgbClr val="0C2B8E"/>
                    </a:solidFill>
                  </a:rPr>
                  <a:t> </a:t>
                </a:r>
                <a14:m>
                  <m:oMath xmlns:m="http://schemas.openxmlformats.org/officeDocument/2006/math">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oMath>
                </a14:m>
                <a:endParaRPr lang="en-GB" dirty="0"/>
              </a:p>
              <a:p>
                <a:pPr marL="457200" indent="-457200" algn="just">
                  <a:buFont typeface="+mj-lt"/>
                  <a:buAutoNum type="arabicPeriod"/>
                </a:pPr>
                <a14:m>
                  <m:oMath xmlns:m="http://schemas.openxmlformats.org/officeDocument/2006/math">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𝟑</m:t>
                        </m:r>
                      </m:sub>
                    </m:sSub>
                    <m:r>
                      <a:rPr lang="en-GB" b="1" i="0" dirty="0">
                        <a:solidFill>
                          <a:srgbClr val="0C2B8E"/>
                        </a:solidFill>
                        <a:latin typeface="Cambria Math" panose="02040503050406030204" pitchFamily="18" charset="0"/>
                        <a:ea typeface="Cambria Math" panose="02040503050406030204" pitchFamily="18" charset="0"/>
                      </a:rPr>
                      <m:t>←</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𝟑</m:t>
                        </m:r>
                      </m:sub>
                    </m:sSub>
                    <m:r>
                      <a:rPr lang="pt-PT" b="1" i="0" dirty="0">
                        <a:solidFill>
                          <a:srgbClr val="0C2B8E"/>
                        </a:solidFill>
                        <a:latin typeface="Cambria Math" panose="02040503050406030204" pitchFamily="18" charset="0"/>
                      </a:rPr>
                      <m:t>−</m:t>
                    </m:r>
                    <m:f>
                      <m:fPr>
                        <m:ctrlPr>
                          <a:rPr lang="en-GB" b="1" i="1" dirty="0">
                            <a:solidFill>
                              <a:srgbClr val="0C2B8E"/>
                            </a:solidFill>
                            <a:latin typeface="Cambria Math" panose="02040503050406030204" pitchFamily="18" charset="0"/>
                            <a:ea typeface="Cambria Math" panose="02040503050406030204" pitchFamily="18" charset="0"/>
                          </a:rPr>
                        </m:ctrlPr>
                      </m:fPr>
                      <m:num>
                        <m:r>
                          <a:rPr lang="pt-PT" b="1" i="0" dirty="0">
                            <a:solidFill>
                              <a:srgbClr val="0C2B8E"/>
                            </a:solidFill>
                            <a:latin typeface="Cambria Math" panose="02040503050406030204" pitchFamily="18" charset="0"/>
                            <a:ea typeface="Cambria Math" panose="02040503050406030204" pitchFamily="18" charset="0"/>
                          </a:rPr>
                          <m:t>𝟑</m:t>
                        </m:r>
                      </m:num>
                      <m:den>
                        <m:r>
                          <a:rPr lang="pt-PT" b="1" i="0" dirty="0">
                            <a:solidFill>
                              <a:srgbClr val="0C2B8E"/>
                            </a:solidFill>
                            <a:latin typeface="Cambria Math" panose="02040503050406030204" pitchFamily="18" charset="0"/>
                            <a:ea typeface="Cambria Math" panose="02040503050406030204" pitchFamily="18" charset="0"/>
                          </a:rPr>
                          <m:t>𝟐</m:t>
                        </m:r>
                      </m:den>
                    </m:f>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oMath>
                </a14:m>
                <a:endParaRPr lang="en-GB" dirty="0"/>
              </a:p>
              <a:p>
                <a:pPr marL="457200" indent="-457200" algn="just">
                  <a:buFont typeface="+mj-lt"/>
                  <a:buAutoNum type="arabicPeriod"/>
                </a:pPr>
                <a14:m>
                  <m:oMath xmlns:m="http://schemas.openxmlformats.org/officeDocument/2006/math">
                    <m:sSub>
                      <m:sSubPr>
                        <m:ctrlPr>
                          <a:rPr lang="en-GB" b="1" i="1" dirty="0" smtClean="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r>
                      <a:rPr lang="en-GB" b="1" i="0" dirty="0">
                        <a:solidFill>
                          <a:srgbClr val="0C2B8E"/>
                        </a:solidFill>
                        <a:latin typeface="Cambria Math" panose="02040503050406030204" pitchFamily="18" charset="0"/>
                        <a:ea typeface="Cambria Math" panose="02040503050406030204" pitchFamily="18" charset="0"/>
                      </a:rPr>
                      <m:t>←</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r>
                      <a:rPr lang="pt-PT" b="1" i="0" dirty="0">
                        <a:solidFill>
                          <a:srgbClr val="0C2B8E"/>
                        </a:solidFill>
                        <a:latin typeface="Cambria Math" panose="02040503050406030204" pitchFamily="18" charset="0"/>
                      </a:rPr>
                      <m:t>−</m:t>
                    </m:r>
                    <m:r>
                      <a:rPr lang="pt-PT" b="1" i="0" dirty="0">
                        <a:solidFill>
                          <a:srgbClr val="0C2B8E"/>
                        </a:solidFill>
                        <a:latin typeface="Cambria Math" panose="02040503050406030204" pitchFamily="18" charset="0"/>
                      </a:rPr>
                      <m:t>𝟐</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𝟑</m:t>
                        </m:r>
                      </m:sub>
                    </m:sSub>
                  </m:oMath>
                </a14:m>
                <a:endParaRPr lang="pt-PT" b="1" dirty="0">
                  <a:solidFill>
                    <a:srgbClr val="0C2B8E"/>
                  </a:solidFill>
                  <a:latin typeface="Cambria Math" panose="02040503050406030204" pitchFamily="18" charset="0"/>
                  <a:ea typeface="Cambria Math" panose="02040503050406030204" pitchFamily="18" charset="0"/>
                </a:endParaRPr>
              </a:p>
              <a:p>
                <a:pPr marL="457200" indent="-457200" algn="just">
                  <a:buFont typeface="+mj-lt"/>
                  <a:buAutoNum type="arabicPeriod"/>
                </a:pPr>
                <a14:m>
                  <m:oMath xmlns:m="http://schemas.openxmlformats.org/officeDocument/2006/math">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r>
                      <a:rPr lang="en-GB" b="1" i="0" dirty="0">
                        <a:solidFill>
                          <a:srgbClr val="0C2B8E"/>
                        </a:solidFill>
                        <a:latin typeface="Cambria Math" panose="02040503050406030204" pitchFamily="18" charset="0"/>
                        <a:ea typeface="Cambria Math" panose="02040503050406030204" pitchFamily="18" charset="0"/>
                      </a:rPr>
                      <m:t>←</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r>
                      <a:rPr lang="pt-PT" b="1" i="0" dirty="0">
                        <a:solidFill>
                          <a:srgbClr val="0C2B8E"/>
                        </a:solidFill>
                        <a:latin typeface="Cambria Math" panose="02040503050406030204" pitchFamily="18" charset="0"/>
                      </a:rPr>
                      <m:t>−</m:t>
                    </m:r>
                    <m:r>
                      <a:rPr lang="pt-PT" b="1" i="0" dirty="0">
                        <a:solidFill>
                          <a:srgbClr val="0C2B8E"/>
                        </a:solidFill>
                        <a:latin typeface="Cambria Math" panose="02040503050406030204" pitchFamily="18" charset="0"/>
                        <a:ea typeface="Cambria Math" panose="02040503050406030204" pitchFamily="18" charset="0"/>
                      </a:rPr>
                      <m:t>𝟔</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𝟑</m:t>
                        </m:r>
                      </m:sub>
                    </m:sSub>
                  </m:oMath>
                </a14:m>
                <a:endParaRPr lang="en-GB" dirty="0"/>
              </a:p>
              <a:p>
                <a:pPr marL="457200" indent="-457200" algn="just">
                  <a:buFont typeface="+mj-lt"/>
                  <a:buAutoNum type="arabicPeriod"/>
                </a:pPr>
                <a14:m>
                  <m:oMath xmlns:m="http://schemas.openxmlformats.org/officeDocument/2006/math">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r>
                      <a:rPr lang="en-GB" b="1" i="0" dirty="0">
                        <a:solidFill>
                          <a:srgbClr val="0C2B8E"/>
                        </a:solidFill>
                        <a:latin typeface="Cambria Math" panose="02040503050406030204" pitchFamily="18" charset="0"/>
                        <a:ea typeface="Cambria Math" panose="02040503050406030204" pitchFamily="18" charset="0"/>
                      </a:rPr>
                      <m:t>←</m:t>
                    </m:r>
                    <m:sSub>
                      <m:sSubPr>
                        <m:ctrlPr>
                          <a:rPr lang="en-GB" b="1" i="1" dirty="0">
                            <a:solidFill>
                              <a:srgbClr val="0C2B8E"/>
                            </a:solidFill>
                            <a:latin typeface="Cambria Math" panose="02040503050406030204" pitchFamily="18" charset="0"/>
                          </a:rPr>
                        </m:ctrlPr>
                      </m:sSubPr>
                      <m:e>
                        <m:box>
                          <m:boxPr>
                            <m:ctrlPr>
                              <a:rPr lang="en-GB" b="1" i="1" dirty="0">
                                <a:solidFill>
                                  <a:srgbClr val="0C2B8E"/>
                                </a:solidFill>
                                <a:latin typeface="Cambria Math" panose="02040503050406030204" pitchFamily="18" charset="0"/>
                              </a:rPr>
                            </m:ctrlPr>
                          </m:boxPr>
                          <m:e>
                            <m:f>
                              <m:fPr>
                                <m:ctrlPr>
                                  <a:rPr lang="en-GB" b="1" i="1" dirty="0">
                                    <a:solidFill>
                                      <a:srgbClr val="0C2B8E"/>
                                    </a:solidFill>
                                    <a:latin typeface="Cambria Math" panose="02040503050406030204" pitchFamily="18" charset="0"/>
                                  </a:rPr>
                                </m:ctrlPr>
                              </m:fPr>
                              <m:num>
                                <m:r>
                                  <a:rPr lang="pt-PT" b="1" i="0" dirty="0">
                                    <a:solidFill>
                                      <a:srgbClr val="0C2B8E"/>
                                    </a:solidFill>
                                    <a:latin typeface="Cambria Math" panose="02040503050406030204" pitchFamily="18" charset="0"/>
                                  </a:rPr>
                                  <m:t>𝟏</m:t>
                                </m:r>
                              </m:num>
                              <m:den>
                                <m:r>
                                  <a:rPr lang="pt-PT" b="1" i="0" dirty="0">
                                    <a:solidFill>
                                      <a:srgbClr val="0C2B8E"/>
                                    </a:solidFill>
                                    <a:latin typeface="Cambria Math" panose="02040503050406030204" pitchFamily="18" charset="0"/>
                                  </a:rPr>
                                  <m:t>𝟑</m:t>
                                </m:r>
                              </m:den>
                            </m:f>
                          </m:e>
                        </m:box>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r>
                      <a:rPr lang="pt-PT" b="1" i="0" dirty="0">
                        <a:solidFill>
                          <a:srgbClr val="0C2B8E"/>
                        </a:solidFill>
                        <a:latin typeface="Cambria Math" panose="02040503050406030204" pitchFamily="18" charset="0"/>
                      </a:rPr>
                      <m:t> </m:t>
                    </m:r>
                  </m:oMath>
                </a14:m>
                <a:endParaRPr lang="pt-PT" b="1" i="0" dirty="0">
                  <a:solidFill>
                    <a:srgbClr val="0C2B8E"/>
                  </a:solidFill>
                  <a:latin typeface="Cambria Math" panose="02040503050406030204" pitchFamily="18" charset="0"/>
                  <a:ea typeface="Cambria Math" panose="02040503050406030204" pitchFamily="18" charset="0"/>
                </a:endParaRPr>
              </a:p>
              <a:p>
                <a:pPr marL="457200" indent="-457200" algn="just">
                  <a:buFont typeface="+mj-lt"/>
                  <a:buAutoNum type="arabicPeriod"/>
                </a:pPr>
                <a14:m>
                  <m:oMath xmlns:m="http://schemas.openxmlformats.org/officeDocument/2006/math">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r>
                      <a:rPr lang="en-GB" b="1" i="0" dirty="0">
                        <a:solidFill>
                          <a:srgbClr val="0C2B8E"/>
                        </a:solidFill>
                        <a:latin typeface="Cambria Math" panose="02040503050406030204" pitchFamily="18" charset="0"/>
                        <a:ea typeface="Cambria Math" panose="02040503050406030204" pitchFamily="18" charset="0"/>
                      </a:rPr>
                      <m:t>←</m:t>
                    </m:r>
                    <m:box>
                      <m:boxPr>
                        <m:ctrlPr>
                          <a:rPr lang="en-GB" b="1" i="1" dirty="0">
                            <a:solidFill>
                              <a:srgbClr val="0C2B8E"/>
                            </a:solidFill>
                            <a:latin typeface="Cambria Math" panose="02040503050406030204" pitchFamily="18" charset="0"/>
                          </a:rPr>
                        </m:ctrlPr>
                      </m:boxPr>
                      <m:e>
                        <m:f>
                          <m:fPr>
                            <m:ctrlPr>
                              <a:rPr lang="en-GB" b="1" i="1" dirty="0">
                                <a:solidFill>
                                  <a:srgbClr val="0C2B8E"/>
                                </a:solidFill>
                                <a:latin typeface="Cambria Math" panose="02040503050406030204" pitchFamily="18" charset="0"/>
                              </a:rPr>
                            </m:ctrlPr>
                          </m:fPr>
                          <m:num>
                            <m:r>
                              <a:rPr lang="pt-PT" b="1" i="0" dirty="0">
                                <a:solidFill>
                                  <a:srgbClr val="0C2B8E"/>
                                </a:solidFill>
                                <a:latin typeface="Cambria Math" panose="02040503050406030204" pitchFamily="18" charset="0"/>
                              </a:rPr>
                              <m:t>𝟏</m:t>
                            </m:r>
                          </m:num>
                          <m:den>
                            <m:r>
                              <a:rPr lang="pt-PT" b="1" i="0" dirty="0">
                                <a:solidFill>
                                  <a:srgbClr val="0C2B8E"/>
                                </a:solidFill>
                                <a:latin typeface="Cambria Math" panose="02040503050406030204" pitchFamily="18" charset="0"/>
                              </a:rPr>
                              <m:t>𝟐</m:t>
                            </m:r>
                          </m:den>
                        </m:f>
                      </m:e>
                    </m:box>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oMath>
                </a14:m>
                <a:endParaRPr lang="en-GB" dirty="0"/>
              </a:p>
              <a:p>
                <a:pPr marL="457200" indent="-457200" algn="just">
                  <a:buFont typeface="+mj-lt"/>
                  <a:buAutoNum type="arabicPeriod"/>
                </a:pPr>
                <a14:m>
                  <m:oMath xmlns:m="http://schemas.openxmlformats.org/officeDocument/2006/math">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r>
                      <a:rPr lang="en-GB" b="1" i="0" dirty="0">
                        <a:solidFill>
                          <a:srgbClr val="0C2B8E"/>
                        </a:solidFill>
                        <a:latin typeface="Cambria Math" panose="02040503050406030204" pitchFamily="18" charset="0"/>
                        <a:ea typeface="Cambria Math" panose="02040503050406030204" pitchFamily="18" charset="0"/>
                      </a:rPr>
                      <m:t>←</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𝟏</m:t>
                        </m:r>
                      </m:sub>
                    </m:sSub>
                    <m:r>
                      <a:rPr lang="pt-PT" b="1" i="0" dirty="0">
                        <a:solidFill>
                          <a:srgbClr val="0C2B8E"/>
                        </a:solidFill>
                        <a:latin typeface="Cambria Math" panose="02040503050406030204" pitchFamily="18" charset="0"/>
                      </a:rPr>
                      <m:t>+</m:t>
                    </m:r>
                    <m:r>
                      <a:rPr lang="pt-PT" b="1" i="0" dirty="0">
                        <a:solidFill>
                          <a:srgbClr val="0C2B8E"/>
                        </a:solidFill>
                        <a:latin typeface="Cambria Math" panose="02040503050406030204" pitchFamily="18" charset="0"/>
                      </a:rPr>
                      <m:t>𝟑</m:t>
                    </m:r>
                    <m:sSub>
                      <m:sSubPr>
                        <m:ctrlPr>
                          <a:rPr lang="en-GB" b="1" i="1" dirty="0">
                            <a:solidFill>
                              <a:srgbClr val="0C2B8E"/>
                            </a:solidFill>
                            <a:latin typeface="Cambria Math" panose="02040503050406030204" pitchFamily="18" charset="0"/>
                          </a:rPr>
                        </m:ctrlPr>
                      </m:sSubPr>
                      <m:e>
                        <m:r>
                          <a:rPr lang="pt-PT" b="1" i="0" dirty="0">
                            <a:solidFill>
                              <a:srgbClr val="0C2B8E"/>
                            </a:solidFill>
                            <a:latin typeface="Cambria Math" panose="02040503050406030204" pitchFamily="18" charset="0"/>
                          </a:rPr>
                          <m:t>𝐑</m:t>
                        </m:r>
                      </m:e>
                      <m:sub>
                        <m:r>
                          <a:rPr lang="pt-PT" b="1" i="0" dirty="0">
                            <a:solidFill>
                              <a:srgbClr val="0C2B8E"/>
                            </a:solidFill>
                            <a:latin typeface="Cambria Math" panose="02040503050406030204" pitchFamily="18" charset="0"/>
                          </a:rPr>
                          <m:t>𝟐</m:t>
                        </m:r>
                      </m:sub>
                    </m:sSub>
                  </m:oMath>
                </a14:m>
                <a:endParaRPr lang="en-GB" dirty="0"/>
              </a:p>
            </p:txBody>
          </p:sp>
        </mc:Choice>
        <mc:Fallback xmlns="">
          <p:sp>
            <p:nvSpPr>
              <p:cNvPr id="98" name="CuadroTexto 31">
                <a:extLst>
                  <a:ext uri="{FF2B5EF4-FFF2-40B4-BE49-F238E27FC236}">
                    <a16:creationId xmlns:a16="http://schemas.microsoft.com/office/drawing/2014/main" id="{A87D106A-F527-4C81-B2D8-4D7CADC1FA7C}"/>
                  </a:ext>
                </a:extLst>
              </p:cNvPr>
              <p:cNvSpPr txBox="1">
                <a:spLocks noRot="1" noChangeAspect="1" noMove="1" noResize="1" noEditPoints="1" noAdjustHandles="1" noChangeArrowheads="1" noChangeShapeType="1" noTextEdit="1"/>
              </p:cNvSpPr>
              <p:nvPr/>
            </p:nvSpPr>
            <p:spPr>
              <a:xfrm>
                <a:off x="3667033" y="2437926"/>
                <a:ext cx="2575268" cy="2674963"/>
              </a:xfrm>
              <a:prstGeom prst="rect">
                <a:avLst/>
              </a:prstGeom>
              <a:blipFill>
                <a:blip r:embed="rId1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9" name="Bolha de Discurso: Retângulo com Cantos Arredondados 98">
            <a:extLst>
              <a:ext uri="{FF2B5EF4-FFF2-40B4-BE49-F238E27FC236}">
                <a16:creationId xmlns:a16="http://schemas.microsoft.com/office/drawing/2014/main" id="{77E390B3-D4DE-4028-9A7C-F49684703C9E}"/>
              </a:ext>
            </a:extLst>
          </p:cNvPr>
          <p:cNvSpPr/>
          <p:nvPr/>
        </p:nvSpPr>
        <p:spPr>
          <a:xfrm>
            <a:off x="8328011" y="3200119"/>
            <a:ext cx="3550613" cy="846564"/>
          </a:xfrm>
          <a:prstGeom prst="wedgeRoundRectCallout">
            <a:avLst>
              <a:gd name="adj1" fmla="val -35208"/>
              <a:gd name="adj2" fmla="val 67177"/>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CuadroTexto 31">
            <a:extLst>
              <a:ext uri="{FF2B5EF4-FFF2-40B4-BE49-F238E27FC236}">
                <a16:creationId xmlns:a16="http://schemas.microsoft.com/office/drawing/2014/main" id="{E321A033-BE9E-4FF2-AFD7-74C6EDA4881D}"/>
              </a:ext>
            </a:extLst>
          </p:cNvPr>
          <p:cNvSpPr txBox="1"/>
          <p:nvPr/>
        </p:nvSpPr>
        <p:spPr>
          <a:xfrm>
            <a:off x="8447072" y="3262822"/>
            <a:ext cx="3270340" cy="707886"/>
          </a:xfrm>
          <a:prstGeom prst="rect">
            <a:avLst/>
          </a:prstGeom>
          <a:noFill/>
        </p:spPr>
        <p:txBody>
          <a:bodyPr wrap="square" rtlCol="0">
            <a:spAutoFit/>
          </a:bodyPr>
          <a:lstStyle/>
          <a:p>
            <a:pPr algn="just"/>
            <a:r>
              <a:rPr lang="pt-PT" sz="2000" dirty="0"/>
              <a:t>…</a:t>
            </a:r>
            <a:r>
              <a:rPr lang="en-GB" sz="2000" dirty="0"/>
              <a:t> you will get its Reduced Row Echelon form! Try it!...</a:t>
            </a:r>
          </a:p>
        </p:txBody>
      </p:sp>
      <p:sp>
        <p:nvSpPr>
          <p:cNvPr id="101" name="Retângulo: Cantos Arredondados 100">
            <a:hlinkClick r:id="rId16" action="ppaction://hlinksldjump"/>
            <a:extLst>
              <a:ext uri="{FF2B5EF4-FFF2-40B4-BE49-F238E27FC236}">
                <a16:creationId xmlns:a16="http://schemas.microsoft.com/office/drawing/2014/main" id="{532EBC3E-A0BA-48AD-8F1B-99AE94A070D4}"/>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102" name="Retângulo: Cantos Arredondados 101">
            <a:hlinkClick r:id="rId17" action="ppaction://hlinksldjump"/>
            <a:extLst>
              <a:ext uri="{FF2B5EF4-FFF2-40B4-BE49-F238E27FC236}">
                <a16:creationId xmlns:a16="http://schemas.microsoft.com/office/drawing/2014/main" id="{058447B8-EF9B-4F35-B40F-10540D8FAC26}"/>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103" name="Retângulo: Cantos Arredondados 102">
            <a:hlinkClick r:id="rId18" action="ppaction://hlinksldjump"/>
            <a:extLst>
              <a:ext uri="{FF2B5EF4-FFF2-40B4-BE49-F238E27FC236}">
                <a16:creationId xmlns:a16="http://schemas.microsoft.com/office/drawing/2014/main" id="{4EB073BF-07BA-4A79-A30A-64D9C2D601FD}"/>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104" name="Retângulo: Cantos Arredondados 103">
            <a:hlinkClick r:id="rId19" action="ppaction://hlinksldjump"/>
            <a:extLst>
              <a:ext uri="{FF2B5EF4-FFF2-40B4-BE49-F238E27FC236}">
                <a16:creationId xmlns:a16="http://schemas.microsoft.com/office/drawing/2014/main" id="{DAFA3D12-3F9A-4214-BD38-C76B825EC398}"/>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105" name="Retângulo: Cantos Arredondados 104">
            <a:hlinkClick r:id="rId20" action="ppaction://hlinksldjump"/>
            <a:extLst>
              <a:ext uri="{FF2B5EF4-FFF2-40B4-BE49-F238E27FC236}">
                <a16:creationId xmlns:a16="http://schemas.microsoft.com/office/drawing/2014/main" id="{8E90B6B9-A0EB-4DA6-ABD5-70F888FD01D4}"/>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8024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9" presetClass="emph" presetSubtype="0" grpId="1" nodeType="withEffect">
                                  <p:stCondLst>
                                    <p:cond delay="0"/>
                                  </p:stCondLst>
                                  <p:endCondLst>
                                    <p:cond evt="onNext" delay="0">
                                      <p:tgtEl>
                                        <p:sldTgt/>
                                      </p:tgtEl>
                                    </p:cond>
                                  </p:endCondLst>
                                  <p:childTnLst>
                                    <p:set>
                                      <p:cBhvr>
                                        <p:cTn id="31" dur="indefinite"/>
                                        <p:tgtEl>
                                          <p:spTgt spid="73"/>
                                        </p:tgtEl>
                                        <p:attrNameLst>
                                          <p:attrName>style.opacity</p:attrName>
                                        </p:attrNameLst>
                                      </p:cBhvr>
                                      <p:to>
                                        <p:strVal val="0.25"/>
                                      </p:to>
                                    </p:set>
                                    <p:animEffect filter="image" prLst="opacity: 0.25">
                                      <p:cBhvr rctx="IE">
                                        <p:cTn id="32" dur="indefinite"/>
                                        <p:tgtEl>
                                          <p:spTgt spid="73"/>
                                        </p:tgtEl>
                                      </p:cBhvr>
                                    </p:animEffect>
                                  </p:childTnLst>
                                </p:cTn>
                              </p:par>
                              <p:par>
                                <p:cTn id="33" presetID="9" presetClass="emph" presetSubtype="0" grpId="1" nodeType="withEffect">
                                  <p:stCondLst>
                                    <p:cond delay="0"/>
                                  </p:stCondLst>
                                  <p:endCondLst>
                                    <p:cond evt="onNext" delay="0">
                                      <p:tgtEl>
                                        <p:sldTgt/>
                                      </p:tgtEl>
                                    </p:cond>
                                  </p:endCondLst>
                                  <p:childTnLst>
                                    <p:set>
                                      <p:cBhvr>
                                        <p:cTn id="34" dur="indefinite"/>
                                        <p:tgtEl>
                                          <p:spTgt spid="75"/>
                                        </p:tgtEl>
                                        <p:attrNameLst>
                                          <p:attrName>style.opacity</p:attrName>
                                        </p:attrNameLst>
                                      </p:cBhvr>
                                      <p:to>
                                        <p:strVal val="0.25"/>
                                      </p:to>
                                    </p:set>
                                    <p:animEffect filter="image" prLst="opacity: 0.25">
                                      <p:cBhvr rctx="IE">
                                        <p:cTn id="35" dur="indefinite"/>
                                        <p:tgtEl>
                                          <p:spTgt spid="7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25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childTnLst>
                                    <p:set>
                                      <p:cBhvr>
                                        <p:cTn id="43" dur="indefinite"/>
                                        <p:tgtEl>
                                          <p:spTgt spid="74"/>
                                        </p:tgtEl>
                                        <p:attrNameLst>
                                          <p:attrName>style.opacity</p:attrName>
                                        </p:attrNameLst>
                                      </p:cBhvr>
                                      <p:to>
                                        <p:strVal val="0.25"/>
                                      </p:to>
                                    </p:set>
                                    <p:animEffect filter="image" prLst="opacity: 0.25">
                                      <p:cBhvr rctx="IE">
                                        <p:cTn id="44" dur="indefinite"/>
                                        <p:tgtEl>
                                          <p:spTgt spid="74"/>
                                        </p:tgtEl>
                                      </p:cBhvr>
                                    </p:animEffect>
                                  </p:childTnLst>
                                </p:cTn>
                              </p:par>
                              <p:par>
                                <p:cTn id="45" presetID="9" presetClass="emph" presetSubtype="0" grpId="2" nodeType="withEffect">
                                  <p:stCondLst>
                                    <p:cond delay="0"/>
                                  </p:stCondLst>
                                  <p:childTnLst>
                                    <p:set>
                                      <p:cBhvr>
                                        <p:cTn id="46" dur="indefinite"/>
                                        <p:tgtEl>
                                          <p:spTgt spid="75"/>
                                        </p:tgtEl>
                                        <p:attrNameLst>
                                          <p:attrName>style.opacity</p:attrName>
                                        </p:attrNameLst>
                                      </p:cBhvr>
                                      <p:to>
                                        <p:strVal val="0.25"/>
                                      </p:to>
                                    </p:set>
                                    <p:animEffect filter="image" prLst="opacity: 0.25">
                                      <p:cBhvr rctx="IE">
                                        <p:cTn id="47" dur="indefinite"/>
                                        <p:tgtEl>
                                          <p:spTgt spid="75"/>
                                        </p:tgtEl>
                                      </p:cBhvr>
                                    </p:animEffect>
                                  </p:childTnLst>
                                </p:cTn>
                              </p:par>
                            </p:childTnLst>
                          </p:cTn>
                        </p:par>
                        <p:par>
                          <p:cTn id="48" fill="hold">
                            <p:stCondLst>
                              <p:cond delay="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1500"/>
                                        <p:tgtEl>
                                          <p:spTgt spid="9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500"/>
                                        <p:tgtEl>
                                          <p:spTgt spid="15"/>
                                        </p:tgtEl>
                                      </p:cBhvr>
                                    </p:animEffect>
                                  </p:childTnLst>
                                </p:cTn>
                              </p:par>
                            </p:childTnLst>
                          </p:cTn>
                        </p:par>
                        <p:par>
                          <p:cTn id="59" fill="hold">
                            <p:stCondLst>
                              <p:cond delay="2500"/>
                            </p:stCondLst>
                            <p:childTnLst>
                              <p:par>
                                <p:cTn id="60" presetID="10" presetClass="exit" presetSubtype="0" fill="hold" nodeType="afterEffect">
                                  <p:stCondLst>
                                    <p:cond delay="0"/>
                                  </p:stCondLst>
                                  <p:childTnLst>
                                    <p:animEffect transition="out" filter="fade">
                                      <p:cBhvr>
                                        <p:cTn id="61" dur="1000"/>
                                        <p:tgtEl>
                                          <p:spTgt spid="23"/>
                                        </p:tgtEl>
                                      </p:cBhvr>
                                    </p:animEffect>
                                    <p:set>
                                      <p:cBhvr>
                                        <p:cTn id="62" dur="1" fill="hold">
                                          <p:stCondLst>
                                            <p:cond delay="999"/>
                                          </p:stCondLst>
                                        </p:cTn>
                                        <p:tgtEl>
                                          <p:spTgt spid="23"/>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1250"/>
                                        <p:tgtEl>
                                          <p:spTgt spid="9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500"/>
                                        <p:tgtEl>
                                          <p:spTgt spid="99"/>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100"/>
                                        </p:tgtEl>
                                        <p:attrNameLst>
                                          <p:attrName>style.visibility</p:attrName>
                                        </p:attrNameLst>
                                      </p:cBhvr>
                                      <p:to>
                                        <p:strVal val="visible"/>
                                      </p:to>
                                    </p:set>
                                    <p:animEffect transition="in" filter="fade">
                                      <p:cBhvr>
                                        <p:cTn id="77" dur="1250"/>
                                        <p:tgtEl>
                                          <p:spTgt spid="100"/>
                                        </p:tgtEl>
                                      </p:cBhvr>
                                    </p:animEffect>
                                  </p:childTnLst>
                                </p:cTn>
                              </p:par>
                              <p:par>
                                <p:cTn id="78" presetID="10" presetClass="exit" presetSubtype="0" fill="hold" grpId="1" nodeType="withEffect">
                                  <p:stCondLst>
                                    <p:cond delay="0"/>
                                  </p:stCondLst>
                                  <p:childTnLst>
                                    <p:animEffect transition="out" filter="fade">
                                      <p:cBhvr>
                                        <p:cTn id="79" dur="500"/>
                                        <p:tgtEl>
                                          <p:spTgt spid="90"/>
                                        </p:tgtEl>
                                      </p:cBhvr>
                                    </p:animEffect>
                                    <p:set>
                                      <p:cBhvr>
                                        <p:cTn id="80" dur="1" fill="hold">
                                          <p:stCondLst>
                                            <p:cond delay="499"/>
                                          </p:stCondLst>
                                        </p:cTn>
                                        <p:tgtEl>
                                          <p:spTgt spid="9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childTnLst>
                                </p:cTn>
                              </p:par>
                            </p:childTnLst>
                          </p:cTn>
                        </p:par>
                        <p:par>
                          <p:cTn id="88" fill="hold">
                            <p:stCondLst>
                              <p:cond delay="2500"/>
                            </p:stCondLst>
                            <p:childTnLst>
                              <p:par>
                                <p:cTn id="89" presetID="10"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250"/>
                                        <p:tgtEl>
                                          <p:spTgt spid="19"/>
                                        </p:tgtEl>
                                      </p:cBhvr>
                                    </p:animEffect>
                                  </p:childTnLst>
                                </p:cTn>
                              </p:par>
                              <p:par>
                                <p:cTn id="92" presetID="10" presetClass="exit" presetSubtype="0" fill="hold" nodeType="withEffect">
                                  <p:stCondLst>
                                    <p:cond delay="0"/>
                                  </p:stCondLst>
                                  <p:childTnLst>
                                    <p:animEffect transition="out" filter="fade">
                                      <p:cBhvr>
                                        <p:cTn id="93" dur="1000"/>
                                        <p:tgtEl>
                                          <p:spTgt spid="14"/>
                                        </p:tgtEl>
                                      </p:cBhvr>
                                    </p:animEffect>
                                    <p:set>
                                      <p:cBhvr>
                                        <p:cTn id="9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72" grpId="0" animBg="1"/>
      <p:bldP spid="73" grpId="0"/>
      <p:bldP spid="73" grpId="1"/>
      <p:bldP spid="74" grpId="0"/>
      <p:bldP spid="74" grpId="1"/>
      <p:bldP spid="75" grpId="0"/>
      <p:bldP spid="75" grpId="1"/>
      <p:bldP spid="75" grpId="2"/>
      <p:bldP spid="83" grpId="0"/>
      <p:bldP spid="15" grpId="0" animBg="1"/>
      <p:bldP spid="15" grpId="1" animBg="1"/>
      <p:bldP spid="90" grpId="0"/>
      <p:bldP spid="90" grpId="1"/>
      <p:bldP spid="98" grpId="0" animBg="1"/>
      <p:bldP spid="99" grpId="0" animBg="1"/>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48842" y="471277"/>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3.</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7562684" cy="461665"/>
          </a:xfrm>
          <a:prstGeom prst="rect">
            <a:avLst/>
          </a:prstGeom>
          <a:noFill/>
        </p:spPr>
        <p:txBody>
          <a:bodyPr wrap="square" rtlCol="0">
            <a:spAutoFit/>
          </a:bodyPr>
          <a:lstStyle/>
          <a:p>
            <a:pPr algn="just"/>
            <a:r>
              <a:rPr lang="en-GB" sz="2400" dirty="0"/>
              <a:t>Use </a:t>
            </a:r>
            <a:r>
              <a:rPr lang="en-GB" sz="2400" b="1" dirty="0"/>
              <a:t>Gauss-Jordan</a:t>
            </a:r>
            <a:r>
              <a:rPr lang="en-GB" sz="2400" dirty="0"/>
              <a:t> </a:t>
            </a:r>
            <a:r>
              <a:rPr lang="en-GB" sz="2400" dirty="0">
                <a:latin typeface="Calibri" panose="020F0502020204030204" pitchFamily="34" charset="0"/>
                <a:cs typeface="Calibri" panose="020F0502020204030204" pitchFamily="34" charset="0"/>
              </a:rPr>
              <a:t>elimination</a:t>
            </a:r>
            <a:r>
              <a:rPr lang="en-GB" sz="2400" dirty="0"/>
              <a:t> Method to solve the system:</a:t>
            </a:r>
          </a:p>
        </p:txBody>
      </p:sp>
      <p:sp>
        <p:nvSpPr>
          <p:cNvPr id="72" name="Retângulo 71">
            <a:extLst>
              <a:ext uri="{FF2B5EF4-FFF2-40B4-BE49-F238E27FC236}">
                <a16:creationId xmlns:a16="http://schemas.microsoft.com/office/drawing/2014/main" id="{4DC3899C-47A6-4EC6-A9D1-32D4F51B04B1}"/>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chor="ctr" anchorCtr="0">
            <a:noAutofit/>
          </a:bodyPr>
          <a:lstStyle/>
          <a:p>
            <a:pPr algn="just">
              <a:spcAft>
                <a:spcPts val="600"/>
              </a:spcAft>
            </a:pPr>
            <a:r>
              <a:rPr lang="en-GB" b="1" dirty="0">
                <a:solidFill>
                  <a:srgbClr val="F25E4F"/>
                </a:solidFill>
              </a:rPr>
              <a:t>Gauss-Jordan Method </a:t>
            </a:r>
            <a:r>
              <a:rPr lang="en-GB" sz="1400" dirty="0"/>
              <a:t>(3 steps)</a:t>
            </a:r>
            <a:endParaRPr lang="en-GB" sz="2000" dirty="0"/>
          </a:p>
        </p:txBody>
      </p:sp>
      <p:sp>
        <p:nvSpPr>
          <p:cNvPr id="73" name="Retângulo: Cantos Arredondados 72">
            <a:extLst>
              <a:ext uri="{FF2B5EF4-FFF2-40B4-BE49-F238E27FC236}">
                <a16:creationId xmlns:a16="http://schemas.microsoft.com/office/drawing/2014/main" id="{AA0E9F59-4702-4D37-B31F-5D4F43A1B10F}"/>
              </a:ext>
            </a:extLst>
          </p:cNvPr>
          <p:cNvSpPr/>
          <p:nvPr/>
        </p:nvSpPr>
        <p:spPr>
          <a:xfrm>
            <a:off x="7272661" y="6139241"/>
            <a:ext cx="2909861" cy="408623"/>
          </a:xfrm>
          <a:prstGeom prst="roundRect">
            <a:avLst/>
          </a:prstGeom>
          <a:noFill/>
        </p:spPr>
        <p:txBody>
          <a:bodyPr wrap="square">
            <a:spAutoFit/>
          </a:bodyPr>
          <a:lstStyle/>
          <a:p>
            <a:pPr algn="just">
              <a:spcAft>
                <a:spcPts val="600"/>
              </a:spcAft>
              <a:buClr>
                <a:schemeClr val="tx1"/>
              </a:buClr>
            </a:pPr>
            <a:r>
              <a:rPr lang="en-GB" b="1" dirty="0">
                <a:solidFill>
                  <a:srgbClr val="F25E4F"/>
                </a:solidFill>
              </a:rPr>
              <a:t>2. </a:t>
            </a:r>
            <a:r>
              <a:rPr lang="en-GB" b="1" dirty="0"/>
              <a:t>Reduced Row Echelon</a:t>
            </a:r>
          </a:p>
        </p:txBody>
      </p:sp>
      <p:sp>
        <p:nvSpPr>
          <p:cNvPr id="74" name="Retângulo: Cantos Arredondados 73">
            <a:extLst>
              <a:ext uri="{FF2B5EF4-FFF2-40B4-BE49-F238E27FC236}">
                <a16:creationId xmlns:a16="http://schemas.microsoft.com/office/drawing/2014/main" id="{977675D3-DA0E-4E9D-9579-59F5ECC92D2E}"/>
              </a:ext>
            </a:extLst>
          </p:cNvPr>
          <p:cNvSpPr/>
          <p:nvPr/>
        </p:nvSpPr>
        <p:spPr>
          <a:xfrm>
            <a:off x="5089798" y="6146422"/>
            <a:ext cx="2526145" cy="408623"/>
          </a:xfrm>
          <a:prstGeom prst="roundRect">
            <a:avLst/>
          </a:prstGeom>
        </p:spPr>
        <p:txBody>
          <a:bodyPr wrap="square">
            <a:spAutoFit/>
          </a:bodyPr>
          <a:lstStyle/>
          <a:p>
            <a:pPr algn="just">
              <a:spcAft>
                <a:spcPts val="600"/>
              </a:spcAft>
              <a:buClr>
                <a:schemeClr val="tx1"/>
              </a:buClr>
            </a:pPr>
            <a:r>
              <a:rPr lang="en-GB" b="1" dirty="0">
                <a:solidFill>
                  <a:srgbClr val="F25E4F"/>
                </a:solidFill>
              </a:rPr>
              <a:t>1. </a:t>
            </a:r>
            <a:r>
              <a:rPr lang="pt-PT" b="1" dirty="0" err="1"/>
              <a:t>Augmented</a:t>
            </a:r>
            <a:r>
              <a:rPr lang="pt-PT" b="1" dirty="0"/>
              <a:t> </a:t>
            </a:r>
            <a:r>
              <a:rPr lang="pt-PT" b="1" dirty="0" err="1"/>
              <a:t>M</a:t>
            </a:r>
            <a:r>
              <a:rPr lang="pt-PT" b="1" dirty="0" err="1">
                <a:solidFill>
                  <a:schemeClr val="tx1"/>
                </a:solidFill>
              </a:rPr>
              <a:t>atrix</a:t>
            </a:r>
            <a:endParaRPr lang="en-GB" b="1" dirty="0">
              <a:solidFill>
                <a:schemeClr val="tx1"/>
              </a:solidFill>
            </a:endParaRPr>
          </a:p>
        </p:txBody>
      </p:sp>
      <mc:AlternateContent xmlns:mc="http://schemas.openxmlformats.org/markup-compatibility/2006" xmlns:a14="http://schemas.microsoft.com/office/drawing/2010/main">
        <mc:Choice Requires="a14">
          <p:sp>
            <p:nvSpPr>
              <p:cNvPr id="75" name="Retângulo: Cantos Arredondados 74">
                <a:extLst>
                  <a:ext uri="{FF2B5EF4-FFF2-40B4-BE49-F238E27FC236}">
                    <a16:creationId xmlns:a16="http://schemas.microsoft.com/office/drawing/2014/main" id="{6A250B7A-BEE4-43FD-B570-7D07BC6E7BBD}"/>
                  </a:ext>
                </a:extLst>
              </p:cNvPr>
              <p:cNvSpPr/>
              <p:nvPr/>
            </p:nvSpPr>
            <p:spPr>
              <a:xfrm>
                <a:off x="9711243" y="6096899"/>
                <a:ext cx="2275098" cy="442674"/>
              </a:xfrm>
              <a:prstGeom prst="roundRect">
                <a:avLst/>
              </a:prstGeom>
              <a:noFill/>
            </p:spPr>
            <p:txBody>
              <a:bodyPr wrap="square">
                <a:spAutoFit/>
              </a:bodyPr>
              <a:lstStyle/>
              <a:p>
                <a:pPr algn="just">
                  <a:spcAft>
                    <a:spcPts val="600"/>
                  </a:spcAft>
                  <a:buClr>
                    <a:schemeClr val="tx1"/>
                  </a:buClr>
                </a:pPr>
                <a:r>
                  <a:rPr lang="en-GB" b="1" dirty="0">
                    <a:solidFill>
                      <a:srgbClr val="F25E4F"/>
                    </a:solidFill>
                  </a:rPr>
                  <a:t>3. </a:t>
                </a:r>
                <a:r>
                  <a:rPr lang="en-GB" b="1" dirty="0" err="1"/>
                  <a:t>Syste</a:t>
                </a:r>
                <a:r>
                  <a:rPr lang="en-GB" b="1" dirty="0"/>
                  <a:t>m </a:t>
                </a:r>
                <a14:m>
                  <m:oMath xmlns:m="http://schemas.openxmlformats.org/officeDocument/2006/math">
                    <m:r>
                      <a:rPr lang="en-GB" sz="2000" b="1" i="1" smtClean="0">
                        <a:latin typeface="Cambria Math" panose="02040503050406030204" pitchFamily="18" charset="0"/>
                        <a:ea typeface="Cambria Math" panose="02040503050406030204" pitchFamily="18" charset="0"/>
                      </a:rPr>
                      <m:t>↺</m:t>
                    </m:r>
                    <m:r>
                      <a:rPr lang="pt-PT" sz="2000" b="1" i="1" smtClean="0">
                        <a:latin typeface="Cambria Math" panose="02040503050406030204" pitchFamily="18" charset="0"/>
                        <a:ea typeface="Cambria Math" panose="02040503050406030204" pitchFamily="18" charset="0"/>
                      </a:rPr>
                      <m:t> </m:t>
                    </m:r>
                  </m:oMath>
                </a14:m>
                <a:r>
                  <a:rPr lang="en-GB" b="1" dirty="0"/>
                  <a:t>Solution</a:t>
                </a:r>
              </a:p>
            </p:txBody>
          </p:sp>
        </mc:Choice>
        <mc:Fallback xmlns="">
          <p:sp>
            <p:nvSpPr>
              <p:cNvPr id="75" name="Retângulo: Cantos Arredondados 74">
                <a:extLst>
                  <a:ext uri="{FF2B5EF4-FFF2-40B4-BE49-F238E27FC236}">
                    <a16:creationId xmlns:a16="http://schemas.microsoft.com/office/drawing/2014/main" id="{6A250B7A-BEE4-43FD-B570-7D07BC6E7BBD}"/>
                  </a:ext>
                </a:extLst>
              </p:cNvPr>
              <p:cNvSpPr>
                <a:spLocks noRot="1" noChangeAspect="1" noMove="1" noResize="1" noEditPoints="1" noAdjustHandles="1" noChangeArrowheads="1" noChangeShapeType="1" noTextEdit="1"/>
              </p:cNvSpPr>
              <p:nvPr/>
            </p:nvSpPr>
            <p:spPr>
              <a:xfrm>
                <a:off x="9711243" y="6096899"/>
                <a:ext cx="2275098" cy="442674"/>
              </a:xfrm>
              <a:prstGeom prst="roundRect">
                <a:avLst/>
              </a:prstGeom>
              <a:blipFill>
                <a:blip r:embed="rId5"/>
                <a:stretch>
                  <a:fillRect l="-1340" b="-150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CuadroTexto 14">
                <a:extLst>
                  <a:ext uri="{FF2B5EF4-FFF2-40B4-BE49-F238E27FC236}">
                    <a16:creationId xmlns:a16="http://schemas.microsoft.com/office/drawing/2014/main" id="{6BF1901F-20EB-4965-A9FD-170F2DC46163}"/>
                  </a:ext>
                </a:extLst>
              </p:cNvPr>
              <p:cNvSpPr txBox="1"/>
              <p:nvPr/>
            </p:nvSpPr>
            <p:spPr>
              <a:xfrm>
                <a:off x="2180805" y="1001429"/>
                <a:ext cx="4357603" cy="1074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latin typeface="Cambria Math" panose="02040503050406030204" pitchFamily="18" charset="0"/>
                            </a:rPr>
                          </m:ctrlPr>
                        </m:dPr>
                        <m:e>
                          <m:m>
                            <m:mPr>
                              <m:mcs>
                                <m:mc>
                                  <m:mcPr>
                                    <m:count m:val="1"/>
                                    <m:mcJc m:val="center"/>
                                  </m:mcPr>
                                </m:mc>
                              </m:mcs>
                              <m:ctrlPr>
                                <a:rPr lang="es-ES" sz="2000" i="1" smtClean="0">
                                  <a:latin typeface="Cambria Math" panose="02040503050406030204" pitchFamily="18" charset="0"/>
                                </a:rPr>
                              </m:ctrlPr>
                            </m:mPr>
                            <m:mr>
                              <m:e>
                                <m:sSub>
                                  <m:sSubPr>
                                    <m:ctrlPr>
                                      <a:rPr lang="es-ES" sz="2000" i="1" smtClean="0">
                                        <a:latin typeface="Cambria Math" panose="02040503050406030204" pitchFamily="18" charset="0"/>
                                      </a:rPr>
                                    </m:ctrlPr>
                                  </m:sSubPr>
                                  <m:e>
                                    <m:r>
                                      <a:rPr lang="pt-PT" sz="2000" b="0" i="1" smtClean="0">
                                        <a:latin typeface="Cambria Math" panose="02040503050406030204" pitchFamily="18" charset="0"/>
                                      </a:rPr>
                                      <m:t>3</m:t>
                                    </m:r>
                                    <m:r>
                                      <a:rPr lang="es-ES" sz="2000" b="0" i="1" smtClean="0">
                                        <a:latin typeface="Cambria Math" panose="02040503050406030204" pitchFamily="18" charset="0"/>
                                      </a:rPr>
                                      <m:t>𝑥</m:t>
                                    </m:r>
                                  </m:e>
                                  <m:sub>
                                    <m:r>
                                      <a:rPr lang="pt-PT" sz="2000" b="0" i="1" smtClean="0">
                                        <a:latin typeface="Cambria Math" panose="02040503050406030204" pitchFamily="18" charset="0"/>
                                      </a:rPr>
                                      <m:t>2</m:t>
                                    </m:r>
                                  </m:sub>
                                </m:sSub>
                                <m:r>
                                  <a:rPr lang="pt-PT" sz="2000" b="0" i="1" smtClean="0">
                                    <a:latin typeface="Cambria Math" panose="02040503050406030204" pitchFamily="18" charset="0"/>
                                  </a:rPr>
                                  <m:t>−6</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3</m:t>
                                    </m:r>
                                  </m:sub>
                                </m:sSub>
                                <m:r>
                                  <m:rPr>
                                    <m:brk m:alnAt="7"/>
                                  </m:rPr>
                                  <a:rPr lang="es-ES" sz="2000" b="0" i="1" smtClean="0">
                                    <a:latin typeface="Cambria Math" panose="02040503050406030204" pitchFamily="18" charset="0"/>
                                  </a:rPr>
                                  <m:t>+</m:t>
                                </m:r>
                                <m:r>
                                  <a:rPr lang="pt-PT" sz="2000" b="0" i="1" smtClean="0">
                                    <a:latin typeface="Cambria Math" panose="02040503050406030204" pitchFamily="18" charset="0"/>
                                  </a:rPr>
                                  <m:t>6</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4</m:t>
                                    </m:r>
                                  </m:sub>
                                </m:sSub>
                                <m:r>
                                  <a:rPr lang="pt-PT" sz="2000" b="0" i="1" smtClean="0">
                                    <a:latin typeface="Cambria Math" panose="02040503050406030204" pitchFamily="18" charset="0"/>
                                  </a:rPr>
                                  <m:t>+4</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5</m:t>
                                    </m:r>
                                  </m:sub>
                                </m:sSub>
                                <m:r>
                                  <a:rPr lang="es-ES" sz="2000" b="0" i="1" smtClean="0">
                                    <a:latin typeface="Cambria Math" panose="02040503050406030204" pitchFamily="18" charset="0"/>
                                  </a:rPr>
                                  <m:t>=</m:t>
                                </m:r>
                                <m:r>
                                  <a:rPr lang="pt-PT" sz="2000" b="0" i="1" smtClean="0">
                                    <a:latin typeface="Cambria Math" panose="02040503050406030204" pitchFamily="18" charset="0"/>
                                  </a:rPr>
                                  <m:t>−</m:t>
                                </m:r>
                                <m:r>
                                  <a:rPr lang="es-ES" sz="2000" b="0" i="1" smtClean="0">
                                    <a:latin typeface="Cambria Math" panose="02040503050406030204" pitchFamily="18" charset="0"/>
                                  </a:rPr>
                                  <m:t>5</m:t>
                                </m:r>
                              </m:e>
                            </m:mr>
                            <m:mr>
                              <m:e>
                                <m:sSub>
                                  <m:sSubPr>
                                    <m:ctrlPr>
                                      <a:rPr lang="es-ES" sz="2000" i="1">
                                        <a:latin typeface="Cambria Math" panose="02040503050406030204" pitchFamily="18" charset="0"/>
                                      </a:rPr>
                                    </m:ctrlPr>
                                  </m:sSubPr>
                                  <m:e>
                                    <m:r>
                                      <a:rPr lang="es-ES" sz="2000" b="0" i="1" smtClean="0">
                                        <a:latin typeface="Cambria Math" panose="02040503050406030204" pitchFamily="18" charset="0"/>
                                      </a:rPr>
                                      <m:t>3</m:t>
                                    </m:r>
                                    <m:r>
                                      <a:rPr lang="es-ES" sz="2000" i="1">
                                        <a:latin typeface="Cambria Math" panose="02040503050406030204" pitchFamily="18" charset="0"/>
                                      </a:rPr>
                                      <m:t>𝑥</m:t>
                                    </m:r>
                                  </m:e>
                                  <m:sub>
                                    <m:r>
                                      <a:rPr lang="es-ES" sz="2000" i="1">
                                        <a:latin typeface="Cambria Math" panose="02040503050406030204" pitchFamily="18" charset="0"/>
                                      </a:rPr>
                                      <m:t>1</m:t>
                                    </m:r>
                                  </m:sub>
                                </m:sSub>
                                <m:r>
                                  <a:rPr lang="pt-PT" sz="2000" b="0" i="1" smtClean="0">
                                    <a:latin typeface="Cambria Math" panose="02040503050406030204" pitchFamily="18" charset="0"/>
                                  </a:rPr>
                                  <m:t>−7</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2</m:t>
                                    </m:r>
                                  </m:sub>
                                </m:sSub>
                                <m:r>
                                  <a:rPr lang="pt-PT" sz="2000" b="0" i="1" smtClean="0">
                                    <a:latin typeface="Cambria Math" panose="02040503050406030204" pitchFamily="18" charset="0"/>
                                  </a:rPr>
                                  <m:t>+8</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3</m:t>
                                    </m:r>
                                  </m:sub>
                                </m:sSub>
                                <m:r>
                                  <a:rPr lang="pt-PT" sz="2000" b="0" i="1" smtClean="0">
                                    <a:latin typeface="Cambria Math" panose="02040503050406030204" pitchFamily="18" charset="0"/>
                                  </a:rPr>
                                  <m:t>−5</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4</m:t>
                                    </m:r>
                                  </m:sub>
                                </m:sSub>
                                <m:r>
                                  <a:rPr lang="pt-PT" sz="2000" b="0" i="1" smtClean="0">
                                    <a:latin typeface="Cambria Math" panose="02040503050406030204" pitchFamily="18" charset="0"/>
                                  </a:rPr>
                                  <m:t>+8</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5</m:t>
                                    </m:r>
                                  </m:sub>
                                </m:sSub>
                                <m:r>
                                  <a:rPr lang="es-ES" sz="2000" i="1">
                                    <a:latin typeface="Cambria Math" panose="02040503050406030204" pitchFamily="18" charset="0"/>
                                  </a:rPr>
                                  <m:t>=</m:t>
                                </m:r>
                                <m:r>
                                  <a:rPr lang="pt-PT" sz="2000" b="0" i="1" smtClean="0">
                                    <a:latin typeface="Cambria Math" panose="02040503050406030204" pitchFamily="18" charset="0"/>
                                  </a:rPr>
                                  <m:t>9</m:t>
                                </m:r>
                              </m:e>
                            </m:mr>
                            <m:mr>
                              <m:e>
                                <m:sSub>
                                  <m:sSubPr>
                                    <m:ctrlPr>
                                      <a:rPr lang="es-ES" sz="2000" i="1">
                                        <a:latin typeface="Cambria Math" panose="02040503050406030204" pitchFamily="18" charset="0"/>
                                      </a:rPr>
                                    </m:ctrlPr>
                                  </m:sSubPr>
                                  <m:e>
                                    <m:r>
                                      <a:rPr lang="pt-PT" sz="2000" b="0" i="1" smtClean="0">
                                        <a:latin typeface="Cambria Math" panose="02040503050406030204" pitchFamily="18" charset="0"/>
                                      </a:rPr>
                                      <m:t>3</m:t>
                                    </m:r>
                                    <m:r>
                                      <a:rPr lang="es-ES" sz="2000" i="1">
                                        <a:latin typeface="Cambria Math" panose="02040503050406030204" pitchFamily="18" charset="0"/>
                                      </a:rPr>
                                      <m:t>𝑥</m:t>
                                    </m:r>
                                  </m:e>
                                  <m:sub>
                                    <m:r>
                                      <a:rPr lang="es-ES" sz="2000" i="1">
                                        <a:latin typeface="Cambria Math" panose="02040503050406030204" pitchFamily="18" charset="0"/>
                                      </a:rPr>
                                      <m:t>1</m:t>
                                    </m:r>
                                  </m:sub>
                                </m:sSub>
                                <m:r>
                                  <a:rPr lang="pt-PT" sz="2000" b="0" i="1" smtClean="0">
                                    <a:latin typeface="Cambria Math" panose="02040503050406030204" pitchFamily="18" charset="0"/>
                                  </a:rPr>
                                  <m:t>−9</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2</m:t>
                                    </m:r>
                                  </m:sub>
                                </m:sSub>
                                <m:r>
                                  <a:rPr lang="pt-PT" sz="2000" b="0" i="1" smtClean="0">
                                    <a:latin typeface="Cambria Math" panose="02040503050406030204" pitchFamily="18" charset="0"/>
                                  </a:rPr>
                                  <m:t>+12</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3</m:t>
                                    </m:r>
                                  </m:sub>
                                </m:sSub>
                                <m:r>
                                  <a:rPr lang="pt-PT" sz="2000" b="0" i="1" smtClean="0">
                                    <a:latin typeface="Cambria Math" panose="02040503050406030204" pitchFamily="18" charset="0"/>
                                  </a:rPr>
                                  <m:t>−9</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4</m:t>
                                    </m:r>
                                  </m:sub>
                                </m:sSub>
                                <m:r>
                                  <a:rPr lang="pt-PT" sz="2000" b="0" i="1" smtClean="0">
                                    <a:latin typeface="Cambria Math" panose="02040503050406030204" pitchFamily="18" charset="0"/>
                                  </a:rPr>
                                  <m:t>+6</m:t>
                                </m:r>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pt-PT" sz="2000" b="0" i="1" smtClean="0">
                                        <a:latin typeface="Cambria Math" panose="02040503050406030204" pitchFamily="18" charset="0"/>
                                      </a:rPr>
                                      <m:t>5</m:t>
                                    </m:r>
                                  </m:sub>
                                </m:sSub>
                                <m:r>
                                  <a:rPr lang="es-ES" sz="2000" i="1">
                                    <a:latin typeface="Cambria Math" panose="02040503050406030204" pitchFamily="18" charset="0"/>
                                  </a:rPr>
                                  <m:t>=</m:t>
                                </m:r>
                                <m:r>
                                  <a:rPr lang="es-ES" sz="2000" b="0" i="1" smtClean="0">
                                    <a:latin typeface="Cambria Math" panose="02040503050406030204" pitchFamily="18" charset="0"/>
                                  </a:rPr>
                                  <m:t>1</m:t>
                                </m:r>
                                <m:r>
                                  <a:rPr lang="pt-PT" sz="2000" b="0" i="1" smtClean="0">
                                    <a:latin typeface="Cambria Math" panose="02040503050406030204" pitchFamily="18" charset="0"/>
                                  </a:rPr>
                                  <m:t>5</m:t>
                                </m:r>
                              </m:e>
                            </m:mr>
                          </m:m>
                        </m:e>
                      </m:d>
                    </m:oMath>
                  </m:oMathPara>
                </a14:m>
                <a:endParaRPr lang="es-ES" sz="2000" dirty="0"/>
              </a:p>
            </p:txBody>
          </p:sp>
        </mc:Choice>
        <mc:Fallback xmlns="">
          <p:sp>
            <p:nvSpPr>
              <p:cNvPr id="83" name="CuadroTexto 14">
                <a:extLst>
                  <a:ext uri="{FF2B5EF4-FFF2-40B4-BE49-F238E27FC236}">
                    <a16:creationId xmlns:a16="http://schemas.microsoft.com/office/drawing/2014/main" id="{6BF1901F-20EB-4965-A9FD-170F2DC46163}"/>
                  </a:ext>
                </a:extLst>
              </p:cNvPr>
              <p:cNvSpPr txBox="1">
                <a:spLocks noRot="1" noChangeAspect="1" noMove="1" noResize="1" noEditPoints="1" noAdjustHandles="1" noChangeArrowheads="1" noChangeShapeType="1" noTextEdit="1"/>
              </p:cNvSpPr>
              <p:nvPr/>
            </p:nvSpPr>
            <p:spPr>
              <a:xfrm>
                <a:off x="2180805" y="1001429"/>
                <a:ext cx="4357603" cy="1074910"/>
              </a:xfrm>
              <a:prstGeom prst="rect">
                <a:avLst/>
              </a:prstGeom>
              <a:blipFill>
                <a:blip r:embed="rId6"/>
                <a:stretch>
                  <a:fillRect/>
                </a:stretch>
              </a:blipFill>
            </p:spPr>
            <p:txBody>
              <a:bodyPr/>
              <a:lstStyle/>
              <a:p>
                <a:r>
                  <a:rPr lang="en-GB">
                    <a:noFill/>
                  </a:rPr>
                  <a:t> </a:t>
                </a:r>
              </a:p>
            </p:txBody>
          </p:sp>
        </mc:Fallback>
      </mc:AlternateContent>
      <p:grpSp>
        <p:nvGrpSpPr>
          <p:cNvPr id="12" name="Agrupar 11">
            <a:extLst>
              <a:ext uri="{FF2B5EF4-FFF2-40B4-BE49-F238E27FC236}">
                <a16:creationId xmlns:a16="http://schemas.microsoft.com/office/drawing/2014/main" id="{6FDED498-8D7E-47D6-81E2-E7058384B900}"/>
              </a:ext>
            </a:extLst>
          </p:cNvPr>
          <p:cNvGrpSpPr/>
          <p:nvPr/>
        </p:nvGrpSpPr>
        <p:grpSpPr>
          <a:xfrm>
            <a:off x="7028950" y="1100931"/>
            <a:ext cx="3074368" cy="912429"/>
            <a:chOff x="6993892" y="1100931"/>
            <a:chExt cx="3074368" cy="912429"/>
          </a:xfrm>
        </p:grpSpPr>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C4592BA3-9053-4F2D-A8E0-854FF4B751BD}"/>
                    </a:ext>
                  </a:extLst>
                </p:cNvPr>
                <p:cNvSpPr/>
                <p:nvPr/>
              </p:nvSpPr>
              <p:spPr>
                <a:xfrm>
                  <a:off x="6993892" y="1100931"/>
                  <a:ext cx="3074368" cy="912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pt-PT" sz="2000" b="0" i="1" dirty="0" smtClean="0">
                                <a:solidFill>
                                  <a:srgbClr val="00007F"/>
                                </a:solidFill>
                                <a:latin typeface="Cambria Math" panose="02040503050406030204" pitchFamily="18" charset="0"/>
                              </a:rPr>
                            </m:ctrlPr>
                          </m:dPr>
                          <m:e>
                            <m:sSup>
                              <m:sSupPr>
                                <m:ctrlPr>
                                  <a:rPr lang="pt-PT" sz="2000" b="0" i="1" dirty="0" smtClean="0">
                                    <a:solidFill>
                                      <a:srgbClr val="00007F"/>
                                    </a:solidFill>
                                    <a:latin typeface="Cambria Math" panose="02040503050406030204" pitchFamily="18" charset="0"/>
                                  </a:rPr>
                                </m:ctrlPr>
                              </m:sSupPr>
                              <m:e>
                                <m:eqArr>
                                  <m:eqArrPr>
                                    <m:ctrlPr>
                                      <a:rPr lang="pt-PT" sz="2000" b="0" i="1" dirty="0" smtClean="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0</m:t>
                                    </m:r>
                                  </m:e>
                                  <m:e>
                                    <m:r>
                                      <a:rPr lang="pt-PT" sz="2000" b="0" i="1" smtClean="0">
                                        <a:solidFill>
                                          <a:srgbClr val="00007F"/>
                                        </a:solidFill>
                                        <a:latin typeface="Cambria Math" panose="02040503050406030204" pitchFamily="18" charset="0"/>
                                      </a:rPr>
                                      <m:t>3</m:t>
                                    </m:r>
                                  </m:e>
                                  <m:e>
                                    <m:r>
                                      <a:rPr lang="pt-PT" sz="2000" b="0" i="1" smtClean="0">
                                        <a:solidFill>
                                          <a:srgbClr val="00007F"/>
                                        </a:solidFill>
                                        <a:latin typeface="Cambria Math" panose="02040503050406030204" pitchFamily="18" charset="0"/>
                                      </a:rPr>
                                      <m:t>3</m:t>
                                    </m:r>
                                  </m:e>
                                </m:eqArr>
                                <m:r>
                                  <a:rPr lang="pt-PT" sz="2000" b="0" i="1"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3</m:t>
                                    </m:r>
                                  </m:e>
                                  <m:e>
                                    <m:r>
                                      <a:rPr lang="pt-PT" sz="2000" b="0" i="1" dirty="0" smtClean="0">
                                        <a:solidFill>
                                          <a:srgbClr val="00007F"/>
                                        </a:solidFill>
                                        <a:latin typeface="Cambria Math" panose="02040503050406030204" pitchFamily="18" charset="0"/>
                                      </a:rPr>
                                      <m:t>−7</m:t>
                                    </m:r>
                                  </m:e>
                                  <m:e>
                                    <m:r>
                                      <a:rPr lang="pt-PT" sz="2000" b="0" i="1" dirty="0" smtClean="0">
                                        <a:solidFill>
                                          <a:srgbClr val="00007F"/>
                                        </a:solidFill>
                                        <a:latin typeface="Cambria Math" panose="02040503050406030204" pitchFamily="18" charset="0"/>
                                      </a:rPr>
                                      <m:t>−9</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−6</m:t>
                                    </m:r>
                                  </m:e>
                                  <m:e>
                                    <m:r>
                                      <a:rPr lang="pt-PT" sz="2000" b="0" i="1" dirty="0" smtClean="0">
                                        <a:solidFill>
                                          <a:srgbClr val="00007F"/>
                                        </a:solidFill>
                                        <a:latin typeface="Cambria Math" panose="02040503050406030204" pitchFamily="18" charset="0"/>
                                      </a:rPr>
                                      <m:t>8</m:t>
                                    </m:r>
                                  </m:e>
                                  <m:e>
                                    <m:r>
                                      <a:rPr lang="pt-PT" sz="2000" b="0" i="1" dirty="0" smtClean="0">
                                        <a:solidFill>
                                          <a:srgbClr val="00007F"/>
                                        </a:solidFill>
                                        <a:latin typeface="Cambria Math" panose="02040503050406030204" pitchFamily="18" charset="0"/>
                                      </a:rPr>
                                      <m:t>12</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6</m:t>
                                    </m:r>
                                  </m:e>
                                  <m:e>
                                    <m:r>
                                      <a:rPr lang="pt-PT" sz="2000" b="0" i="1" dirty="0" smtClean="0">
                                        <a:solidFill>
                                          <a:srgbClr val="00007F"/>
                                        </a:solidFill>
                                        <a:latin typeface="Cambria Math" panose="02040503050406030204" pitchFamily="18" charset="0"/>
                                      </a:rPr>
                                      <m:t>−5</m:t>
                                    </m:r>
                                  </m:e>
                                  <m:e>
                                    <m:r>
                                      <a:rPr lang="pt-PT" sz="2000" b="0" i="1" dirty="0" smtClean="0">
                                        <a:solidFill>
                                          <a:srgbClr val="00007F"/>
                                        </a:solidFill>
                                        <a:latin typeface="Cambria Math" panose="02040503050406030204" pitchFamily="18" charset="0"/>
                                      </a:rPr>
                                      <m:t>−9</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4</m:t>
                                    </m:r>
                                  </m:e>
                                  <m:e>
                                    <m:r>
                                      <a:rPr lang="pt-PT" sz="2000" b="0" i="1" dirty="0" smtClean="0">
                                        <a:solidFill>
                                          <a:srgbClr val="00007F"/>
                                        </a:solidFill>
                                        <a:latin typeface="Cambria Math" panose="02040503050406030204" pitchFamily="18" charset="0"/>
                                      </a:rPr>
                                      <m:t>8</m:t>
                                    </m:r>
                                  </m:e>
                                  <m:e>
                                    <m:r>
                                      <a:rPr lang="pt-PT" sz="2000" b="0" i="1" dirty="0" smtClean="0">
                                        <a:solidFill>
                                          <a:srgbClr val="00007F"/>
                                        </a:solidFill>
                                        <a:latin typeface="Cambria Math" panose="02040503050406030204" pitchFamily="18" charset="0"/>
                                      </a:rPr>
                                      <m:t>6</m:t>
                                    </m:r>
                                  </m:e>
                                </m:eqArr>
                                <m:r>
                                  <a:rPr lang="pt-PT" sz="2000" b="0" i="1" dirty="0" smtClean="0">
                                    <a:solidFill>
                                      <a:srgbClr val="00007F"/>
                                    </a:solidFill>
                                    <a:latin typeface="Cambria Math" panose="02040503050406030204" pitchFamily="18" charset="0"/>
                                  </a:rPr>
                                  <m:t>   </m:t>
                                </m:r>
                                <m:eqArr>
                                  <m:eqArrPr>
                                    <m:ctrlPr>
                                      <a:rPr lang="pt-PT" sz="2000" i="1" dirty="0">
                                        <a:solidFill>
                                          <a:srgbClr val="00007F"/>
                                        </a:solidFill>
                                        <a:latin typeface="Cambria Math" panose="02040503050406030204" pitchFamily="18" charset="0"/>
                                      </a:rPr>
                                    </m:ctrlPr>
                                  </m:eqArrPr>
                                  <m:e>
                                    <m:r>
                                      <a:rPr lang="pt-PT" sz="2000" b="0" i="1" dirty="0" smtClean="0">
                                        <a:solidFill>
                                          <a:srgbClr val="00007F"/>
                                        </a:solidFill>
                                        <a:latin typeface="Cambria Math" panose="02040503050406030204" pitchFamily="18" charset="0"/>
                                      </a:rPr>
                                      <m:t>−5</m:t>
                                    </m:r>
                                  </m:e>
                                  <m:e>
                                    <m:r>
                                      <a:rPr lang="pt-PT" sz="2000" b="0" i="1" dirty="0" smtClean="0">
                                        <a:solidFill>
                                          <a:srgbClr val="00007F"/>
                                        </a:solidFill>
                                        <a:latin typeface="Cambria Math" panose="02040503050406030204" pitchFamily="18" charset="0"/>
                                      </a:rPr>
                                      <m:t>9</m:t>
                                    </m:r>
                                  </m:e>
                                  <m:e>
                                    <m:r>
                                      <a:rPr lang="pt-PT" sz="2000" b="0" i="1" dirty="0" smtClean="0">
                                        <a:solidFill>
                                          <a:srgbClr val="00007F"/>
                                        </a:solidFill>
                                        <a:latin typeface="Cambria Math" panose="02040503050406030204" pitchFamily="18" charset="0"/>
                                      </a:rPr>
                                      <m:t>15</m:t>
                                    </m:r>
                                  </m:e>
                                </m:eqArr>
                              </m:e>
                              <m:sup>
                                <m:r>
                                  <a:rPr lang="pt-PT" sz="2000" b="0" i="1" dirty="0" smtClean="0">
                                    <a:solidFill>
                                      <a:srgbClr val="00007F"/>
                                    </a:solidFill>
                                    <a:latin typeface="Cambria Math" panose="02040503050406030204" pitchFamily="18" charset="0"/>
                                  </a:rPr>
                                  <m:t> </m:t>
                                </m:r>
                              </m:sup>
                            </m:sSup>
                          </m:e>
                        </m:d>
                      </m:oMath>
                    </m:oMathPara>
                  </a14:m>
                  <a:endParaRPr lang="en-GB" sz="2000" dirty="0">
                    <a:solidFill>
                      <a:srgbClr val="00007F"/>
                    </a:solidFill>
                  </a:endParaRPr>
                </a:p>
              </p:txBody>
            </p:sp>
          </mc:Choice>
          <mc:Fallback xmlns="">
            <p:sp>
              <p:nvSpPr>
                <p:cNvPr id="76" name="Retângulo 75">
                  <a:extLst>
                    <a:ext uri="{FF2B5EF4-FFF2-40B4-BE49-F238E27FC236}">
                      <a16:creationId xmlns:a16="http://schemas.microsoft.com/office/drawing/2014/main" id="{C4592BA3-9053-4F2D-A8E0-854FF4B751BD}"/>
                    </a:ext>
                  </a:extLst>
                </p:cNvPr>
                <p:cNvSpPr>
                  <a:spLocks noRot="1" noChangeAspect="1" noMove="1" noResize="1" noEditPoints="1" noAdjustHandles="1" noChangeArrowheads="1" noChangeShapeType="1" noTextEdit="1"/>
                </p:cNvSpPr>
                <p:nvPr/>
              </p:nvSpPr>
              <p:spPr>
                <a:xfrm>
                  <a:off x="6993892" y="1100931"/>
                  <a:ext cx="3074368" cy="912429"/>
                </a:xfrm>
                <a:prstGeom prst="rect">
                  <a:avLst/>
                </a:prstGeom>
                <a:blipFill>
                  <a:blip r:embed="rId7"/>
                  <a:stretch>
                    <a:fillRect/>
                  </a:stretch>
                </a:blipFill>
              </p:spPr>
              <p:txBody>
                <a:bodyPr/>
                <a:lstStyle/>
                <a:p>
                  <a:r>
                    <a:rPr lang="en-GB">
                      <a:noFill/>
                    </a:rPr>
                    <a:t> </a:t>
                  </a:r>
                </a:p>
              </p:txBody>
            </p:sp>
          </mc:Fallback>
        </mc:AlternateContent>
        <p:cxnSp>
          <p:nvCxnSpPr>
            <p:cNvPr id="10" name="Conexão reta 9">
              <a:extLst>
                <a:ext uri="{FF2B5EF4-FFF2-40B4-BE49-F238E27FC236}">
                  <a16:creationId xmlns:a16="http://schemas.microsoft.com/office/drawing/2014/main" id="{C3B1F53E-489A-488B-9CEC-EEC406C1E6E6}"/>
                </a:ext>
              </a:extLst>
            </p:cNvPr>
            <p:cNvCxnSpPr/>
            <p:nvPr/>
          </p:nvCxnSpPr>
          <p:spPr>
            <a:xfrm>
              <a:off x="9342263" y="1183076"/>
              <a:ext cx="0" cy="748138"/>
            </a:xfrm>
            <a:prstGeom prst="line">
              <a:avLst/>
            </a:prstGeom>
            <a:ln>
              <a:solidFill>
                <a:srgbClr val="00007F"/>
              </a:solidFill>
            </a:ln>
          </p:spPr>
          <p:style>
            <a:lnRef idx="1">
              <a:schemeClr val="accent1"/>
            </a:lnRef>
            <a:fillRef idx="0">
              <a:schemeClr val="accent1"/>
            </a:fillRef>
            <a:effectRef idx="0">
              <a:schemeClr val="accent1"/>
            </a:effectRef>
            <a:fontRef idx="minor">
              <a:schemeClr val="tx1"/>
            </a:fontRef>
          </p:style>
        </p:cxnSp>
      </p:grpSp>
      <p:grpSp>
        <p:nvGrpSpPr>
          <p:cNvPr id="25" name="Agrupar 24">
            <a:extLst>
              <a:ext uri="{FF2B5EF4-FFF2-40B4-BE49-F238E27FC236}">
                <a16:creationId xmlns:a16="http://schemas.microsoft.com/office/drawing/2014/main" id="{81626785-8841-41B1-B661-2727DF10871D}"/>
              </a:ext>
            </a:extLst>
          </p:cNvPr>
          <p:cNvGrpSpPr/>
          <p:nvPr/>
        </p:nvGrpSpPr>
        <p:grpSpPr>
          <a:xfrm>
            <a:off x="7101086" y="2155145"/>
            <a:ext cx="3002232" cy="906210"/>
            <a:chOff x="2822630" y="2100294"/>
            <a:chExt cx="3002232" cy="906210"/>
          </a:xfrm>
        </p:grpSpPr>
        <mc:AlternateContent xmlns:mc="http://schemas.openxmlformats.org/markup-compatibility/2006" xmlns:a14="http://schemas.microsoft.com/office/drawing/2010/main">
          <mc:Choice Requires="a14">
            <p:sp>
              <p:nvSpPr>
                <p:cNvPr id="96" name="Retângulo 95">
                  <a:extLst>
                    <a:ext uri="{FF2B5EF4-FFF2-40B4-BE49-F238E27FC236}">
                      <a16:creationId xmlns:a16="http://schemas.microsoft.com/office/drawing/2014/main" id="{347B51D7-7910-4588-8EFE-BAD9B15B9376}"/>
                    </a:ext>
                  </a:extLst>
                </p:cNvPr>
                <p:cNvSpPr/>
                <p:nvPr/>
              </p:nvSpPr>
              <p:spPr>
                <a:xfrm>
                  <a:off x="2822630" y="2100294"/>
                  <a:ext cx="3002232"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pt-PT" sz="2000" b="0" i="1" dirty="0" smtClean="0">
                                <a:solidFill>
                                  <a:srgbClr val="0C2B8E"/>
                                </a:solidFill>
                                <a:latin typeface="Cambria Math" panose="02040503050406030204" pitchFamily="18" charset="0"/>
                              </a:rPr>
                            </m:ctrlPr>
                          </m:dPr>
                          <m:e>
                            <m:sSup>
                              <m:sSupPr>
                                <m:ctrlPr>
                                  <a:rPr lang="pt-PT" sz="2000" b="0" i="1" dirty="0" smtClean="0">
                                    <a:solidFill>
                                      <a:srgbClr val="0C2B8E"/>
                                    </a:solidFill>
                                    <a:latin typeface="Cambria Math" panose="02040503050406030204" pitchFamily="18" charset="0"/>
                                  </a:rPr>
                                </m:ctrlPr>
                              </m:sSupPr>
                              <m:e>
                                <m:eqArr>
                                  <m:eqArrPr>
                                    <m:ctrlPr>
                                      <a:rPr lang="pt-PT" sz="2000" b="0" i="1" dirty="0" smtClean="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0</m:t>
                                    </m:r>
                                  </m:e>
                                </m:eqArr>
                                <m:r>
                                  <a:rPr lang="pt-PT" sz="2000" b="0" i="1"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0</m:t>
                                    </m:r>
                                  </m:e>
                                  <m:e>
                                    <m:r>
                                      <a:rPr lang="pt-PT" sz="2000" b="0" i="1" dirty="0" smtClean="0">
                                        <a:solidFill>
                                          <a:srgbClr val="0C2B8E"/>
                                        </a:solidFill>
                                        <a:latin typeface="Cambria Math" panose="02040503050406030204" pitchFamily="18" charset="0"/>
                                      </a:rPr>
                                      <m:t>1</m:t>
                                    </m:r>
                                  </m:e>
                                  <m:e>
                                    <m:r>
                                      <a:rPr lang="pt-PT" sz="2000" b="0" i="1" dirty="0" smtClean="0">
                                        <a:solidFill>
                                          <a:srgbClr val="0C2B8E"/>
                                        </a:solidFill>
                                        <a:latin typeface="Cambria Math" panose="02040503050406030204" pitchFamily="18" charset="0"/>
                                      </a:rPr>
                                      <m:t>0</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 −2</m:t>
                                    </m:r>
                                  </m:e>
                                  <m:e>
                                    <m:r>
                                      <a:rPr lang="pt-PT" sz="2000" b="0" i="1" dirty="0" smtClean="0">
                                        <a:solidFill>
                                          <a:srgbClr val="0C2B8E"/>
                                        </a:solidFill>
                                        <a:latin typeface="Cambria Math" panose="02040503050406030204" pitchFamily="18" charset="0"/>
                                      </a:rPr>
                                      <m:t>−2</m:t>
                                    </m:r>
                                  </m:e>
                                  <m:e>
                                    <m:r>
                                      <a:rPr lang="pt-PT" sz="2000" b="0" i="1" dirty="0" smtClean="0">
                                        <a:solidFill>
                                          <a:srgbClr val="0C2B8E"/>
                                        </a:solidFill>
                                        <a:latin typeface="Cambria Math" panose="02040503050406030204" pitchFamily="18" charset="0"/>
                                      </a:rPr>
                                      <m:t>   0</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3</m:t>
                                    </m:r>
                                  </m:e>
                                  <m:e>
                                    <m:r>
                                      <a:rPr lang="pt-PT" sz="2000" b="0" i="1" dirty="0" smtClean="0">
                                        <a:solidFill>
                                          <a:srgbClr val="0C2B8E"/>
                                        </a:solidFill>
                                        <a:latin typeface="Cambria Math" panose="02040503050406030204" pitchFamily="18" charset="0"/>
                                      </a:rPr>
                                      <m:t>2</m:t>
                                    </m:r>
                                  </m:e>
                                  <m:e>
                                    <m:r>
                                      <a:rPr lang="pt-PT" sz="2000" b="0" i="1" dirty="0" smtClean="0">
                                        <a:solidFill>
                                          <a:srgbClr val="0C2B8E"/>
                                        </a:solidFill>
                                        <a:latin typeface="Cambria Math" panose="02040503050406030204" pitchFamily="18" charset="0"/>
                                      </a:rPr>
                                      <m:t>0</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0</m:t>
                                    </m:r>
                                  </m:e>
                                  <m:e>
                                    <m:r>
                                      <a:rPr lang="pt-PT" sz="2000" b="0" i="1" dirty="0" smtClean="0">
                                        <a:solidFill>
                                          <a:srgbClr val="0C2B8E"/>
                                        </a:solidFill>
                                        <a:latin typeface="Cambria Math" panose="02040503050406030204" pitchFamily="18" charset="0"/>
                                      </a:rPr>
                                      <m:t>0</m:t>
                                    </m:r>
                                  </m:e>
                                  <m:e>
                                    <m:r>
                                      <a:rPr lang="pt-PT" sz="2000" b="0" i="1" dirty="0" smtClean="0">
                                        <a:solidFill>
                                          <a:srgbClr val="0C2B8E"/>
                                        </a:solidFill>
                                        <a:latin typeface="Cambria Math" panose="02040503050406030204" pitchFamily="18" charset="0"/>
                                      </a:rPr>
                                      <m:t>1</m:t>
                                    </m:r>
                                  </m:e>
                                </m:eqArr>
                                <m:r>
                                  <a:rPr lang="pt-PT" sz="2000" b="0" i="1" dirty="0" smtClean="0">
                                    <a:solidFill>
                                      <a:srgbClr val="0C2B8E"/>
                                    </a:solidFill>
                                    <a:latin typeface="Cambria Math" panose="02040503050406030204" pitchFamily="18" charset="0"/>
                                  </a:rPr>
                                  <m:t>   </m:t>
                                </m:r>
                                <m:eqArr>
                                  <m:eqArrPr>
                                    <m:ctrlPr>
                                      <a:rPr lang="pt-PT" sz="2000" i="1" dirty="0">
                                        <a:solidFill>
                                          <a:srgbClr val="0C2B8E"/>
                                        </a:solidFill>
                                        <a:latin typeface="Cambria Math" panose="02040503050406030204" pitchFamily="18" charset="0"/>
                                      </a:rPr>
                                    </m:ctrlPr>
                                  </m:eqArrPr>
                                  <m:e>
                                    <m:r>
                                      <a:rPr lang="pt-PT" sz="2000" b="0" i="1" dirty="0" smtClean="0">
                                        <a:solidFill>
                                          <a:srgbClr val="0C2B8E"/>
                                        </a:solidFill>
                                        <a:latin typeface="Cambria Math" panose="02040503050406030204" pitchFamily="18" charset="0"/>
                                      </a:rPr>
                                      <m:t>   0</m:t>
                                    </m:r>
                                  </m:e>
                                  <m:e>
                                    <m:r>
                                      <a:rPr lang="pt-PT" sz="2000" b="0" i="1" dirty="0" smtClean="0">
                                        <a:solidFill>
                                          <a:srgbClr val="0C2B8E"/>
                                        </a:solidFill>
                                        <a:latin typeface="Cambria Math" panose="02040503050406030204" pitchFamily="18" charset="0"/>
                                      </a:rPr>
                                      <m:t>   1</m:t>
                                    </m:r>
                                  </m:e>
                                  <m:e>
                                    <m:r>
                                      <a:rPr lang="pt-PT" sz="2000" b="0" i="1" dirty="0" smtClean="0">
                                        <a:solidFill>
                                          <a:srgbClr val="0C2B8E"/>
                                        </a:solidFill>
                                        <a:latin typeface="Cambria Math" panose="02040503050406030204" pitchFamily="18" charset="0"/>
                                      </a:rPr>
                                      <m:t>   4</m:t>
                                    </m:r>
                                  </m:e>
                                </m:eqArr>
                              </m:e>
                              <m:sup>
                                <m:r>
                                  <a:rPr lang="pt-PT" sz="2000" b="0" i="1" dirty="0" smtClean="0">
                                    <a:solidFill>
                                      <a:srgbClr val="0C2B8E"/>
                                    </a:solidFill>
                                    <a:latin typeface="Cambria Math" panose="02040503050406030204" pitchFamily="18" charset="0"/>
                                  </a:rPr>
                                  <m:t> </m:t>
                                </m:r>
                              </m:sup>
                            </m:sSup>
                          </m:e>
                        </m:d>
                      </m:oMath>
                    </m:oMathPara>
                  </a14:m>
                  <a:endParaRPr lang="en-GB" sz="2000" dirty="0">
                    <a:solidFill>
                      <a:srgbClr val="0C2B8E"/>
                    </a:solidFill>
                  </a:endParaRPr>
                </a:p>
              </p:txBody>
            </p:sp>
          </mc:Choice>
          <mc:Fallback xmlns="">
            <p:sp>
              <p:nvSpPr>
                <p:cNvPr id="96" name="Retângulo 95">
                  <a:extLst>
                    <a:ext uri="{FF2B5EF4-FFF2-40B4-BE49-F238E27FC236}">
                      <a16:creationId xmlns:a16="http://schemas.microsoft.com/office/drawing/2014/main" id="{347B51D7-7910-4588-8EFE-BAD9B15B9376}"/>
                    </a:ext>
                  </a:extLst>
                </p:cNvPr>
                <p:cNvSpPr>
                  <a:spLocks noRot="1" noChangeAspect="1" noMove="1" noResize="1" noEditPoints="1" noAdjustHandles="1" noChangeArrowheads="1" noChangeShapeType="1" noTextEdit="1"/>
                </p:cNvSpPr>
                <p:nvPr/>
              </p:nvSpPr>
              <p:spPr>
                <a:xfrm>
                  <a:off x="2822630" y="2100294"/>
                  <a:ext cx="3002232" cy="906210"/>
                </a:xfrm>
                <a:prstGeom prst="rect">
                  <a:avLst/>
                </a:prstGeom>
                <a:blipFill>
                  <a:blip r:embed="rId8"/>
                  <a:stretch>
                    <a:fillRect/>
                  </a:stretch>
                </a:blipFill>
              </p:spPr>
              <p:txBody>
                <a:bodyPr/>
                <a:lstStyle/>
                <a:p>
                  <a:r>
                    <a:rPr lang="en-GB">
                      <a:noFill/>
                    </a:rPr>
                    <a:t> </a:t>
                  </a:r>
                </a:p>
              </p:txBody>
            </p:sp>
          </mc:Fallback>
        </mc:AlternateContent>
        <p:cxnSp>
          <p:nvCxnSpPr>
            <p:cNvPr id="97" name="Conexão reta 96">
              <a:extLst>
                <a:ext uri="{FF2B5EF4-FFF2-40B4-BE49-F238E27FC236}">
                  <a16:creationId xmlns:a16="http://schemas.microsoft.com/office/drawing/2014/main" id="{EC405FB1-6B2F-47A0-989D-DCF6983CF313}"/>
                </a:ext>
              </a:extLst>
            </p:cNvPr>
            <p:cNvCxnSpPr/>
            <p:nvPr/>
          </p:nvCxnSpPr>
          <p:spPr>
            <a:xfrm>
              <a:off x="5168027" y="2172325"/>
              <a:ext cx="0" cy="748138"/>
            </a:xfrm>
            <a:prstGeom prst="line">
              <a:avLst/>
            </a:prstGeom>
            <a:ln>
              <a:solidFill>
                <a:srgbClr val="00007F"/>
              </a:solidFill>
            </a:ln>
          </p:spPr>
          <p:style>
            <a:lnRef idx="1">
              <a:schemeClr val="accent1"/>
            </a:lnRef>
            <a:fillRef idx="0">
              <a:schemeClr val="accent1"/>
            </a:fillRef>
            <a:effectRef idx="0">
              <a:schemeClr val="accent1"/>
            </a:effectRef>
            <a:fontRef idx="minor">
              <a:schemeClr val="tx1"/>
            </a:fontRef>
          </p:style>
        </p:cxnSp>
      </p:grpSp>
      <p:sp>
        <p:nvSpPr>
          <p:cNvPr id="33" name="Retângulo: Cantos Arredondados 32">
            <a:extLst>
              <a:ext uri="{FF2B5EF4-FFF2-40B4-BE49-F238E27FC236}">
                <a16:creationId xmlns:a16="http://schemas.microsoft.com/office/drawing/2014/main" id="{2FBD0837-7539-4019-9329-294F790B8794}"/>
              </a:ext>
            </a:extLst>
          </p:cNvPr>
          <p:cNvSpPr/>
          <p:nvPr/>
        </p:nvSpPr>
        <p:spPr>
          <a:xfrm>
            <a:off x="7272661" y="2155145"/>
            <a:ext cx="422265" cy="9062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uadroTexto 30">
            <a:extLst>
              <a:ext uri="{FF2B5EF4-FFF2-40B4-BE49-F238E27FC236}">
                <a16:creationId xmlns:a16="http://schemas.microsoft.com/office/drawing/2014/main" id="{33C5EB34-85C2-4B1A-B770-695D0C4BC829}"/>
              </a:ext>
            </a:extLst>
          </p:cNvPr>
          <p:cNvSpPr txBox="1"/>
          <p:nvPr/>
        </p:nvSpPr>
        <p:spPr>
          <a:xfrm>
            <a:off x="2400991" y="2218481"/>
            <a:ext cx="2448123" cy="442674"/>
          </a:xfrm>
          <a:prstGeom prst="roundRect">
            <a:avLst/>
          </a:prstGeom>
          <a:noFill/>
          <a:ln w="28575">
            <a:noFill/>
          </a:ln>
          <a:effectLst/>
        </p:spPr>
        <p:txBody>
          <a:bodyPr wrap="square" rtlCol="0">
            <a:spAutoFit/>
          </a:bodyPr>
          <a:lstStyle/>
          <a:p>
            <a:r>
              <a:rPr lang="en-GB" sz="2000" b="1" dirty="0">
                <a:solidFill>
                  <a:srgbClr val="00007F"/>
                </a:solidFill>
              </a:rPr>
              <a:t>Principal </a:t>
            </a:r>
            <a:r>
              <a:rPr lang="en-GB" sz="2000" dirty="0">
                <a:solidFill>
                  <a:srgbClr val="00007F"/>
                </a:solidFill>
              </a:rPr>
              <a:t>Variables:</a:t>
            </a:r>
            <a:endParaRPr lang="en-GB" sz="2000" b="1" dirty="0">
              <a:solidFill>
                <a:srgbClr val="00007F"/>
              </a:solidFill>
            </a:endParaRPr>
          </a:p>
        </p:txBody>
      </p:sp>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CC40729C-77F9-4008-968B-7EC0BBFF730E}"/>
                  </a:ext>
                </a:extLst>
              </p:cNvPr>
              <p:cNvSpPr/>
              <p:nvPr/>
            </p:nvSpPr>
            <p:spPr>
              <a:xfrm>
                <a:off x="7209006" y="3015402"/>
                <a:ext cx="5495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es-ES" sz="2400" i="1">
                              <a:solidFill>
                                <a:srgbClr val="00007F"/>
                              </a:solidFill>
                              <a:latin typeface="Cambria Math" panose="02040503050406030204" pitchFamily="18" charset="0"/>
                            </a:rPr>
                            <m:t>1</m:t>
                          </m:r>
                        </m:sub>
                      </m:sSub>
                    </m:oMath>
                  </m:oMathPara>
                </a14:m>
                <a:endParaRPr lang="en-GB" sz="2400" dirty="0">
                  <a:solidFill>
                    <a:srgbClr val="00007F"/>
                  </a:solidFill>
                </a:endParaRPr>
              </a:p>
            </p:txBody>
          </p:sp>
        </mc:Choice>
        <mc:Fallback xmlns="">
          <p:sp>
            <p:nvSpPr>
              <p:cNvPr id="5" name="Retângulo 4">
                <a:extLst>
                  <a:ext uri="{FF2B5EF4-FFF2-40B4-BE49-F238E27FC236}">
                    <a16:creationId xmlns:a16="http://schemas.microsoft.com/office/drawing/2014/main" id="{CC40729C-77F9-4008-968B-7EC0BBFF730E}"/>
                  </a:ext>
                </a:extLst>
              </p:cNvPr>
              <p:cNvSpPr>
                <a:spLocks noRot="1" noChangeAspect="1" noMove="1" noResize="1" noEditPoints="1" noAdjustHandles="1" noChangeArrowheads="1" noChangeShapeType="1" noTextEdit="1"/>
              </p:cNvSpPr>
              <p:nvPr/>
            </p:nvSpPr>
            <p:spPr>
              <a:xfrm>
                <a:off x="7209006" y="3015402"/>
                <a:ext cx="549574" cy="461665"/>
              </a:xfrm>
              <a:prstGeom prst="rect">
                <a:avLst/>
              </a:prstGeom>
              <a:blipFill>
                <a:blip r:embed="rId9"/>
                <a:stretch>
                  <a:fillRect b="-1333"/>
                </a:stretch>
              </a:blipFill>
            </p:spPr>
            <p:txBody>
              <a:bodyPr/>
              <a:lstStyle/>
              <a:p>
                <a:r>
                  <a:rPr lang="en-GB">
                    <a:noFill/>
                  </a:rPr>
                  <a:t> </a:t>
                </a:r>
              </a:p>
            </p:txBody>
          </p:sp>
        </mc:Fallback>
      </mc:AlternateContent>
      <p:sp>
        <p:nvSpPr>
          <p:cNvPr id="40" name="Retângulo: Cantos Arredondados 39">
            <a:extLst>
              <a:ext uri="{FF2B5EF4-FFF2-40B4-BE49-F238E27FC236}">
                <a16:creationId xmlns:a16="http://schemas.microsoft.com/office/drawing/2014/main" id="{8C6F433E-08C4-4F6A-93B9-EE011A5446C3}"/>
              </a:ext>
            </a:extLst>
          </p:cNvPr>
          <p:cNvSpPr/>
          <p:nvPr/>
        </p:nvSpPr>
        <p:spPr>
          <a:xfrm>
            <a:off x="7703272" y="2156778"/>
            <a:ext cx="422265" cy="9062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Retângulo 40">
                <a:extLst>
                  <a:ext uri="{FF2B5EF4-FFF2-40B4-BE49-F238E27FC236}">
                    <a16:creationId xmlns:a16="http://schemas.microsoft.com/office/drawing/2014/main" id="{B6C20BBD-6DA6-467C-A844-BC3FE38F47E7}"/>
                  </a:ext>
                </a:extLst>
              </p:cNvPr>
              <p:cNvSpPr/>
              <p:nvPr/>
            </p:nvSpPr>
            <p:spPr>
              <a:xfrm>
                <a:off x="7639617" y="3017035"/>
                <a:ext cx="5566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2</m:t>
                          </m:r>
                        </m:sub>
                      </m:sSub>
                    </m:oMath>
                  </m:oMathPara>
                </a14:m>
                <a:endParaRPr lang="en-GB" sz="2400" dirty="0">
                  <a:solidFill>
                    <a:srgbClr val="00007F"/>
                  </a:solidFill>
                </a:endParaRPr>
              </a:p>
            </p:txBody>
          </p:sp>
        </mc:Choice>
        <mc:Fallback xmlns="">
          <p:sp>
            <p:nvSpPr>
              <p:cNvPr id="41" name="Retângulo 40">
                <a:extLst>
                  <a:ext uri="{FF2B5EF4-FFF2-40B4-BE49-F238E27FC236}">
                    <a16:creationId xmlns:a16="http://schemas.microsoft.com/office/drawing/2014/main" id="{B6C20BBD-6DA6-467C-A844-BC3FE38F47E7}"/>
                  </a:ext>
                </a:extLst>
              </p:cNvPr>
              <p:cNvSpPr>
                <a:spLocks noRot="1" noChangeAspect="1" noMove="1" noResize="1" noEditPoints="1" noAdjustHandles="1" noChangeArrowheads="1" noChangeShapeType="1" noTextEdit="1"/>
              </p:cNvSpPr>
              <p:nvPr/>
            </p:nvSpPr>
            <p:spPr>
              <a:xfrm>
                <a:off x="7639617" y="3017035"/>
                <a:ext cx="556691" cy="461665"/>
              </a:xfrm>
              <a:prstGeom prst="rect">
                <a:avLst/>
              </a:prstGeom>
              <a:blipFill>
                <a:blip r:embed="rId10"/>
                <a:stretch>
                  <a:fillRect/>
                </a:stretch>
              </a:blipFill>
            </p:spPr>
            <p:txBody>
              <a:bodyPr/>
              <a:lstStyle/>
              <a:p>
                <a:r>
                  <a:rPr lang="en-GB">
                    <a:noFill/>
                  </a:rPr>
                  <a:t> </a:t>
                </a:r>
              </a:p>
            </p:txBody>
          </p:sp>
        </mc:Fallback>
      </mc:AlternateContent>
      <p:sp>
        <p:nvSpPr>
          <p:cNvPr id="42" name="Retângulo: Cantos Arredondados 41">
            <a:extLst>
              <a:ext uri="{FF2B5EF4-FFF2-40B4-BE49-F238E27FC236}">
                <a16:creationId xmlns:a16="http://schemas.microsoft.com/office/drawing/2014/main" id="{CE855EC6-6DB7-4912-8238-D5739E8EE9D1}"/>
              </a:ext>
            </a:extLst>
          </p:cNvPr>
          <p:cNvSpPr/>
          <p:nvPr/>
        </p:nvSpPr>
        <p:spPr>
          <a:xfrm>
            <a:off x="8979865" y="2158049"/>
            <a:ext cx="422265" cy="9062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 name="Retângulo 42">
                <a:extLst>
                  <a:ext uri="{FF2B5EF4-FFF2-40B4-BE49-F238E27FC236}">
                    <a16:creationId xmlns:a16="http://schemas.microsoft.com/office/drawing/2014/main" id="{76CE58E9-F890-4939-A40A-DF3F5DEBC7B7}"/>
                  </a:ext>
                </a:extLst>
              </p:cNvPr>
              <p:cNvSpPr/>
              <p:nvPr/>
            </p:nvSpPr>
            <p:spPr>
              <a:xfrm>
                <a:off x="8916210" y="3018306"/>
                <a:ext cx="5566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5</m:t>
                          </m:r>
                        </m:sub>
                      </m:sSub>
                    </m:oMath>
                  </m:oMathPara>
                </a14:m>
                <a:endParaRPr lang="en-GB" sz="2400" dirty="0">
                  <a:solidFill>
                    <a:srgbClr val="00007F"/>
                  </a:solidFill>
                </a:endParaRPr>
              </a:p>
            </p:txBody>
          </p:sp>
        </mc:Choice>
        <mc:Fallback xmlns="">
          <p:sp>
            <p:nvSpPr>
              <p:cNvPr id="43" name="Retângulo 42">
                <a:extLst>
                  <a:ext uri="{FF2B5EF4-FFF2-40B4-BE49-F238E27FC236}">
                    <a16:creationId xmlns:a16="http://schemas.microsoft.com/office/drawing/2014/main" id="{76CE58E9-F890-4939-A40A-DF3F5DEBC7B7}"/>
                  </a:ext>
                </a:extLst>
              </p:cNvPr>
              <p:cNvSpPr>
                <a:spLocks noRot="1" noChangeAspect="1" noMove="1" noResize="1" noEditPoints="1" noAdjustHandles="1" noChangeArrowheads="1" noChangeShapeType="1" noTextEdit="1"/>
              </p:cNvSpPr>
              <p:nvPr/>
            </p:nvSpPr>
            <p:spPr>
              <a:xfrm>
                <a:off x="8916210" y="3018306"/>
                <a:ext cx="556691" cy="461665"/>
              </a:xfrm>
              <a:prstGeom prst="rect">
                <a:avLst/>
              </a:prstGeom>
              <a:blipFill>
                <a:blip r:embed="rId11"/>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tângulo 44">
                <a:extLst>
                  <a:ext uri="{FF2B5EF4-FFF2-40B4-BE49-F238E27FC236}">
                    <a16:creationId xmlns:a16="http://schemas.microsoft.com/office/drawing/2014/main" id="{889787FB-B42B-4B89-B6F8-EA542D7FD958}"/>
                  </a:ext>
                </a:extLst>
              </p:cNvPr>
              <p:cNvSpPr/>
              <p:nvPr/>
            </p:nvSpPr>
            <p:spPr>
              <a:xfrm>
                <a:off x="4589482" y="2155788"/>
                <a:ext cx="1378583" cy="461665"/>
              </a:xfrm>
              <a:prstGeom prst="rect">
                <a:avLst/>
              </a:prstGeom>
            </p:spPr>
            <p:txBody>
              <a:bodyPr wrap="none">
                <a:spAutoFit/>
              </a:bodyPr>
              <a:lstStyle/>
              <a:p>
                <a14:m>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es-ES" sz="2400" i="1">
                            <a:solidFill>
                              <a:srgbClr val="00007F"/>
                            </a:solidFill>
                            <a:latin typeface="Cambria Math" panose="02040503050406030204" pitchFamily="18" charset="0"/>
                          </a:rPr>
                          <m:t>1</m:t>
                        </m:r>
                      </m:sub>
                    </m:sSub>
                  </m:oMath>
                </a14:m>
                <a:r>
                  <a:rPr lang="en-GB" sz="2400" dirty="0">
                    <a:solidFill>
                      <a:srgbClr val="00007F"/>
                    </a:solidFill>
                  </a:rPr>
                  <a:t>, </a:t>
                </a:r>
                <a14:m>
                  <m:oMath xmlns:m="http://schemas.openxmlformats.org/officeDocument/2006/math">
                    <m:sSub>
                      <m:sSubPr>
                        <m:ctrlPr>
                          <a:rPr lang="es-ES" sz="2400" i="1">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2</m:t>
                        </m:r>
                      </m:sub>
                    </m:sSub>
                  </m:oMath>
                </a14:m>
                <a:r>
                  <a:rPr lang="en-GB" sz="2400" dirty="0">
                    <a:solidFill>
                      <a:srgbClr val="00007F"/>
                    </a:solidFill>
                  </a:rPr>
                  <a:t>, </a:t>
                </a:r>
                <a14:m>
                  <m:oMath xmlns:m="http://schemas.openxmlformats.org/officeDocument/2006/math">
                    <m:sSub>
                      <m:sSubPr>
                        <m:ctrlPr>
                          <a:rPr lang="es-ES" sz="2400" i="1">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5</m:t>
                        </m:r>
                      </m:sub>
                    </m:sSub>
                  </m:oMath>
                </a14:m>
                <a:endParaRPr lang="en-GB" sz="2400" dirty="0">
                  <a:solidFill>
                    <a:srgbClr val="00007F"/>
                  </a:solidFill>
                </a:endParaRPr>
              </a:p>
            </p:txBody>
          </p:sp>
        </mc:Choice>
        <mc:Fallback xmlns="">
          <p:sp>
            <p:nvSpPr>
              <p:cNvPr id="45" name="Retângulo 44">
                <a:extLst>
                  <a:ext uri="{FF2B5EF4-FFF2-40B4-BE49-F238E27FC236}">
                    <a16:creationId xmlns:a16="http://schemas.microsoft.com/office/drawing/2014/main" id="{889787FB-B42B-4B89-B6F8-EA542D7FD958}"/>
                  </a:ext>
                </a:extLst>
              </p:cNvPr>
              <p:cNvSpPr>
                <a:spLocks noRot="1" noChangeAspect="1" noMove="1" noResize="1" noEditPoints="1" noAdjustHandles="1" noChangeArrowheads="1" noChangeShapeType="1" noTextEdit="1"/>
              </p:cNvSpPr>
              <p:nvPr/>
            </p:nvSpPr>
            <p:spPr>
              <a:xfrm>
                <a:off x="4589482" y="2155788"/>
                <a:ext cx="1378583" cy="461665"/>
              </a:xfrm>
              <a:prstGeom prst="rect">
                <a:avLst/>
              </a:prstGeom>
              <a:blipFill>
                <a:blip r:embed="rId12"/>
                <a:stretch>
                  <a:fillRect t="-10667" b="-30667"/>
                </a:stretch>
              </a:blipFill>
            </p:spPr>
            <p:txBody>
              <a:bodyPr/>
              <a:lstStyle/>
              <a:p>
                <a:r>
                  <a:rPr lang="en-GB">
                    <a:noFill/>
                  </a:rPr>
                  <a:t> </a:t>
                </a:r>
              </a:p>
            </p:txBody>
          </p:sp>
        </mc:Fallback>
      </mc:AlternateContent>
      <p:sp>
        <p:nvSpPr>
          <p:cNvPr id="46" name="Retângulo: Cantos Arredondados 45">
            <a:extLst>
              <a:ext uri="{FF2B5EF4-FFF2-40B4-BE49-F238E27FC236}">
                <a16:creationId xmlns:a16="http://schemas.microsoft.com/office/drawing/2014/main" id="{57E24A27-D8D2-4DAE-8DCA-897A1BA2388B}"/>
              </a:ext>
            </a:extLst>
          </p:cNvPr>
          <p:cNvSpPr/>
          <p:nvPr/>
        </p:nvSpPr>
        <p:spPr>
          <a:xfrm rot="5400000">
            <a:off x="3963010" y="656102"/>
            <a:ext cx="422265" cy="358784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uadroTexto 30">
            <a:extLst>
              <a:ext uri="{FF2B5EF4-FFF2-40B4-BE49-F238E27FC236}">
                <a16:creationId xmlns:a16="http://schemas.microsoft.com/office/drawing/2014/main" id="{20E41283-0440-4EC2-9D9C-6B65647D698C}"/>
              </a:ext>
            </a:extLst>
          </p:cNvPr>
          <p:cNvSpPr txBox="1"/>
          <p:nvPr/>
        </p:nvSpPr>
        <p:spPr>
          <a:xfrm>
            <a:off x="2374573" y="2931988"/>
            <a:ext cx="2448123" cy="442674"/>
          </a:xfrm>
          <a:prstGeom prst="roundRect">
            <a:avLst/>
          </a:prstGeom>
          <a:noFill/>
          <a:ln w="28575">
            <a:noFill/>
          </a:ln>
          <a:effectLst/>
        </p:spPr>
        <p:txBody>
          <a:bodyPr wrap="square" rtlCol="0">
            <a:spAutoFit/>
          </a:bodyPr>
          <a:lstStyle/>
          <a:p>
            <a:r>
              <a:rPr lang="en-GB" sz="2000" b="1" dirty="0">
                <a:solidFill>
                  <a:srgbClr val="00007F"/>
                </a:solidFill>
              </a:rPr>
              <a:t>Free </a:t>
            </a:r>
            <a:r>
              <a:rPr lang="en-GB" sz="2000" dirty="0">
                <a:solidFill>
                  <a:srgbClr val="00007F"/>
                </a:solidFill>
              </a:rPr>
              <a:t>Variables:</a:t>
            </a:r>
            <a:endParaRPr lang="en-GB" sz="2000" b="1" dirty="0">
              <a:solidFill>
                <a:srgbClr val="00007F"/>
              </a:solidFill>
            </a:endParaRPr>
          </a:p>
        </p:txBody>
      </p:sp>
      <p:sp>
        <p:nvSpPr>
          <p:cNvPr id="49" name="Retângulo: Cantos Arredondados 48">
            <a:extLst>
              <a:ext uri="{FF2B5EF4-FFF2-40B4-BE49-F238E27FC236}">
                <a16:creationId xmlns:a16="http://schemas.microsoft.com/office/drawing/2014/main" id="{396A1ABD-4581-46A3-9D64-388146F5B653}"/>
              </a:ext>
            </a:extLst>
          </p:cNvPr>
          <p:cNvSpPr/>
          <p:nvPr/>
        </p:nvSpPr>
        <p:spPr>
          <a:xfrm>
            <a:off x="8108340" y="2157492"/>
            <a:ext cx="422265" cy="90621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Retângulo 49">
                <a:extLst>
                  <a:ext uri="{FF2B5EF4-FFF2-40B4-BE49-F238E27FC236}">
                    <a16:creationId xmlns:a16="http://schemas.microsoft.com/office/drawing/2014/main" id="{42D0691C-D5C8-4C21-8606-8830249E37FB}"/>
                  </a:ext>
                </a:extLst>
              </p:cNvPr>
              <p:cNvSpPr/>
              <p:nvPr/>
            </p:nvSpPr>
            <p:spPr>
              <a:xfrm>
                <a:off x="8044685" y="3017749"/>
                <a:ext cx="5566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3</m:t>
                          </m:r>
                        </m:sub>
                      </m:sSub>
                    </m:oMath>
                  </m:oMathPara>
                </a14:m>
                <a:endParaRPr lang="en-GB" sz="2400" dirty="0">
                  <a:solidFill>
                    <a:srgbClr val="00007F"/>
                  </a:solidFill>
                </a:endParaRPr>
              </a:p>
            </p:txBody>
          </p:sp>
        </mc:Choice>
        <mc:Fallback xmlns="">
          <p:sp>
            <p:nvSpPr>
              <p:cNvPr id="50" name="Retângulo 49">
                <a:extLst>
                  <a:ext uri="{FF2B5EF4-FFF2-40B4-BE49-F238E27FC236}">
                    <a16:creationId xmlns:a16="http://schemas.microsoft.com/office/drawing/2014/main" id="{42D0691C-D5C8-4C21-8606-8830249E37FB}"/>
                  </a:ext>
                </a:extLst>
              </p:cNvPr>
              <p:cNvSpPr>
                <a:spLocks noRot="1" noChangeAspect="1" noMove="1" noResize="1" noEditPoints="1" noAdjustHandles="1" noChangeArrowheads="1" noChangeShapeType="1" noTextEdit="1"/>
              </p:cNvSpPr>
              <p:nvPr/>
            </p:nvSpPr>
            <p:spPr>
              <a:xfrm>
                <a:off x="8044685" y="3017749"/>
                <a:ext cx="556691" cy="461665"/>
              </a:xfrm>
              <a:prstGeom prst="rect">
                <a:avLst/>
              </a:prstGeom>
              <a:blipFill>
                <a:blip r:embed="rId13"/>
                <a:stretch>
                  <a:fillRect b="-1316"/>
                </a:stretch>
              </a:blipFill>
            </p:spPr>
            <p:txBody>
              <a:bodyPr/>
              <a:lstStyle/>
              <a:p>
                <a:r>
                  <a:rPr lang="en-GB">
                    <a:noFill/>
                  </a:rPr>
                  <a:t> </a:t>
                </a:r>
              </a:p>
            </p:txBody>
          </p:sp>
        </mc:Fallback>
      </mc:AlternateContent>
      <p:sp>
        <p:nvSpPr>
          <p:cNvPr id="52" name="Retângulo: Cantos Arredondados 51">
            <a:extLst>
              <a:ext uri="{FF2B5EF4-FFF2-40B4-BE49-F238E27FC236}">
                <a16:creationId xmlns:a16="http://schemas.microsoft.com/office/drawing/2014/main" id="{AA703D07-8214-44E9-A71F-C89FE1F76481}"/>
              </a:ext>
            </a:extLst>
          </p:cNvPr>
          <p:cNvSpPr/>
          <p:nvPr/>
        </p:nvSpPr>
        <p:spPr>
          <a:xfrm>
            <a:off x="8566920" y="2159264"/>
            <a:ext cx="422265" cy="90621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Retângulo 52">
                <a:extLst>
                  <a:ext uri="{FF2B5EF4-FFF2-40B4-BE49-F238E27FC236}">
                    <a16:creationId xmlns:a16="http://schemas.microsoft.com/office/drawing/2014/main" id="{6DB8D273-7462-4496-AA11-04628AA4A653}"/>
                  </a:ext>
                </a:extLst>
              </p:cNvPr>
              <p:cNvSpPr/>
              <p:nvPr/>
            </p:nvSpPr>
            <p:spPr>
              <a:xfrm>
                <a:off x="8503265" y="3019521"/>
                <a:ext cx="5566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4</m:t>
                          </m:r>
                        </m:sub>
                      </m:sSub>
                    </m:oMath>
                  </m:oMathPara>
                </a14:m>
                <a:endParaRPr lang="en-GB" sz="2400" dirty="0">
                  <a:solidFill>
                    <a:srgbClr val="00007F"/>
                  </a:solidFill>
                </a:endParaRPr>
              </a:p>
            </p:txBody>
          </p:sp>
        </mc:Choice>
        <mc:Fallback xmlns="">
          <p:sp>
            <p:nvSpPr>
              <p:cNvPr id="53" name="Retângulo 52">
                <a:extLst>
                  <a:ext uri="{FF2B5EF4-FFF2-40B4-BE49-F238E27FC236}">
                    <a16:creationId xmlns:a16="http://schemas.microsoft.com/office/drawing/2014/main" id="{6DB8D273-7462-4496-AA11-04628AA4A653}"/>
                  </a:ext>
                </a:extLst>
              </p:cNvPr>
              <p:cNvSpPr>
                <a:spLocks noRot="1" noChangeAspect="1" noMove="1" noResize="1" noEditPoints="1" noAdjustHandles="1" noChangeArrowheads="1" noChangeShapeType="1" noTextEdit="1"/>
              </p:cNvSpPr>
              <p:nvPr/>
            </p:nvSpPr>
            <p:spPr>
              <a:xfrm>
                <a:off x="8503265" y="3019521"/>
                <a:ext cx="556691" cy="461665"/>
              </a:xfrm>
              <a:prstGeom prst="rect">
                <a:avLst/>
              </a:prstGeom>
              <a:blipFill>
                <a:blip r:embed="rId14"/>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tângulo 53">
                <a:extLst>
                  <a:ext uri="{FF2B5EF4-FFF2-40B4-BE49-F238E27FC236}">
                    <a16:creationId xmlns:a16="http://schemas.microsoft.com/office/drawing/2014/main" id="{1AB60882-2344-4331-AFC1-E55F2278E68E}"/>
                  </a:ext>
                </a:extLst>
              </p:cNvPr>
              <p:cNvSpPr/>
              <p:nvPr/>
            </p:nvSpPr>
            <p:spPr>
              <a:xfrm>
                <a:off x="4155581" y="2869295"/>
                <a:ext cx="936731" cy="461665"/>
              </a:xfrm>
              <a:prstGeom prst="rect">
                <a:avLst/>
              </a:prstGeom>
            </p:spPr>
            <p:txBody>
              <a:bodyPr wrap="none">
                <a:spAutoFit/>
              </a:bodyPr>
              <a:lstStyle/>
              <a:p>
                <a14:m>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3</m:t>
                        </m:r>
                      </m:sub>
                    </m:sSub>
                  </m:oMath>
                </a14:m>
                <a:r>
                  <a:rPr lang="en-GB" sz="2400" dirty="0">
                    <a:solidFill>
                      <a:srgbClr val="00007F"/>
                    </a:solidFill>
                  </a:rPr>
                  <a:t>, </a:t>
                </a:r>
                <a14:m>
                  <m:oMath xmlns:m="http://schemas.openxmlformats.org/officeDocument/2006/math">
                    <m:sSub>
                      <m:sSubPr>
                        <m:ctrlPr>
                          <a:rPr lang="es-ES" sz="2400" i="1">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4</m:t>
                        </m:r>
                      </m:sub>
                    </m:sSub>
                  </m:oMath>
                </a14:m>
                <a:endParaRPr lang="en-GB" sz="2400" dirty="0">
                  <a:solidFill>
                    <a:srgbClr val="00007F"/>
                  </a:solidFill>
                </a:endParaRPr>
              </a:p>
            </p:txBody>
          </p:sp>
        </mc:Choice>
        <mc:Fallback xmlns="">
          <p:sp>
            <p:nvSpPr>
              <p:cNvPr id="54" name="Retângulo 53">
                <a:extLst>
                  <a:ext uri="{FF2B5EF4-FFF2-40B4-BE49-F238E27FC236}">
                    <a16:creationId xmlns:a16="http://schemas.microsoft.com/office/drawing/2014/main" id="{1AB60882-2344-4331-AFC1-E55F2278E68E}"/>
                  </a:ext>
                </a:extLst>
              </p:cNvPr>
              <p:cNvSpPr>
                <a:spLocks noRot="1" noChangeAspect="1" noMove="1" noResize="1" noEditPoints="1" noAdjustHandles="1" noChangeArrowheads="1" noChangeShapeType="1" noTextEdit="1"/>
              </p:cNvSpPr>
              <p:nvPr/>
            </p:nvSpPr>
            <p:spPr>
              <a:xfrm>
                <a:off x="4155581" y="2869295"/>
                <a:ext cx="936731" cy="461665"/>
              </a:xfrm>
              <a:prstGeom prst="rect">
                <a:avLst/>
              </a:prstGeom>
              <a:blipFill>
                <a:blip r:embed="rId15"/>
                <a:stretch>
                  <a:fillRect t="-10667" b="-30667"/>
                </a:stretch>
              </a:blipFill>
            </p:spPr>
            <p:txBody>
              <a:bodyPr/>
              <a:lstStyle/>
              <a:p>
                <a:r>
                  <a:rPr lang="en-GB">
                    <a:noFill/>
                  </a:rPr>
                  <a:t> </a:t>
                </a:r>
              </a:p>
            </p:txBody>
          </p:sp>
        </mc:Fallback>
      </mc:AlternateContent>
      <p:sp>
        <p:nvSpPr>
          <p:cNvPr id="55" name="Retângulo: Cantos Arredondados 54">
            <a:extLst>
              <a:ext uri="{FF2B5EF4-FFF2-40B4-BE49-F238E27FC236}">
                <a16:creationId xmlns:a16="http://schemas.microsoft.com/office/drawing/2014/main" id="{1C8E420D-C7A0-4C3C-9740-1D75349939F8}"/>
              </a:ext>
            </a:extLst>
          </p:cNvPr>
          <p:cNvSpPr/>
          <p:nvPr/>
        </p:nvSpPr>
        <p:spPr>
          <a:xfrm rot="5400000">
            <a:off x="3531252" y="1813554"/>
            <a:ext cx="422265" cy="2694825"/>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adroTexto 31">
            <a:extLst>
              <a:ext uri="{FF2B5EF4-FFF2-40B4-BE49-F238E27FC236}">
                <a16:creationId xmlns:a16="http://schemas.microsoft.com/office/drawing/2014/main" id="{97559F97-9C85-40A3-9B38-812E0092E6F3}"/>
              </a:ext>
            </a:extLst>
          </p:cNvPr>
          <p:cNvSpPr txBox="1"/>
          <p:nvPr/>
        </p:nvSpPr>
        <p:spPr>
          <a:xfrm>
            <a:off x="2394972" y="4355024"/>
            <a:ext cx="3587843" cy="400110"/>
          </a:xfrm>
          <a:prstGeom prst="rect">
            <a:avLst/>
          </a:prstGeom>
          <a:noFill/>
        </p:spPr>
        <p:txBody>
          <a:bodyPr wrap="square" rtlCol="0">
            <a:spAutoFit/>
          </a:bodyPr>
          <a:lstStyle/>
          <a:p>
            <a:pPr algn="just"/>
            <a:r>
              <a:rPr lang="en-GB" sz="2000" dirty="0">
                <a:solidFill>
                  <a:srgbClr val="00007F"/>
                </a:solidFill>
              </a:rPr>
              <a:t>Rewriting the system equations:</a:t>
            </a:r>
          </a:p>
        </p:txBody>
      </p:sp>
      <mc:AlternateContent xmlns:mc="http://schemas.openxmlformats.org/markup-compatibility/2006" xmlns:a14="http://schemas.microsoft.com/office/drawing/2010/main">
        <mc:Choice Requires="a14">
          <p:sp>
            <p:nvSpPr>
              <p:cNvPr id="57" name="CuadroTexto 14">
                <a:extLst>
                  <a:ext uri="{FF2B5EF4-FFF2-40B4-BE49-F238E27FC236}">
                    <a16:creationId xmlns:a16="http://schemas.microsoft.com/office/drawing/2014/main" id="{CA108ECE-48EE-4C92-B018-80BF2BEC6239}"/>
                  </a:ext>
                </a:extLst>
              </p:cNvPr>
              <p:cNvSpPr txBox="1"/>
              <p:nvPr/>
            </p:nvSpPr>
            <p:spPr>
              <a:xfrm>
                <a:off x="5710429" y="3701058"/>
                <a:ext cx="916341" cy="17613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solidFill>
                                <a:srgbClr val="00007F"/>
                              </a:solidFill>
                              <a:latin typeface="Cambria Math" panose="02040503050406030204" pitchFamily="18" charset="0"/>
                            </a:rPr>
                          </m:ctrlPr>
                        </m:dPr>
                        <m:e>
                          <m:m>
                            <m:mPr>
                              <m:mcs>
                                <m:mc>
                                  <m:mcPr>
                                    <m:count m:val="1"/>
                                    <m:mcJc m:val="center"/>
                                  </m:mcPr>
                                </m:mc>
                              </m:mcs>
                              <m:ctrlPr>
                                <a:rPr lang="es-ES" sz="2400" i="1" smtClean="0">
                                  <a:solidFill>
                                    <a:srgbClr val="00007F"/>
                                  </a:solidFill>
                                  <a:latin typeface="Cambria Math" panose="02040503050406030204" pitchFamily="18" charset="0"/>
                                </a:rPr>
                              </m:ctrlPr>
                            </m:mPr>
                            <m:mr>
                              <m:e>
                                <m:m>
                                  <m:mPr>
                                    <m:mcs>
                                      <m:mc>
                                        <m:mcPr>
                                          <m:count m:val="1"/>
                                          <m:mcJc m:val="center"/>
                                        </m:mcPr>
                                      </m:mc>
                                    </m:mcs>
                                    <m:ctrlPr>
                                      <a:rPr lang="es-ES" sz="2400" i="1" smtClean="0">
                                        <a:solidFill>
                                          <a:schemeClr val="bg1"/>
                                        </a:solidFill>
                                        <a:latin typeface="Cambria Math" panose="02040503050406030204" pitchFamily="18" charset="0"/>
                                      </a:rPr>
                                    </m:ctrlPr>
                                  </m:mPr>
                                  <m:mr>
                                    <m:e>
                                      <m:r>
                                        <m:rPr>
                                          <m:brk m:alnAt="7"/>
                                        </m:rPr>
                                        <a:rPr lang="pt-PT" sz="2400" b="0" i="1" smtClean="0">
                                          <a:solidFill>
                                            <a:schemeClr val="bg1"/>
                                          </a:solidFill>
                                          <a:latin typeface="Cambria Math" panose="02040503050406030204" pitchFamily="18" charset="0"/>
                                        </a:rPr>
                                        <m:t>0</m:t>
                                      </m:r>
                                      <m:r>
                                        <a:rPr lang="pt-PT" sz="2400" b="0" i="1" smtClean="0">
                                          <a:solidFill>
                                            <a:schemeClr val="bg1"/>
                                          </a:solidFill>
                                          <a:latin typeface="Cambria Math" panose="02040503050406030204" pitchFamily="18" charset="0"/>
                                        </a:rPr>
                                        <m:t>…</m:t>
                                      </m:r>
                                    </m:e>
                                  </m:mr>
                                  <m:mr>
                                    <m:e>
                                      <m:r>
                                        <m:rPr>
                                          <m:brk m:alnAt="7"/>
                                        </m:rPr>
                                        <a:rPr lang="pt-PT" sz="2400" i="1" smtClean="0">
                                          <a:solidFill>
                                            <a:schemeClr val="bg1"/>
                                          </a:solidFill>
                                          <a:latin typeface="Cambria Math" panose="02040503050406030204" pitchFamily="18" charset="0"/>
                                        </a:rPr>
                                        <m:t>0</m:t>
                                      </m:r>
                                      <m:r>
                                        <a:rPr lang="pt-PT" sz="2400" i="1">
                                          <a:solidFill>
                                            <a:schemeClr val="bg1"/>
                                          </a:solidFill>
                                          <a:latin typeface="Cambria Math" panose="02040503050406030204" pitchFamily="18" charset="0"/>
                                        </a:rPr>
                                        <m:t>…</m:t>
                                      </m:r>
                                    </m:e>
                                  </m:mr>
                                </m:m>
                              </m:e>
                            </m:mr>
                            <m:mr>
                              <m:e>
                                <m:r>
                                  <m:rPr>
                                    <m:brk m:alnAt="7"/>
                                  </m:rPr>
                                  <a:rPr lang="pt-PT" sz="2400" i="1" smtClean="0">
                                    <a:solidFill>
                                      <a:schemeClr val="bg1"/>
                                    </a:solidFill>
                                    <a:latin typeface="Cambria Math" panose="02040503050406030204" pitchFamily="18" charset="0"/>
                                  </a:rPr>
                                  <m:t>0</m:t>
                                </m:r>
                                <m:r>
                                  <a:rPr lang="pt-PT" sz="2400" i="1" smtClean="0">
                                    <a:solidFill>
                                      <a:schemeClr val="bg1"/>
                                    </a:solidFill>
                                    <a:latin typeface="Cambria Math" panose="02040503050406030204" pitchFamily="18" charset="0"/>
                                  </a:rPr>
                                  <m:t>…</m:t>
                                </m:r>
                              </m:e>
                            </m:mr>
                            <m:mr>
                              <m:e>
                                <m:m>
                                  <m:mPr>
                                    <m:mcs>
                                      <m:mc>
                                        <m:mcPr>
                                          <m:count m:val="1"/>
                                          <m:mcJc m:val="center"/>
                                        </m:mcPr>
                                      </m:mc>
                                    </m:mcs>
                                    <m:ctrlPr>
                                      <a:rPr lang="es-ES" sz="2400" i="1" smtClean="0">
                                        <a:solidFill>
                                          <a:schemeClr val="bg1"/>
                                        </a:solidFill>
                                        <a:latin typeface="Cambria Math" panose="02040503050406030204" pitchFamily="18" charset="0"/>
                                      </a:rPr>
                                    </m:ctrlPr>
                                  </m:mPr>
                                  <m:mr>
                                    <m:e>
                                      <m:r>
                                        <m:rPr>
                                          <m:brk m:alnAt="7"/>
                                        </m:rPr>
                                        <a:rPr lang="pt-PT" sz="2400" i="1" smtClean="0">
                                          <a:solidFill>
                                            <a:schemeClr val="bg1"/>
                                          </a:solidFill>
                                          <a:latin typeface="Cambria Math" panose="02040503050406030204" pitchFamily="18" charset="0"/>
                                        </a:rPr>
                                        <m:t>0</m:t>
                                      </m:r>
                                      <m:r>
                                        <a:rPr lang="pt-PT" sz="2400" i="1" smtClean="0">
                                          <a:solidFill>
                                            <a:schemeClr val="bg1"/>
                                          </a:solidFill>
                                          <a:latin typeface="Cambria Math" panose="02040503050406030204" pitchFamily="18" charset="0"/>
                                        </a:rPr>
                                        <m:t>…</m:t>
                                      </m:r>
                                    </m:e>
                                  </m:mr>
                                  <m:mr>
                                    <m:e>
                                      <m:r>
                                        <m:rPr>
                                          <m:brk m:alnAt="7"/>
                                        </m:rPr>
                                        <a:rPr lang="pt-PT" sz="2400" i="1" smtClean="0">
                                          <a:solidFill>
                                            <a:schemeClr val="bg1"/>
                                          </a:solidFill>
                                          <a:latin typeface="Cambria Math" panose="02040503050406030204" pitchFamily="18" charset="0"/>
                                        </a:rPr>
                                        <m:t>0</m:t>
                                      </m:r>
                                      <m:r>
                                        <a:rPr lang="pt-PT" sz="2400" i="1">
                                          <a:solidFill>
                                            <a:schemeClr val="bg1"/>
                                          </a:solidFill>
                                          <a:latin typeface="Cambria Math" panose="02040503050406030204" pitchFamily="18" charset="0"/>
                                        </a:rPr>
                                        <m:t>…</m:t>
                                      </m:r>
                                    </m:e>
                                  </m:mr>
                                </m:m>
                              </m:e>
                            </m:mr>
                          </m:m>
                        </m:e>
                      </m:d>
                    </m:oMath>
                  </m:oMathPara>
                </a14:m>
                <a:endParaRPr lang="es-ES" sz="2400" dirty="0">
                  <a:solidFill>
                    <a:srgbClr val="00007F"/>
                  </a:solidFill>
                </a:endParaRPr>
              </a:p>
            </p:txBody>
          </p:sp>
        </mc:Choice>
        <mc:Fallback xmlns="">
          <p:sp>
            <p:nvSpPr>
              <p:cNvPr id="57" name="CuadroTexto 14">
                <a:extLst>
                  <a:ext uri="{FF2B5EF4-FFF2-40B4-BE49-F238E27FC236}">
                    <a16:creationId xmlns:a16="http://schemas.microsoft.com/office/drawing/2014/main" id="{CA108ECE-48EE-4C92-B018-80BF2BEC6239}"/>
                  </a:ext>
                </a:extLst>
              </p:cNvPr>
              <p:cNvSpPr txBox="1">
                <a:spLocks noRot="1" noChangeAspect="1" noMove="1" noResize="1" noEditPoints="1" noAdjustHandles="1" noChangeArrowheads="1" noChangeShapeType="1" noTextEdit="1"/>
              </p:cNvSpPr>
              <p:nvPr/>
            </p:nvSpPr>
            <p:spPr>
              <a:xfrm>
                <a:off x="5710429" y="3701058"/>
                <a:ext cx="916341" cy="1761380"/>
              </a:xfrm>
              <a:prstGeom prst="rect">
                <a:avLst/>
              </a:prstGeom>
              <a:blipFill>
                <a:blip r:embed="rId16"/>
                <a:stretch>
                  <a:fillRect/>
                </a:stretch>
              </a:blipFill>
            </p:spPr>
            <p:txBody>
              <a:bodyPr/>
              <a:lstStyle/>
              <a:p>
                <a:r>
                  <a:rPr lang="en-GB">
                    <a:noFill/>
                  </a:rPr>
                  <a:t> </a:t>
                </a:r>
              </a:p>
            </p:txBody>
          </p:sp>
        </mc:Fallback>
      </mc:AlternateContent>
      <p:sp>
        <p:nvSpPr>
          <p:cNvPr id="58" name="CuadroTexto 31">
            <a:extLst>
              <a:ext uri="{FF2B5EF4-FFF2-40B4-BE49-F238E27FC236}">
                <a16:creationId xmlns:a16="http://schemas.microsoft.com/office/drawing/2014/main" id="{8DCE1D12-4D90-43D7-8F78-E796DF4FF619}"/>
              </a:ext>
            </a:extLst>
          </p:cNvPr>
          <p:cNvSpPr txBox="1"/>
          <p:nvPr/>
        </p:nvSpPr>
        <p:spPr>
          <a:xfrm>
            <a:off x="2908506" y="4635366"/>
            <a:ext cx="2494149" cy="400110"/>
          </a:xfrm>
          <a:prstGeom prst="rect">
            <a:avLst/>
          </a:prstGeom>
          <a:noFill/>
        </p:spPr>
        <p:txBody>
          <a:bodyPr wrap="square" rtlCol="0">
            <a:spAutoFit/>
          </a:bodyPr>
          <a:lstStyle/>
          <a:p>
            <a:pPr algn="just"/>
            <a:r>
              <a:rPr lang="en-GB" sz="2000" b="1" dirty="0">
                <a:solidFill>
                  <a:srgbClr val="00007F"/>
                </a:solidFill>
              </a:rPr>
              <a:t>5 variables – 5 “lines”</a:t>
            </a:r>
          </a:p>
        </p:txBody>
      </p:sp>
      <p:sp>
        <p:nvSpPr>
          <p:cNvPr id="59" name="CuadroTexto 30">
            <a:extLst>
              <a:ext uri="{FF2B5EF4-FFF2-40B4-BE49-F238E27FC236}">
                <a16:creationId xmlns:a16="http://schemas.microsoft.com/office/drawing/2014/main" id="{5A97BDC2-8293-40D0-8F11-C5506447EFD5}"/>
              </a:ext>
            </a:extLst>
          </p:cNvPr>
          <p:cNvSpPr txBox="1"/>
          <p:nvPr/>
        </p:nvSpPr>
        <p:spPr>
          <a:xfrm>
            <a:off x="6026687" y="4126506"/>
            <a:ext cx="1378584" cy="442674"/>
          </a:xfrm>
          <a:prstGeom prst="roundRect">
            <a:avLst/>
          </a:prstGeom>
          <a:noFill/>
          <a:ln w="28575">
            <a:noFill/>
          </a:ln>
          <a:effectLst/>
        </p:spPr>
        <p:txBody>
          <a:bodyPr wrap="square" rtlCol="0">
            <a:spAutoFit/>
          </a:bodyPr>
          <a:lstStyle/>
          <a:p>
            <a:r>
              <a:rPr lang="en-GB" sz="2000" b="1" dirty="0">
                <a:solidFill>
                  <a:srgbClr val="00007F"/>
                </a:solidFill>
              </a:rPr>
              <a:t>3 Principal</a:t>
            </a:r>
          </a:p>
        </p:txBody>
      </p:sp>
      <p:sp>
        <p:nvSpPr>
          <p:cNvPr id="60" name="CuadroTexto 30">
            <a:extLst>
              <a:ext uri="{FF2B5EF4-FFF2-40B4-BE49-F238E27FC236}">
                <a16:creationId xmlns:a16="http://schemas.microsoft.com/office/drawing/2014/main" id="{7E1659B7-491E-40B4-9104-6DC412635380}"/>
              </a:ext>
            </a:extLst>
          </p:cNvPr>
          <p:cNvSpPr txBox="1"/>
          <p:nvPr/>
        </p:nvSpPr>
        <p:spPr>
          <a:xfrm>
            <a:off x="6030228" y="4846019"/>
            <a:ext cx="1378584" cy="442674"/>
          </a:xfrm>
          <a:prstGeom prst="roundRect">
            <a:avLst/>
          </a:prstGeom>
          <a:noFill/>
          <a:ln w="28575">
            <a:noFill/>
          </a:ln>
          <a:effectLst/>
        </p:spPr>
        <p:txBody>
          <a:bodyPr wrap="square" rtlCol="0">
            <a:spAutoFit/>
          </a:bodyPr>
          <a:lstStyle/>
          <a:p>
            <a:r>
              <a:rPr lang="en-GB" sz="2000" b="1" dirty="0">
                <a:solidFill>
                  <a:srgbClr val="00007F"/>
                </a:solidFill>
              </a:rPr>
              <a:t>2 Free</a:t>
            </a:r>
          </a:p>
        </p:txBody>
      </p:sp>
      <p:cxnSp>
        <p:nvCxnSpPr>
          <p:cNvPr id="61" name="Conexão reta unidirecional 60">
            <a:extLst>
              <a:ext uri="{FF2B5EF4-FFF2-40B4-BE49-F238E27FC236}">
                <a16:creationId xmlns:a16="http://schemas.microsoft.com/office/drawing/2014/main" id="{06287311-81BE-4C0A-9718-45A337C4FEB0}"/>
              </a:ext>
            </a:extLst>
          </p:cNvPr>
          <p:cNvCxnSpPr>
            <a:cxnSpLocks/>
          </p:cNvCxnSpPr>
          <p:nvPr/>
        </p:nvCxnSpPr>
        <p:spPr>
          <a:xfrm flipV="1">
            <a:off x="7158462" y="5027210"/>
            <a:ext cx="1037846" cy="4014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CuadroTexto 14">
                <a:extLst>
                  <a:ext uri="{FF2B5EF4-FFF2-40B4-BE49-F238E27FC236}">
                    <a16:creationId xmlns:a16="http://schemas.microsoft.com/office/drawing/2014/main" id="{7E247386-918E-4597-8A58-E474BA78F7C8}"/>
                  </a:ext>
                </a:extLst>
              </p:cNvPr>
              <p:cNvSpPr txBox="1"/>
              <p:nvPr/>
            </p:nvSpPr>
            <p:spPr>
              <a:xfrm>
                <a:off x="8044685" y="3600410"/>
                <a:ext cx="1040157" cy="20395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800" i="1" smtClean="0">
                              <a:solidFill>
                                <a:srgbClr val="00007F"/>
                              </a:solidFill>
                              <a:latin typeface="Cambria Math" panose="02040503050406030204" pitchFamily="18" charset="0"/>
                            </a:rPr>
                          </m:ctrlPr>
                        </m:dPr>
                        <m:e>
                          <m:m>
                            <m:mPr>
                              <m:mcs>
                                <m:mc>
                                  <m:mcPr>
                                    <m:count m:val="1"/>
                                    <m:mcJc m:val="center"/>
                                  </m:mcPr>
                                </m:mc>
                              </m:mcs>
                              <m:ctrlPr>
                                <a:rPr lang="es-ES" sz="2800" i="1" smtClean="0">
                                  <a:solidFill>
                                    <a:srgbClr val="00007F"/>
                                  </a:solidFill>
                                  <a:latin typeface="Cambria Math" panose="02040503050406030204" pitchFamily="18" charset="0"/>
                                </a:rPr>
                              </m:ctrlPr>
                            </m:mPr>
                            <m:mr>
                              <m:e>
                                <m:m>
                                  <m:mPr>
                                    <m:mcs>
                                      <m:mc>
                                        <m:mcPr>
                                          <m:count m:val="1"/>
                                          <m:mcJc m:val="center"/>
                                        </m:mcPr>
                                      </m:mc>
                                    </m:mcs>
                                    <m:ctrlPr>
                                      <a:rPr lang="es-ES" sz="2800" i="1" smtClean="0">
                                        <a:solidFill>
                                          <a:srgbClr val="00007F"/>
                                        </a:solidFill>
                                        <a:latin typeface="Cambria Math" panose="02040503050406030204" pitchFamily="18" charset="0"/>
                                      </a:rPr>
                                    </m:ctrlPr>
                                  </m:mPr>
                                  <m:mr>
                                    <m:e>
                                      <m:r>
                                        <m:rPr>
                                          <m:brk m:alnAt="7"/>
                                        </m:rPr>
                                        <a:rPr lang="pt-PT" sz="2800" b="0" i="1" smtClean="0">
                                          <a:solidFill>
                                            <a:schemeClr val="bg1"/>
                                          </a:solidFill>
                                          <a:latin typeface="Cambria Math" panose="02040503050406030204" pitchFamily="18" charset="0"/>
                                        </a:rPr>
                                        <m:t>0</m:t>
                                      </m:r>
                                      <m:r>
                                        <a:rPr lang="pt-PT" sz="2800" b="0" i="1" smtClean="0">
                                          <a:solidFill>
                                            <a:srgbClr val="00007F"/>
                                          </a:solidFill>
                                          <a:latin typeface="Cambria Math" panose="02040503050406030204" pitchFamily="18" charset="0"/>
                                        </a:rPr>
                                        <m:t>…</m:t>
                                      </m:r>
                                    </m:e>
                                  </m:mr>
                                  <m:mr>
                                    <m:e>
                                      <m:r>
                                        <m:rPr>
                                          <m:brk m:alnAt="7"/>
                                        </m:rPr>
                                        <a:rPr lang="pt-PT" sz="2800" i="1" smtClean="0">
                                          <a:solidFill>
                                            <a:schemeClr val="bg1"/>
                                          </a:solidFill>
                                          <a:latin typeface="Cambria Math" panose="02040503050406030204" pitchFamily="18" charset="0"/>
                                        </a:rPr>
                                        <m:t>0</m:t>
                                      </m:r>
                                      <m:r>
                                        <a:rPr lang="pt-PT" sz="2800" i="1">
                                          <a:solidFill>
                                            <a:srgbClr val="00007F"/>
                                          </a:solidFill>
                                          <a:latin typeface="Cambria Math" panose="02040503050406030204" pitchFamily="18" charset="0"/>
                                        </a:rPr>
                                        <m:t>…</m:t>
                                      </m:r>
                                    </m:e>
                                  </m:mr>
                                </m:m>
                              </m:e>
                            </m:mr>
                            <m:mr>
                              <m:e>
                                <m:r>
                                  <m:rPr>
                                    <m:brk m:alnAt="7"/>
                                  </m:rPr>
                                  <a:rPr lang="pt-PT" sz="2800" i="1" smtClean="0">
                                    <a:solidFill>
                                      <a:schemeClr val="bg1"/>
                                    </a:solidFill>
                                    <a:latin typeface="Cambria Math" panose="02040503050406030204" pitchFamily="18" charset="0"/>
                                  </a:rPr>
                                  <m:t>0</m:t>
                                </m:r>
                                <m:r>
                                  <a:rPr lang="pt-PT" sz="2800" i="1">
                                    <a:solidFill>
                                      <a:srgbClr val="00007F"/>
                                    </a:solidFill>
                                    <a:latin typeface="Cambria Math" panose="02040503050406030204" pitchFamily="18" charset="0"/>
                                  </a:rPr>
                                  <m:t>…</m:t>
                                </m:r>
                              </m:e>
                            </m:mr>
                            <m:mr>
                              <m:e>
                                <m:m>
                                  <m:mPr>
                                    <m:mcs>
                                      <m:mc>
                                        <m:mcPr>
                                          <m:count m:val="1"/>
                                          <m:mcJc m:val="center"/>
                                        </m:mcPr>
                                      </m:mc>
                                    </m:mcs>
                                    <m:ctrlPr>
                                      <a:rPr lang="es-ES" sz="2800" i="1" smtClean="0">
                                        <a:solidFill>
                                          <a:srgbClr val="00007F"/>
                                        </a:solidFill>
                                        <a:latin typeface="Cambria Math" panose="02040503050406030204" pitchFamily="18" charset="0"/>
                                      </a:rPr>
                                    </m:ctrlPr>
                                  </m:mPr>
                                  <m:mr>
                                    <m:e>
                                      <m:r>
                                        <m:rPr>
                                          <m:brk m:alnAt="7"/>
                                        </m:rPr>
                                        <a:rPr lang="pt-PT" sz="2800" i="1" smtClean="0">
                                          <a:solidFill>
                                            <a:schemeClr val="bg1"/>
                                          </a:solidFill>
                                          <a:latin typeface="Cambria Math" panose="02040503050406030204" pitchFamily="18" charset="0"/>
                                        </a:rPr>
                                        <m:t>0</m:t>
                                      </m:r>
                                      <m:r>
                                        <a:rPr lang="pt-PT" sz="2800" i="1">
                                          <a:solidFill>
                                            <a:srgbClr val="00007F"/>
                                          </a:solidFill>
                                          <a:latin typeface="Cambria Math" panose="02040503050406030204" pitchFamily="18" charset="0"/>
                                        </a:rPr>
                                        <m:t>…</m:t>
                                      </m:r>
                                    </m:e>
                                  </m:mr>
                                  <m:mr>
                                    <m:e>
                                      <m:r>
                                        <m:rPr>
                                          <m:brk m:alnAt="7"/>
                                        </m:rPr>
                                        <a:rPr lang="pt-PT" sz="2800" i="1" smtClean="0">
                                          <a:solidFill>
                                            <a:schemeClr val="bg1"/>
                                          </a:solidFill>
                                          <a:latin typeface="Cambria Math" panose="02040503050406030204" pitchFamily="18" charset="0"/>
                                        </a:rPr>
                                        <m:t>0</m:t>
                                      </m:r>
                                      <m:r>
                                        <a:rPr lang="pt-PT" sz="2800" i="1">
                                          <a:solidFill>
                                            <a:srgbClr val="00007F"/>
                                          </a:solidFill>
                                          <a:latin typeface="Cambria Math" panose="02040503050406030204" pitchFamily="18" charset="0"/>
                                        </a:rPr>
                                        <m:t>…</m:t>
                                      </m:r>
                                    </m:e>
                                  </m:mr>
                                </m:m>
                              </m:e>
                            </m:mr>
                          </m:m>
                        </m:e>
                      </m:d>
                    </m:oMath>
                  </m:oMathPara>
                </a14:m>
                <a:endParaRPr lang="es-ES" sz="2800" dirty="0">
                  <a:solidFill>
                    <a:srgbClr val="00007F"/>
                  </a:solidFill>
                </a:endParaRPr>
              </a:p>
            </p:txBody>
          </p:sp>
        </mc:Choice>
        <mc:Fallback xmlns="">
          <p:sp>
            <p:nvSpPr>
              <p:cNvPr id="62" name="CuadroTexto 14">
                <a:extLst>
                  <a:ext uri="{FF2B5EF4-FFF2-40B4-BE49-F238E27FC236}">
                    <a16:creationId xmlns:a16="http://schemas.microsoft.com/office/drawing/2014/main" id="{7E247386-918E-4597-8A58-E474BA78F7C8}"/>
                  </a:ext>
                </a:extLst>
              </p:cNvPr>
              <p:cNvSpPr txBox="1">
                <a:spLocks noRot="1" noChangeAspect="1" noMove="1" noResize="1" noEditPoints="1" noAdjustHandles="1" noChangeArrowheads="1" noChangeShapeType="1" noTextEdit="1"/>
              </p:cNvSpPr>
              <p:nvPr/>
            </p:nvSpPr>
            <p:spPr>
              <a:xfrm>
                <a:off x="8044685" y="3600410"/>
                <a:ext cx="1040157" cy="2039597"/>
              </a:xfrm>
              <a:prstGeom prst="rect">
                <a:avLst/>
              </a:prstGeom>
              <a:blipFill>
                <a:blip r:embed="rId17"/>
                <a:stretch>
                  <a:fillRect/>
                </a:stretch>
              </a:blipFill>
            </p:spPr>
            <p:txBody>
              <a:bodyPr/>
              <a:lstStyle/>
              <a:p>
                <a:r>
                  <a:rPr lang="en-GB">
                    <a:noFill/>
                  </a:rPr>
                  <a:t> </a:t>
                </a:r>
              </a:p>
            </p:txBody>
          </p:sp>
        </mc:Fallback>
      </mc:AlternateContent>
      <p:cxnSp>
        <p:nvCxnSpPr>
          <p:cNvPr id="64" name="Conexão reta unidirecional 63">
            <a:extLst>
              <a:ext uri="{FF2B5EF4-FFF2-40B4-BE49-F238E27FC236}">
                <a16:creationId xmlns:a16="http://schemas.microsoft.com/office/drawing/2014/main" id="{14B9149E-DE5F-47C0-9879-7314F3174F8E}"/>
              </a:ext>
            </a:extLst>
          </p:cNvPr>
          <p:cNvCxnSpPr>
            <a:cxnSpLocks/>
          </p:cNvCxnSpPr>
          <p:nvPr/>
        </p:nvCxnSpPr>
        <p:spPr>
          <a:xfrm>
            <a:off x="7158462" y="5216367"/>
            <a:ext cx="1037846" cy="217647"/>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tângulo 66">
                <a:extLst>
                  <a:ext uri="{FF2B5EF4-FFF2-40B4-BE49-F238E27FC236}">
                    <a16:creationId xmlns:a16="http://schemas.microsoft.com/office/drawing/2014/main" id="{D6B8B088-422A-448F-A012-A103133BEF84}"/>
                  </a:ext>
                </a:extLst>
              </p:cNvPr>
              <p:cNvSpPr/>
              <p:nvPr/>
            </p:nvSpPr>
            <p:spPr>
              <a:xfrm>
                <a:off x="8391504" y="4779288"/>
                <a:ext cx="1149225"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3</m:t>
                          </m:r>
                        </m:sub>
                      </m:sSub>
                      <m:r>
                        <a:rPr lang="es-ES" sz="2400" i="1" smtClean="0">
                          <a:solidFill>
                            <a:srgbClr val="00007F"/>
                          </a:solidFill>
                          <a:latin typeface="Cambria Math" panose="02040503050406030204" pitchFamily="18" charset="0"/>
                          <a:ea typeface="Cambria Math" panose="02040503050406030204" pitchFamily="18" charset="0"/>
                        </a:rPr>
                        <m:t>∈</m:t>
                      </m:r>
                      <m:r>
                        <a:rPr lang="es-ES" sz="2400" i="1" smtClean="0">
                          <a:solidFill>
                            <a:srgbClr val="00007F"/>
                          </a:solidFill>
                          <a:latin typeface="Cambria Math" panose="02040503050406030204" pitchFamily="18" charset="0"/>
                          <a:ea typeface="Cambria Math" panose="02040503050406030204" pitchFamily="18" charset="0"/>
                        </a:rPr>
                        <m:t>ℝ</m:t>
                      </m:r>
                    </m:oMath>
                  </m:oMathPara>
                </a14:m>
                <a:endParaRPr lang="en-GB" sz="2400" dirty="0">
                  <a:solidFill>
                    <a:srgbClr val="00007F"/>
                  </a:solidFill>
                </a:endParaRPr>
              </a:p>
            </p:txBody>
          </p:sp>
        </mc:Choice>
        <mc:Fallback xmlns="">
          <p:sp>
            <p:nvSpPr>
              <p:cNvPr id="67" name="Retângulo 66">
                <a:extLst>
                  <a:ext uri="{FF2B5EF4-FFF2-40B4-BE49-F238E27FC236}">
                    <a16:creationId xmlns:a16="http://schemas.microsoft.com/office/drawing/2014/main" id="{D6B8B088-422A-448F-A012-A103133BEF84}"/>
                  </a:ext>
                </a:extLst>
              </p:cNvPr>
              <p:cNvSpPr>
                <a:spLocks noRot="1" noChangeAspect="1" noMove="1" noResize="1" noEditPoints="1" noAdjustHandles="1" noChangeArrowheads="1" noChangeShapeType="1" noTextEdit="1"/>
              </p:cNvSpPr>
              <p:nvPr/>
            </p:nvSpPr>
            <p:spPr>
              <a:xfrm>
                <a:off x="8391504" y="4779288"/>
                <a:ext cx="1149225" cy="461665"/>
              </a:xfrm>
              <a:prstGeom prst="rect">
                <a:avLst/>
              </a:prstGeom>
              <a:blipFill>
                <a:blip r:embed="rId18"/>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Retângulo 67">
                <a:extLst>
                  <a:ext uri="{FF2B5EF4-FFF2-40B4-BE49-F238E27FC236}">
                    <a16:creationId xmlns:a16="http://schemas.microsoft.com/office/drawing/2014/main" id="{7A3FE17A-45B7-4E20-B879-FE8D428B83DC}"/>
                  </a:ext>
                </a:extLst>
              </p:cNvPr>
              <p:cNvSpPr/>
              <p:nvPr/>
            </p:nvSpPr>
            <p:spPr>
              <a:xfrm>
                <a:off x="8391149" y="5186736"/>
                <a:ext cx="1149224"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4</m:t>
                          </m:r>
                        </m:sub>
                      </m:sSub>
                      <m:r>
                        <a:rPr lang="es-ES" sz="2400" i="1" smtClean="0">
                          <a:solidFill>
                            <a:srgbClr val="00007F"/>
                          </a:solidFill>
                          <a:latin typeface="Cambria Math" panose="02040503050406030204" pitchFamily="18" charset="0"/>
                          <a:ea typeface="Cambria Math" panose="02040503050406030204" pitchFamily="18" charset="0"/>
                        </a:rPr>
                        <m:t>∈</m:t>
                      </m:r>
                      <m:r>
                        <a:rPr lang="es-ES" sz="2400" i="1" smtClean="0">
                          <a:solidFill>
                            <a:srgbClr val="00007F"/>
                          </a:solidFill>
                          <a:latin typeface="Cambria Math" panose="02040503050406030204" pitchFamily="18" charset="0"/>
                          <a:ea typeface="Cambria Math" panose="02040503050406030204" pitchFamily="18" charset="0"/>
                        </a:rPr>
                        <m:t>ℝ</m:t>
                      </m:r>
                    </m:oMath>
                  </m:oMathPara>
                </a14:m>
                <a:endParaRPr lang="en-GB" sz="2400" dirty="0">
                  <a:solidFill>
                    <a:srgbClr val="00007F"/>
                  </a:solidFill>
                </a:endParaRPr>
              </a:p>
            </p:txBody>
          </p:sp>
        </mc:Choice>
        <mc:Fallback xmlns="">
          <p:sp>
            <p:nvSpPr>
              <p:cNvPr id="68" name="Retângulo 67">
                <a:extLst>
                  <a:ext uri="{FF2B5EF4-FFF2-40B4-BE49-F238E27FC236}">
                    <a16:creationId xmlns:a16="http://schemas.microsoft.com/office/drawing/2014/main" id="{7A3FE17A-45B7-4E20-B879-FE8D428B83DC}"/>
                  </a:ext>
                </a:extLst>
              </p:cNvPr>
              <p:cNvSpPr>
                <a:spLocks noRot="1" noChangeAspect="1" noMove="1" noResize="1" noEditPoints="1" noAdjustHandles="1" noChangeArrowheads="1" noChangeShapeType="1" noTextEdit="1"/>
              </p:cNvSpPr>
              <p:nvPr/>
            </p:nvSpPr>
            <p:spPr>
              <a:xfrm>
                <a:off x="8391149" y="5186736"/>
                <a:ext cx="1149224" cy="461665"/>
              </a:xfrm>
              <a:prstGeom prst="rect">
                <a:avLst/>
              </a:prstGeom>
              <a:blipFill>
                <a:blip r:embed="rId19"/>
                <a:stretch>
                  <a:fillRect/>
                </a:stretch>
              </a:blipFill>
            </p:spPr>
            <p:txBody>
              <a:bodyPr/>
              <a:lstStyle/>
              <a:p>
                <a:r>
                  <a:rPr lang="en-GB">
                    <a:noFill/>
                  </a:rPr>
                  <a:t> </a:t>
                </a:r>
              </a:p>
            </p:txBody>
          </p:sp>
        </mc:Fallback>
      </mc:AlternateContent>
      <p:cxnSp>
        <p:nvCxnSpPr>
          <p:cNvPr id="71" name="Conexão reta unidirecional 70">
            <a:extLst>
              <a:ext uri="{FF2B5EF4-FFF2-40B4-BE49-F238E27FC236}">
                <a16:creationId xmlns:a16="http://schemas.microsoft.com/office/drawing/2014/main" id="{2CC76099-47A0-4466-8F5E-6DDDF69233E6}"/>
              </a:ext>
            </a:extLst>
          </p:cNvPr>
          <p:cNvCxnSpPr>
            <a:cxnSpLocks/>
          </p:cNvCxnSpPr>
          <p:nvPr/>
        </p:nvCxnSpPr>
        <p:spPr>
          <a:xfrm>
            <a:off x="7353303" y="4442722"/>
            <a:ext cx="808709" cy="29969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xão reta unidirecional 76">
            <a:extLst>
              <a:ext uri="{FF2B5EF4-FFF2-40B4-BE49-F238E27FC236}">
                <a16:creationId xmlns:a16="http://schemas.microsoft.com/office/drawing/2014/main" id="{D0F5B611-DAD7-4274-BEA4-209B76513B0A}"/>
              </a:ext>
            </a:extLst>
          </p:cNvPr>
          <p:cNvCxnSpPr>
            <a:cxnSpLocks/>
          </p:cNvCxnSpPr>
          <p:nvPr/>
        </p:nvCxnSpPr>
        <p:spPr>
          <a:xfrm flipV="1">
            <a:off x="7353303" y="4338781"/>
            <a:ext cx="843005" cy="6393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xão reta unidirecional 77">
            <a:extLst>
              <a:ext uri="{FF2B5EF4-FFF2-40B4-BE49-F238E27FC236}">
                <a16:creationId xmlns:a16="http://schemas.microsoft.com/office/drawing/2014/main" id="{AECB124B-5D93-428A-B9BF-7B5F81CE716A}"/>
              </a:ext>
            </a:extLst>
          </p:cNvPr>
          <p:cNvCxnSpPr>
            <a:cxnSpLocks/>
          </p:cNvCxnSpPr>
          <p:nvPr/>
        </p:nvCxnSpPr>
        <p:spPr>
          <a:xfrm flipV="1">
            <a:off x="7353303" y="4017288"/>
            <a:ext cx="843005" cy="26709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tângulo 78">
                <a:extLst>
                  <a:ext uri="{FF2B5EF4-FFF2-40B4-BE49-F238E27FC236}">
                    <a16:creationId xmlns:a16="http://schemas.microsoft.com/office/drawing/2014/main" id="{81CB12A5-E23C-493C-8734-E1BCADEBECAD}"/>
                  </a:ext>
                </a:extLst>
              </p:cNvPr>
              <p:cNvSpPr/>
              <p:nvPr/>
            </p:nvSpPr>
            <p:spPr>
              <a:xfrm>
                <a:off x="8391149" y="3639428"/>
                <a:ext cx="843006"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1</m:t>
                          </m:r>
                        </m:sub>
                      </m:sSub>
                      <m:r>
                        <a:rPr lang="pt-PT" sz="2400" b="0" i="1" smtClean="0">
                          <a:solidFill>
                            <a:srgbClr val="00007F"/>
                          </a:solidFill>
                          <a:latin typeface="Cambria Math" panose="02040503050406030204" pitchFamily="18" charset="0"/>
                        </a:rPr>
                        <m:t>=</m:t>
                      </m:r>
                    </m:oMath>
                  </m:oMathPara>
                </a14:m>
                <a:endParaRPr lang="en-GB" sz="2400" dirty="0">
                  <a:solidFill>
                    <a:srgbClr val="00007F"/>
                  </a:solidFill>
                </a:endParaRPr>
              </a:p>
            </p:txBody>
          </p:sp>
        </mc:Choice>
        <mc:Fallback xmlns="">
          <p:sp>
            <p:nvSpPr>
              <p:cNvPr id="79" name="Retângulo 78">
                <a:extLst>
                  <a:ext uri="{FF2B5EF4-FFF2-40B4-BE49-F238E27FC236}">
                    <a16:creationId xmlns:a16="http://schemas.microsoft.com/office/drawing/2014/main" id="{81CB12A5-E23C-493C-8734-E1BCADEBECAD}"/>
                  </a:ext>
                </a:extLst>
              </p:cNvPr>
              <p:cNvSpPr>
                <a:spLocks noRot="1" noChangeAspect="1" noMove="1" noResize="1" noEditPoints="1" noAdjustHandles="1" noChangeArrowheads="1" noChangeShapeType="1" noTextEdit="1"/>
              </p:cNvSpPr>
              <p:nvPr/>
            </p:nvSpPr>
            <p:spPr>
              <a:xfrm>
                <a:off x="8391149" y="3639428"/>
                <a:ext cx="843006" cy="461665"/>
              </a:xfrm>
              <a:prstGeom prst="rect">
                <a:avLst/>
              </a:prstGeom>
              <a:blipFill>
                <a:blip r:embed="rId20"/>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Retângulo 79">
                <a:extLst>
                  <a:ext uri="{FF2B5EF4-FFF2-40B4-BE49-F238E27FC236}">
                    <a16:creationId xmlns:a16="http://schemas.microsoft.com/office/drawing/2014/main" id="{A3FE96F5-FE41-49FE-9DF7-268E89581C09}"/>
                  </a:ext>
                </a:extLst>
              </p:cNvPr>
              <p:cNvSpPr/>
              <p:nvPr/>
            </p:nvSpPr>
            <p:spPr>
              <a:xfrm>
                <a:off x="8391149" y="4048942"/>
                <a:ext cx="843006"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2</m:t>
                          </m:r>
                        </m:sub>
                      </m:sSub>
                      <m:r>
                        <a:rPr lang="pt-PT" sz="2400" b="0" i="1" smtClean="0">
                          <a:solidFill>
                            <a:srgbClr val="00007F"/>
                          </a:solidFill>
                          <a:latin typeface="Cambria Math" panose="02040503050406030204" pitchFamily="18" charset="0"/>
                        </a:rPr>
                        <m:t>=</m:t>
                      </m:r>
                    </m:oMath>
                  </m:oMathPara>
                </a14:m>
                <a:endParaRPr lang="en-GB" sz="2400" dirty="0">
                  <a:solidFill>
                    <a:srgbClr val="00007F"/>
                  </a:solidFill>
                </a:endParaRPr>
              </a:p>
            </p:txBody>
          </p:sp>
        </mc:Choice>
        <mc:Fallback xmlns="">
          <p:sp>
            <p:nvSpPr>
              <p:cNvPr id="80" name="Retângulo 79">
                <a:extLst>
                  <a:ext uri="{FF2B5EF4-FFF2-40B4-BE49-F238E27FC236}">
                    <a16:creationId xmlns:a16="http://schemas.microsoft.com/office/drawing/2014/main" id="{A3FE96F5-FE41-49FE-9DF7-268E89581C09}"/>
                  </a:ext>
                </a:extLst>
              </p:cNvPr>
              <p:cNvSpPr>
                <a:spLocks noRot="1" noChangeAspect="1" noMove="1" noResize="1" noEditPoints="1" noAdjustHandles="1" noChangeArrowheads="1" noChangeShapeType="1" noTextEdit="1"/>
              </p:cNvSpPr>
              <p:nvPr/>
            </p:nvSpPr>
            <p:spPr>
              <a:xfrm>
                <a:off x="8391149" y="4048942"/>
                <a:ext cx="843006" cy="461665"/>
              </a:xfrm>
              <a:prstGeom prst="rect">
                <a:avLst/>
              </a:prstGeom>
              <a:blipFill>
                <a:blip r:embed="rId21"/>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Retângulo 80">
                <a:extLst>
                  <a:ext uri="{FF2B5EF4-FFF2-40B4-BE49-F238E27FC236}">
                    <a16:creationId xmlns:a16="http://schemas.microsoft.com/office/drawing/2014/main" id="{7327E775-6EDF-4862-A58B-976ADF4B258B}"/>
                  </a:ext>
                </a:extLst>
              </p:cNvPr>
              <p:cNvSpPr/>
              <p:nvPr/>
            </p:nvSpPr>
            <p:spPr>
              <a:xfrm>
                <a:off x="8391149" y="4442722"/>
                <a:ext cx="843006"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5</m:t>
                          </m:r>
                        </m:sub>
                      </m:sSub>
                      <m:r>
                        <a:rPr lang="pt-PT" sz="2400" b="0" i="1" smtClean="0">
                          <a:solidFill>
                            <a:srgbClr val="00007F"/>
                          </a:solidFill>
                          <a:latin typeface="Cambria Math" panose="02040503050406030204" pitchFamily="18" charset="0"/>
                        </a:rPr>
                        <m:t>=</m:t>
                      </m:r>
                    </m:oMath>
                  </m:oMathPara>
                </a14:m>
                <a:endParaRPr lang="en-GB" sz="2400" dirty="0">
                  <a:solidFill>
                    <a:srgbClr val="00007F"/>
                  </a:solidFill>
                </a:endParaRPr>
              </a:p>
            </p:txBody>
          </p:sp>
        </mc:Choice>
        <mc:Fallback xmlns="">
          <p:sp>
            <p:nvSpPr>
              <p:cNvPr id="81" name="Retângulo 80">
                <a:extLst>
                  <a:ext uri="{FF2B5EF4-FFF2-40B4-BE49-F238E27FC236}">
                    <a16:creationId xmlns:a16="http://schemas.microsoft.com/office/drawing/2014/main" id="{7327E775-6EDF-4862-A58B-976ADF4B258B}"/>
                  </a:ext>
                </a:extLst>
              </p:cNvPr>
              <p:cNvSpPr>
                <a:spLocks noRot="1" noChangeAspect="1" noMove="1" noResize="1" noEditPoints="1" noAdjustHandles="1" noChangeArrowheads="1" noChangeShapeType="1" noTextEdit="1"/>
              </p:cNvSpPr>
              <p:nvPr/>
            </p:nvSpPr>
            <p:spPr>
              <a:xfrm>
                <a:off x="8391149" y="4442722"/>
                <a:ext cx="843006" cy="461665"/>
              </a:xfrm>
              <a:prstGeom prst="rect">
                <a:avLst/>
              </a:prstGeom>
              <a:blipFill>
                <a:blip r:embed="rId22"/>
                <a:stretch>
                  <a:fillRect b="-1316"/>
                </a:stretch>
              </a:blipFill>
            </p:spPr>
            <p:txBody>
              <a:bodyPr/>
              <a:lstStyle/>
              <a:p>
                <a:r>
                  <a:rPr lang="en-GB">
                    <a:noFill/>
                  </a:rPr>
                  <a:t> </a:t>
                </a:r>
              </a:p>
            </p:txBody>
          </p:sp>
        </mc:Fallback>
      </mc:AlternateContent>
      <p:sp>
        <p:nvSpPr>
          <p:cNvPr id="84" name="Retângulo: Cantos Arredondados 83">
            <a:extLst>
              <a:ext uri="{FF2B5EF4-FFF2-40B4-BE49-F238E27FC236}">
                <a16:creationId xmlns:a16="http://schemas.microsoft.com/office/drawing/2014/main" id="{BBF2FB40-0A7D-4219-A478-E930E5469E3B}"/>
              </a:ext>
            </a:extLst>
          </p:cNvPr>
          <p:cNvSpPr/>
          <p:nvPr/>
        </p:nvSpPr>
        <p:spPr>
          <a:xfrm rot="5400000">
            <a:off x="8319472" y="964467"/>
            <a:ext cx="422265" cy="2694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22D5C798-FAA9-4F83-8768-85E6369B9D90}"/>
              </a:ext>
            </a:extLst>
          </p:cNvPr>
          <p:cNvSpPr/>
          <p:nvPr/>
        </p:nvSpPr>
        <p:spPr>
          <a:xfrm>
            <a:off x="8108338" y="2122957"/>
            <a:ext cx="422266" cy="368482"/>
          </a:xfrm>
          <a:prstGeom prst="ellipse">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0306517A-3040-4EA2-B5DF-3C7DAC7798A6}"/>
              </a:ext>
            </a:extLst>
          </p:cNvPr>
          <p:cNvSpPr/>
          <p:nvPr/>
        </p:nvSpPr>
        <p:spPr>
          <a:xfrm>
            <a:off x="8573068" y="2122957"/>
            <a:ext cx="422266" cy="368482"/>
          </a:xfrm>
          <a:prstGeom prst="ellipse">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orma livre: Forma 43">
            <a:extLst>
              <a:ext uri="{FF2B5EF4-FFF2-40B4-BE49-F238E27FC236}">
                <a16:creationId xmlns:a16="http://schemas.microsoft.com/office/drawing/2014/main" id="{213FC4FE-3515-45C7-A929-FEA2933632B4}"/>
              </a:ext>
            </a:extLst>
          </p:cNvPr>
          <p:cNvSpPr/>
          <p:nvPr/>
        </p:nvSpPr>
        <p:spPr>
          <a:xfrm>
            <a:off x="8337177" y="1688937"/>
            <a:ext cx="1280160" cy="344258"/>
          </a:xfrm>
          <a:custGeom>
            <a:avLst/>
            <a:gdLst>
              <a:gd name="connsiteX0" fmla="*/ 0 w 1602890"/>
              <a:gd name="connsiteY0" fmla="*/ 333501 h 344258"/>
              <a:gd name="connsiteX1" fmla="*/ 1269403 w 1602890"/>
              <a:gd name="connsiteY1" fmla="*/ 14 h 344258"/>
              <a:gd name="connsiteX2" fmla="*/ 1602890 w 1602890"/>
              <a:gd name="connsiteY2" fmla="*/ 344258 h 344258"/>
            </a:gdLst>
            <a:ahLst/>
            <a:cxnLst>
              <a:cxn ang="0">
                <a:pos x="connsiteX0" y="connsiteY0"/>
              </a:cxn>
              <a:cxn ang="0">
                <a:pos x="connsiteX1" y="connsiteY1"/>
              </a:cxn>
              <a:cxn ang="0">
                <a:pos x="connsiteX2" y="connsiteY2"/>
              </a:cxn>
            </a:cxnLst>
            <a:rect l="l" t="t" r="r" b="b"/>
            <a:pathLst>
              <a:path w="1602890" h="344258">
                <a:moveTo>
                  <a:pt x="0" y="333501"/>
                </a:moveTo>
                <a:cubicBezTo>
                  <a:pt x="501127" y="165861"/>
                  <a:pt x="1002255" y="-1779"/>
                  <a:pt x="1269403" y="14"/>
                </a:cubicBezTo>
                <a:cubicBezTo>
                  <a:pt x="1536551" y="1807"/>
                  <a:pt x="1569720" y="173032"/>
                  <a:pt x="1602890" y="344258"/>
                </a:cubicBezTo>
              </a:path>
            </a:pathLst>
          </a:custGeom>
          <a:noFill/>
          <a:ln>
            <a:solidFill>
              <a:srgbClr val="29A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orma livre: Forma 86">
            <a:extLst>
              <a:ext uri="{FF2B5EF4-FFF2-40B4-BE49-F238E27FC236}">
                <a16:creationId xmlns:a16="http://schemas.microsoft.com/office/drawing/2014/main" id="{679599AE-A487-4599-A511-5ABD423A212C}"/>
              </a:ext>
            </a:extLst>
          </p:cNvPr>
          <p:cNvSpPr/>
          <p:nvPr/>
        </p:nvSpPr>
        <p:spPr>
          <a:xfrm>
            <a:off x="8790731" y="1701693"/>
            <a:ext cx="920512" cy="344258"/>
          </a:xfrm>
          <a:custGeom>
            <a:avLst/>
            <a:gdLst>
              <a:gd name="connsiteX0" fmla="*/ 0 w 1602890"/>
              <a:gd name="connsiteY0" fmla="*/ 333501 h 344258"/>
              <a:gd name="connsiteX1" fmla="*/ 1269403 w 1602890"/>
              <a:gd name="connsiteY1" fmla="*/ 14 h 344258"/>
              <a:gd name="connsiteX2" fmla="*/ 1602890 w 1602890"/>
              <a:gd name="connsiteY2" fmla="*/ 344258 h 344258"/>
            </a:gdLst>
            <a:ahLst/>
            <a:cxnLst>
              <a:cxn ang="0">
                <a:pos x="connsiteX0" y="connsiteY0"/>
              </a:cxn>
              <a:cxn ang="0">
                <a:pos x="connsiteX1" y="connsiteY1"/>
              </a:cxn>
              <a:cxn ang="0">
                <a:pos x="connsiteX2" y="connsiteY2"/>
              </a:cxn>
            </a:cxnLst>
            <a:rect l="l" t="t" r="r" b="b"/>
            <a:pathLst>
              <a:path w="1602890" h="344258">
                <a:moveTo>
                  <a:pt x="0" y="333501"/>
                </a:moveTo>
                <a:cubicBezTo>
                  <a:pt x="501127" y="165861"/>
                  <a:pt x="1002255" y="-1779"/>
                  <a:pt x="1269403" y="14"/>
                </a:cubicBezTo>
                <a:cubicBezTo>
                  <a:pt x="1536551" y="1807"/>
                  <a:pt x="1569720" y="173032"/>
                  <a:pt x="1602890" y="344258"/>
                </a:cubicBezTo>
              </a:path>
            </a:pathLst>
          </a:custGeom>
          <a:noFill/>
          <a:ln>
            <a:solidFill>
              <a:srgbClr val="29A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8" name="Retângulo 87">
                <a:extLst>
                  <a:ext uri="{FF2B5EF4-FFF2-40B4-BE49-F238E27FC236}">
                    <a16:creationId xmlns:a16="http://schemas.microsoft.com/office/drawing/2014/main" id="{F45BB782-52D0-45DB-8838-3329EDEB69BB}"/>
                  </a:ext>
                </a:extLst>
              </p:cNvPr>
              <p:cNvSpPr/>
              <p:nvPr/>
            </p:nvSpPr>
            <p:spPr>
              <a:xfrm>
                <a:off x="9113063" y="3643709"/>
                <a:ext cx="1529907" cy="461665"/>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pt-PT" sz="2400" b="0" i="1" smtClean="0">
                              <a:solidFill>
                                <a:srgbClr val="00007F"/>
                              </a:solidFill>
                              <a:latin typeface="Cambria Math" panose="02040503050406030204" pitchFamily="18" charset="0"/>
                            </a:rPr>
                            <m:t>2</m:t>
                          </m:r>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3</m:t>
                          </m:r>
                        </m:sub>
                      </m:sSub>
                      <m:r>
                        <a:rPr lang="pt-PT" sz="2400" b="0" i="1" smtClean="0">
                          <a:solidFill>
                            <a:srgbClr val="00007F"/>
                          </a:solidFill>
                          <a:latin typeface="Cambria Math" panose="02040503050406030204" pitchFamily="18" charset="0"/>
                        </a:rPr>
                        <m:t>−</m:t>
                      </m:r>
                      <m:sSub>
                        <m:sSubPr>
                          <m:ctrlPr>
                            <a:rPr lang="es-ES" sz="2400" i="1">
                              <a:solidFill>
                                <a:srgbClr val="00007F"/>
                              </a:solidFill>
                              <a:latin typeface="Cambria Math" panose="02040503050406030204" pitchFamily="18" charset="0"/>
                            </a:rPr>
                          </m:ctrlPr>
                        </m:sSubPr>
                        <m:e>
                          <m:r>
                            <a:rPr lang="pt-PT" sz="2400" b="0" i="1" smtClean="0">
                              <a:solidFill>
                                <a:srgbClr val="00007F"/>
                              </a:solidFill>
                              <a:latin typeface="Cambria Math" panose="02040503050406030204" pitchFamily="18" charset="0"/>
                            </a:rPr>
                            <m:t>3</m:t>
                          </m:r>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4</m:t>
                          </m:r>
                        </m:sub>
                      </m:sSub>
                    </m:oMath>
                  </m:oMathPara>
                </a14:m>
                <a:endParaRPr lang="en-GB" sz="2400" dirty="0">
                  <a:solidFill>
                    <a:srgbClr val="00007F"/>
                  </a:solidFill>
                </a:endParaRPr>
              </a:p>
            </p:txBody>
          </p:sp>
        </mc:Choice>
        <mc:Fallback xmlns="">
          <p:sp>
            <p:nvSpPr>
              <p:cNvPr id="88" name="Retângulo 87">
                <a:extLst>
                  <a:ext uri="{FF2B5EF4-FFF2-40B4-BE49-F238E27FC236}">
                    <a16:creationId xmlns:a16="http://schemas.microsoft.com/office/drawing/2014/main" id="{F45BB782-52D0-45DB-8838-3329EDEB69BB}"/>
                  </a:ext>
                </a:extLst>
              </p:cNvPr>
              <p:cNvSpPr>
                <a:spLocks noRot="1" noChangeAspect="1" noMove="1" noResize="1" noEditPoints="1" noAdjustHandles="1" noChangeArrowheads="1" noChangeShapeType="1" noTextEdit="1"/>
              </p:cNvSpPr>
              <p:nvPr/>
            </p:nvSpPr>
            <p:spPr>
              <a:xfrm>
                <a:off x="9113063" y="3643709"/>
                <a:ext cx="1529907" cy="461665"/>
              </a:xfrm>
              <a:prstGeom prst="rect">
                <a:avLst/>
              </a:prstGeom>
              <a:blipFill>
                <a:blip r:embed="rId23"/>
                <a:stretch>
                  <a:fillRect l="-1195" b="-1333"/>
                </a:stretch>
              </a:blipFill>
            </p:spPr>
            <p:txBody>
              <a:bodyPr/>
              <a:lstStyle/>
              <a:p>
                <a:r>
                  <a:rPr lang="en-GB">
                    <a:noFill/>
                  </a:rPr>
                  <a:t> </a:t>
                </a:r>
              </a:p>
            </p:txBody>
          </p:sp>
        </mc:Fallback>
      </mc:AlternateContent>
      <p:sp>
        <p:nvSpPr>
          <p:cNvPr id="89" name="Oval 88">
            <a:extLst>
              <a:ext uri="{FF2B5EF4-FFF2-40B4-BE49-F238E27FC236}">
                <a16:creationId xmlns:a16="http://schemas.microsoft.com/office/drawing/2014/main" id="{1E04D065-126D-4E75-A3D7-C9F94195139D}"/>
              </a:ext>
            </a:extLst>
          </p:cNvPr>
          <p:cNvSpPr/>
          <p:nvPr/>
        </p:nvSpPr>
        <p:spPr>
          <a:xfrm>
            <a:off x="8122780" y="2413453"/>
            <a:ext cx="422266" cy="368482"/>
          </a:xfrm>
          <a:prstGeom prst="ellipse">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4B8D4D99-4E8D-461F-A98C-19D847116DBD}"/>
              </a:ext>
            </a:extLst>
          </p:cNvPr>
          <p:cNvSpPr/>
          <p:nvPr/>
        </p:nvSpPr>
        <p:spPr>
          <a:xfrm>
            <a:off x="8587510" y="2413453"/>
            <a:ext cx="422266" cy="368482"/>
          </a:xfrm>
          <a:prstGeom prst="ellipse">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orma livre: Forma 91">
            <a:extLst>
              <a:ext uri="{FF2B5EF4-FFF2-40B4-BE49-F238E27FC236}">
                <a16:creationId xmlns:a16="http://schemas.microsoft.com/office/drawing/2014/main" id="{959228AB-0F44-415A-83AE-D2148D5C2FC6}"/>
              </a:ext>
            </a:extLst>
          </p:cNvPr>
          <p:cNvSpPr/>
          <p:nvPr/>
        </p:nvSpPr>
        <p:spPr>
          <a:xfrm>
            <a:off x="8351619" y="1979433"/>
            <a:ext cx="1280160" cy="344258"/>
          </a:xfrm>
          <a:custGeom>
            <a:avLst/>
            <a:gdLst>
              <a:gd name="connsiteX0" fmla="*/ 0 w 1602890"/>
              <a:gd name="connsiteY0" fmla="*/ 333501 h 344258"/>
              <a:gd name="connsiteX1" fmla="*/ 1269403 w 1602890"/>
              <a:gd name="connsiteY1" fmla="*/ 14 h 344258"/>
              <a:gd name="connsiteX2" fmla="*/ 1602890 w 1602890"/>
              <a:gd name="connsiteY2" fmla="*/ 344258 h 344258"/>
            </a:gdLst>
            <a:ahLst/>
            <a:cxnLst>
              <a:cxn ang="0">
                <a:pos x="connsiteX0" y="connsiteY0"/>
              </a:cxn>
              <a:cxn ang="0">
                <a:pos x="connsiteX1" y="connsiteY1"/>
              </a:cxn>
              <a:cxn ang="0">
                <a:pos x="connsiteX2" y="connsiteY2"/>
              </a:cxn>
            </a:cxnLst>
            <a:rect l="l" t="t" r="r" b="b"/>
            <a:pathLst>
              <a:path w="1602890" h="344258">
                <a:moveTo>
                  <a:pt x="0" y="333501"/>
                </a:moveTo>
                <a:cubicBezTo>
                  <a:pt x="501127" y="165861"/>
                  <a:pt x="1002255" y="-1779"/>
                  <a:pt x="1269403" y="14"/>
                </a:cubicBezTo>
                <a:cubicBezTo>
                  <a:pt x="1536551" y="1807"/>
                  <a:pt x="1569720" y="173032"/>
                  <a:pt x="1602890" y="344258"/>
                </a:cubicBezTo>
              </a:path>
            </a:pathLst>
          </a:custGeom>
          <a:noFill/>
          <a:ln>
            <a:solidFill>
              <a:srgbClr val="29A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orma livre: Forma 92">
            <a:extLst>
              <a:ext uri="{FF2B5EF4-FFF2-40B4-BE49-F238E27FC236}">
                <a16:creationId xmlns:a16="http://schemas.microsoft.com/office/drawing/2014/main" id="{015F3FCB-6629-4606-A74C-AE9CDAD50E7D}"/>
              </a:ext>
            </a:extLst>
          </p:cNvPr>
          <p:cNvSpPr/>
          <p:nvPr/>
        </p:nvSpPr>
        <p:spPr>
          <a:xfrm>
            <a:off x="8805173" y="1992189"/>
            <a:ext cx="920512" cy="344258"/>
          </a:xfrm>
          <a:custGeom>
            <a:avLst/>
            <a:gdLst>
              <a:gd name="connsiteX0" fmla="*/ 0 w 1602890"/>
              <a:gd name="connsiteY0" fmla="*/ 333501 h 344258"/>
              <a:gd name="connsiteX1" fmla="*/ 1269403 w 1602890"/>
              <a:gd name="connsiteY1" fmla="*/ 14 h 344258"/>
              <a:gd name="connsiteX2" fmla="*/ 1602890 w 1602890"/>
              <a:gd name="connsiteY2" fmla="*/ 344258 h 344258"/>
            </a:gdLst>
            <a:ahLst/>
            <a:cxnLst>
              <a:cxn ang="0">
                <a:pos x="connsiteX0" y="connsiteY0"/>
              </a:cxn>
              <a:cxn ang="0">
                <a:pos x="connsiteX1" y="connsiteY1"/>
              </a:cxn>
              <a:cxn ang="0">
                <a:pos x="connsiteX2" y="connsiteY2"/>
              </a:cxn>
            </a:cxnLst>
            <a:rect l="l" t="t" r="r" b="b"/>
            <a:pathLst>
              <a:path w="1602890" h="344258">
                <a:moveTo>
                  <a:pt x="0" y="333501"/>
                </a:moveTo>
                <a:cubicBezTo>
                  <a:pt x="501127" y="165861"/>
                  <a:pt x="1002255" y="-1779"/>
                  <a:pt x="1269403" y="14"/>
                </a:cubicBezTo>
                <a:cubicBezTo>
                  <a:pt x="1536551" y="1807"/>
                  <a:pt x="1569720" y="173032"/>
                  <a:pt x="1602890" y="344258"/>
                </a:cubicBezTo>
              </a:path>
            </a:pathLst>
          </a:custGeom>
          <a:noFill/>
          <a:ln>
            <a:solidFill>
              <a:srgbClr val="29A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Retângulo 93">
                <a:extLst>
                  <a:ext uri="{FF2B5EF4-FFF2-40B4-BE49-F238E27FC236}">
                    <a16:creationId xmlns:a16="http://schemas.microsoft.com/office/drawing/2014/main" id="{A1077094-EBA8-4CE3-A176-5BD90C2E7A7F}"/>
                  </a:ext>
                </a:extLst>
              </p:cNvPr>
              <p:cNvSpPr/>
              <p:nvPr/>
            </p:nvSpPr>
            <p:spPr>
              <a:xfrm>
                <a:off x="9113063" y="4053507"/>
                <a:ext cx="2053375" cy="461665"/>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S" sz="2400" i="1" smtClean="0">
                              <a:solidFill>
                                <a:srgbClr val="00007F"/>
                              </a:solidFill>
                              <a:latin typeface="Cambria Math" panose="02040503050406030204" pitchFamily="18" charset="0"/>
                            </a:rPr>
                          </m:ctrlPr>
                        </m:sSubPr>
                        <m:e>
                          <m:r>
                            <a:rPr lang="pt-PT" sz="2400" b="0" i="1" smtClean="0">
                              <a:solidFill>
                                <a:srgbClr val="00007F"/>
                              </a:solidFill>
                              <a:latin typeface="Cambria Math" panose="02040503050406030204" pitchFamily="18" charset="0"/>
                            </a:rPr>
                            <m:t>1+2</m:t>
                          </m:r>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3</m:t>
                          </m:r>
                        </m:sub>
                      </m:sSub>
                      <m:r>
                        <a:rPr lang="pt-PT" sz="2400" b="0" i="1" smtClean="0">
                          <a:solidFill>
                            <a:srgbClr val="00007F"/>
                          </a:solidFill>
                          <a:latin typeface="Cambria Math" panose="02040503050406030204" pitchFamily="18" charset="0"/>
                        </a:rPr>
                        <m:t>−</m:t>
                      </m:r>
                      <m:sSub>
                        <m:sSubPr>
                          <m:ctrlPr>
                            <a:rPr lang="es-ES" sz="2400" i="1">
                              <a:solidFill>
                                <a:srgbClr val="00007F"/>
                              </a:solidFill>
                              <a:latin typeface="Cambria Math" panose="02040503050406030204" pitchFamily="18" charset="0"/>
                            </a:rPr>
                          </m:ctrlPr>
                        </m:sSubPr>
                        <m:e>
                          <m:r>
                            <a:rPr lang="pt-PT" sz="2400" b="0" i="1" smtClean="0">
                              <a:solidFill>
                                <a:srgbClr val="00007F"/>
                              </a:solidFill>
                              <a:latin typeface="Cambria Math" panose="02040503050406030204" pitchFamily="18" charset="0"/>
                            </a:rPr>
                            <m:t>2</m:t>
                          </m:r>
                          <m:r>
                            <a:rPr lang="es-ES" sz="2400" i="1">
                              <a:solidFill>
                                <a:srgbClr val="00007F"/>
                              </a:solidFill>
                              <a:latin typeface="Cambria Math" panose="02040503050406030204" pitchFamily="18" charset="0"/>
                            </a:rPr>
                            <m:t>𝑥</m:t>
                          </m:r>
                        </m:e>
                        <m:sub>
                          <m:r>
                            <a:rPr lang="pt-PT" sz="2400" b="0" i="1" smtClean="0">
                              <a:solidFill>
                                <a:srgbClr val="00007F"/>
                              </a:solidFill>
                              <a:latin typeface="Cambria Math" panose="02040503050406030204" pitchFamily="18" charset="0"/>
                            </a:rPr>
                            <m:t>4</m:t>
                          </m:r>
                        </m:sub>
                      </m:sSub>
                    </m:oMath>
                  </m:oMathPara>
                </a14:m>
                <a:endParaRPr lang="en-GB" sz="2400" dirty="0">
                  <a:solidFill>
                    <a:srgbClr val="00007F"/>
                  </a:solidFill>
                </a:endParaRPr>
              </a:p>
            </p:txBody>
          </p:sp>
        </mc:Choice>
        <mc:Fallback xmlns="">
          <p:sp>
            <p:nvSpPr>
              <p:cNvPr id="94" name="Retângulo 93">
                <a:extLst>
                  <a:ext uri="{FF2B5EF4-FFF2-40B4-BE49-F238E27FC236}">
                    <a16:creationId xmlns:a16="http://schemas.microsoft.com/office/drawing/2014/main" id="{A1077094-EBA8-4CE3-A176-5BD90C2E7A7F}"/>
                  </a:ext>
                </a:extLst>
              </p:cNvPr>
              <p:cNvSpPr>
                <a:spLocks noRot="1" noChangeAspect="1" noMove="1" noResize="1" noEditPoints="1" noAdjustHandles="1" noChangeArrowheads="1" noChangeShapeType="1" noTextEdit="1"/>
              </p:cNvSpPr>
              <p:nvPr/>
            </p:nvSpPr>
            <p:spPr>
              <a:xfrm>
                <a:off x="9113063" y="4053507"/>
                <a:ext cx="2053375" cy="461665"/>
              </a:xfrm>
              <a:prstGeom prst="rect">
                <a:avLst/>
              </a:prstGeom>
              <a:blipFill>
                <a:blip r:embed="rId24"/>
                <a:stretch>
                  <a:fillRect l="-890"/>
                </a:stretch>
              </a:blipFill>
            </p:spPr>
            <p:txBody>
              <a:bodyPr/>
              <a:lstStyle/>
              <a:p>
                <a:r>
                  <a:rPr lang="en-GB">
                    <a:noFill/>
                  </a:rPr>
                  <a:t> </a:t>
                </a:r>
              </a:p>
            </p:txBody>
          </p:sp>
        </mc:Fallback>
      </mc:AlternateContent>
      <p:sp>
        <p:nvSpPr>
          <p:cNvPr id="95" name="Retângulo: Cantos Arredondados 94">
            <a:extLst>
              <a:ext uri="{FF2B5EF4-FFF2-40B4-BE49-F238E27FC236}">
                <a16:creationId xmlns:a16="http://schemas.microsoft.com/office/drawing/2014/main" id="{F2F308C1-3CD9-4BDB-B4FC-CB9486BCDAEE}"/>
              </a:ext>
            </a:extLst>
          </p:cNvPr>
          <p:cNvSpPr/>
          <p:nvPr/>
        </p:nvSpPr>
        <p:spPr>
          <a:xfrm rot="5400000">
            <a:off x="8377311" y="1257143"/>
            <a:ext cx="422265" cy="2694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1" name="Retângulo 100">
                <a:extLst>
                  <a:ext uri="{FF2B5EF4-FFF2-40B4-BE49-F238E27FC236}">
                    <a16:creationId xmlns:a16="http://schemas.microsoft.com/office/drawing/2014/main" id="{E607E58B-F375-4778-9722-A00FF187ED17}"/>
                  </a:ext>
                </a:extLst>
              </p:cNvPr>
              <p:cNvSpPr/>
              <p:nvPr/>
            </p:nvSpPr>
            <p:spPr>
              <a:xfrm>
                <a:off x="9113062" y="4454175"/>
                <a:ext cx="764955"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pt-PT" sz="2400" i="1" smtClean="0">
                          <a:solidFill>
                            <a:srgbClr val="00007F"/>
                          </a:solidFill>
                          <a:latin typeface="Cambria Math" panose="02040503050406030204" pitchFamily="18" charset="0"/>
                        </a:rPr>
                        <m:t>4</m:t>
                      </m:r>
                    </m:oMath>
                  </m:oMathPara>
                </a14:m>
                <a:endParaRPr lang="en-GB" sz="2400" dirty="0">
                  <a:solidFill>
                    <a:srgbClr val="00007F"/>
                  </a:solidFill>
                </a:endParaRPr>
              </a:p>
            </p:txBody>
          </p:sp>
        </mc:Choice>
        <mc:Fallback xmlns="">
          <p:sp>
            <p:nvSpPr>
              <p:cNvPr id="101" name="Retângulo 100">
                <a:extLst>
                  <a:ext uri="{FF2B5EF4-FFF2-40B4-BE49-F238E27FC236}">
                    <a16:creationId xmlns:a16="http://schemas.microsoft.com/office/drawing/2014/main" id="{E607E58B-F375-4778-9722-A00FF187ED17}"/>
                  </a:ext>
                </a:extLst>
              </p:cNvPr>
              <p:cNvSpPr>
                <a:spLocks noRot="1" noChangeAspect="1" noMove="1" noResize="1" noEditPoints="1" noAdjustHandles="1" noChangeArrowheads="1" noChangeShapeType="1" noTextEdit="1"/>
              </p:cNvSpPr>
              <p:nvPr/>
            </p:nvSpPr>
            <p:spPr>
              <a:xfrm>
                <a:off x="9113062" y="4454175"/>
                <a:ext cx="764955" cy="461665"/>
              </a:xfrm>
              <a:prstGeom prst="rect">
                <a:avLst/>
              </a:prstGeom>
              <a:blipFill>
                <a:blip r:embed="rId25"/>
                <a:stretch>
                  <a:fillRect l="-2400"/>
                </a:stretch>
              </a:blipFill>
            </p:spPr>
            <p:txBody>
              <a:bodyPr/>
              <a:lstStyle/>
              <a:p>
                <a:r>
                  <a:rPr lang="en-GB">
                    <a:noFill/>
                  </a:rPr>
                  <a:t> </a:t>
                </a:r>
              </a:p>
            </p:txBody>
          </p:sp>
        </mc:Fallback>
      </mc:AlternateContent>
      <p:sp>
        <p:nvSpPr>
          <p:cNvPr id="102" name="Retângulo: Cantos Arredondados 101">
            <a:extLst>
              <a:ext uri="{FF2B5EF4-FFF2-40B4-BE49-F238E27FC236}">
                <a16:creationId xmlns:a16="http://schemas.microsoft.com/office/drawing/2014/main" id="{B4665FA6-B061-4BE1-B857-0694E548D04D}"/>
              </a:ext>
            </a:extLst>
          </p:cNvPr>
          <p:cNvSpPr/>
          <p:nvPr/>
        </p:nvSpPr>
        <p:spPr>
          <a:xfrm rot="5400000">
            <a:off x="8376377" y="1572632"/>
            <a:ext cx="422265" cy="2694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tângulo 102">
            <a:extLst>
              <a:ext uri="{FF2B5EF4-FFF2-40B4-BE49-F238E27FC236}">
                <a16:creationId xmlns:a16="http://schemas.microsoft.com/office/drawing/2014/main" id="{9A33510D-07D1-445C-8F84-3737A690D2E9}"/>
              </a:ext>
            </a:extLst>
          </p:cNvPr>
          <p:cNvSpPr/>
          <p:nvPr/>
        </p:nvSpPr>
        <p:spPr>
          <a:xfrm>
            <a:off x="2304240" y="5618085"/>
            <a:ext cx="1342009" cy="400110"/>
          </a:xfrm>
          <a:prstGeom prst="rect">
            <a:avLst/>
          </a:prstGeom>
        </p:spPr>
        <p:txBody>
          <a:bodyPr wrap="square">
            <a:spAutoFit/>
          </a:bodyPr>
          <a:lstStyle/>
          <a:p>
            <a:pPr algn="ctr"/>
            <a:r>
              <a:rPr lang="en-GB" sz="2000" b="1" dirty="0">
                <a:solidFill>
                  <a:srgbClr val="00007F"/>
                </a:solidFill>
              </a:rPr>
              <a:t>Solution:</a:t>
            </a:r>
          </a:p>
        </p:txBody>
      </p:sp>
      <mc:AlternateContent xmlns:mc="http://schemas.openxmlformats.org/markup-compatibility/2006" xmlns:a14="http://schemas.microsoft.com/office/drawing/2010/main">
        <mc:Choice Requires="a14">
          <p:sp>
            <p:nvSpPr>
              <p:cNvPr id="105" name="Retângulo 104">
                <a:extLst>
                  <a:ext uri="{FF2B5EF4-FFF2-40B4-BE49-F238E27FC236}">
                    <a16:creationId xmlns:a16="http://schemas.microsoft.com/office/drawing/2014/main" id="{60484F97-1525-4919-B0CF-F76BE763E883}"/>
                  </a:ext>
                </a:extLst>
              </p:cNvPr>
              <p:cNvSpPr/>
              <p:nvPr/>
            </p:nvSpPr>
            <p:spPr>
              <a:xfrm>
                <a:off x="3578910" y="5618085"/>
                <a:ext cx="83456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S" sz="2000" i="1" smtClean="0">
                              <a:solidFill>
                                <a:srgbClr val="00007F"/>
                              </a:solidFill>
                              <a:latin typeface="Cambria Math" panose="02040503050406030204" pitchFamily="18" charset="0"/>
                            </a:rPr>
                          </m:ctrlPr>
                        </m:sSubPr>
                        <m:e>
                          <m:d>
                            <m:dPr>
                              <m:ctrlPr>
                                <a:rPr lang="es-ES" sz="2000" i="1" smtClean="0">
                                  <a:solidFill>
                                    <a:srgbClr val="00007F"/>
                                  </a:solidFill>
                                  <a:latin typeface="Cambria Math" panose="02040503050406030204" pitchFamily="18" charset="0"/>
                                </a:rPr>
                              </m:ctrlPr>
                            </m:dPr>
                            <m:e>
                              <m:sSub>
                                <m:sSubPr>
                                  <m:ctrlPr>
                                    <a:rPr lang="es-ES" sz="2000" i="1">
                                      <a:solidFill>
                                        <a:srgbClr val="00007F"/>
                                      </a:solidFill>
                                      <a:latin typeface="Cambria Math" panose="02040503050406030204" pitchFamily="18" charset="0"/>
                                    </a:rPr>
                                  </m:ctrlPr>
                                </m:sSubPr>
                                <m:e>
                                  <m:r>
                                    <a:rPr lang="es-ES" sz="2000" i="1">
                                      <a:solidFill>
                                        <a:srgbClr val="00007F"/>
                                      </a:solidFill>
                                      <a:latin typeface="Cambria Math" panose="02040503050406030204" pitchFamily="18" charset="0"/>
                                    </a:rPr>
                                    <m:t>𝑥</m:t>
                                  </m:r>
                                </m:e>
                                <m:sub>
                                  <m:r>
                                    <a:rPr lang="pt-PT" sz="2000" b="0" i="1" smtClean="0">
                                      <a:solidFill>
                                        <a:srgbClr val="00007F"/>
                                      </a:solidFill>
                                      <a:latin typeface="Cambria Math" panose="02040503050406030204" pitchFamily="18" charset="0"/>
                                    </a:rPr>
                                    <m:t>1</m:t>
                                  </m:r>
                                </m:sub>
                              </m:sSub>
                              <m:r>
                                <a:rPr lang="pt-PT" sz="2000" b="0" i="1" smtClean="0">
                                  <a:solidFill>
                                    <a:srgbClr val="00007F"/>
                                  </a:solidFill>
                                  <a:latin typeface="Cambria Math" panose="02040503050406030204" pitchFamily="18" charset="0"/>
                                </a:rPr>
                                <m:t>,</m:t>
                              </m:r>
                              <m:sSub>
                                <m:sSubPr>
                                  <m:ctrlPr>
                                    <a:rPr lang="es-ES" sz="2000" i="1">
                                      <a:solidFill>
                                        <a:srgbClr val="00007F"/>
                                      </a:solidFill>
                                      <a:latin typeface="Cambria Math" panose="02040503050406030204" pitchFamily="18" charset="0"/>
                                    </a:rPr>
                                  </m:ctrlPr>
                                </m:sSubPr>
                                <m:e>
                                  <m:r>
                                    <a:rPr lang="es-ES" sz="2000" i="1">
                                      <a:solidFill>
                                        <a:srgbClr val="00007F"/>
                                      </a:solidFill>
                                      <a:latin typeface="Cambria Math" panose="02040503050406030204" pitchFamily="18" charset="0"/>
                                    </a:rPr>
                                    <m:t>𝑥</m:t>
                                  </m:r>
                                </m:e>
                                <m:sub>
                                  <m:r>
                                    <a:rPr lang="pt-PT" sz="2000" b="0" i="1" smtClean="0">
                                      <a:solidFill>
                                        <a:srgbClr val="00007F"/>
                                      </a:solidFill>
                                      <a:latin typeface="Cambria Math" panose="02040503050406030204" pitchFamily="18" charset="0"/>
                                    </a:rPr>
                                    <m:t>2</m:t>
                                  </m:r>
                                </m:sub>
                              </m:sSub>
                              <m:r>
                                <a:rPr lang="pt-PT" sz="2000" b="0" i="1" smtClean="0">
                                  <a:solidFill>
                                    <a:srgbClr val="00007F"/>
                                  </a:solidFill>
                                  <a:latin typeface="Cambria Math" panose="02040503050406030204" pitchFamily="18" charset="0"/>
                                </a:rPr>
                                <m:t>,</m:t>
                              </m:r>
                              <m:sSub>
                                <m:sSubPr>
                                  <m:ctrlPr>
                                    <a:rPr lang="es-ES" sz="2000" i="1">
                                      <a:solidFill>
                                        <a:srgbClr val="00007F"/>
                                      </a:solidFill>
                                      <a:latin typeface="Cambria Math" panose="02040503050406030204" pitchFamily="18" charset="0"/>
                                    </a:rPr>
                                  </m:ctrlPr>
                                </m:sSubPr>
                                <m:e>
                                  <m:r>
                                    <a:rPr lang="es-ES" sz="2000" i="1">
                                      <a:solidFill>
                                        <a:srgbClr val="00007F"/>
                                      </a:solidFill>
                                      <a:latin typeface="Cambria Math" panose="02040503050406030204" pitchFamily="18" charset="0"/>
                                    </a:rPr>
                                    <m:t>𝑥</m:t>
                                  </m:r>
                                </m:e>
                                <m:sub>
                                  <m:r>
                                    <a:rPr lang="pt-PT" sz="2000" b="0" i="1" smtClean="0">
                                      <a:solidFill>
                                        <a:srgbClr val="00007F"/>
                                      </a:solidFill>
                                      <a:latin typeface="Cambria Math" panose="02040503050406030204" pitchFamily="18" charset="0"/>
                                    </a:rPr>
                                    <m:t>3</m:t>
                                  </m:r>
                                </m:sub>
                              </m:sSub>
                              <m:r>
                                <a:rPr lang="pt-PT" sz="2000" b="0" i="1" smtClean="0">
                                  <a:solidFill>
                                    <a:srgbClr val="00007F"/>
                                  </a:solidFill>
                                  <a:latin typeface="Cambria Math" panose="02040503050406030204" pitchFamily="18" charset="0"/>
                                </a:rPr>
                                <m:t>,</m:t>
                              </m:r>
                              <m:sSub>
                                <m:sSubPr>
                                  <m:ctrlPr>
                                    <a:rPr lang="es-ES" sz="2000" i="1">
                                      <a:solidFill>
                                        <a:srgbClr val="00007F"/>
                                      </a:solidFill>
                                      <a:latin typeface="Cambria Math" panose="02040503050406030204" pitchFamily="18" charset="0"/>
                                    </a:rPr>
                                  </m:ctrlPr>
                                </m:sSubPr>
                                <m:e>
                                  <m:r>
                                    <a:rPr lang="es-ES" sz="2000" i="1">
                                      <a:solidFill>
                                        <a:srgbClr val="00007F"/>
                                      </a:solidFill>
                                      <a:latin typeface="Cambria Math" panose="02040503050406030204" pitchFamily="18" charset="0"/>
                                    </a:rPr>
                                    <m:t>𝑥</m:t>
                                  </m:r>
                                </m:e>
                                <m:sub>
                                  <m:r>
                                    <a:rPr lang="pt-PT" sz="2000" b="0" i="1" smtClean="0">
                                      <a:solidFill>
                                        <a:srgbClr val="00007F"/>
                                      </a:solidFill>
                                      <a:latin typeface="Cambria Math" panose="02040503050406030204" pitchFamily="18" charset="0"/>
                                    </a:rPr>
                                    <m:t>4</m:t>
                                  </m:r>
                                </m:sub>
                              </m:sSub>
                              <m:r>
                                <a:rPr lang="pt-PT" sz="2000" b="0" i="1" smtClean="0">
                                  <a:solidFill>
                                    <a:srgbClr val="00007F"/>
                                  </a:solidFill>
                                  <a:latin typeface="Cambria Math" panose="02040503050406030204" pitchFamily="18" charset="0"/>
                                </a:rPr>
                                <m:t>,</m:t>
                              </m:r>
                              <m:sSub>
                                <m:sSubPr>
                                  <m:ctrlPr>
                                    <a:rPr lang="es-ES" sz="2000" i="1">
                                      <a:solidFill>
                                        <a:srgbClr val="00007F"/>
                                      </a:solidFill>
                                      <a:latin typeface="Cambria Math" panose="02040503050406030204" pitchFamily="18" charset="0"/>
                                    </a:rPr>
                                  </m:ctrlPr>
                                </m:sSubPr>
                                <m:e>
                                  <m:r>
                                    <a:rPr lang="es-ES" sz="2000" i="1">
                                      <a:solidFill>
                                        <a:srgbClr val="00007F"/>
                                      </a:solidFill>
                                      <a:latin typeface="Cambria Math" panose="02040503050406030204" pitchFamily="18" charset="0"/>
                                    </a:rPr>
                                    <m:t>𝑥</m:t>
                                  </m:r>
                                </m:e>
                                <m:sub>
                                  <m:r>
                                    <a:rPr lang="pt-PT" sz="2000" b="0" i="1" smtClean="0">
                                      <a:solidFill>
                                        <a:srgbClr val="00007F"/>
                                      </a:solidFill>
                                      <a:latin typeface="Cambria Math" panose="02040503050406030204" pitchFamily="18" charset="0"/>
                                    </a:rPr>
                                    <m:t>5</m:t>
                                  </m:r>
                                </m:sub>
                              </m:sSub>
                            </m:e>
                          </m:d>
                          <m:r>
                            <a:rPr lang="pt-PT" sz="2000" b="0" i="1" smtClean="0">
                              <a:solidFill>
                                <a:srgbClr val="00007F"/>
                              </a:solidFill>
                              <a:latin typeface="Cambria Math" panose="02040503050406030204" pitchFamily="18" charset="0"/>
                            </a:rPr>
                            <m:t>=</m:t>
                          </m:r>
                          <m:d>
                            <m:dPr>
                              <m:ctrlPr>
                                <a:rPr lang="pt-PT" sz="2000" b="0" i="1" smtClean="0">
                                  <a:solidFill>
                                    <a:srgbClr val="00007F"/>
                                  </a:solidFill>
                                  <a:latin typeface="Cambria Math" panose="02040503050406030204" pitchFamily="18" charset="0"/>
                                </a:rPr>
                              </m:ctrlPr>
                            </m:dPr>
                            <m:e>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𝑘</m:t>
                              </m:r>
                              <m:r>
                                <a:rPr lang="pt-PT" sz="2000" b="0" i="1" smtClean="0">
                                  <a:solidFill>
                                    <a:srgbClr val="00007F"/>
                                  </a:solidFill>
                                  <a:latin typeface="Cambria Math" panose="02040503050406030204" pitchFamily="18" charset="0"/>
                                </a:rPr>
                                <m:t>−3</m:t>
                              </m:r>
                              <m:r>
                                <a:rPr lang="pt-PT" sz="2000" b="0" i="1" smtClean="0">
                                  <a:solidFill>
                                    <a:srgbClr val="00007F"/>
                                  </a:solidFill>
                                  <a:latin typeface="Cambria Math" panose="02040503050406030204" pitchFamily="18" charset="0"/>
                                </a:rPr>
                                <m:t>𝑝</m:t>
                              </m:r>
                              <m:r>
                                <a:rPr lang="pt-PT" sz="2000" b="0" i="1" smtClean="0">
                                  <a:solidFill>
                                    <a:srgbClr val="00007F"/>
                                  </a:solidFill>
                                  <a:latin typeface="Cambria Math" panose="02040503050406030204" pitchFamily="18" charset="0"/>
                                </a:rPr>
                                <m:t>,1+2</m:t>
                              </m:r>
                              <m:r>
                                <a:rPr lang="pt-PT" sz="2000" b="0" i="1" smtClean="0">
                                  <a:solidFill>
                                    <a:srgbClr val="00007F"/>
                                  </a:solidFill>
                                  <a:latin typeface="Cambria Math" panose="02040503050406030204" pitchFamily="18" charset="0"/>
                                </a:rPr>
                                <m:t>𝑘</m:t>
                              </m:r>
                              <m:r>
                                <a:rPr lang="pt-PT" sz="2000" b="0" i="1" smtClean="0">
                                  <a:solidFill>
                                    <a:srgbClr val="00007F"/>
                                  </a:solidFill>
                                  <a:latin typeface="Cambria Math" panose="02040503050406030204" pitchFamily="18" charset="0"/>
                                </a:rPr>
                                <m:t>−2</m:t>
                              </m:r>
                              <m:r>
                                <a:rPr lang="pt-PT" sz="2000" b="0" i="1" smtClean="0">
                                  <a:solidFill>
                                    <a:srgbClr val="00007F"/>
                                  </a:solidFill>
                                  <a:latin typeface="Cambria Math" panose="02040503050406030204" pitchFamily="18" charset="0"/>
                                </a:rPr>
                                <m:t>𝑝</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𝑘</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𝑝</m:t>
                              </m:r>
                              <m:r>
                                <a:rPr lang="pt-PT" sz="2000" b="0" i="1" smtClean="0">
                                  <a:solidFill>
                                    <a:srgbClr val="00007F"/>
                                  </a:solidFill>
                                  <a:latin typeface="Cambria Math" panose="02040503050406030204" pitchFamily="18" charset="0"/>
                                </a:rPr>
                                <m:t>,4</m:t>
                              </m:r>
                            </m:e>
                          </m:d>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𝑘</m:t>
                          </m:r>
                          <m:r>
                            <a:rPr lang="pt-PT" sz="2000" b="0" i="1" smtClean="0">
                              <a:solidFill>
                                <a:srgbClr val="00007F"/>
                              </a:solidFill>
                              <a:latin typeface="Cambria Math" panose="02040503050406030204" pitchFamily="18" charset="0"/>
                            </a:rPr>
                            <m:t>,</m:t>
                          </m:r>
                          <m:r>
                            <a:rPr lang="pt-PT" sz="2000" b="0" i="1" smtClean="0">
                              <a:solidFill>
                                <a:srgbClr val="00007F"/>
                              </a:solidFill>
                              <a:latin typeface="Cambria Math" panose="02040503050406030204" pitchFamily="18" charset="0"/>
                            </a:rPr>
                            <m:t>𝑝</m:t>
                          </m:r>
                          <m:r>
                            <a:rPr lang="pt-PT" sz="2000" b="0" i="1" smtClean="0">
                              <a:solidFill>
                                <a:srgbClr val="00007F"/>
                              </a:solidFill>
                              <a:latin typeface="Cambria Math" panose="02040503050406030204" pitchFamily="18" charset="0"/>
                              <a:ea typeface="Cambria Math" panose="02040503050406030204" pitchFamily="18" charset="0"/>
                            </a:rPr>
                            <m:t>∈</m:t>
                          </m:r>
                          <m:r>
                            <a:rPr lang="pt-PT" sz="2000" b="0" i="1" smtClean="0">
                              <a:solidFill>
                                <a:srgbClr val="00007F"/>
                              </a:solidFill>
                              <a:latin typeface="Cambria Math" panose="02040503050406030204" pitchFamily="18" charset="0"/>
                              <a:ea typeface="Cambria Math" panose="02040503050406030204" pitchFamily="18" charset="0"/>
                            </a:rPr>
                            <m:t>ℝ</m:t>
                          </m:r>
                        </m:e>
                        <m:sub/>
                      </m:sSub>
                    </m:oMath>
                  </m:oMathPara>
                </a14:m>
                <a:endParaRPr lang="en-GB" sz="2000" dirty="0">
                  <a:solidFill>
                    <a:srgbClr val="00007F"/>
                  </a:solidFill>
                </a:endParaRPr>
              </a:p>
            </p:txBody>
          </p:sp>
        </mc:Choice>
        <mc:Fallback xmlns="">
          <p:sp>
            <p:nvSpPr>
              <p:cNvPr id="105" name="Retângulo 104">
                <a:extLst>
                  <a:ext uri="{FF2B5EF4-FFF2-40B4-BE49-F238E27FC236}">
                    <a16:creationId xmlns:a16="http://schemas.microsoft.com/office/drawing/2014/main" id="{60484F97-1525-4919-B0CF-F76BE763E883}"/>
                  </a:ext>
                </a:extLst>
              </p:cNvPr>
              <p:cNvSpPr>
                <a:spLocks noRot="1" noChangeAspect="1" noMove="1" noResize="1" noEditPoints="1" noAdjustHandles="1" noChangeArrowheads="1" noChangeShapeType="1" noTextEdit="1"/>
              </p:cNvSpPr>
              <p:nvPr/>
            </p:nvSpPr>
            <p:spPr>
              <a:xfrm>
                <a:off x="3578910" y="5618085"/>
                <a:ext cx="8345648" cy="400110"/>
              </a:xfrm>
              <a:prstGeom prst="rect">
                <a:avLst/>
              </a:prstGeom>
              <a:blipFill>
                <a:blip r:embed="rId26"/>
                <a:stretch>
                  <a:fillRect b="-13846"/>
                </a:stretch>
              </a:blipFill>
            </p:spPr>
            <p:txBody>
              <a:bodyPr/>
              <a:lstStyle/>
              <a:p>
                <a:r>
                  <a:rPr lang="en-GB">
                    <a:noFill/>
                  </a:rPr>
                  <a:t> </a:t>
                </a:r>
              </a:p>
            </p:txBody>
          </p:sp>
        </mc:Fallback>
      </mc:AlternateContent>
      <p:sp>
        <p:nvSpPr>
          <p:cNvPr id="106" name="Retângulo: Cantos Arredondados 105">
            <a:hlinkClick r:id="rId27" action="ppaction://hlinksldjump"/>
            <a:extLst>
              <a:ext uri="{FF2B5EF4-FFF2-40B4-BE49-F238E27FC236}">
                <a16:creationId xmlns:a16="http://schemas.microsoft.com/office/drawing/2014/main" id="{6E86AA16-97FE-47F2-8B3F-0C4D5EBFC202}"/>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107" name="Retângulo: Cantos Arredondados 106">
            <a:hlinkClick r:id="rId28" action="ppaction://hlinksldjump"/>
            <a:extLst>
              <a:ext uri="{FF2B5EF4-FFF2-40B4-BE49-F238E27FC236}">
                <a16:creationId xmlns:a16="http://schemas.microsoft.com/office/drawing/2014/main" id="{382CCBC0-4B33-4CE2-B36B-0E5749E69A69}"/>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108" name="Retângulo: Cantos Arredondados 107">
            <a:hlinkClick r:id="rId29" action="ppaction://hlinksldjump"/>
            <a:extLst>
              <a:ext uri="{FF2B5EF4-FFF2-40B4-BE49-F238E27FC236}">
                <a16:creationId xmlns:a16="http://schemas.microsoft.com/office/drawing/2014/main" id="{54B9DFAD-F588-4336-A926-FCBEE4370A29}"/>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109" name="Retângulo: Cantos Arredondados 108">
            <a:hlinkClick r:id="rId30" action="ppaction://hlinksldjump"/>
            <a:extLst>
              <a:ext uri="{FF2B5EF4-FFF2-40B4-BE49-F238E27FC236}">
                <a16:creationId xmlns:a16="http://schemas.microsoft.com/office/drawing/2014/main" id="{8BD3AC33-20F8-41F2-8F51-F57D1988CE13}"/>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110" name="Retângulo: Cantos Arredondados 109">
            <a:hlinkClick r:id="rId31" action="ppaction://hlinksldjump"/>
            <a:extLst>
              <a:ext uri="{FF2B5EF4-FFF2-40B4-BE49-F238E27FC236}">
                <a16:creationId xmlns:a16="http://schemas.microsoft.com/office/drawing/2014/main" id="{EC24CCD1-C7C4-4167-99E4-92CF60D07D43}"/>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7815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p:cTn id="6" dur="indefinite"/>
                                        <p:tgtEl>
                                          <p:spTgt spid="74"/>
                                        </p:tgtEl>
                                        <p:attrNameLst>
                                          <p:attrName>style.opacity</p:attrName>
                                        </p:attrNameLst>
                                      </p:cBhvr>
                                      <p:to>
                                        <p:strVal val="0.25"/>
                                      </p:to>
                                    </p:set>
                                    <p:animEffect filter="image" prLst="opacity: 0.25">
                                      <p:cBhvr rctx="IE">
                                        <p:cTn id="7" dur="indefinite"/>
                                        <p:tgtEl>
                                          <p:spTgt spid="74"/>
                                        </p:tgtEl>
                                      </p:cBhvr>
                                    </p:animEffect>
                                  </p:childTnLst>
                                </p:cTn>
                              </p:par>
                            </p:childTnLst>
                          </p:cTn>
                        </p:par>
                        <p:par>
                          <p:cTn id="8" fill="hold">
                            <p:stCondLst>
                              <p:cond delay="0"/>
                            </p:stCondLst>
                            <p:childTnLst>
                              <p:par>
                                <p:cTn id="9" presetID="9" presetClass="emph" presetSubtype="0" grpId="0" nodeType="afterEffect">
                                  <p:stCondLst>
                                    <p:cond delay="0"/>
                                  </p:stCondLst>
                                  <p:childTnLst>
                                    <p:set>
                                      <p:cBhvr>
                                        <p:cTn id="10" dur="indefinite"/>
                                        <p:tgtEl>
                                          <p:spTgt spid="73"/>
                                        </p:tgtEl>
                                        <p:attrNameLst>
                                          <p:attrName>style.opacity</p:attrName>
                                        </p:attrNameLst>
                                      </p:cBhvr>
                                      <p:to>
                                        <p:strVal val="0.25"/>
                                      </p:to>
                                    </p:set>
                                    <p:animEffect filter="image" prLst="opacity: 0.25">
                                      <p:cBhvr rctx="IE">
                                        <p:cTn id="11" dur="indefinite"/>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750"/>
                                        <p:tgtEl>
                                          <p:spTgt spid="33"/>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750"/>
                                        <p:tgtEl>
                                          <p:spTgt spid="4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750"/>
                                        <p:tgtEl>
                                          <p:spTgt spid="4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750"/>
                                        <p:tgtEl>
                                          <p:spTgt spid="42"/>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750"/>
                                        <p:tgtEl>
                                          <p:spTgt spid="4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750"/>
                                        <p:tgtEl>
                                          <p:spTgt spid="45"/>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75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2"/>
                                        </p:tgtEl>
                                      </p:cBhvr>
                                    </p:animEffect>
                                    <p:set>
                                      <p:cBhvr>
                                        <p:cTn id="64" dur="1" fill="hold">
                                          <p:stCondLst>
                                            <p:cond delay="499"/>
                                          </p:stCondLst>
                                        </p:cTn>
                                        <p:tgtEl>
                                          <p:spTgt spid="42"/>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750"/>
                                        <p:tgtEl>
                                          <p:spTgt spid="49"/>
                                        </p:tgtEl>
                                      </p:cBhvr>
                                    </p:animEffect>
                                  </p:childTnLst>
                                </p:cTn>
                              </p:par>
                            </p:childTnLst>
                          </p:cTn>
                        </p:par>
                        <p:par>
                          <p:cTn id="71" fill="hold">
                            <p:stCondLst>
                              <p:cond delay="750"/>
                            </p:stCondLst>
                            <p:childTnLst>
                              <p:par>
                                <p:cTn id="72" presetID="10"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750"/>
                                        <p:tgtEl>
                                          <p:spTgt spid="5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up)">
                                      <p:cBhvr>
                                        <p:cTn id="77" dur="750"/>
                                        <p:tgtEl>
                                          <p:spTgt spid="52"/>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750"/>
                                        <p:tgtEl>
                                          <p:spTgt spid="53"/>
                                        </p:tgtEl>
                                      </p:cBhvr>
                                    </p:animEffect>
                                  </p:childTnLst>
                                </p:cTn>
                              </p:par>
                            </p:childTnLst>
                          </p:cTn>
                        </p:par>
                        <p:par>
                          <p:cTn id="82" fill="hold">
                            <p:stCondLst>
                              <p:cond delay="2250"/>
                            </p:stCondLst>
                            <p:childTnLst>
                              <p:par>
                                <p:cTn id="83" presetID="10" presetClass="entr" presetSubtype="0"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750"/>
                                        <p:tgtEl>
                                          <p:spTgt spid="5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up)">
                                      <p:cBhvr>
                                        <p:cTn id="88" dur="750"/>
                                        <p:tgtEl>
                                          <p:spTgt spid="5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1000"/>
                                        <p:tgtEl>
                                          <p:spTgt spid="56"/>
                                        </p:tgtEl>
                                      </p:cBhvr>
                                    </p:animEffect>
                                  </p:childTnLst>
                                </p:cTn>
                              </p:par>
                              <p:par>
                                <p:cTn id="94" presetID="10" presetClass="exit" presetSubtype="0" fill="hold" grpId="1"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53"/>
                                        </p:tgtEl>
                                      </p:cBhvr>
                                    </p:animEffect>
                                    <p:set>
                                      <p:cBhvr>
                                        <p:cTn id="102" dur="1" fill="hold">
                                          <p:stCondLst>
                                            <p:cond delay="499"/>
                                          </p:stCondLst>
                                        </p:cTn>
                                        <p:tgtEl>
                                          <p:spTgt spid="5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2"/>
                                        </p:tgtEl>
                                      </p:cBhvr>
                                    </p:animEffect>
                                    <p:set>
                                      <p:cBhvr>
                                        <p:cTn id="105" dur="1" fill="hold">
                                          <p:stCondLst>
                                            <p:cond delay="499"/>
                                          </p:stCondLst>
                                        </p:cTn>
                                        <p:tgtEl>
                                          <p:spTgt spid="52"/>
                                        </p:tgtEl>
                                        <p:attrNameLst>
                                          <p:attrName>style.visibility</p:attrName>
                                        </p:attrNameLst>
                                      </p:cBhvr>
                                      <p:to>
                                        <p:strVal val="hidden"/>
                                      </p:to>
                                    </p:se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fade">
                                      <p:cBhvr>
                                        <p:cTn id="109" dur="1000"/>
                                        <p:tgtEl>
                                          <p:spTgt spid="58"/>
                                        </p:tgtEl>
                                      </p:cBhvr>
                                    </p:animEffect>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750"/>
                                        <p:tgtEl>
                                          <p:spTgt spid="59"/>
                                        </p:tgtEl>
                                      </p:cBhvr>
                                    </p:animEffect>
                                  </p:childTnLst>
                                </p:cTn>
                              </p:par>
                            </p:childTnLst>
                          </p:cTn>
                        </p:par>
                        <p:par>
                          <p:cTn id="119" fill="hold">
                            <p:stCondLst>
                              <p:cond delay="750"/>
                            </p:stCondLst>
                            <p:childTnLst>
                              <p:par>
                                <p:cTn id="120" presetID="10" presetClass="entr" presetSubtype="0"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75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par>
                          <p:cTn id="128" fill="hold">
                            <p:stCondLst>
                              <p:cond delay="500"/>
                            </p:stCondLst>
                            <p:childTnLst>
                              <p:par>
                                <p:cTn id="129" presetID="22" presetClass="entr" presetSubtype="8" fill="hold" nodeType="after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wipe(left)">
                                      <p:cBhvr>
                                        <p:cTn id="131" dur="750"/>
                                        <p:tgtEl>
                                          <p:spTgt spid="61"/>
                                        </p:tgtEl>
                                      </p:cBhvr>
                                    </p:animEffect>
                                  </p:childTnLst>
                                </p:cTn>
                              </p:par>
                            </p:childTnLst>
                          </p:cTn>
                        </p:par>
                        <p:par>
                          <p:cTn id="132" fill="hold">
                            <p:stCondLst>
                              <p:cond delay="1250"/>
                            </p:stCondLst>
                            <p:childTnLst>
                              <p:par>
                                <p:cTn id="133" presetID="10" presetClass="entr" presetSubtype="0" fill="hold" grpId="0" nodeType="after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fade">
                                      <p:cBhvr>
                                        <p:cTn id="135" dur="750"/>
                                        <p:tgtEl>
                                          <p:spTgt spid="67"/>
                                        </p:tgtEl>
                                      </p:cBhvr>
                                    </p:animEffect>
                                  </p:childTnLst>
                                </p:cTn>
                              </p:par>
                            </p:childTnLst>
                          </p:cTn>
                        </p:par>
                        <p:par>
                          <p:cTn id="136" fill="hold">
                            <p:stCondLst>
                              <p:cond delay="2000"/>
                            </p:stCondLst>
                            <p:childTnLst>
                              <p:par>
                                <p:cTn id="137" presetID="22" presetClass="entr" presetSubtype="8" fill="hold"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750"/>
                                        <p:tgtEl>
                                          <p:spTgt spid="64"/>
                                        </p:tgtEl>
                                      </p:cBhvr>
                                    </p:animEffect>
                                  </p:childTnLst>
                                </p:cTn>
                              </p:par>
                            </p:childTnLst>
                          </p:cTn>
                        </p:par>
                        <p:par>
                          <p:cTn id="140" fill="hold">
                            <p:stCondLst>
                              <p:cond delay="2750"/>
                            </p:stCondLst>
                            <p:childTnLst>
                              <p:par>
                                <p:cTn id="141" presetID="10" presetClass="entr" presetSubtype="0" fill="hold" grpId="0" nodeType="afterEffect">
                                  <p:stCondLst>
                                    <p:cond delay="0"/>
                                  </p:stCondLst>
                                  <p:childTnLst>
                                    <p:set>
                                      <p:cBhvr>
                                        <p:cTn id="142" dur="1" fill="hold">
                                          <p:stCondLst>
                                            <p:cond delay="0"/>
                                          </p:stCondLst>
                                        </p:cTn>
                                        <p:tgtEl>
                                          <p:spTgt spid="68"/>
                                        </p:tgtEl>
                                        <p:attrNameLst>
                                          <p:attrName>style.visibility</p:attrName>
                                        </p:attrNameLst>
                                      </p:cBhvr>
                                      <p:to>
                                        <p:strVal val="visible"/>
                                      </p:to>
                                    </p:set>
                                    <p:animEffect transition="in" filter="fade">
                                      <p:cBhvr>
                                        <p:cTn id="143" dur="750"/>
                                        <p:tgtEl>
                                          <p:spTgt spid="6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wipe(left)">
                                      <p:cBhvr>
                                        <p:cTn id="148" dur="750"/>
                                        <p:tgtEl>
                                          <p:spTgt spid="78"/>
                                        </p:tgtEl>
                                      </p:cBhvr>
                                    </p:animEffect>
                                  </p:childTnLst>
                                </p:cTn>
                              </p:par>
                            </p:childTnLst>
                          </p:cTn>
                        </p:par>
                        <p:par>
                          <p:cTn id="149" fill="hold">
                            <p:stCondLst>
                              <p:cond delay="750"/>
                            </p:stCondLst>
                            <p:childTnLst>
                              <p:par>
                                <p:cTn id="150" presetID="10" presetClass="entr" presetSubtype="0" fill="hold" grpId="0" nodeType="afterEffect">
                                  <p:stCondLst>
                                    <p:cond delay="0"/>
                                  </p:stCondLst>
                                  <p:childTnLst>
                                    <p:set>
                                      <p:cBhvr>
                                        <p:cTn id="151" dur="1" fill="hold">
                                          <p:stCondLst>
                                            <p:cond delay="0"/>
                                          </p:stCondLst>
                                        </p:cTn>
                                        <p:tgtEl>
                                          <p:spTgt spid="79"/>
                                        </p:tgtEl>
                                        <p:attrNameLst>
                                          <p:attrName>style.visibility</p:attrName>
                                        </p:attrNameLst>
                                      </p:cBhvr>
                                      <p:to>
                                        <p:strVal val="visible"/>
                                      </p:to>
                                    </p:set>
                                    <p:animEffect transition="in" filter="fade">
                                      <p:cBhvr>
                                        <p:cTn id="152" dur="750"/>
                                        <p:tgtEl>
                                          <p:spTgt spid="79"/>
                                        </p:tgtEl>
                                      </p:cBhvr>
                                    </p:animEffect>
                                  </p:childTnLst>
                                </p:cTn>
                              </p:par>
                            </p:childTnLst>
                          </p:cTn>
                        </p:par>
                        <p:par>
                          <p:cTn id="153" fill="hold">
                            <p:stCondLst>
                              <p:cond delay="1500"/>
                            </p:stCondLst>
                            <p:childTnLst>
                              <p:par>
                                <p:cTn id="154" presetID="22" presetClass="entr" presetSubtype="8" fill="hold" nodeType="afterEffect">
                                  <p:stCondLst>
                                    <p:cond delay="0"/>
                                  </p:stCondLst>
                                  <p:childTnLst>
                                    <p:set>
                                      <p:cBhvr>
                                        <p:cTn id="155" dur="1" fill="hold">
                                          <p:stCondLst>
                                            <p:cond delay="0"/>
                                          </p:stCondLst>
                                        </p:cTn>
                                        <p:tgtEl>
                                          <p:spTgt spid="77"/>
                                        </p:tgtEl>
                                        <p:attrNameLst>
                                          <p:attrName>style.visibility</p:attrName>
                                        </p:attrNameLst>
                                      </p:cBhvr>
                                      <p:to>
                                        <p:strVal val="visible"/>
                                      </p:to>
                                    </p:set>
                                    <p:animEffect transition="in" filter="wipe(left)">
                                      <p:cBhvr>
                                        <p:cTn id="156" dur="750"/>
                                        <p:tgtEl>
                                          <p:spTgt spid="77"/>
                                        </p:tgtEl>
                                      </p:cBhvr>
                                    </p:animEffect>
                                  </p:childTnLst>
                                </p:cTn>
                              </p:par>
                            </p:childTnLst>
                          </p:cTn>
                        </p:par>
                        <p:par>
                          <p:cTn id="157" fill="hold">
                            <p:stCondLst>
                              <p:cond delay="2250"/>
                            </p:stCondLst>
                            <p:childTnLst>
                              <p:par>
                                <p:cTn id="158" presetID="10" presetClass="entr" presetSubtype="0" fill="hold" grpId="0" nodeType="afterEffect">
                                  <p:stCondLst>
                                    <p:cond delay="0"/>
                                  </p:stCondLst>
                                  <p:childTnLst>
                                    <p:set>
                                      <p:cBhvr>
                                        <p:cTn id="159" dur="1" fill="hold">
                                          <p:stCondLst>
                                            <p:cond delay="0"/>
                                          </p:stCondLst>
                                        </p:cTn>
                                        <p:tgtEl>
                                          <p:spTgt spid="80"/>
                                        </p:tgtEl>
                                        <p:attrNameLst>
                                          <p:attrName>style.visibility</p:attrName>
                                        </p:attrNameLst>
                                      </p:cBhvr>
                                      <p:to>
                                        <p:strVal val="visible"/>
                                      </p:to>
                                    </p:set>
                                    <p:animEffect transition="in" filter="fade">
                                      <p:cBhvr>
                                        <p:cTn id="160" dur="750"/>
                                        <p:tgtEl>
                                          <p:spTgt spid="80"/>
                                        </p:tgtEl>
                                      </p:cBhvr>
                                    </p:animEffect>
                                  </p:childTnLst>
                                </p:cTn>
                              </p:par>
                            </p:childTnLst>
                          </p:cTn>
                        </p:par>
                        <p:par>
                          <p:cTn id="161" fill="hold">
                            <p:stCondLst>
                              <p:cond delay="3000"/>
                            </p:stCondLst>
                            <p:childTnLst>
                              <p:par>
                                <p:cTn id="162" presetID="22" presetClass="entr" presetSubtype="8" fill="hold" nodeType="after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wipe(left)">
                                      <p:cBhvr>
                                        <p:cTn id="164" dur="750"/>
                                        <p:tgtEl>
                                          <p:spTgt spid="71"/>
                                        </p:tgtEl>
                                      </p:cBhvr>
                                    </p:animEffect>
                                  </p:childTnLst>
                                </p:cTn>
                              </p:par>
                            </p:childTnLst>
                          </p:cTn>
                        </p:par>
                        <p:par>
                          <p:cTn id="165" fill="hold">
                            <p:stCondLst>
                              <p:cond delay="3750"/>
                            </p:stCondLst>
                            <p:childTnLst>
                              <p:par>
                                <p:cTn id="166" presetID="10" presetClass="entr" presetSubtype="0" fill="hold" grpId="0" nodeType="afterEffect">
                                  <p:stCondLst>
                                    <p:cond delay="0"/>
                                  </p:stCondLst>
                                  <p:childTnLst>
                                    <p:set>
                                      <p:cBhvr>
                                        <p:cTn id="167" dur="1" fill="hold">
                                          <p:stCondLst>
                                            <p:cond delay="0"/>
                                          </p:stCondLst>
                                        </p:cTn>
                                        <p:tgtEl>
                                          <p:spTgt spid="81"/>
                                        </p:tgtEl>
                                        <p:attrNameLst>
                                          <p:attrName>style.visibility</p:attrName>
                                        </p:attrNameLst>
                                      </p:cBhvr>
                                      <p:to>
                                        <p:strVal val="visible"/>
                                      </p:to>
                                    </p:set>
                                    <p:animEffect transition="in" filter="fade">
                                      <p:cBhvr>
                                        <p:cTn id="168" dur="750"/>
                                        <p:tgtEl>
                                          <p:spTgt spid="8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1" fill="hold" grpId="0" nodeType="clickEffect">
                                  <p:stCondLst>
                                    <p:cond delay="0"/>
                                  </p:stCondLst>
                                  <p:childTnLst>
                                    <p:set>
                                      <p:cBhvr>
                                        <p:cTn id="172" dur="1" fill="hold">
                                          <p:stCondLst>
                                            <p:cond delay="0"/>
                                          </p:stCondLst>
                                        </p:cTn>
                                        <p:tgtEl>
                                          <p:spTgt spid="84"/>
                                        </p:tgtEl>
                                        <p:attrNameLst>
                                          <p:attrName>style.visibility</p:attrName>
                                        </p:attrNameLst>
                                      </p:cBhvr>
                                      <p:to>
                                        <p:strVal val="visible"/>
                                      </p:to>
                                    </p:set>
                                    <p:animEffect transition="in" filter="wipe(up)">
                                      <p:cBhvr>
                                        <p:cTn id="173" dur="750"/>
                                        <p:tgtEl>
                                          <p:spTgt spid="84"/>
                                        </p:tgtEl>
                                      </p:cBhvr>
                                    </p:animEffect>
                                  </p:childTnLst>
                                </p:cTn>
                              </p:par>
                            </p:childTnLst>
                          </p:cTn>
                        </p:par>
                        <p:par>
                          <p:cTn id="174" fill="hold">
                            <p:stCondLst>
                              <p:cond delay="750"/>
                            </p:stCondLst>
                            <p:childTnLst>
                              <p:par>
                                <p:cTn id="175" presetID="10" presetClass="entr" presetSubtype="0" fill="hold" grpId="0" nodeType="afterEffect">
                                  <p:stCondLst>
                                    <p:cond delay="0"/>
                                  </p:stCondLst>
                                  <p:childTnLst>
                                    <p:set>
                                      <p:cBhvr>
                                        <p:cTn id="176" dur="1" fill="hold">
                                          <p:stCondLst>
                                            <p:cond delay="0"/>
                                          </p:stCondLst>
                                        </p:cTn>
                                        <p:tgtEl>
                                          <p:spTgt spid="85"/>
                                        </p:tgtEl>
                                        <p:attrNameLst>
                                          <p:attrName>style.visibility</p:attrName>
                                        </p:attrNameLst>
                                      </p:cBhvr>
                                      <p:to>
                                        <p:strVal val="visible"/>
                                      </p:to>
                                    </p:set>
                                    <p:animEffect transition="in" filter="fade">
                                      <p:cBhvr>
                                        <p:cTn id="177" dur="750"/>
                                        <p:tgtEl>
                                          <p:spTgt spid="85"/>
                                        </p:tgtEl>
                                      </p:cBhvr>
                                    </p:animEffect>
                                  </p:childTnLst>
                                </p:cTn>
                              </p:par>
                            </p:childTnLst>
                          </p:cTn>
                        </p:par>
                        <p:par>
                          <p:cTn id="178" fill="hold">
                            <p:stCondLst>
                              <p:cond delay="1500"/>
                            </p:stCondLst>
                            <p:childTnLst>
                              <p:par>
                                <p:cTn id="179" presetID="10" presetClass="entr" presetSubtype="0" fill="hold" grpId="0" nodeType="afterEffect">
                                  <p:stCondLst>
                                    <p:cond delay="0"/>
                                  </p:stCondLst>
                                  <p:childTnLst>
                                    <p:set>
                                      <p:cBhvr>
                                        <p:cTn id="180" dur="1" fill="hold">
                                          <p:stCondLst>
                                            <p:cond delay="0"/>
                                          </p:stCondLst>
                                        </p:cTn>
                                        <p:tgtEl>
                                          <p:spTgt spid="86"/>
                                        </p:tgtEl>
                                        <p:attrNameLst>
                                          <p:attrName>style.visibility</p:attrName>
                                        </p:attrNameLst>
                                      </p:cBhvr>
                                      <p:to>
                                        <p:strVal val="visible"/>
                                      </p:to>
                                    </p:set>
                                    <p:animEffect transition="in" filter="fade">
                                      <p:cBhvr>
                                        <p:cTn id="181" dur="750"/>
                                        <p:tgtEl>
                                          <p:spTgt spid="86"/>
                                        </p:tgtEl>
                                      </p:cBhvr>
                                    </p:animEffect>
                                  </p:childTnLst>
                                </p:cTn>
                              </p:par>
                            </p:childTnLst>
                          </p:cTn>
                        </p:par>
                        <p:par>
                          <p:cTn id="182" fill="hold">
                            <p:stCondLst>
                              <p:cond delay="2250"/>
                            </p:stCondLst>
                            <p:childTnLst>
                              <p:par>
                                <p:cTn id="183" presetID="22" presetClass="entr" presetSubtype="8" fill="hold" grpId="0" nodeType="after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left)">
                                      <p:cBhvr>
                                        <p:cTn id="185" dur="500"/>
                                        <p:tgtEl>
                                          <p:spTgt spid="87"/>
                                        </p:tgtEl>
                                      </p:cBhvr>
                                    </p:animEffect>
                                  </p:childTnLst>
                                </p:cTn>
                              </p:par>
                            </p:childTnLst>
                          </p:cTn>
                        </p:par>
                        <p:par>
                          <p:cTn id="186" fill="hold">
                            <p:stCondLst>
                              <p:cond delay="2750"/>
                            </p:stCondLst>
                            <p:childTnLst>
                              <p:par>
                                <p:cTn id="187" presetID="22" presetClass="entr" presetSubtype="8" fill="hold" grpId="0" nodeType="after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left)">
                                      <p:cBhvr>
                                        <p:cTn id="189" dur="500"/>
                                        <p:tgtEl>
                                          <p:spTgt spid="44"/>
                                        </p:tgtEl>
                                      </p:cBhvr>
                                    </p:animEffect>
                                  </p:childTnLst>
                                </p:cTn>
                              </p:par>
                            </p:childTnLst>
                          </p:cTn>
                        </p:par>
                        <p:par>
                          <p:cTn id="190" fill="hold">
                            <p:stCondLst>
                              <p:cond delay="3250"/>
                            </p:stCondLst>
                            <p:childTnLst>
                              <p:par>
                                <p:cTn id="191" presetID="10" presetClass="entr" presetSubtype="0" fill="hold" grpId="0" nodeType="afterEffect">
                                  <p:stCondLst>
                                    <p:cond delay="0"/>
                                  </p:stCondLst>
                                  <p:childTnLst>
                                    <p:set>
                                      <p:cBhvr>
                                        <p:cTn id="192" dur="1" fill="hold">
                                          <p:stCondLst>
                                            <p:cond delay="0"/>
                                          </p:stCondLst>
                                        </p:cTn>
                                        <p:tgtEl>
                                          <p:spTgt spid="88"/>
                                        </p:tgtEl>
                                        <p:attrNameLst>
                                          <p:attrName>style.visibility</p:attrName>
                                        </p:attrNameLst>
                                      </p:cBhvr>
                                      <p:to>
                                        <p:strVal val="visible"/>
                                      </p:to>
                                    </p:set>
                                    <p:animEffect transition="in" filter="fade">
                                      <p:cBhvr>
                                        <p:cTn id="193" dur="750"/>
                                        <p:tgtEl>
                                          <p:spTgt spid="88"/>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grpId="1" nodeType="clickEffect">
                                  <p:stCondLst>
                                    <p:cond delay="0"/>
                                  </p:stCondLst>
                                  <p:childTnLst>
                                    <p:animEffect transition="out" filter="fade">
                                      <p:cBhvr>
                                        <p:cTn id="197" dur="500"/>
                                        <p:tgtEl>
                                          <p:spTgt spid="85"/>
                                        </p:tgtEl>
                                      </p:cBhvr>
                                    </p:animEffect>
                                    <p:set>
                                      <p:cBhvr>
                                        <p:cTn id="198" dur="1" fill="hold">
                                          <p:stCondLst>
                                            <p:cond delay="499"/>
                                          </p:stCondLst>
                                        </p:cTn>
                                        <p:tgtEl>
                                          <p:spTgt spid="85"/>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86"/>
                                        </p:tgtEl>
                                      </p:cBhvr>
                                    </p:animEffect>
                                    <p:set>
                                      <p:cBhvr>
                                        <p:cTn id="201" dur="1" fill="hold">
                                          <p:stCondLst>
                                            <p:cond delay="499"/>
                                          </p:stCondLst>
                                        </p:cTn>
                                        <p:tgtEl>
                                          <p:spTgt spid="86"/>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87"/>
                                        </p:tgtEl>
                                      </p:cBhvr>
                                    </p:animEffect>
                                    <p:set>
                                      <p:cBhvr>
                                        <p:cTn id="204" dur="1" fill="hold">
                                          <p:stCondLst>
                                            <p:cond delay="499"/>
                                          </p:stCondLst>
                                        </p:cTn>
                                        <p:tgtEl>
                                          <p:spTgt spid="87"/>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44"/>
                                        </p:tgtEl>
                                      </p:cBhvr>
                                    </p:animEffect>
                                    <p:set>
                                      <p:cBhvr>
                                        <p:cTn id="207" dur="1" fill="hold">
                                          <p:stCondLst>
                                            <p:cond delay="499"/>
                                          </p:stCondLst>
                                        </p:cTn>
                                        <p:tgtEl>
                                          <p:spTgt spid="44"/>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84"/>
                                        </p:tgtEl>
                                      </p:cBhvr>
                                    </p:animEffect>
                                    <p:set>
                                      <p:cBhvr>
                                        <p:cTn id="210" dur="1" fill="hold">
                                          <p:stCondLst>
                                            <p:cond delay="499"/>
                                          </p:stCondLst>
                                        </p:cTn>
                                        <p:tgtEl>
                                          <p:spTgt spid="84"/>
                                        </p:tgtEl>
                                        <p:attrNameLst>
                                          <p:attrName>style.visibility</p:attrName>
                                        </p:attrNameLst>
                                      </p:cBhvr>
                                      <p:to>
                                        <p:strVal val="hidden"/>
                                      </p:to>
                                    </p:set>
                                  </p:childTnLst>
                                </p:cTn>
                              </p:par>
                              <p:par>
                                <p:cTn id="211" presetID="22" presetClass="entr" presetSubtype="1" fill="hold" grpId="0" nodeType="withEffect">
                                  <p:stCondLst>
                                    <p:cond delay="0"/>
                                  </p:stCondLst>
                                  <p:childTnLst>
                                    <p:set>
                                      <p:cBhvr>
                                        <p:cTn id="212" dur="1" fill="hold">
                                          <p:stCondLst>
                                            <p:cond delay="0"/>
                                          </p:stCondLst>
                                        </p:cTn>
                                        <p:tgtEl>
                                          <p:spTgt spid="95"/>
                                        </p:tgtEl>
                                        <p:attrNameLst>
                                          <p:attrName>style.visibility</p:attrName>
                                        </p:attrNameLst>
                                      </p:cBhvr>
                                      <p:to>
                                        <p:strVal val="visible"/>
                                      </p:to>
                                    </p:set>
                                    <p:animEffect transition="in" filter="wipe(up)">
                                      <p:cBhvr>
                                        <p:cTn id="213" dur="750"/>
                                        <p:tgtEl>
                                          <p:spTgt spid="95"/>
                                        </p:tgtEl>
                                      </p:cBhvr>
                                    </p:animEffect>
                                  </p:childTnLst>
                                </p:cTn>
                              </p:par>
                            </p:childTnLst>
                          </p:cTn>
                        </p:par>
                        <p:par>
                          <p:cTn id="214" fill="hold">
                            <p:stCondLst>
                              <p:cond delay="750"/>
                            </p:stCondLst>
                            <p:childTnLst>
                              <p:par>
                                <p:cTn id="215" presetID="10" presetClass="entr" presetSubtype="0" fill="hold" grpId="0" nodeType="afterEffect">
                                  <p:stCondLst>
                                    <p:cond delay="0"/>
                                  </p:stCondLst>
                                  <p:childTnLst>
                                    <p:set>
                                      <p:cBhvr>
                                        <p:cTn id="216" dur="1" fill="hold">
                                          <p:stCondLst>
                                            <p:cond delay="0"/>
                                          </p:stCondLst>
                                        </p:cTn>
                                        <p:tgtEl>
                                          <p:spTgt spid="89"/>
                                        </p:tgtEl>
                                        <p:attrNameLst>
                                          <p:attrName>style.visibility</p:attrName>
                                        </p:attrNameLst>
                                      </p:cBhvr>
                                      <p:to>
                                        <p:strVal val="visible"/>
                                      </p:to>
                                    </p:set>
                                    <p:animEffect transition="in" filter="fade">
                                      <p:cBhvr>
                                        <p:cTn id="217" dur="750"/>
                                        <p:tgtEl>
                                          <p:spTgt spid="89"/>
                                        </p:tgtEl>
                                      </p:cBhvr>
                                    </p:animEffect>
                                  </p:childTnLst>
                                </p:cTn>
                              </p:par>
                            </p:childTnLst>
                          </p:cTn>
                        </p:par>
                        <p:par>
                          <p:cTn id="218" fill="hold">
                            <p:stCondLst>
                              <p:cond delay="1500"/>
                            </p:stCondLst>
                            <p:childTnLst>
                              <p:par>
                                <p:cTn id="219" presetID="10" presetClass="entr" presetSubtype="0" fill="hold" grpId="0" nodeType="afterEffect">
                                  <p:stCondLst>
                                    <p:cond delay="0"/>
                                  </p:stCondLst>
                                  <p:childTnLst>
                                    <p:set>
                                      <p:cBhvr>
                                        <p:cTn id="220" dur="1" fill="hold">
                                          <p:stCondLst>
                                            <p:cond delay="0"/>
                                          </p:stCondLst>
                                        </p:cTn>
                                        <p:tgtEl>
                                          <p:spTgt spid="91"/>
                                        </p:tgtEl>
                                        <p:attrNameLst>
                                          <p:attrName>style.visibility</p:attrName>
                                        </p:attrNameLst>
                                      </p:cBhvr>
                                      <p:to>
                                        <p:strVal val="visible"/>
                                      </p:to>
                                    </p:set>
                                    <p:animEffect transition="in" filter="fade">
                                      <p:cBhvr>
                                        <p:cTn id="221" dur="750"/>
                                        <p:tgtEl>
                                          <p:spTgt spid="91"/>
                                        </p:tgtEl>
                                      </p:cBhvr>
                                    </p:animEffect>
                                  </p:childTnLst>
                                </p:cTn>
                              </p:par>
                            </p:childTnLst>
                          </p:cTn>
                        </p:par>
                        <p:par>
                          <p:cTn id="222" fill="hold">
                            <p:stCondLst>
                              <p:cond delay="2250"/>
                            </p:stCondLst>
                            <p:childTnLst>
                              <p:par>
                                <p:cTn id="223" presetID="22" presetClass="entr" presetSubtype="8" fill="hold" grpId="0" nodeType="afterEffect">
                                  <p:stCondLst>
                                    <p:cond delay="0"/>
                                  </p:stCondLst>
                                  <p:childTnLst>
                                    <p:set>
                                      <p:cBhvr>
                                        <p:cTn id="224" dur="1" fill="hold">
                                          <p:stCondLst>
                                            <p:cond delay="0"/>
                                          </p:stCondLst>
                                        </p:cTn>
                                        <p:tgtEl>
                                          <p:spTgt spid="93"/>
                                        </p:tgtEl>
                                        <p:attrNameLst>
                                          <p:attrName>style.visibility</p:attrName>
                                        </p:attrNameLst>
                                      </p:cBhvr>
                                      <p:to>
                                        <p:strVal val="visible"/>
                                      </p:to>
                                    </p:set>
                                    <p:animEffect transition="in" filter="wipe(left)">
                                      <p:cBhvr>
                                        <p:cTn id="225" dur="500"/>
                                        <p:tgtEl>
                                          <p:spTgt spid="93"/>
                                        </p:tgtEl>
                                      </p:cBhvr>
                                    </p:animEffect>
                                  </p:childTnLst>
                                </p:cTn>
                              </p:par>
                            </p:childTnLst>
                          </p:cTn>
                        </p:par>
                        <p:par>
                          <p:cTn id="226" fill="hold">
                            <p:stCondLst>
                              <p:cond delay="2750"/>
                            </p:stCondLst>
                            <p:childTnLst>
                              <p:par>
                                <p:cTn id="227" presetID="22" presetClass="entr" presetSubtype="8" fill="hold" grpId="0" nodeType="afterEffect">
                                  <p:stCondLst>
                                    <p:cond delay="0"/>
                                  </p:stCondLst>
                                  <p:childTnLst>
                                    <p:set>
                                      <p:cBhvr>
                                        <p:cTn id="228" dur="1" fill="hold">
                                          <p:stCondLst>
                                            <p:cond delay="0"/>
                                          </p:stCondLst>
                                        </p:cTn>
                                        <p:tgtEl>
                                          <p:spTgt spid="92"/>
                                        </p:tgtEl>
                                        <p:attrNameLst>
                                          <p:attrName>style.visibility</p:attrName>
                                        </p:attrNameLst>
                                      </p:cBhvr>
                                      <p:to>
                                        <p:strVal val="visible"/>
                                      </p:to>
                                    </p:set>
                                    <p:animEffect transition="in" filter="wipe(left)">
                                      <p:cBhvr>
                                        <p:cTn id="229" dur="500"/>
                                        <p:tgtEl>
                                          <p:spTgt spid="92"/>
                                        </p:tgtEl>
                                      </p:cBhvr>
                                    </p:animEffect>
                                  </p:childTnLst>
                                </p:cTn>
                              </p:par>
                            </p:childTnLst>
                          </p:cTn>
                        </p:par>
                        <p:par>
                          <p:cTn id="230" fill="hold">
                            <p:stCondLst>
                              <p:cond delay="3250"/>
                            </p:stCondLst>
                            <p:childTnLst>
                              <p:par>
                                <p:cTn id="231" presetID="10" presetClass="entr" presetSubtype="0" fill="hold" grpId="0" nodeType="afterEffect">
                                  <p:stCondLst>
                                    <p:cond delay="0"/>
                                  </p:stCondLst>
                                  <p:childTnLst>
                                    <p:set>
                                      <p:cBhvr>
                                        <p:cTn id="232" dur="1" fill="hold">
                                          <p:stCondLst>
                                            <p:cond delay="0"/>
                                          </p:stCondLst>
                                        </p:cTn>
                                        <p:tgtEl>
                                          <p:spTgt spid="94"/>
                                        </p:tgtEl>
                                        <p:attrNameLst>
                                          <p:attrName>style.visibility</p:attrName>
                                        </p:attrNameLst>
                                      </p:cBhvr>
                                      <p:to>
                                        <p:strVal val="visible"/>
                                      </p:to>
                                    </p:set>
                                    <p:animEffect transition="in" filter="fade">
                                      <p:cBhvr>
                                        <p:cTn id="233" dur="750"/>
                                        <p:tgtEl>
                                          <p:spTgt spid="94"/>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95"/>
                                        </p:tgtEl>
                                      </p:cBhvr>
                                    </p:animEffect>
                                    <p:set>
                                      <p:cBhvr>
                                        <p:cTn id="238" dur="1" fill="hold">
                                          <p:stCondLst>
                                            <p:cond delay="499"/>
                                          </p:stCondLst>
                                        </p:cTn>
                                        <p:tgtEl>
                                          <p:spTgt spid="95"/>
                                        </p:tgtEl>
                                        <p:attrNameLst>
                                          <p:attrName>style.visibility</p:attrName>
                                        </p:attrNameLst>
                                      </p:cBhvr>
                                      <p:to>
                                        <p:strVal val="hidden"/>
                                      </p:to>
                                    </p:set>
                                  </p:childTnLst>
                                </p:cTn>
                              </p:par>
                              <p:par>
                                <p:cTn id="239" presetID="10" presetClass="exit" presetSubtype="0" fill="hold" grpId="1" nodeType="withEffect">
                                  <p:stCondLst>
                                    <p:cond delay="0"/>
                                  </p:stCondLst>
                                  <p:childTnLst>
                                    <p:animEffect transition="out" filter="fade">
                                      <p:cBhvr>
                                        <p:cTn id="240" dur="500"/>
                                        <p:tgtEl>
                                          <p:spTgt spid="89"/>
                                        </p:tgtEl>
                                      </p:cBhvr>
                                    </p:animEffect>
                                    <p:set>
                                      <p:cBhvr>
                                        <p:cTn id="241" dur="1" fill="hold">
                                          <p:stCondLst>
                                            <p:cond delay="499"/>
                                          </p:stCondLst>
                                        </p:cTn>
                                        <p:tgtEl>
                                          <p:spTgt spid="89"/>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91"/>
                                        </p:tgtEl>
                                      </p:cBhvr>
                                    </p:animEffect>
                                    <p:set>
                                      <p:cBhvr>
                                        <p:cTn id="244" dur="1" fill="hold">
                                          <p:stCondLst>
                                            <p:cond delay="499"/>
                                          </p:stCondLst>
                                        </p:cTn>
                                        <p:tgtEl>
                                          <p:spTgt spid="91"/>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500"/>
                                        <p:tgtEl>
                                          <p:spTgt spid="93"/>
                                        </p:tgtEl>
                                      </p:cBhvr>
                                    </p:animEffect>
                                    <p:set>
                                      <p:cBhvr>
                                        <p:cTn id="247" dur="1" fill="hold">
                                          <p:stCondLst>
                                            <p:cond delay="499"/>
                                          </p:stCondLst>
                                        </p:cTn>
                                        <p:tgtEl>
                                          <p:spTgt spid="93"/>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92"/>
                                        </p:tgtEl>
                                      </p:cBhvr>
                                    </p:animEffect>
                                    <p:set>
                                      <p:cBhvr>
                                        <p:cTn id="250" dur="1" fill="hold">
                                          <p:stCondLst>
                                            <p:cond delay="499"/>
                                          </p:stCondLst>
                                        </p:cTn>
                                        <p:tgtEl>
                                          <p:spTgt spid="92"/>
                                        </p:tgtEl>
                                        <p:attrNameLst>
                                          <p:attrName>style.visibility</p:attrName>
                                        </p:attrNameLst>
                                      </p:cBhvr>
                                      <p:to>
                                        <p:strVal val="hidden"/>
                                      </p:to>
                                    </p:set>
                                  </p:childTnLst>
                                </p:cTn>
                              </p:par>
                              <p:par>
                                <p:cTn id="251" presetID="22" presetClass="entr" presetSubtype="1" fill="hold" grpId="0" nodeType="withEffect">
                                  <p:stCondLst>
                                    <p:cond delay="0"/>
                                  </p:stCondLst>
                                  <p:childTnLst>
                                    <p:set>
                                      <p:cBhvr>
                                        <p:cTn id="252" dur="1" fill="hold">
                                          <p:stCondLst>
                                            <p:cond delay="0"/>
                                          </p:stCondLst>
                                        </p:cTn>
                                        <p:tgtEl>
                                          <p:spTgt spid="102"/>
                                        </p:tgtEl>
                                        <p:attrNameLst>
                                          <p:attrName>style.visibility</p:attrName>
                                        </p:attrNameLst>
                                      </p:cBhvr>
                                      <p:to>
                                        <p:strVal val="visible"/>
                                      </p:to>
                                    </p:set>
                                    <p:animEffect transition="in" filter="wipe(up)">
                                      <p:cBhvr>
                                        <p:cTn id="253" dur="750"/>
                                        <p:tgtEl>
                                          <p:spTgt spid="102"/>
                                        </p:tgtEl>
                                      </p:cBhvr>
                                    </p:animEffect>
                                  </p:childTnLst>
                                </p:cTn>
                              </p:par>
                            </p:childTnLst>
                          </p:cTn>
                        </p:par>
                        <p:par>
                          <p:cTn id="254" fill="hold">
                            <p:stCondLst>
                              <p:cond delay="750"/>
                            </p:stCondLst>
                            <p:childTnLst>
                              <p:par>
                                <p:cTn id="255" presetID="10" presetClass="entr" presetSubtype="0" fill="hold" grpId="0" nodeType="afterEffect">
                                  <p:stCondLst>
                                    <p:cond delay="0"/>
                                  </p:stCondLst>
                                  <p:childTnLst>
                                    <p:set>
                                      <p:cBhvr>
                                        <p:cTn id="256" dur="1" fill="hold">
                                          <p:stCondLst>
                                            <p:cond delay="0"/>
                                          </p:stCondLst>
                                        </p:cTn>
                                        <p:tgtEl>
                                          <p:spTgt spid="101"/>
                                        </p:tgtEl>
                                        <p:attrNameLst>
                                          <p:attrName>style.visibility</p:attrName>
                                        </p:attrNameLst>
                                      </p:cBhvr>
                                      <p:to>
                                        <p:strVal val="visible"/>
                                      </p:to>
                                    </p:set>
                                    <p:animEffect transition="in" filter="fade">
                                      <p:cBhvr>
                                        <p:cTn id="257" dur="750"/>
                                        <p:tgtEl>
                                          <p:spTgt spid="101"/>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xit" presetSubtype="0" fill="hold" grpId="1" nodeType="clickEffect">
                                  <p:stCondLst>
                                    <p:cond delay="0"/>
                                  </p:stCondLst>
                                  <p:childTnLst>
                                    <p:animEffect transition="out" filter="fade">
                                      <p:cBhvr>
                                        <p:cTn id="261" dur="500"/>
                                        <p:tgtEl>
                                          <p:spTgt spid="102"/>
                                        </p:tgtEl>
                                      </p:cBhvr>
                                    </p:animEffect>
                                    <p:set>
                                      <p:cBhvr>
                                        <p:cTn id="262" dur="1" fill="hold">
                                          <p:stCondLst>
                                            <p:cond delay="499"/>
                                          </p:stCondLst>
                                        </p:cTn>
                                        <p:tgtEl>
                                          <p:spTgt spid="102"/>
                                        </p:tgtEl>
                                        <p:attrNameLst>
                                          <p:attrName>style.visibility</p:attrName>
                                        </p:attrNameLst>
                                      </p:cBhvr>
                                      <p:to>
                                        <p:strVal val="hidden"/>
                                      </p:to>
                                    </p:set>
                                  </p:childTnLst>
                                </p:cTn>
                              </p:par>
                            </p:childTnLst>
                          </p:cTn>
                        </p:par>
                        <p:par>
                          <p:cTn id="263" fill="hold">
                            <p:stCondLst>
                              <p:cond delay="500"/>
                            </p:stCondLst>
                            <p:childTnLst>
                              <p:par>
                                <p:cTn id="264" presetID="10" presetClass="entr" presetSubtype="0" fill="hold" grpId="0" nodeType="afterEffect">
                                  <p:stCondLst>
                                    <p:cond delay="0"/>
                                  </p:stCondLst>
                                  <p:childTnLst>
                                    <p:set>
                                      <p:cBhvr>
                                        <p:cTn id="265" dur="1" fill="hold">
                                          <p:stCondLst>
                                            <p:cond delay="0"/>
                                          </p:stCondLst>
                                        </p:cTn>
                                        <p:tgtEl>
                                          <p:spTgt spid="103"/>
                                        </p:tgtEl>
                                        <p:attrNameLst>
                                          <p:attrName>style.visibility</p:attrName>
                                        </p:attrNameLst>
                                      </p:cBhvr>
                                      <p:to>
                                        <p:strVal val="visible"/>
                                      </p:to>
                                    </p:set>
                                    <p:animEffect transition="in" filter="fade">
                                      <p:cBhvr>
                                        <p:cTn id="266" dur="500"/>
                                        <p:tgtEl>
                                          <p:spTgt spid="103"/>
                                        </p:tgtEl>
                                      </p:cBhvr>
                                    </p:animEffect>
                                  </p:childTnLst>
                                </p:cTn>
                              </p:par>
                            </p:childTnLst>
                          </p:cTn>
                        </p:par>
                        <p:par>
                          <p:cTn id="267" fill="hold">
                            <p:stCondLst>
                              <p:cond delay="1000"/>
                            </p:stCondLst>
                            <p:childTnLst>
                              <p:par>
                                <p:cTn id="268" presetID="10" presetClass="entr" presetSubtype="0" fill="hold" grpId="0" nodeType="afterEffect">
                                  <p:stCondLst>
                                    <p:cond delay="0"/>
                                  </p:stCondLst>
                                  <p:childTnLst>
                                    <p:set>
                                      <p:cBhvr>
                                        <p:cTn id="269" dur="1" fill="hold">
                                          <p:stCondLst>
                                            <p:cond delay="0"/>
                                          </p:stCondLst>
                                        </p:cTn>
                                        <p:tgtEl>
                                          <p:spTgt spid="105"/>
                                        </p:tgtEl>
                                        <p:attrNameLst>
                                          <p:attrName>style.visibility</p:attrName>
                                        </p:attrNameLst>
                                      </p:cBhvr>
                                      <p:to>
                                        <p:strVal val="visible"/>
                                      </p:to>
                                    </p:set>
                                    <p:animEffect transition="in" filter="fade">
                                      <p:cBhvr>
                                        <p:cTn id="270"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33" grpId="0" animBg="1"/>
      <p:bldP spid="33" grpId="1" animBg="1"/>
      <p:bldP spid="38" grpId="0"/>
      <p:bldP spid="5" grpId="0"/>
      <p:bldP spid="5" grpId="1"/>
      <p:bldP spid="40" grpId="0" animBg="1"/>
      <p:bldP spid="40" grpId="1" animBg="1"/>
      <p:bldP spid="41" grpId="0"/>
      <p:bldP spid="41" grpId="1"/>
      <p:bldP spid="42" grpId="0" animBg="1"/>
      <p:bldP spid="42" grpId="1" animBg="1"/>
      <p:bldP spid="43" grpId="0"/>
      <p:bldP spid="43" grpId="1"/>
      <p:bldP spid="45" grpId="0"/>
      <p:bldP spid="46" grpId="0" animBg="1"/>
      <p:bldP spid="48" grpId="0"/>
      <p:bldP spid="49" grpId="0" animBg="1"/>
      <p:bldP spid="49" grpId="1" animBg="1"/>
      <p:bldP spid="50" grpId="0"/>
      <p:bldP spid="50" grpId="1"/>
      <p:bldP spid="52" grpId="0" animBg="1"/>
      <p:bldP spid="52" grpId="1" animBg="1"/>
      <p:bldP spid="53" grpId="0"/>
      <p:bldP spid="53" grpId="1"/>
      <p:bldP spid="54" grpId="0"/>
      <p:bldP spid="55" grpId="0" animBg="1"/>
      <p:bldP spid="56" grpId="0"/>
      <p:bldP spid="57" grpId="0"/>
      <p:bldP spid="58" grpId="0"/>
      <p:bldP spid="59" grpId="0"/>
      <p:bldP spid="60" grpId="0"/>
      <p:bldP spid="62" grpId="0"/>
      <p:bldP spid="67" grpId="0" animBg="1"/>
      <p:bldP spid="68" grpId="0" animBg="1"/>
      <p:bldP spid="79" grpId="0" animBg="1"/>
      <p:bldP spid="80" grpId="0" animBg="1"/>
      <p:bldP spid="81" grpId="0" animBg="1"/>
      <p:bldP spid="84" grpId="0" animBg="1"/>
      <p:bldP spid="84" grpId="1" animBg="1"/>
      <p:bldP spid="85" grpId="0" animBg="1"/>
      <p:bldP spid="85" grpId="1" animBg="1"/>
      <p:bldP spid="86" grpId="0" animBg="1"/>
      <p:bldP spid="86" grpId="1" animBg="1"/>
      <p:bldP spid="44" grpId="0" animBg="1"/>
      <p:bldP spid="44" grpId="1" animBg="1"/>
      <p:bldP spid="87" grpId="0" animBg="1"/>
      <p:bldP spid="87" grpId="1" animBg="1"/>
      <p:bldP spid="88" grpId="0" animBg="1"/>
      <p:bldP spid="89" grpId="0" animBg="1"/>
      <p:bldP spid="89" grpId="1" animBg="1"/>
      <p:bldP spid="91" grpId="0" animBg="1"/>
      <p:bldP spid="91" grpId="1" animBg="1"/>
      <p:bldP spid="92" grpId="0" animBg="1"/>
      <p:bldP spid="92" grpId="1" animBg="1"/>
      <p:bldP spid="93" grpId="0" animBg="1"/>
      <p:bldP spid="93" grpId="1" animBg="1"/>
      <p:bldP spid="94" grpId="0" animBg="1"/>
      <p:bldP spid="95" grpId="0" animBg="1"/>
      <p:bldP spid="95" grpId="1" animBg="1"/>
      <p:bldP spid="101" grpId="0"/>
      <p:bldP spid="102" grpId="0" animBg="1"/>
      <p:bldP spid="102" grpId="1" animBg="1"/>
      <p:bldP spid="103" grpId="0"/>
      <p:bldP spid="10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5"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3"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pic>
        <p:nvPicPr>
          <p:cNvPr id="14" name="Imagem 15" descr="Uma imagem com edifício&#10;&#10;Descrição gerada automaticamente">
            <a:extLst>
              <a:ext uri="{FF2B5EF4-FFF2-40B4-BE49-F238E27FC236}">
                <a16:creationId xmlns:a16="http://schemas.microsoft.com/office/drawing/2014/main" id="{987B432D-FF51-41D2-95FB-6FB399108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032" y="936000"/>
            <a:ext cx="5402428" cy="5117340"/>
          </a:xfrm>
          <a:prstGeom prst="rect">
            <a:avLst/>
          </a:prstGeom>
        </p:spPr>
      </p:pic>
      <p:sp>
        <p:nvSpPr>
          <p:cNvPr id="19" name="Bolha de Pensamento: Nuvem 23">
            <a:extLst>
              <a:ext uri="{FF2B5EF4-FFF2-40B4-BE49-F238E27FC236}">
                <a16:creationId xmlns:a16="http://schemas.microsoft.com/office/drawing/2014/main" id="{5D08B2FF-6BDD-462A-ABB7-EC0F03041FAA}"/>
              </a:ext>
            </a:extLst>
          </p:cNvPr>
          <p:cNvSpPr/>
          <p:nvPr/>
        </p:nvSpPr>
        <p:spPr>
          <a:xfrm>
            <a:off x="8270460" y="212518"/>
            <a:ext cx="2050962" cy="1446963"/>
          </a:xfrm>
          <a:prstGeom prst="cloudCallout">
            <a:avLst>
              <a:gd name="adj1" fmla="val 62749"/>
              <a:gd name="adj2" fmla="val 24673"/>
            </a:avLst>
          </a:prstGeom>
          <a:solidFill>
            <a:srgbClr val="F6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C2B8E"/>
                </a:solidFill>
              </a:rPr>
              <a:t>Let’s try it! </a:t>
            </a:r>
          </a:p>
        </p:txBody>
      </p:sp>
      <p:pic>
        <p:nvPicPr>
          <p:cNvPr id="7" name="Imagem 6">
            <a:extLst>
              <a:ext uri="{FF2B5EF4-FFF2-40B4-BE49-F238E27FC236}">
                <a16:creationId xmlns:a16="http://schemas.microsoft.com/office/drawing/2014/main" id="{700A02DA-BDA7-4185-9672-F29156F52BD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0346622" y="1215328"/>
            <a:ext cx="1282508" cy="5194965"/>
          </a:xfrm>
          <a:prstGeom prst="rect">
            <a:avLst/>
          </a:prstGeom>
        </p:spPr>
      </p:pic>
      <p:sp>
        <p:nvSpPr>
          <p:cNvPr id="21" name="Retângulo: Cantos Arredondados 20">
            <a:hlinkClick r:id="rId8" action="ppaction://hlinksldjump"/>
            <a:extLst>
              <a:ext uri="{FF2B5EF4-FFF2-40B4-BE49-F238E27FC236}">
                <a16:creationId xmlns:a16="http://schemas.microsoft.com/office/drawing/2014/main" id="{10687C21-7AA4-49FA-B1FD-4ED5B69BBC66}"/>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2" name="Retângulo: Cantos Arredondados 21">
            <a:hlinkClick r:id="rId9" action="ppaction://hlinksldjump"/>
            <a:extLst>
              <a:ext uri="{FF2B5EF4-FFF2-40B4-BE49-F238E27FC236}">
                <a16:creationId xmlns:a16="http://schemas.microsoft.com/office/drawing/2014/main" id="{56C3D5C2-C044-48D4-8F01-B80F5FC3F2E9}"/>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3" name="Retângulo: Cantos Arredondados 22">
            <a:hlinkClick r:id="rId10" action="ppaction://hlinksldjump"/>
            <a:extLst>
              <a:ext uri="{FF2B5EF4-FFF2-40B4-BE49-F238E27FC236}">
                <a16:creationId xmlns:a16="http://schemas.microsoft.com/office/drawing/2014/main" id="{89926809-8898-4F5B-A05A-FB40B218E03E}"/>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4" name="Retângulo: Cantos Arredondados 23">
            <a:hlinkClick r:id="rId11" action="ppaction://hlinksldjump"/>
            <a:extLst>
              <a:ext uri="{FF2B5EF4-FFF2-40B4-BE49-F238E27FC236}">
                <a16:creationId xmlns:a16="http://schemas.microsoft.com/office/drawing/2014/main" id="{C4544279-5042-4C5D-9A1E-598EB2E49F16}"/>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26" name="Retângulo: Cantos Arredondados 25">
            <a:hlinkClick r:id="rId12" action="ppaction://hlinksldjump"/>
            <a:extLst>
              <a:ext uri="{FF2B5EF4-FFF2-40B4-BE49-F238E27FC236}">
                <a16:creationId xmlns:a16="http://schemas.microsoft.com/office/drawing/2014/main" id="{7902C964-22DF-4093-AE96-8B44374F9372}"/>
              </a:ext>
            </a:extLst>
          </p:cNvPr>
          <p:cNvSpPr/>
          <p:nvPr/>
        </p:nvSpPr>
        <p:spPr>
          <a:xfrm>
            <a:off x="36000" y="5310000"/>
            <a:ext cx="1728000" cy="990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39816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7"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8"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9"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10"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1"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21" name="Retângulo: Cantos Arredondados 20">
            <a:hlinkClick r:id="rId6" action="ppaction://hlinksldjump"/>
            <a:extLst>
              <a:ext uri="{FF2B5EF4-FFF2-40B4-BE49-F238E27FC236}">
                <a16:creationId xmlns:a16="http://schemas.microsoft.com/office/drawing/2014/main" id="{D4A9C38C-3BAD-4120-B680-0FA7AB845495}"/>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2" name="Retângulo: Cantos Arredondados 21">
            <a:hlinkClick r:id="rId7" action="ppaction://hlinksldjump"/>
            <a:extLst>
              <a:ext uri="{FF2B5EF4-FFF2-40B4-BE49-F238E27FC236}">
                <a16:creationId xmlns:a16="http://schemas.microsoft.com/office/drawing/2014/main" id="{1D6BBDF1-4AE9-4EF2-8A8D-68B55FD093EB}"/>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3" name="Retângulo: Cantos Arredondados 22">
            <a:hlinkClick r:id="rId8" action="ppaction://hlinksldjump"/>
            <a:extLst>
              <a:ext uri="{FF2B5EF4-FFF2-40B4-BE49-F238E27FC236}">
                <a16:creationId xmlns:a16="http://schemas.microsoft.com/office/drawing/2014/main" id="{26752204-6787-402B-ABB8-C94EAAA6E828}"/>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4" name="Retângulo: Cantos Arredondados 23">
            <a:hlinkClick r:id="rId9" action="ppaction://hlinksldjump"/>
            <a:extLst>
              <a:ext uri="{FF2B5EF4-FFF2-40B4-BE49-F238E27FC236}">
                <a16:creationId xmlns:a16="http://schemas.microsoft.com/office/drawing/2014/main" id="{A0A4BCAF-E016-4734-9885-FE72DDA926B5}"/>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25" name="Retângulo: Cantos Arredondados 24">
            <a:hlinkClick r:id="rId10" action="ppaction://hlinksldjump"/>
            <a:extLst>
              <a:ext uri="{FF2B5EF4-FFF2-40B4-BE49-F238E27FC236}">
                <a16:creationId xmlns:a16="http://schemas.microsoft.com/office/drawing/2014/main" id="{395D6872-9475-4207-9DE8-5A5827DC9A33}"/>
              </a:ext>
            </a:extLst>
          </p:cNvPr>
          <p:cNvSpPr/>
          <p:nvPr/>
        </p:nvSpPr>
        <p:spPr>
          <a:xfrm>
            <a:off x="36000" y="5310000"/>
            <a:ext cx="1728000" cy="990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19" name="ISPRING_QUIZ_SHAPE0">
            <a:extLst>
              <a:ext uri="{FF2B5EF4-FFF2-40B4-BE49-F238E27FC236}">
                <a16:creationId xmlns:a16="http://schemas.microsoft.com/office/drawing/2014/main" id="{629117D8-BD01-4EBF-90E4-019FB6713B66}"/>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ISPRING_QUIZ_SHAPE1">
            <a:extLst>
              <a:ext uri="{FF2B5EF4-FFF2-40B4-BE49-F238E27FC236}">
                <a16:creationId xmlns:a16="http://schemas.microsoft.com/office/drawing/2014/main" id="{29813A67-14C2-4A0A-89ED-FBCDE55B3BC2}"/>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27" name="ISPRING_QUIZ_SHAPE2">
            <a:extLst>
              <a:ext uri="{FF2B5EF4-FFF2-40B4-BE49-F238E27FC236}">
                <a16:creationId xmlns:a16="http://schemas.microsoft.com/office/drawing/2014/main" id="{14D5569B-38E9-4C01-8D89-52D012D9E067}"/>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GB" sz="3000">
                <a:solidFill>
                  <a:srgbClr val="343944"/>
                </a:solidFill>
                <a:effectLst/>
                <a:latin typeface="Segoe UI" panose="020B0502040204020203" pitchFamily="34" charset="0"/>
              </a:rPr>
              <a:t>   Quiz</a:t>
            </a:r>
          </a:p>
        </p:txBody>
      </p:sp>
      <p:pic>
        <p:nvPicPr>
          <p:cNvPr id="29" name="ISPRING_QUIZ_SHAPE3">
            <a:extLst>
              <a:ext uri="{FF2B5EF4-FFF2-40B4-BE49-F238E27FC236}">
                <a16:creationId xmlns:a16="http://schemas.microsoft.com/office/drawing/2014/main" id="{EC9733D4-8F91-4596-AAF8-4AC128617BE5}"/>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30" name="ISPRING_QUIZ_SHAPE4">
            <a:extLst>
              <a:ext uri="{FF2B5EF4-FFF2-40B4-BE49-F238E27FC236}">
                <a16:creationId xmlns:a16="http://schemas.microsoft.com/office/drawing/2014/main" id="{1855D849-FE25-4F0B-96D2-E647990EF30D}"/>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GB" sz="2200">
                <a:solidFill>
                  <a:srgbClr val="343944"/>
                </a:solidFill>
                <a:effectLst/>
                <a:latin typeface="Segoe UI" panose="020B0502040204020203" pitchFamily="34" charset="0"/>
              </a:rPr>
              <a:t>Click the </a:t>
            </a:r>
            <a:r>
              <a:rPr lang="en-GB" sz="2200" b="1">
                <a:solidFill>
                  <a:srgbClr val="343944"/>
                </a:solidFill>
                <a:effectLst/>
                <a:latin typeface="Segoe UI Semibold" panose="020B0702040204020203" pitchFamily="34" charset="0"/>
              </a:rPr>
              <a:t>Quiz</a:t>
            </a:r>
            <a:r>
              <a:rPr lang="en-GB" sz="2200">
                <a:solidFill>
                  <a:srgbClr val="343944"/>
                </a:solidFill>
                <a:effectLst/>
                <a:latin typeface="Segoe UI" panose="020B0502040204020203" pitchFamily="34" charset="0"/>
              </a:rPr>
              <a:t> button to edit this object</a:t>
            </a:r>
          </a:p>
        </p:txBody>
      </p:sp>
    </p:spTree>
    <p:custDataLst>
      <p:tags r:id="rId1"/>
    </p:custDataLst>
    <p:extLst>
      <p:ext uri="{BB962C8B-B14F-4D97-AF65-F5344CB8AC3E}">
        <p14:creationId xmlns:p14="http://schemas.microsoft.com/office/powerpoint/2010/main" val="3752212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endPar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endParaRPr>
          </a:p>
        </p:txBody>
      </p:sp>
      <p:pic>
        <p:nvPicPr>
          <p:cNvPr id="5"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0"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pic>
        <p:nvPicPr>
          <p:cNvPr id="11" name="Imagem 18">
            <a:extLst>
              <a:ext uri="{FF2B5EF4-FFF2-40B4-BE49-F238E27FC236}">
                <a16:creationId xmlns:a16="http://schemas.microsoft.com/office/drawing/2014/main" id="{D7D4C189-D4AD-4072-A44D-852924A69E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84027" y="1706736"/>
            <a:ext cx="3658410" cy="3472017"/>
          </a:xfrm>
          <a:prstGeom prst="ellipse">
            <a:avLst/>
          </a:prstGeom>
        </p:spPr>
      </p:pic>
      <p:sp>
        <p:nvSpPr>
          <p:cNvPr id="12" name="CaixaDeTexto 19">
            <a:extLst>
              <a:ext uri="{FF2B5EF4-FFF2-40B4-BE49-F238E27FC236}">
                <a16:creationId xmlns:a16="http://schemas.microsoft.com/office/drawing/2014/main" id="{C22A69B5-E165-4874-A7D7-F428BD26C31C}"/>
              </a:ext>
            </a:extLst>
          </p:cNvPr>
          <p:cNvSpPr txBox="1"/>
          <p:nvPr/>
        </p:nvSpPr>
        <p:spPr>
          <a:xfrm>
            <a:off x="5760743" y="5206344"/>
            <a:ext cx="2470741" cy="523220"/>
          </a:xfrm>
          <a:prstGeom prst="rect">
            <a:avLst/>
          </a:prstGeom>
          <a:noFill/>
        </p:spPr>
        <p:txBody>
          <a:bodyPr wrap="squar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pic>
        <p:nvPicPr>
          <p:cNvPr id="13" name="Imagem 20">
            <a:extLst>
              <a:ext uri="{FF2B5EF4-FFF2-40B4-BE49-F238E27FC236}">
                <a16:creationId xmlns:a16="http://schemas.microsoft.com/office/drawing/2014/main" id="{03C33967-3BCB-4A3B-AB85-4AE594A346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40242" y="1674932"/>
            <a:ext cx="3749065" cy="3531412"/>
          </a:xfrm>
          <a:prstGeom prst="rect">
            <a:avLst/>
          </a:prstGeom>
        </p:spPr>
      </p:pic>
      <p:sp>
        <p:nvSpPr>
          <p:cNvPr id="14" name="CaixaDeTexto 21">
            <a:extLst>
              <a:ext uri="{FF2B5EF4-FFF2-40B4-BE49-F238E27FC236}">
                <a16:creationId xmlns:a16="http://schemas.microsoft.com/office/drawing/2014/main" id="{CE56DD0D-E871-463E-99CA-7B57B9FCDAFE}"/>
              </a:ext>
            </a:extLst>
          </p:cNvPr>
          <p:cNvSpPr txBox="1"/>
          <p:nvPr/>
        </p:nvSpPr>
        <p:spPr>
          <a:xfrm>
            <a:off x="4974167" y="450644"/>
            <a:ext cx="4061625" cy="646331"/>
          </a:xfrm>
          <a:prstGeom prst="rect">
            <a:avLst/>
          </a:prstGeom>
          <a:noFill/>
        </p:spPr>
        <p:txBody>
          <a:bodyPr wrap="none" rtlCol="0">
            <a:spAutoFit/>
          </a:bodyPr>
          <a:lstStyle/>
          <a:p>
            <a:r>
              <a:rPr lang="en-GB" sz="3600" dirty="0"/>
              <a:t>Hope you enjoyed it!</a:t>
            </a:r>
          </a:p>
        </p:txBody>
      </p:sp>
      <p:pic>
        <p:nvPicPr>
          <p:cNvPr id="7" name="Imagem 6">
            <a:extLst>
              <a:ext uri="{FF2B5EF4-FFF2-40B4-BE49-F238E27FC236}">
                <a16:creationId xmlns:a16="http://schemas.microsoft.com/office/drawing/2014/main" id="{ED1555CB-155E-4E3A-92F4-DB5210225C43}"/>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702175" y="1222151"/>
            <a:ext cx="1284858" cy="4848521"/>
          </a:xfrm>
          <a:prstGeom prst="rect">
            <a:avLst/>
          </a:prstGeom>
        </p:spPr>
      </p:pic>
      <p:sp>
        <p:nvSpPr>
          <p:cNvPr id="19" name="Retângulo: Cantos Arredondados 18">
            <a:hlinkClick r:id="rId9" action="ppaction://hlinksldjump"/>
            <a:extLst>
              <a:ext uri="{FF2B5EF4-FFF2-40B4-BE49-F238E27FC236}">
                <a16:creationId xmlns:a16="http://schemas.microsoft.com/office/drawing/2014/main" id="{DD2CC94F-BB74-4431-AE5D-A90658F337B5}"/>
              </a:ext>
            </a:extLst>
          </p:cNvPr>
          <p:cNvSpPr/>
          <p:nvPr/>
        </p:nvSpPr>
        <p:spPr>
          <a:xfrm>
            <a:off x="36000" y="423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20" name="Retângulo: Cantos Arredondados 19">
            <a:hlinkClick r:id="rId10" action="ppaction://hlinksldjump"/>
            <a:extLst>
              <a:ext uri="{FF2B5EF4-FFF2-40B4-BE49-F238E27FC236}">
                <a16:creationId xmlns:a16="http://schemas.microsoft.com/office/drawing/2014/main" id="{64CB525C-AC26-44C3-A549-EF66914985DA}"/>
              </a:ext>
            </a:extLst>
          </p:cNvPr>
          <p:cNvSpPr/>
          <p:nvPr/>
        </p:nvSpPr>
        <p:spPr>
          <a:xfrm>
            <a:off x="36000" y="99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21" name="Retângulo: Cantos Arredondados 20">
            <a:hlinkClick r:id="rId11" action="ppaction://hlinksldjump"/>
            <a:extLst>
              <a:ext uri="{FF2B5EF4-FFF2-40B4-BE49-F238E27FC236}">
                <a16:creationId xmlns:a16="http://schemas.microsoft.com/office/drawing/2014/main" id="{005AD138-83A7-4A49-9BE6-F220C73CDBA5}"/>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22" name="Retângulo: Cantos Arredondados 21">
            <a:hlinkClick r:id="rId12" action="ppaction://hlinksldjump"/>
            <a:extLst>
              <a:ext uri="{FF2B5EF4-FFF2-40B4-BE49-F238E27FC236}">
                <a16:creationId xmlns:a16="http://schemas.microsoft.com/office/drawing/2014/main" id="{1E25C49C-864C-4EEB-BC58-ABD00FB0F7D6}"/>
              </a:ext>
            </a:extLst>
          </p:cNvPr>
          <p:cNvSpPr/>
          <p:nvPr/>
        </p:nvSpPr>
        <p:spPr>
          <a:xfrm>
            <a:off x="36000" y="315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24" name="Retângulo: Cantos Arredondados 23">
            <a:hlinkClick r:id="rId13" action="ppaction://hlinksldjump"/>
            <a:extLst>
              <a:ext uri="{FF2B5EF4-FFF2-40B4-BE49-F238E27FC236}">
                <a16:creationId xmlns:a16="http://schemas.microsoft.com/office/drawing/2014/main" id="{3456E305-ED12-4622-9593-3294522B348D}"/>
              </a:ext>
            </a:extLst>
          </p:cNvPr>
          <p:cNvSpPr/>
          <p:nvPr/>
        </p:nvSpPr>
        <p:spPr>
          <a:xfrm>
            <a:off x="36000" y="5310000"/>
            <a:ext cx="1728000" cy="990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729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53" presetClass="entr" presetSubtype="16"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childTnLst>
                          </p:cTn>
                        </p:par>
                        <p:par>
                          <p:cTn id="25" fill="hold">
                            <p:stCondLst>
                              <p:cond delay="2750"/>
                            </p:stCondLst>
                            <p:childTnLst>
                              <p:par>
                                <p:cTn id="26" presetID="10" presetClass="exit" presetSubtype="0" fill="hold" grpId="1" nodeType="after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22" name="Rectángulo redondeado 11">
            <a:extLst>
              <a:ext uri="{FF2B5EF4-FFF2-40B4-BE49-F238E27FC236}">
                <a16:creationId xmlns:a16="http://schemas.microsoft.com/office/drawing/2014/main" id="{E04EBDBA-7D2F-4027-9FCF-5044AA96D3DC}"/>
              </a:ext>
            </a:extLst>
          </p:cNvPr>
          <p:cNvSpPr/>
          <p:nvPr/>
        </p:nvSpPr>
        <p:spPr>
          <a:xfrm>
            <a:off x="2088682" y="429208"/>
            <a:ext cx="9914021" cy="5846463"/>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sp>
        <p:nvSpPr>
          <p:cNvPr id="32" name="CuadroTexto 31">
            <a:extLst>
              <a:ext uri="{FF2B5EF4-FFF2-40B4-BE49-F238E27FC236}">
                <a16:creationId xmlns:a16="http://schemas.microsoft.com/office/drawing/2014/main" id="{1BEC1149-E073-417E-8E7D-DC8B1904A7E3}"/>
              </a:ext>
            </a:extLst>
          </p:cNvPr>
          <p:cNvSpPr txBox="1"/>
          <p:nvPr/>
        </p:nvSpPr>
        <p:spPr>
          <a:xfrm>
            <a:off x="2153924" y="657954"/>
            <a:ext cx="9487770" cy="461665"/>
          </a:xfrm>
          <a:prstGeom prst="rect">
            <a:avLst/>
          </a:prstGeom>
          <a:noFill/>
        </p:spPr>
        <p:txBody>
          <a:bodyPr wrap="square" rtlCol="0">
            <a:spAutoFit/>
          </a:bodyPr>
          <a:lstStyle/>
          <a:p>
            <a:pPr algn="ctr"/>
            <a:r>
              <a:rPr lang="en-GB" sz="2400" b="1" dirty="0">
                <a:solidFill>
                  <a:srgbClr val="F25E4F"/>
                </a:solidFill>
              </a:rPr>
              <a:t>HOW DO THESE WORK?...</a:t>
            </a: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5" name="CuadroTexto 31">
            <a:extLst>
              <a:ext uri="{FF2B5EF4-FFF2-40B4-BE49-F238E27FC236}">
                <a16:creationId xmlns:a16="http://schemas.microsoft.com/office/drawing/2014/main" id="{F3848110-10E1-445E-B35C-38081620FAA3}"/>
              </a:ext>
            </a:extLst>
          </p:cNvPr>
          <p:cNvSpPr txBox="1"/>
          <p:nvPr/>
        </p:nvSpPr>
        <p:spPr>
          <a:xfrm>
            <a:off x="2668154" y="4275320"/>
            <a:ext cx="8755076" cy="461665"/>
          </a:xfrm>
          <a:prstGeom prst="rect">
            <a:avLst/>
          </a:prstGeom>
          <a:noFill/>
        </p:spPr>
        <p:txBody>
          <a:bodyPr wrap="square" rtlCol="0">
            <a:spAutoFit/>
          </a:bodyPr>
          <a:lstStyle/>
          <a:p>
            <a:pPr algn="ctr"/>
            <a:r>
              <a:rPr lang="en-GB" sz="2400" b="1" dirty="0">
                <a:solidFill>
                  <a:srgbClr val="F25E4F"/>
                </a:solidFill>
              </a:rPr>
              <a:t>Gauss Elimination Method </a:t>
            </a:r>
            <a:r>
              <a:rPr lang="en-GB" sz="2400" dirty="0"/>
              <a:t>and </a:t>
            </a:r>
            <a:r>
              <a:rPr lang="en-GB" sz="2400" b="1" dirty="0">
                <a:solidFill>
                  <a:srgbClr val="F25E4F"/>
                </a:solidFill>
              </a:rPr>
              <a:t>Gauss - Jordan Elimination Method</a:t>
            </a:r>
            <a:endParaRPr lang="en-GB" sz="2400" dirty="0"/>
          </a:p>
        </p:txBody>
      </p:sp>
      <p:sp>
        <p:nvSpPr>
          <p:cNvPr id="23" name="Seta: Para Baixo 22">
            <a:extLst>
              <a:ext uri="{FF2B5EF4-FFF2-40B4-BE49-F238E27FC236}">
                <a16:creationId xmlns:a16="http://schemas.microsoft.com/office/drawing/2014/main" id="{B4C033E1-5936-466F-BF56-FB303160CA87}"/>
              </a:ext>
            </a:extLst>
          </p:cNvPr>
          <p:cNvSpPr/>
          <p:nvPr/>
        </p:nvSpPr>
        <p:spPr>
          <a:xfrm>
            <a:off x="5051630" y="2457097"/>
            <a:ext cx="798786" cy="381234"/>
          </a:xfrm>
          <a:prstGeom prst="downArrow">
            <a:avLst/>
          </a:prstGeom>
          <a:solidFill>
            <a:srgbClr val="F25E4F"/>
          </a:solid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tângulo 36">
            <a:extLst>
              <a:ext uri="{FF2B5EF4-FFF2-40B4-BE49-F238E27FC236}">
                <a16:creationId xmlns:a16="http://schemas.microsoft.com/office/drawing/2014/main" id="{0693AEBD-CDE7-4129-B226-FD750275EE4B}"/>
              </a:ext>
            </a:extLst>
          </p:cNvPr>
          <p:cNvSpPr/>
          <p:nvPr/>
        </p:nvSpPr>
        <p:spPr>
          <a:xfrm>
            <a:off x="5577378" y="1002322"/>
            <a:ext cx="2582374" cy="369332"/>
          </a:xfrm>
          <a:prstGeom prst="rect">
            <a:avLst/>
          </a:prstGeom>
        </p:spPr>
        <p:txBody>
          <a:bodyPr wrap="none">
            <a:spAutoFit/>
          </a:bodyPr>
          <a:lstStyle/>
          <a:p>
            <a:r>
              <a:rPr lang="en-GB" i="1" dirty="0"/>
              <a:t>in a very “simplistic” way:</a:t>
            </a:r>
          </a:p>
        </p:txBody>
      </p:sp>
      <p:sp>
        <p:nvSpPr>
          <p:cNvPr id="8" name="Retângulo: Cantos Arredondados 7">
            <a:extLst>
              <a:ext uri="{FF2B5EF4-FFF2-40B4-BE49-F238E27FC236}">
                <a16:creationId xmlns:a16="http://schemas.microsoft.com/office/drawing/2014/main" id="{EA2BD340-7C88-4692-9F24-27834AA13F79}"/>
              </a:ext>
            </a:extLst>
          </p:cNvPr>
          <p:cNvSpPr/>
          <p:nvPr/>
        </p:nvSpPr>
        <p:spPr>
          <a:xfrm>
            <a:off x="2743200" y="4275320"/>
            <a:ext cx="3532885" cy="461665"/>
          </a:xfrm>
          <a:prstGeom prst="roundRect">
            <a:avLst/>
          </a:prstGeom>
          <a:no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eta: Para Baixo 37">
            <a:extLst>
              <a:ext uri="{FF2B5EF4-FFF2-40B4-BE49-F238E27FC236}">
                <a16:creationId xmlns:a16="http://schemas.microsoft.com/office/drawing/2014/main" id="{502AB05B-4BEB-4FB3-BADD-8C1527E342AF}"/>
              </a:ext>
            </a:extLst>
          </p:cNvPr>
          <p:cNvSpPr/>
          <p:nvPr/>
        </p:nvSpPr>
        <p:spPr>
          <a:xfrm>
            <a:off x="4110249" y="3840435"/>
            <a:ext cx="798786" cy="381234"/>
          </a:xfrm>
          <a:prstGeom prst="downArrow">
            <a:avLst/>
          </a:prstGeom>
          <a:solidFill>
            <a:srgbClr val="F25E4F"/>
          </a:solid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Agrupar 23">
            <a:extLst>
              <a:ext uri="{FF2B5EF4-FFF2-40B4-BE49-F238E27FC236}">
                <a16:creationId xmlns:a16="http://schemas.microsoft.com/office/drawing/2014/main" id="{362734B7-781E-4A7C-B27A-E05EEEF64A40}"/>
              </a:ext>
            </a:extLst>
          </p:cNvPr>
          <p:cNvGrpSpPr/>
          <p:nvPr/>
        </p:nvGrpSpPr>
        <p:grpSpPr>
          <a:xfrm>
            <a:off x="2996857" y="2843462"/>
            <a:ext cx="3279228" cy="1015663"/>
            <a:chOff x="3489433" y="1273593"/>
            <a:chExt cx="3279228" cy="1015663"/>
          </a:xfrm>
        </p:grpSpPr>
        <p:sp>
          <p:nvSpPr>
            <p:cNvPr id="25" name="Retângulo: Cantos Arredondados 24">
              <a:extLst>
                <a:ext uri="{FF2B5EF4-FFF2-40B4-BE49-F238E27FC236}">
                  <a16:creationId xmlns:a16="http://schemas.microsoft.com/office/drawing/2014/main" id="{D9EA6F9B-2E8F-4504-AE6C-8B200F636F6A}"/>
                </a:ext>
              </a:extLst>
            </p:cNvPr>
            <p:cNvSpPr/>
            <p:nvPr/>
          </p:nvSpPr>
          <p:spPr>
            <a:xfrm>
              <a:off x="3489433" y="1346002"/>
              <a:ext cx="3279228" cy="924026"/>
            </a:xfrm>
            <a:prstGeom prst="roundRect">
              <a:avLst/>
            </a:prstGeom>
            <a:solidFill>
              <a:schemeClr val="accent2">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tângulo 27">
              <a:extLst>
                <a:ext uri="{FF2B5EF4-FFF2-40B4-BE49-F238E27FC236}">
                  <a16:creationId xmlns:a16="http://schemas.microsoft.com/office/drawing/2014/main" id="{DED6E4CF-34CA-47A6-801C-B747E702D410}"/>
                </a:ext>
              </a:extLst>
            </p:cNvPr>
            <p:cNvSpPr/>
            <p:nvPr/>
          </p:nvSpPr>
          <p:spPr>
            <a:xfrm>
              <a:off x="3541985" y="1273593"/>
              <a:ext cx="3174123" cy="1015663"/>
            </a:xfrm>
            <a:prstGeom prst="rect">
              <a:avLst/>
            </a:prstGeom>
          </p:spPr>
          <p:txBody>
            <a:bodyPr wrap="square">
              <a:spAutoFit/>
            </a:bodyPr>
            <a:lstStyle/>
            <a:p>
              <a:pPr algn="ctr"/>
              <a:r>
                <a:rPr lang="en-GB" sz="2000" dirty="0"/>
                <a:t>Compute the </a:t>
              </a:r>
            </a:p>
            <a:p>
              <a:pPr algn="ctr"/>
              <a:r>
                <a:rPr lang="en-GB" sz="2000" b="1" dirty="0"/>
                <a:t>Row Echelon Form </a:t>
              </a:r>
              <a:r>
                <a:rPr lang="en-GB" sz="2000" dirty="0"/>
                <a:t>of the  Augmented Matrix</a:t>
              </a:r>
            </a:p>
          </p:txBody>
        </p:sp>
      </p:grpSp>
      <p:sp>
        <p:nvSpPr>
          <p:cNvPr id="39" name="Seta: Para Baixo 38">
            <a:extLst>
              <a:ext uri="{FF2B5EF4-FFF2-40B4-BE49-F238E27FC236}">
                <a16:creationId xmlns:a16="http://schemas.microsoft.com/office/drawing/2014/main" id="{47D7BFF1-AD79-461B-8BBC-790B8DC055EE}"/>
              </a:ext>
            </a:extLst>
          </p:cNvPr>
          <p:cNvSpPr/>
          <p:nvPr/>
        </p:nvSpPr>
        <p:spPr>
          <a:xfrm>
            <a:off x="7687712" y="2448753"/>
            <a:ext cx="798786" cy="381234"/>
          </a:xfrm>
          <a:prstGeom prst="downArrow">
            <a:avLst/>
          </a:prstGeom>
          <a:solidFill>
            <a:srgbClr val="F25E4F"/>
          </a:solid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tângulo: Cantos Arredondados 39">
            <a:extLst>
              <a:ext uri="{FF2B5EF4-FFF2-40B4-BE49-F238E27FC236}">
                <a16:creationId xmlns:a16="http://schemas.microsoft.com/office/drawing/2014/main" id="{B540A17C-DF1A-4EAE-A15C-51F083A96A6E}"/>
              </a:ext>
            </a:extLst>
          </p:cNvPr>
          <p:cNvSpPr/>
          <p:nvPr/>
        </p:nvSpPr>
        <p:spPr>
          <a:xfrm>
            <a:off x="6768663" y="4266976"/>
            <a:ext cx="4550978" cy="461665"/>
          </a:xfrm>
          <a:prstGeom prst="roundRect">
            <a:avLst/>
          </a:prstGeom>
          <a:no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eta: Para Baixo 40">
            <a:extLst>
              <a:ext uri="{FF2B5EF4-FFF2-40B4-BE49-F238E27FC236}">
                <a16:creationId xmlns:a16="http://schemas.microsoft.com/office/drawing/2014/main" id="{FBF481D7-158E-4AF5-B111-94541202138D}"/>
              </a:ext>
            </a:extLst>
          </p:cNvPr>
          <p:cNvSpPr/>
          <p:nvPr/>
        </p:nvSpPr>
        <p:spPr>
          <a:xfrm>
            <a:off x="8551308" y="3832091"/>
            <a:ext cx="798786" cy="381234"/>
          </a:xfrm>
          <a:prstGeom prst="downArrow">
            <a:avLst/>
          </a:prstGeom>
          <a:solidFill>
            <a:srgbClr val="F25E4F"/>
          </a:solid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Agrupar 41">
            <a:extLst>
              <a:ext uri="{FF2B5EF4-FFF2-40B4-BE49-F238E27FC236}">
                <a16:creationId xmlns:a16="http://schemas.microsoft.com/office/drawing/2014/main" id="{54BFB035-A458-4711-BC10-1699FE43F27B}"/>
              </a:ext>
            </a:extLst>
          </p:cNvPr>
          <p:cNvGrpSpPr/>
          <p:nvPr/>
        </p:nvGrpSpPr>
        <p:grpSpPr>
          <a:xfrm>
            <a:off x="7437916" y="2835118"/>
            <a:ext cx="3279228" cy="1015663"/>
            <a:chOff x="3489433" y="1273593"/>
            <a:chExt cx="3279228" cy="1015663"/>
          </a:xfrm>
        </p:grpSpPr>
        <p:sp>
          <p:nvSpPr>
            <p:cNvPr id="43" name="Retângulo: Cantos Arredondados 42">
              <a:extLst>
                <a:ext uri="{FF2B5EF4-FFF2-40B4-BE49-F238E27FC236}">
                  <a16:creationId xmlns:a16="http://schemas.microsoft.com/office/drawing/2014/main" id="{50E68F5C-0A82-42C0-B746-D2BEF0B62EED}"/>
                </a:ext>
              </a:extLst>
            </p:cNvPr>
            <p:cNvSpPr/>
            <p:nvPr/>
          </p:nvSpPr>
          <p:spPr>
            <a:xfrm>
              <a:off x="3489433" y="1346002"/>
              <a:ext cx="3279228" cy="924026"/>
            </a:xfrm>
            <a:prstGeom prst="roundRect">
              <a:avLst/>
            </a:prstGeom>
            <a:solidFill>
              <a:schemeClr val="accent2">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tângulo 43">
              <a:extLst>
                <a:ext uri="{FF2B5EF4-FFF2-40B4-BE49-F238E27FC236}">
                  <a16:creationId xmlns:a16="http://schemas.microsoft.com/office/drawing/2014/main" id="{0B6757D9-11C2-47FA-B0FD-2DE2970F691D}"/>
                </a:ext>
              </a:extLst>
            </p:cNvPr>
            <p:cNvSpPr/>
            <p:nvPr/>
          </p:nvSpPr>
          <p:spPr>
            <a:xfrm>
              <a:off x="3541985" y="1273593"/>
              <a:ext cx="3174123" cy="1015663"/>
            </a:xfrm>
            <a:prstGeom prst="rect">
              <a:avLst/>
            </a:prstGeom>
          </p:spPr>
          <p:txBody>
            <a:bodyPr wrap="square">
              <a:spAutoFit/>
            </a:bodyPr>
            <a:lstStyle/>
            <a:p>
              <a:pPr algn="ctr"/>
              <a:r>
                <a:rPr lang="en-GB" sz="2000" dirty="0"/>
                <a:t>Compute the </a:t>
              </a:r>
            </a:p>
            <a:p>
              <a:pPr algn="ctr"/>
              <a:r>
                <a:rPr lang="en-GB" sz="2000" b="1" dirty="0">
                  <a:effectLst>
                    <a:outerShdw blurRad="38100" dist="38100" dir="2700000" algn="tl">
                      <a:srgbClr val="000000">
                        <a:alpha val="43137"/>
                      </a:srgbClr>
                    </a:outerShdw>
                  </a:effectLst>
                </a:rPr>
                <a:t>Reduced</a:t>
              </a:r>
              <a:r>
                <a:rPr lang="en-GB" sz="2000" b="1" dirty="0"/>
                <a:t> Row Echelon Form </a:t>
              </a:r>
              <a:r>
                <a:rPr lang="en-GB" sz="2000" dirty="0"/>
                <a:t>of the  Augmented Matrix</a:t>
              </a:r>
            </a:p>
          </p:txBody>
        </p:sp>
      </p:grpSp>
      <p:grpSp>
        <p:nvGrpSpPr>
          <p:cNvPr id="29" name="Agrupar 28">
            <a:extLst>
              <a:ext uri="{FF2B5EF4-FFF2-40B4-BE49-F238E27FC236}">
                <a16:creationId xmlns:a16="http://schemas.microsoft.com/office/drawing/2014/main" id="{6512FEB7-1DD1-4CBB-BC62-846FE5F2D7E9}"/>
              </a:ext>
            </a:extLst>
          </p:cNvPr>
          <p:cNvGrpSpPr/>
          <p:nvPr/>
        </p:nvGrpSpPr>
        <p:grpSpPr>
          <a:xfrm>
            <a:off x="5153205" y="1524727"/>
            <a:ext cx="3279228" cy="924026"/>
            <a:chOff x="3489433" y="1346002"/>
            <a:chExt cx="3279228" cy="924026"/>
          </a:xfrm>
        </p:grpSpPr>
        <p:sp>
          <p:nvSpPr>
            <p:cNvPr id="30" name="Retângulo: Cantos Arredondados 29">
              <a:extLst>
                <a:ext uri="{FF2B5EF4-FFF2-40B4-BE49-F238E27FC236}">
                  <a16:creationId xmlns:a16="http://schemas.microsoft.com/office/drawing/2014/main" id="{D224BD45-CD2B-4590-915F-CD6492BAD852}"/>
                </a:ext>
              </a:extLst>
            </p:cNvPr>
            <p:cNvSpPr/>
            <p:nvPr/>
          </p:nvSpPr>
          <p:spPr>
            <a:xfrm>
              <a:off x="3489433" y="1346002"/>
              <a:ext cx="3279228" cy="924026"/>
            </a:xfrm>
            <a:prstGeom prst="roundRect">
              <a:avLst/>
            </a:prstGeom>
            <a:solidFill>
              <a:schemeClr val="accent2">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ângulo 30">
              <a:extLst>
                <a:ext uri="{FF2B5EF4-FFF2-40B4-BE49-F238E27FC236}">
                  <a16:creationId xmlns:a16="http://schemas.microsoft.com/office/drawing/2014/main" id="{6660080C-B93B-4F5E-9C15-E59898579CD7}"/>
                </a:ext>
              </a:extLst>
            </p:cNvPr>
            <p:cNvSpPr/>
            <p:nvPr/>
          </p:nvSpPr>
          <p:spPr>
            <a:xfrm>
              <a:off x="3541985" y="1449824"/>
              <a:ext cx="3174123" cy="707886"/>
            </a:xfrm>
            <a:prstGeom prst="rect">
              <a:avLst/>
            </a:prstGeom>
          </p:spPr>
          <p:txBody>
            <a:bodyPr wrap="square">
              <a:spAutoFit/>
            </a:bodyPr>
            <a:lstStyle/>
            <a:p>
              <a:pPr algn="ctr"/>
              <a:r>
                <a:rPr lang="en-GB" sz="2000" dirty="0"/>
                <a:t>Write the </a:t>
              </a:r>
            </a:p>
            <a:p>
              <a:pPr algn="ctr"/>
              <a:r>
                <a:rPr lang="en-GB" sz="2000" b="1" dirty="0"/>
                <a:t>System Augmented Matrix</a:t>
              </a:r>
              <a:endParaRPr lang="en-GB" sz="2000" dirty="0"/>
            </a:p>
          </p:txBody>
        </p:sp>
      </p:grpSp>
      <p:sp>
        <p:nvSpPr>
          <p:cNvPr id="46" name="CuadroTexto 31">
            <a:extLst>
              <a:ext uri="{FF2B5EF4-FFF2-40B4-BE49-F238E27FC236}">
                <a16:creationId xmlns:a16="http://schemas.microsoft.com/office/drawing/2014/main" id="{15276AA7-223D-472A-9CA4-C77575016E2C}"/>
              </a:ext>
            </a:extLst>
          </p:cNvPr>
          <p:cNvSpPr txBox="1"/>
          <p:nvPr/>
        </p:nvSpPr>
        <p:spPr>
          <a:xfrm>
            <a:off x="2813796" y="4812979"/>
            <a:ext cx="3573657" cy="1328023"/>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dirty="0"/>
              <a:t>Upper Triangular Matrix</a:t>
            </a:r>
          </a:p>
          <a:p>
            <a:pPr marL="285750" indent="-285750">
              <a:buFont typeface="Arial" panose="020B0604020202020204" pitchFamily="34" charset="0"/>
              <a:buChar char="•"/>
            </a:pPr>
            <a:r>
              <a:rPr lang="en-GB" dirty="0"/>
              <a:t>Return to system equations</a:t>
            </a:r>
          </a:p>
          <a:p>
            <a:pPr marL="285750" indent="-285750">
              <a:buFont typeface="Arial" panose="020B0604020202020204" pitchFamily="34" charset="0"/>
              <a:buChar char="•"/>
            </a:pPr>
            <a:r>
              <a:rPr lang="en-GB" dirty="0"/>
              <a:t>Compute system solution through backward substitution</a:t>
            </a:r>
          </a:p>
        </p:txBody>
      </p:sp>
      <p:sp>
        <p:nvSpPr>
          <p:cNvPr id="47" name="CuadroTexto 31">
            <a:extLst>
              <a:ext uri="{FF2B5EF4-FFF2-40B4-BE49-F238E27FC236}">
                <a16:creationId xmlns:a16="http://schemas.microsoft.com/office/drawing/2014/main" id="{322F7787-C998-4F31-82BF-1520152687BF}"/>
              </a:ext>
            </a:extLst>
          </p:cNvPr>
          <p:cNvSpPr txBox="1"/>
          <p:nvPr/>
        </p:nvSpPr>
        <p:spPr>
          <a:xfrm>
            <a:off x="7787074" y="4812979"/>
            <a:ext cx="3812579" cy="923330"/>
          </a:xfrm>
          <a:prstGeom prst="rect">
            <a:avLst/>
          </a:prstGeom>
          <a:noFill/>
        </p:spPr>
        <p:txBody>
          <a:bodyPr wrap="square" rtlCol="0">
            <a:spAutoFit/>
          </a:bodyPr>
          <a:lstStyle/>
          <a:p>
            <a:pPr marL="285750" indent="-285750">
              <a:buFont typeface="Arial" panose="020B0604020202020204" pitchFamily="34" charset="0"/>
              <a:buChar char="•"/>
            </a:pPr>
            <a:r>
              <a:rPr lang="en-GB" dirty="0"/>
              <a:t>Identity Matrix</a:t>
            </a:r>
          </a:p>
          <a:p>
            <a:pPr marL="285750" indent="-285750">
              <a:buFont typeface="Arial" panose="020B0604020202020204" pitchFamily="34" charset="0"/>
              <a:buChar char="•"/>
            </a:pPr>
            <a:r>
              <a:rPr lang="en-GB" dirty="0"/>
              <a:t>Return to system equations</a:t>
            </a:r>
          </a:p>
          <a:p>
            <a:pPr marL="285750" indent="-285750">
              <a:buFont typeface="Arial" panose="020B0604020202020204" pitchFamily="34" charset="0"/>
              <a:buChar char="•"/>
            </a:pPr>
            <a:r>
              <a:rPr lang="en-GB" dirty="0"/>
              <a:t>Direct solution result</a:t>
            </a:r>
          </a:p>
        </p:txBody>
      </p:sp>
      <p:sp>
        <p:nvSpPr>
          <p:cNvPr id="33" name="Retângulo: Cantos Arredondados 32">
            <a:hlinkClick r:id="rId5" action="ppaction://hlinksldjump"/>
            <a:extLst>
              <a:ext uri="{FF2B5EF4-FFF2-40B4-BE49-F238E27FC236}">
                <a16:creationId xmlns:a16="http://schemas.microsoft.com/office/drawing/2014/main" id="{A3ADB485-5ACB-40DE-B034-FCF76202F9DB}"/>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4" name="Retângulo: Cantos Arredondados 33">
            <a:hlinkClick r:id="rId6" action="ppaction://hlinksldjump"/>
            <a:extLst>
              <a:ext uri="{FF2B5EF4-FFF2-40B4-BE49-F238E27FC236}">
                <a16:creationId xmlns:a16="http://schemas.microsoft.com/office/drawing/2014/main" id="{77866AA6-1E2B-43E2-A335-221B36C36634}"/>
              </a:ext>
            </a:extLst>
          </p:cNvPr>
          <p:cNvSpPr/>
          <p:nvPr/>
        </p:nvSpPr>
        <p:spPr>
          <a:xfrm>
            <a:off x="36000" y="99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6" name="Retângulo: Cantos Arredondados 35">
            <a:hlinkClick r:id="rId7" action="ppaction://hlinksldjump"/>
            <a:extLst>
              <a:ext uri="{FF2B5EF4-FFF2-40B4-BE49-F238E27FC236}">
                <a16:creationId xmlns:a16="http://schemas.microsoft.com/office/drawing/2014/main" id="{4794A4DC-834E-43C3-8B0B-FA1364753789}"/>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45" name="Retângulo: Cantos Arredondados 44">
            <a:hlinkClick r:id="rId8" action="ppaction://hlinksldjump"/>
            <a:extLst>
              <a:ext uri="{FF2B5EF4-FFF2-40B4-BE49-F238E27FC236}">
                <a16:creationId xmlns:a16="http://schemas.microsoft.com/office/drawing/2014/main" id="{300EC7FC-E5DE-4D97-A774-F16161DE163C}"/>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48" name="Retângulo: Cantos Arredondados 47">
            <a:hlinkClick r:id="rId9" action="ppaction://hlinksldjump"/>
            <a:extLst>
              <a:ext uri="{FF2B5EF4-FFF2-40B4-BE49-F238E27FC236}">
                <a16:creationId xmlns:a16="http://schemas.microsoft.com/office/drawing/2014/main" id="{ED1F1ECB-5362-476A-864B-5428D8EA80E3}"/>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2274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750"/>
                                        <p:tgtEl>
                                          <p:spTgt spid="2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750"/>
                                        <p:tgtEl>
                                          <p:spTgt spid="38"/>
                                        </p:tgtEl>
                                      </p:cBhvr>
                                    </p:animEffect>
                                  </p:childTnLst>
                                </p:cTn>
                              </p:par>
                            </p:childTnLst>
                          </p:cTn>
                        </p:par>
                        <p:par>
                          <p:cTn id="16" fill="hold">
                            <p:stCondLst>
                              <p:cond delay="225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
                                            <p:bg/>
                                          </p:spTgt>
                                        </p:tgtEl>
                                        <p:attrNameLst>
                                          <p:attrName>style.visibility</p:attrName>
                                        </p:attrNameLst>
                                      </p:cBhvr>
                                      <p:to>
                                        <p:strVal val="visible"/>
                                      </p:to>
                                    </p:set>
                                    <p:animEffect transition="in" filter="fade">
                                      <p:cBhvr>
                                        <p:cTn id="24" dur="1250"/>
                                        <p:tgtEl>
                                          <p:spTgt spid="46">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xEl>
                                              <p:pRg st="0" end="0"/>
                                            </p:txEl>
                                          </p:spTgt>
                                        </p:tgtEl>
                                        <p:attrNameLst>
                                          <p:attrName>style.visibility</p:attrName>
                                        </p:attrNameLst>
                                      </p:cBhvr>
                                      <p:to>
                                        <p:strVal val="visible"/>
                                      </p:to>
                                    </p:set>
                                    <p:animEffect transition="in" filter="fade">
                                      <p:cBhvr>
                                        <p:cTn id="27" dur="1250"/>
                                        <p:tgtEl>
                                          <p:spTgt spid="46">
                                            <p:txEl>
                                              <p:pRg st="0" end="0"/>
                                            </p:txEl>
                                          </p:spTgt>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46">
                                            <p:txEl>
                                              <p:pRg st="1" end="1"/>
                                            </p:txEl>
                                          </p:spTgt>
                                        </p:tgtEl>
                                        <p:attrNameLst>
                                          <p:attrName>style.visibility</p:attrName>
                                        </p:attrNameLst>
                                      </p:cBhvr>
                                      <p:to>
                                        <p:strVal val="visible"/>
                                      </p:to>
                                    </p:set>
                                    <p:animEffect transition="in" filter="fade">
                                      <p:cBhvr>
                                        <p:cTn id="31" dur="1250"/>
                                        <p:tgtEl>
                                          <p:spTgt spid="46">
                                            <p:txEl>
                                              <p:pRg st="1" end="1"/>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6">
                                            <p:txEl>
                                              <p:pRg st="2" end="2"/>
                                            </p:txEl>
                                          </p:spTgt>
                                        </p:tgtEl>
                                        <p:attrNameLst>
                                          <p:attrName>style.visibility</p:attrName>
                                        </p:attrNameLst>
                                      </p:cBhvr>
                                      <p:to>
                                        <p:strVal val="visible"/>
                                      </p:to>
                                    </p:set>
                                    <p:animEffect transition="in" filter="fade">
                                      <p:cBhvr>
                                        <p:cTn id="35" dur="1250"/>
                                        <p:tgtEl>
                                          <p:spTgt spid="4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750"/>
                                        <p:tgtEl>
                                          <p:spTgt spid="39"/>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750"/>
                                        <p:tgtEl>
                                          <p:spTgt spid="42"/>
                                        </p:tgtEl>
                                      </p:cBhvr>
                                    </p:animEffect>
                                  </p:childTnLst>
                                </p:cTn>
                              </p:par>
                            </p:childTnLst>
                          </p:cTn>
                        </p:par>
                        <p:par>
                          <p:cTn id="45" fill="hold">
                            <p:stCondLst>
                              <p:cond delay="1500"/>
                            </p:stCondLst>
                            <p:childTnLst>
                              <p:par>
                                <p:cTn id="46" presetID="22" presetClass="entr" presetSubtype="1"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750"/>
                                        <p:tgtEl>
                                          <p:spTgt spid="41"/>
                                        </p:tgtEl>
                                      </p:cBhvr>
                                    </p:animEffect>
                                  </p:childTnLst>
                                </p:cTn>
                              </p:par>
                            </p:childTnLst>
                          </p:cTn>
                        </p:par>
                        <p:par>
                          <p:cTn id="49" fill="hold">
                            <p:stCondLst>
                              <p:cond delay="2250"/>
                            </p:stCondLst>
                            <p:childTnLst>
                              <p:par>
                                <p:cTn id="50" presetID="21" presetClass="entr" presetSubtype="1"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heel(1)">
                                      <p:cBhvr>
                                        <p:cTn id="52" dur="1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xEl>
                                              <p:pRg st="0" end="0"/>
                                            </p:txEl>
                                          </p:spTgt>
                                        </p:tgtEl>
                                        <p:attrNameLst>
                                          <p:attrName>style.visibility</p:attrName>
                                        </p:attrNameLst>
                                      </p:cBhvr>
                                      <p:to>
                                        <p:strVal val="visible"/>
                                      </p:to>
                                    </p:set>
                                    <p:animEffect transition="in" filter="fade">
                                      <p:cBhvr>
                                        <p:cTn id="57" dur="1250"/>
                                        <p:tgtEl>
                                          <p:spTgt spid="47">
                                            <p:txEl>
                                              <p:pRg st="0" end="0"/>
                                            </p:txEl>
                                          </p:spTgt>
                                        </p:tgtEl>
                                      </p:cBhvr>
                                    </p:animEffect>
                                  </p:childTnLst>
                                </p:cTn>
                              </p:par>
                            </p:childTnLst>
                          </p:cTn>
                        </p:par>
                        <p:par>
                          <p:cTn id="58" fill="hold">
                            <p:stCondLst>
                              <p:cond delay="1250"/>
                            </p:stCondLst>
                            <p:childTnLst>
                              <p:par>
                                <p:cTn id="59" presetID="10" presetClass="entr" presetSubtype="0" fill="hold" grpId="0" nodeType="afterEffect">
                                  <p:stCondLst>
                                    <p:cond delay="0"/>
                                  </p:stCondLst>
                                  <p:childTnLst>
                                    <p:set>
                                      <p:cBhvr>
                                        <p:cTn id="60" dur="1" fill="hold">
                                          <p:stCondLst>
                                            <p:cond delay="0"/>
                                          </p:stCondLst>
                                        </p:cTn>
                                        <p:tgtEl>
                                          <p:spTgt spid="47">
                                            <p:txEl>
                                              <p:pRg st="1" end="1"/>
                                            </p:txEl>
                                          </p:spTgt>
                                        </p:tgtEl>
                                        <p:attrNameLst>
                                          <p:attrName>style.visibility</p:attrName>
                                        </p:attrNameLst>
                                      </p:cBhvr>
                                      <p:to>
                                        <p:strVal val="visible"/>
                                      </p:to>
                                    </p:set>
                                    <p:animEffect transition="in" filter="fade">
                                      <p:cBhvr>
                                        <p:cTn id="61" dur="1250"/>
                                        <p:tgtEl>
                                          <p:spTgt spid="47">
                                            <p:txEl>
                                              <p:pRg st="1" end="1"/>
                                            </p:txEl>
                                          </p:spTgt>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47">
                                            <p:txEl>
                                              <p:pRg st="2" end="2"/>
                                            </p:txEl>
                                          </p:spTgt>
                                        </p:tgtEl>
                                        <p:attrNameLst>
                                          <p:attrName>style.visibility</p:attrName>
                                        </p:attrNameLst>
                                      </p:cBhvr>
                                      <p:to>
                                        <p:strVal val="visible"/>
                                      </p:to>
                                    </p:set>
                                    <p:animEffect transition="in" filter="fade">
                                      <p:cBhvr>
                                        <p:cTn id="65" dur="1250"/>
                                        <p:tgtEl>
                                          <p:spTgt spid="47">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6">
                                            <p:txEl>
                                              <p:pRg st="0" end="0"/>
                                            </p:txEl>
                                          </p:spTgt>
                                        </p:tgtEl>
                                      </p:cBhvr>
                                    </p:animEffect>
                                    <p:set>
                                      <p:cBhvr>
                                        <p:cTn id="79" dur="1" fill="hold">
                                          <p:stCondLst>
                                            <p:cond delay="499"/>
                                          </p:stCondLst>
                                        </p:cTn>
                                        <p:tgtEl>
                                          <p:spTgt spid="46">
                                            <p:txEl>
                                              <p:pRg st="0" end="0"/>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6">
                                            <p:txEl>
                                              <p:pRg st="1" end="1"/>
                                            </p:txEl>
                                          </p:spTgt>
                                        </p:tgtEl>
                                      </p:cBhvr>
                                    </p:animEffect>
                                    <p:set>
                                      <p:cBhvr>
                                        <p:cTn id="82" dur="1" fill="hold">
                                          <p:stCondLst>
                                            <p:cond delay="499"/>
                                          </p:stCondLst>
                                        </p:cTn>
                                        <p:tgtEl>
                                          <p:spTgt spid="46">
                                            <p:txEl>
                                              <p:pRg st="1" end="1"/>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6">
                                            <p:txEl>
                                              <p:pRg st="2" end="2"/>
                                            </p:txEl>
                                          </p:spTgt>
                                        </p:tgtEl>
                                      </p:cBhvr>
                                    </p:animEffect>
                                    <p:set>
                                      <p:cBhvr>
                                        <p:cTn id="85" dur="1" fill="hold">
                                          <p:stCondLst>
                                            <p:cond delay="499"/>
                                          </p:stCondLst>
                                        </p:cTn>
                                        <p:tgtEl>
                                          <p:spTgt spid="46">
                                            <p:txEl>
                                              <p:pRg st="2" end="2"/>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6">
                                            <p:bg/>
                                          </p:spTgt>
                                        </p:tgtEl>
                                      </p:cBhvr>
                                    </p:animEffect>
                                    <p:set>
                                      <p:cBhvr>
                                        <p:cTn id="88" dur="1" fill="hold">
                                          <p:stCondLst>
                                            <p:cond delay="499"/>
                                          </p:stCondLst>
                                        </p:cTn>
                                        <p:tgtEl>
                                          <p:spTgt spid="46">
                                            <p:bg/>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9"/>
                                        </p:tgtEl>
                                      </p:cBhvr>
                                    </p:animEffect>
                                    <p:set>
                                      <p:cBhvr>
                                        <p:cTn id="91" dur="1" fill="hold">
                                          <p:stCondLst>
                                            <p:cond delay="499"/>
                                          </p:stCondLst>
                                        </p:cTn>
                                        <p:tgtEl>
                                          <p:spTgt spid="3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41"/>
                                        </p:tgtEl>
                                      </p:cBhvr>
                                    </p:animEffect>
                                    <p:set>
                                      <p:cBhvr>
                                        <p:cTn id="94" dur="1" fill="hold">
                                          <p:stCondLst>
                                            <p:cond delay="499"/>
                                          </p:stCondLst>
                                        </p:cTn>
                                        <p:tgtEl>
                                          <p:spTgt spid="4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47">
                                            <p:txEl>
                                              <p:pRg st="0" end="0"/>
                                            </p:txEl>
                                          </p:spTgt>
                                        </p:tgtEl>
                                      </p:cBhvr>
                                    </p:animEffect>
                                    <p:set>
                                      <p:cBhvr>
                                        <p:cTn id="100" dur="1" fill="hold">
                                          <p:stCondLst>
                                            <p:cond delay="499"/>
                                          </p:stCondLst>
                                        </p:cTn>
                                        <p:tgtEl>
                                          <p:spTgt spid="47">
                                            <p:txEl>
                                              <p:pRg st="0" end="0"/>
                                            </p:txEl>
                                          </p:spTgt>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47">
                                            <p:txEl>
                                              <p:pRg st="1" end="1"/>
                                            </p:txEl>
                                          </p:spTgt>
                                        </p:tgtEl>
                                      </p:cBhvr>
                                    </p:animEffect>
                                    <p:set>
                                      <p:cBhvr>
                                        <p:cTn id="103" dur="1" fill="hold">
                                          <p:stCondLst>
                                            <p:cond delay="499"/>
                                          </p:stCondLst>
                                        </p:cTn>
                                        <p:tgtEl>
                                          <p:spTgt spid="47">
                                            <p:txEl>
                                              <p:pRg st="1" end="1"/>
                                            </p:txEl>
                                          </p:spTgt>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47">
                                            <p:txEl>
                                              <p:pRg st="2" end="2"/>
                                            </p:txEl>
                                          </p:spTgt>
                                        </p:tgtEl>
                                      </p:cBhvr>
                                    </p:animEffect>
                                    <p:set>
                                      <p:cBhvr>
                                        <p:cTn id="106" dur="1" fill="hold">
                                          <p:stCondLst>
                                            <p:cond delay="499"/>
                                          </p:stCondLst>
                                        </p:cTn>
                                        <p:tgtEl>
                                          <p:spTgt spid="47">
                                            <p:txEl>
                                              <p:pRg st="2" end="2"/>
                                            </p:txEl>
                                          </p:spTgt>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32"/>
                                        </p:tgtEl>
                                      </p:cBhvr>
                                    </p:animEffect>
                                    <p:set>
                                      <p:cBhvr>
                                        <p:cTn id="109" dur="1" fill="hold">
                                          <p:stCondLst>
                                            <p:cond delay="499"/>
                                          </p:stCondLst>
                                        </p:cTn>
                                        <p:tgtEl>
                                          <p:spTgt spid="32"/>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35"/>
                                        </p:tgtEl>
                                      </p:cBhvr>
                                    </p:animEffect>
                                    <p:set>
                                      <p:cBhvr>
                                        <p:cTn id="112" dur="1" fill="hold">
                                          <p:stCondLst>
                                            <p:cond delay="499"/>
                                          </p:stCondLst>
                                        </p:cTn>
                                        <p:tgtEl>
                                          <p:spTgt spid="35"/>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64" presetClass="path" presetSubtype="0" accel="50000" decel="50000" fill="hold" nodeType="withEffect">
                                  <p:stCondLst>
                                    <p:cond delay="0"/>
                                  </p:stCondLst>
                                  <p:childTnLst>
                                    <p:animMotion origin="layout" path="M 0 0 L 0 -0.25 E" pathEditMode="relative" ptsTypes="">
                                      <p:cBhvr>
                                        <p:cTn id="120" dur="2000" fill="hold"/>
                                        <p:tgtEl>
                                          <p:spTgt spid="24"/>
                                        </p:tgtEl>
                                        <p:attrNameLst>
                                          <p:attrName>ppt_x</p:attrName>
                                          <p:attrName>ppt_y</p:attrName>
                                        </p:attrNameLst>
                                      </p:cBhvr>
                                    </p:animMotion>
                                  </p:childTnLst>
                                </p:cTn>
                              </p:par>
                              <p:par>
                                <p:cTn id="121" presetID="64" presetClass="path" presetSubtype="0" accel="50000" decel="50000" fill="hold" nodeType="withEffect">
                                  <p:stCondLst>
                                    <p:cond delay="0"/>
                                  </p:stCondLst>
                                  <p:childTnLst>
                                    <p:animMotion origin="layout" path="M 0 0 L 0 -0.25 E" pathEditMode="relative" ptsTypes="">
                                      <p:cBhvr>
                                        <p:cTn id="122" dur="2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23" grpId="0" animBg="1"/>
      <p:bldP spid="23" grpId="1" animBg="1"/>
      <p:bldP spid="37" grpId="0"/>
      <p:bldP spid="8" grpId="0" animBg="1"/>
      <p:bldP spid="8" grpId="1" animBg="1"/>
      <p:bldP spid="38" grpId="0" animBg="1"/>
      <p:bldP spid="38" grpId="1" animBg="1"/>
      <p:bldP spid="39" grpId="0" animBg="1"/>
      <p:bldP spid="39" grpId="1" animBg="1"/>
      <p:bldP spid="40" grpId="0" animBg="1"/>
      <p:bldP spid="40" grpId="1" animBg="1"/>
      <p:bldP spid="41" grpId="0" animBg="1"/>
      <p:bldP spid="41" grpId="1" animBg="1"/>
      <p:bldP spid="46" grpId="0" uiExpand="1" build="p" animBg="1"/>
      <p:bldP spid="46" grpId="1" uiExpand="1" build="p" animBg="1"/>
      <p:bldP spid="47" grpId="0" uiExpand="1" build="p"/>
      <p:bldP spid="47"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22" name="Rectángulo redondeado 11">
            <a:extLst>
              <a:ext uri="{FF2B5EF4-FFF2-40B4-BE49-F238E27FC236}">
                <a16:creationId xmlns:a16="http://schemas.microsoft.com/office/drawing/2014/main" id="{E04EBDBA-7D2F-4027-9FCF-5044AA96D3DC}"/>
              </a:ext>
            </a:extLst>
          </p:cNvPr>
          <p:cNvSpPr/>
          <p:nvPr/>
        </p:nvSpPr>
        <p:spPr>
          <a:xfrm>
            <a:off x="2088682" y="429208"/>
            <a:ext cx="9914021" cy="5846463"/>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grpSp>
        <p:nvGrpSpPr>
          <p:cNvPr id="24" name="Agrupar 23">
            <a:extLst>
              <a:ext uri="{FF2B5EF4-FFF2-40B4-BE49-F238E27FC236}">
                <a16:creationId xmlns:a16="http://schemas.microsoft.com/office/drawing/2014/main" id="{362734B7-781E-4A7C-B27A-E05EEEF64A40}"/>
              </a:ext>
            </a:extLst>
          </p:cNvPr>
          <p:cNvGrpSpPr/>
          <p:nvPr/>
        </p:nvGrpSpPr>
        <p:grpSpPr>
          <a:xfrm>
            <a:off x="2996857" y="1132009"/>
            <a:ext cx="3279228" cy="1015663"/>
            <a:chOff x="3489433" y="1273593"/>
            <a:chExt cx="3279228" cy="1015663"/>
          </a:xfrm>
        </p:grpSpPr>
        <p:sp>
          <p:nvSpPr>
            <p:cNvPr id="25" name="Retângulo: Cantos Arredondados 24">
              <a:extLst>
                <a:ext uri="{FF2B5EF4-FFF2-40B4-BE49-F238E27FC236}">
                  <a16:creationId xmlns:a16="http://schemas.microsoft.com/office/drawing/2014/main" id="{D9EA6F9B-2E8F-4504-AE6C-8B200F636F6A}"/>
                </a:ext>
              </a:extLst>
            </p:cNvPr>
            <p:cNvSpPr/>
            <p:nvPr/>
          </p:nvSpPr>
          <p:spPr>
            <a:xfrm>
              <a:off x="3489433" y="1346002"/>
              <a:ext cx="3279228" cy="924026"/>
            </a:xfrm>
            <a:prstGeom prst="roundRect">
              <a:avLst/>
            </a:prstGeom>
            <a:solidFill>
              <a:schemeClr val="accent2">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tângulo 27">
              <a:extLst>
                <a:ext uri="{FF2B5EF4-FFF2-40B4-BE49-F238E27FC236}">
                  <a16:creationId xmlns:a16="http://schemas.microsoft.com/office/drawing/2014/main" id="{DED6E4CF-34CA-47A6-801C-B747E702D410}"/>
                </a:ext>
              </a:extLst>
            </p:cNvPr>
            <p:cNvSpPr/>
            <p:nvPr/>
          </p:nvSpPr>
          <p:spPr>
            <a:xfrm>
              <a:off x="3541985" y="1273593"/>
              <a:ext cx="3174123" cy="1015663"/>
            </a:xfrm>
            <a:prstGeom prst="rect">
              <a:avLst/>
            </a:prstGeom>
          </p:spPr>
          <p:txBody>
            <a:bodyPr wrap="square">
              <a:spAutoFit/>
            </a:bodyPr>
            <a:lstStyle/>
            <a:p>
              <a:pPr algn="ctr"/>
              <a:r>
                <a:rPr lang="en-GB" sz="2000" dirty="0"/>
                <a:t>Compute the </a:t>
              </a:r>
            </a:p>
            <a:p>
              <a:pPr algn="ctr"/>
              <a:r>
                <a:rPr lang="en-GB" sz="2000" b="1" dirty="0"/>
                <a:t>Row Echelon Form </a:t>
              </a:r>
              <a:r>
                <a:rPr lang="en-GB" sz="2000" dirty="0"/>
                <a:t>of the  Augmented Matrix</a:t>
              </a:r>
            </a:p>
          </p:txBody>
        </p:sp>
      </p:grpSp>
      <p:grpSp>
        <p:nvGrpSpPr>
          <p:cNvPr id="42" name="Agrupar 41">
            <a:extLst>
              <a:ext uri="{FF2B5EF4-FFF2-40B4-BE49-F238E27FC236}">
                <a16:creationId xmlns:a16="http://schemas.microsoft.com/office/drawing/2014/main" id="{54BFB035-A458-4711-BC10-1699FE43F27B}"/>
              </a:ext>
            </a:extLst>
          </p:cNvPr>
          <p:cNvGrpSpPr/>
          <p:nvPr/>
        </p:nvGrpSpPr>
        <p:grpSpPr>
          <a:xfrm>
            <a:off x="7437916" y="1123665"/>
            <a:ext cx="3279228" cy="1015663"/>
            <a:chOff x="3489433" y="1273593"/>
            <a:chExt cx="3279228" cy="1015663"/>
          </a:xfrm>
        </p:grpSpPr>
        <p:sp>
          <p:nvSpPr>
            <p:cNvPr id="43" name="Retângulo: Cantos Arredondados 42">
              <a:extLst>
                <a:ext uri="{FF2B5EF4-FFF2-40B4-BE49-F238E27FC236}">
                  <a16:creationId xmlns:a16="http://schemas.microsoft.com/office/drawing/2014/main" id="{50E68F5C-0A82-42C0-B746-D2BEF0B62EED}"/>
                </a:ext>
              </a:extLst>
            </p:cNvPr>
            <p:cNvSpPr/>
            <p:nvPr/>
          </p:nvSpPr>
          <p:spPr>
            <a:xfrm>
              <a:off x="3489433" y="1346002"/>
              <a:ext cx="3279228" cy="924026"/>
            </a:xfrm>
            <a:prstGeom prst="roundRect">
              <a:avLst/>
            </a:prstGeom>
            <a:solidFill>
              <a:schemeClr val="accent2">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tângulo 43">
              <a:extLst>
                <a:ext uri="{FF2B5EF4-FFF2-40B4-BE49-F238E27FC236}">
                  <a16:creationId xmlns:a16="http://schemas.microsoft.com/office/drawing/2014/main" id="{0B6757D9-11C2-47FA-B0FD-2DE2970F691D}"/>
                </a:ext>
              </a:extLst>
            </p:cNvPr>
            <p:cNvSpPr/>
            <p:nvPr/>
          </p:nvSpPr>
          <p:spPr>
            <a:xfrm>
              <a:off x="3541985" y="1273593"/>
              <a:ext cx="3174123" cy="1015663"/>
            </a:xfrm>
            <a:prstGeom prst="rect">
              <a:avLst/>
            </a:prstGeom>
          </p:spPr>
          <p:txBody>
            <a:bodyPr wrap="square">
              <a:spAutoFit/>
            </a:bodyPr>
            <a:lstStyle/>
            <a:p>
              <a:pPr algn="ctr"/>
              <a:r>
                <a:rPr lang="en-GB" sz="2000" dirty="0"/>
                <a:t>Compute the </a:t>
              </a:r>
            </a:p>
            <a:p>
              <a:pPr algn="ctr"/>
              <a:r>
                <a:rPr lang="en-GB" sz="2000" b="1" dirty="0">
                  <a:effectLst>
                    <a:outerShdw blurRad="38100" dist="38100" dir="2700000" algn="tl">
                      <a:srgbClr val="000000">
                        <a:alpha val="43137"/>
                      </a:srgbClr>
                    </a:outerShdw>
                  </a:effectLst>
                </a:rPr>
                <a:t>Reduced</a:t>
              </a:r>
              <a:r>
                <a:rPr lang="en-GB" sz="2000" b="1" dirty="0"/>
                <a:t> Row Echelon Form </a:t>
              </a:r>
              <a:r>
                <a:rPr lang="en-GB" sz="2000" dirty="0"/>
                <a:t>of the  Augmented Matrix</a:t>
              </a:r>
            </a:p>
          </p:txBody>
        </p:sp>
      </p:grpSp>
      <p:sp>
        <p:nvSpPr>
          <p:cNvPr id="33" name="CuadroTexto 31">
            <a:extLst>
              <a:ext uri="{FF2B5EF4-FFF2-40B4-BE49-F238E27FC236}">
                <a16:creationId xmlns:a16="http://schemas.microsoft.com/office/drawing/2014/main" id="{3E577053-E0AB-4755-B738-3984B5A76992}"/>
              </a:ext>
            </a:extLst>
          </p:cNvPr>
          <p:cNvSpPr txBox="1"/>
          <p:nvPr/>
        </p:nvSpPr>
        <p:spPr>
          <a:xfrm>
            <a:off x="5726400" y="2259055"/>
            <a:ext cx="2261198" cy="707886"/>
          </a:xfrm>
          <a:prstGeom prst="rect">
            <a:avLst/>
          </a:prstGeom>
          <a:noFill/>
        </p:spPr>
        <p:txBody>
          <a:bodyPr wrap="square" rtlCol="0">
            <a:spAutoFit/>
          </a:bodyPr>
          <a:lstStyle/>
          <a:p>
            <a:pPr algn="ctr"/>
            <a:r>
              <a:rPr lang="en-GB" sz="4000" b="1" dirty="0">
                <a:solidFill>
                  <a:srgbClr val="F25E4F"/>
                </a:solidFill>
              </a:rPr>
              <a:t>Lesson 13</a:t>
            </a:r>
            <a:endParaRPr lang="en-GB" sz="4000" dirty="0"/>
          </a:p>
        </p:txBody>
      </p:sp>
      <p:sp>
        <p:nvSpPr>
          <p:cNvPr id="7" name="Seta: Para a Esquerda, Para a Direita e Para Cima 6">
            <a:extLst>
              <a:ext uri="{FF2B5EF4-FFF2-40B4-BE49-F238E27FC236}">
                <a16:creationId xmlns:a16="http://schemas.microsoft.com/office/drawing/2014/main" id="{A7ECFE68-50DB-4AF1-8469-1C7E4A16692A}"/>
              </a:ext>
            </a:extLst>
          </p:cNvPr>
          <p:cNvSpPr/>
          <p:nvPr/>
        </p:nvSpPr>
        <p:spPr>
          <a:xfrm flipV="1">
            <a:off x="6407693" y="1513994"/>
            <a:ext cx="898613" cy="707886"/>
          </a:xfrm>
          <a:prstGeom prst="leftRightUpArrow">
            <a:avLst/>
          </a:prstGeom>
          <a:solidFill>
            <a:srgbClr val="F25E4F"/>
          </a:solid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CuadroTexto 31">
            <a:extLst>
              <a:ext uri="{FF2B5EF4-FFF2-40B4-BE49-F238E27FC236}">
                <a16:creationId xmlns:a16="http://schemas.microsoft.com/office/drawing/2014/main" id="{FD329A29-55CE-4BDC-A005-91A17604FF2A}"/>
              </a:ext>
            </a:extLst>
          </p:cNvPr>
          <p:cNvSpPr txBox="1"/>
          <p:nvPr/>
        </p:nvSpPr>
        <p:spPr>
          <a:xfrm>
            <a:off x="3094589" y="4134970"/>
            <a:ext cx="1896461" cy="1923990"/>
          </a:xfrm>
          <a:prstGeom prst="roundRect">
            <a:avLst>
              <a:gd name="adj" fmla="val 7245"/>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GB" sz="2400" dirty="0"/>
              <a:t>Section 4</a:t>
            </a:r>
          </a:p>
          <a:p>
            <a:pPr algn="ctr"/>
            <a:r>
              <a:rPr lang="en-GB" sz="2400" b="1" dirty="0">
                <a:effectLst>
                  <a:outerShdw blurRad="38100" dist="38100" dir="2700000" algn="tl">
                    <a:srgbClr val="000000">
                      <a:alpha val="43137"/>
                    </a:srgbClr>
                  </a:outerShdw>
                </a:effectLst>
              </a:rPr>
              <a:t>Row Reduction Algorithm</a:t>
            </a:r>
          </a:p>
        </p:txBody>
      </p:sp>
      <p:sp>
        <p:nvSpPr>
          <p:cNvPr id="45" name="Seta: Para Baixo 44">
            <a:extLst>
              <a:ext uri="{FF2B5EF4-FFF2-40B4-BE49-F238E27FC236}">
                <a16:creationId xmlns:a16="http://schemas.microsoft.com/office/drawing/2014/main" id="{B2C28678-3C91-418D-B2DB-6029664D3D08}"/>
              </a:ext>
            </a:extLst>
          </p:cNvPr>
          <p:cNvSpPr/>
          <p:nvPr/>
        </p:nvSpPr>
        <p:spPr>
          <a:xfrm rot="16200000">
            <a:off x="5016955" y="4919105"/>
            <a:ext cx="798786" cy="381234"/>
          </a:xfrm>
          <a:prstGeom prst="downArrow">
            <a:avLst/>
          </a:prstGeom>
          <a:solidFill>
            <a:srgbClr val="F25E4F"/>
          </a:solid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m 13">
            <a:extLst>
              <a:ext uri="{FF2B5EF4-FFF2-40B4-BE49-F238E27FC236}">
                <a16:creationId xmlns:a16="http://schemas.microsoft.com/office/drawing/2014/main" id="{DE9E380E-E026-4DFE-B8ED-BEF9DC865D4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3320224" y="2475564"/>
            <a:ext cx="1993395" cy="1745721"/>
          </a:xfrm>
          <a:prstGeom prst="rect">
            <a:avLst/>
          </a:prstGeom>
        </p:spPr>
      </p:pic>
      <p:pic>
        <p:nvPicPr>
          <p:cNvPr id="12" name="Imagem 11">
            <a:extLst>
              <a:ext uri="{FF2B5EF4-FFF2-40B4-BE49-F238E27FC236}">
                <a16:creationId xmlns:a16="http://schemas.microsoft.com/office/drawing/2014/main" id="{4AC7AD6E-6586-424A-98A9-6C2DAF1DCAA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flipH="1">
            <a:off x="3343059" y="2435316"/>
            <a:ext cx="1577695" cy="1745721"/>
          </a:xfrm>
          <a:prstGeom prst="rect">
            <a:avLst/>
          </a:prstGeom>
        </p:spPr>
      </p:pic>
      <p:sp>
        <p:nvSpPr>
          <p:cNvPr id="15" name="Bolha de Pensamento: Nuvem 14">
            <a:extLst>
              <a:ext uri="{FF2B5EF4-FFF2-40B4-BE49-F238E27FC236}">
                <a16:creationId xmlns:a16="http://schemas.microsoft.com/office/drawing/2014/main" id="{BE46A938-94DC-465A-AF52-4AC7A47569E6}"/>
              </a:ext>
            </a:extLst>
          </p:cNvPr>
          <p:cNvSpPr/>
          <p:nvPr/>
        </p:nvSpPr>
        <p:spPr>
          <a:xfrm>
            <a:off x="2321834" y="2262616"/>
            <a:ext cx="1191135" cy="763706"/>
          </a:xfrm>
          <a:prstGeom prst="cloudCallout">
            <a:avLst>
              <a:gd name="adj1" fmla="val 79758"/>
              <a:gd name="adj2" fmla="val -1044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tângulo 15">
            <a:extLst>
              <a:ext uri="{FF2B5EF4-FFF2-40B4-BE49-F238E27FC236}">
                <a16:creationId xmlns:a16="http://schemas.microsoft.com/office/drawing/2014/main" id="{7B16B0B8-5FE3-42F4-B189-54C2AFD0BE39}"/>
              </a:ext>
            </a:extLst>
          </p:cNvPr>
          <p:cNvSpPr/>
          <p:nvPr/>
        </p:nvSpPr>
        <p:spPr>
          <a:xfrm rot="21318984">
            <a:off x="2324759" y="2329063"/>
            <a:ext cx="1172771" cy="523220"/>
          </a:xfrm>
          <a:prstGeom prst="rect">
            <a:avLst/>
          </a:prstGeom>
        </p:spPr>
        <p:txBody>
          <a:bodyPr wrap="square">
            <a:spAutoFit/>
          </a:bodyPr>
          <a:lstStyle/>
          <a:p>
            <a:pPr algn="ctr"/>
            <a:r>
              <a:rPr lang="en-GB" sz="1400" dirty="0">
                <a:solidFill>
                  <a:schemeClr val="tx2"/>
                </a:solidFill>
              </a:rPr>
              <a:t>Do you</a:t>
            </a:r>
          </a:p>
          <a:p>
            <a:pPr algn="ctr"/>
            <a:r>
              <a:rPr lang="en-GB" sz="1400" dirty="0">
                <a:solidFill>
                  <a:schemeClr val="tx2"/>
                </a:solidFill>
              </a:rPr>
              <a:t>remember?…</a:t>
            </a:r>
          </a:p>
        </p:txBody>
      </p:sp>
      <p:sp>
        <p:nvSpPr>
          <p:cNvPr id="48" name="Retângulo 47">
            <a:extLst>
              <a:ext uri="{FF2B5EF4-FFF2-40B4-BE49-F238E27FC236}">
                <a16:creationId xmlns:a16="http://schemas.microsoft.com/office/drawing/2014/main" id="{7E3121A6-27BF-4E62-9347-1E8EC1E96D9B}"/>
              </a:ext>
            </a:extLst>
          </p:cNvPr>
          <p:cNvSpPr/>
          <p:nvPr/>
        </p:nvSpPr>
        <p:spPr>
          <a:xfrm rot="21318984">
            <a:off x="2294943" y="2367378"/>
            <a:ext cx="1172771" cy="523220"/>
          </a:xfrm>
          <a:prstGeom prst="rect">
            <a:avLst/>
          </a:prstGeom>
        </p:spPr>
        <p:txBody>
          <a:bodyPr wrap="square">
            <a:spAutoFit/>
          </a:bodyPr>
          <a:lstStyle/>
          <a:p>
            <a:pPr algn="ctr"/>
            <a:r>
              <a:rPr lang="en-GB" sz="1400" dirty="0">
                <a:solidFill>
                  <a:schemeClr val="tx2"/>
                </a:solidFill>
              </a:rPr>
              <a:t>Check it out!…</a:t>
            </a:r>
          </a:p>
        </p:txBody>
      </p:sp>
      <p:pic>
        <p:nvPicPr>
          <p:cNvPr id="19" name="Imagem 18">
            <a:extLst>
              <a:ext uri="{FF2B5EF4-FFF2-40B4-BE49-F238E27FC236}">
                <a16:creationId xmlns:a16="http://schemas.microsoft.com/office/drawing/2014/main" id="{1DC51B4D-2809-443D-9D03-B8E4D5DCEA76}"/>
              </a:ext>
            </a:extLst>
          </p:cNvPr>
          <p:cNvPicPr>
            <a:picLocks noChangeAspect="1"/>
          </p:cNvPicPr>
          <p:nvPr/>
        </p:nvPicPr>
        <p:blipFill>
          <a:blip r:embed="rId9"/>
          <a:stretch>
            <a:fillRect/>
          </a:stretch>
        </p:blipFill>
        <p:spPr>
          <a:xfrm>
            <a:off x="5841646" y="2983908"/>
            <a:ext cx="5467684" cy="3075052"/>
          </a:xfrm>
          <a:prstGeom prst="rect">
            <a:avLst/>
          </a:prstGeom>
          <a:effectLst>
            <a:outerShdw blurRad="63500" sx="102000" sy="102000" algn="ctr" rotWithShape="0">
              <a:prstClr val="black">
                <a:alpha val="40000"/>
              </a:prstClr>
            </a:outerShdw>
          </a:effectLst>
        </p:spPr>
      </p:pic>
      <p:sp>
        <p:nvSpPr>
          <p:cNvPr id="35" name="Retângulo: Cantos Arredondados 34">
            <a:hlinkClick r:id="rId10" action="ppaction://hlinksldjump"/>
            <a:extLst>
              <a:ext uri="{FF2B5EF4-FFF2-40B4-BE49-F238E27FC236}">
                <a16:creationId xmlns:a16="http://schemas.microsoft.com/office/drawing/2014/main" id="{609669C5-CE52-4E2B-85A6-F35345D4217B}"/>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7" name="Retângulo: Cantos Arredondados 36">
            <a:hlinkClick r:id="rId11" action="ppaction://hlinksldjump"/>
            <a:extLst>
              <a:ext uri="{FF2B5EF4-FFF2-40B4-BE49-F238E27FC236}">
                <a16:creationId xmlns:a16="http://schemas.microsoft.com/office/drawing/2014/main" id="{AFD031AC-370A-4D35-96BA-140F59C6D9D3}"/>
              </a:ext>
            </a:extLst>
          </p:cNvPr>
          <p:cNvSpPr/>
          <p:nvPr/>
        </p:nvSpPr>
        <p:spPr>
          <a:xfrm>
            <a:off x="36000" y="99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8" name="Retângulo: Cantos Arredondados 37">
            <a:hlinkClick r:id="rId12" action="ppaction://hlinksldjump"/>
            <a:extLst>
              <a:ext uri="{FF2B5EF4-FFF2-40B4-BE49-F238E27FC236}">
                <a16:creationId xmlns:a16="http://schemas.microsoft.com/office/drawing/2014/main" id="{A26E14A6-8DCA-4C4F-B436-BB18A1E4F92D}"/>
              </a:ext>
            </a:extLst>
          </p:cNvPr>
          <p:cNvSpPr/>
          <p:nvPr/>
        </p:nvSpPr>
        <p:spPr>
          <a:xfrm>
            <a:off x="36000" y="207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9" name="Retângulo: Cantos Arredondados 38">
            <a:hlinkClick r:id="rId13" action="ppaction://hlinksldjump"/>
            <a:extLst>
              <a:ext uri="{FF2B5EF4-FFF2-40B4-BE49-F238E27FC236}">
                <a16:creationId xmlns:a16="http://schemas.microsoft.com/office/drawing/2014/main" id="{78C23F36-E372-42AC-94C2-7557900AE107}"/>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40" name="Retângulo: Cantos Arredondados 39">
            <a:hlinkClick r:id="rId14" action="ppaction://hlinksldjump"/>
            <a:extLst>
              <a:ext uri="{FF2B5EF4-FFF2-40B4-BE49-F238E27FC236}">
                <a16:creationId xmlns:a16="http://schemas.microsoft.com/office/drawing/2014/main" id="{8B2F0DE6-63BA-422F-9DDD-693568C43594}"/>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3140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25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250"/>
                                        <p:tgtEl>
                                          <p:spTgt spid="36"/>
                                        </p:tgtEl>
                                      </p:cBhvr>
                                    </p:animEffect>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750"/>
                                        <p:tgtEl>
                                          <p:spTgt spid="45"/>
                                        </p:tgtEl>
                                      </p:cBhvr>
                                    </p:animEffect>
                                  </p:childTnLst>
                                </p:cTn>
                              </p:par>
                            </p:childTnLst>
                          </p:cTn>
                        </p:par>
                        <p:par>
                          <p:cTn id="32" fill="hold">
                            <p:stCondLst>
                              <p:cond delay="750"/>
                            </p:stCondLst>
                            <p:childTnLst>
                              <p:par>
                                <p:cTn id="33" presetID="10" presetClass="exit" presetSubtype="0" fill="hold" nodeType="afterEffect">
                                  <p:stCondLst>
                                    <p:cond delay="0"/>
                                  </p:stCondLst>
                                  <p:childTnLst>
                                    <p:animEffect transition="out" filter="fade">
                                      <p:cBhvr>
                                        <p:cTn id="34" dur="1250"/>
                                        <p:tgtEl>
                                          <p:spTgt spid="12"/>
                                        </p:tgtEl>
                                      </p:cBhvr>
                                    </p:animEffect>
                                    <p:set>
                                      <p:cBhvr>
                                        <p:cTn id="35" dur="1" fill="hold">
                                          <p:stCondLst>
                                            <p:cond delay="1249"/>
                                          </p:stCondLst>
                                        </p:cTn>
                                        <p:tgtEl>
                                          <p:spTgt spid="1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xit" presetSubtype="0" fill="hold" grpId="1" nodeType="withEffect">
                                  <p:stCondLst>
                                    <p:cond delay="50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ntr" presetSubtype="0" fill="hold" grpId="0" nodeType="withEffect">
                                  <p:stCondLst>
                                    <p:cond delay="50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36" grpId="0" animBg="1"/>
      <p:bldP spid="45" grpId="0" animBg="1"/>
      <p:bldP spid="15" grpId="0" animBg="1"/>
      <p:bldP spid="16" grpId="0"/>
      <p:bldP spid="16" grpId="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22" name="Rectángulo redondeado 11">
            <a:extLst>
              <a:ext uri="{FF2B5EF4-FFF2-40B4-BE49-F238E27FC236}">
                <a16:creationId xmlns:a16="http://schemas.microsoft.com/office/drawing/2014/main" id="{E04EBDBA-7D2F-4027-9FCF-5044AA96D3DC}"/>
              </a:ext>
            </a:extLst>
          </p:cNvPr>
          <p:cNvSpPr/>
          <p:nvPr/>
        </p:nvSpPr>
        <p:spPr>
          <a:xfrm>
            <a:off x="2088682" y="321210"/>
            <a:ext cx="9914021" cy="3459619"/>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3" name="CuadroTexto 31">
            <a:extLst>
              <a:ext uri="{FF2B5EF4-FFF2-40B4-BE49-F238E27FC236}">
                <a16:creationId xmlns:a16="http://schemas.microsoft.com/office/drawing/2014/main" id="{060E506A-2D49-4BA5-BADE-E0B80977D17B}"/>
              </a:ext>
            </a:extLst>
          </p:cNvPr>
          <p:cNvSpPr txBox="1"/>
          <p:nvPr/>
        </p:nvSpPr>
        <p:spPr>
          <a:xfrm>
            <a:off x="2301807" y="1449922"/>
            <a:ext cx="9487770" cy="830997"/>
          </a:xfrm>
          <a:prstGeom prst="rect">
            <a:avLst/>
          </a:prstGeom>
          <a:noFill/>
        </p:spPr>
        <p:txBody>
          <a:bodyPr wrap="square" rtlCol="0">
            <a:spAutoFit/>
          </a:bodyPr>
          <a:lstStyle/>
          <a:p>
            <a:pPr algn="just"/>
            <a:r>
              <a:rPr lang="en-GB" sz="2400" b="1" dirty="0">
                <a:solidFill>
                  <a:srgbClr val="F25E4F"/>
                </a:solidFill>
              </a:rPr>
              <a:t>2. </a:t>
            </a:r>
            <a:r>
              <a:rPr lang="en-GB" sz="2400" dirty="0"/>
              <a:t>Use elementary row operations to construct a row equivalent matrix in </a:t>
            </a:r>
            <a:r>
              <a:rPr lang="en-GB" sz="2400" b="1" dirty="0"/>
              <a:t>Row Echelon form</a:t>
            </a:r>
          </a:p>
        </p:txBody>
      </p:sp>
      <p:sp>
        <p:nvSpPr>
          <p:cNvPr id="25" name="CuadroTexto 31">
            <a:extLst>
              <a:ext uri="{FF2B5EF4-FFF2-40B4-BE49-F238E27FC236}">
                <a16:creationId xmlns:a16="http://schemas.microsoft.com/office/drawing/2014/main" id="{203308FD-27FD-478A-AADA-1843BD06A084}"/>
              </a:ext>
            </a:extLst>
          </p:cNvPr>
          <p:cNvSpPr txBox="1"/>
          <p:nvPr/>
        </p:nvSpPr>
        <p:spPr>
          <a:xfrm>
            <a:off x="2301807" y="485177"/>
            <a:ext cx="9487770" cy="461665"/>
          </a:xfrm>
          <a:prstGeom prst="rect">
            <a:avLst/>
          </a:prstGeom>
          <a:noFill/>
        </p:spPr>
        <p:txBody>
          <a:bodyPr wrap="square" rtlCol="0">
            <a:spAutoFit/>
          </a:bodyPr>
          <a:lstStyle/>
          <a:p>
            <a:r>
              <a:rPr lang="en-GB" sz="2400" b="1" dirty="0">
                <a:solidFill>
                  <a:srgbClr val="F25E4F"/>
                </a:solidFill>
              </a:rPr>
              <a:t>GAUSS METHOD</a:t>
            </a:r>
          </a:p>
        </p:txBody>
      </p:sp>
      <p:sp>
        <p:nvSpPr>
          <p:cNvPr id="23" name="CuadroTexto 31">
            <a:extLst>
              <a:ext uri="{FF2B5EF4-FFF2-40B4-BE49-F238E27FC236}">
                <a16:creationId xmlns:a16="http://schemas.microsoft.com/office/drawing/2014/main" id="{FCFEA99C-58A8-4F15-84FA-37CC489FA895}"/>
              </a:ext>
            </a:extLst>
          </p:cNvPr>
          <p:cNvSpPr txBox="1"/>
          <p:nvPr/>
        </p:nvSpPr>
        <p:spPr>
          <a:xfrm>
            <a:off x="2301807" y="2274795"/>
            <a:ext cx="9487770" cy="830997"/>
          </a:xfrm>
          <a:prstGeom prst="rect">
            <a:avLst/>
          </a:prstGeom>
          <a:noFill/>
        </p:spPr>
        <p:txBody>
          <a:bodyPr wrap="square" rtlCol="0">
            <a:spAutoFit/>
          </a:bodyPr>
          <a:lstStyle/>
          <a:p>
            <a:pPr algn="just"/>
            <a:r>
              <a:rPr lang="en-GB" sz="2400" b="1" dirty="0">
                <a:solidFill>
                  <a:srgbClr val="F25E4F"/>
                </a:solidFill>
              </a:rPr>
              <a:t>3. </a:t>
            </a:r>
            <a:r>
              <a:rPr lang="en-GB" sz="2400" dirty="0"/>
              <a:t>Write the </a:t>
            </a:r>
            <a:r>
              <a:rPr lang="en-GB" sz="2400" b="1" dirty="0"/>
              <a:t>system of equations </a:t>
            </a:r>
            <a:r>
              <a:rPr lang="en-GB" sz="2400" dirty="0"/>
              <a:t>corresponding to the matrix in row echelon form</a:t>
            </a:r>
          </a:p>
        </p:txBody>
      </p:sp>
      <p:sp>
        <p:nvSpPr>
          <p:cNvPr id="24" name="CuadroTexto 31">
            <a:extLst>
              <a:ext uri="{FF2B5EF4-FFF2-40B4-BE49-F238E27FC236}">
                <a16:creationId xmlns:a16="http://schemas.microsoft.com/office/drawing/2014/main" id="{B4D29554-4499-450D-B745-6A02B079F1E0}"/>
              </a:ext>
            </a:extLst>
          </p:cNvPr>
          <p:cNvSpPr txBox="1"/>
          <p:nvPr/>
        </p:nvSpPr>
        <p:spPr>
          <a:xfrm>
            <a:off x="2301807" y="3115609"/>
            <a:ext cx="9487770" cy="461665"/>
          </a:xfrm>
          <a:prstGeom prst="rect">
            <a:avLst/>
          </a:prstGeom>
          <a:noFill/>
        </p:spPr>
        <p:txBody>
          <a:bodyPr wrap="square" rtlCol="0">
            <a:spAutoFit/>
          </a:bodyPr>
          <a:lstStyle/>
          <a:p>
            <a:pPr algn="just"/>
            <a:r>
              <a:rPr lang="en-GB" sz="2400" b="1" dirty="0">
                <a:solidFill>
                  <a:srgbClr val="F25E4F"/>
                </a:solidFill>
              </a:rPr>
              <a:t>4. </a:t>
            </a:r>
            <a:r>
              <a:rPr lang="en-GB" sz="2400" dirty="0"/>
              <a:t>Use </a:t>
            </a:r>
            <a:r>
              <a:rPr lang="en-GB" sz="2400" b="1" dirty="0"/>
              <a:t>backward substitution</a:t>
            </a:r>
            <a:r>
              <a:rPr lang="en-GB" sz="2400" dirty="0"/>
              <a:t> to find the System Solution</a:t>
            </a:r>
          </a:p>
        </p:txBody>
      </p:sp>
      <p:sp>
        <p:nvSpPr>
          <p:cNvPr id="32" name="CuadroTexto 31">
            <a:extLst>
              <a:ext uri="{FF2B5EF4-FFF2-40B4-BE49-F238E27FC236}">
                <a16:creationId xmlns:a16="http://schemas.microsoft.com/office/drawing/2014/main" id="{E9851259-2479-46A3-A351-E5DC010444FC}"/>
              </a:ext>
            </a:extLst>
          </p:cNvPr>
          <p:cNvSpPr txBox="1"/>
          <p:nvPr/>
        </p:nvSpPr>
        <p:spPr>
          <a:xfrm>
            <a:off x="2301807" y="956659"/>
            <a:ext cx="9487770" cy="461665"/>
          </a:xfrm>
          <a:prstGeom prst="rect">
            <a:avLst/>
          </a:prstGeom>
          <a:noFill/>
        </p:spPr>
        <p:txBody>
          <a:bodyPr wrap="square" rtlCol="0">
            <a:spAutoFit/>
          </a:bodyPr>
          <a:lstStyle/>
          <a:p>
            <a:pPr algn="just"/>
            <a:r>
              <a:rPr lang="en-GB" sz="2400" b="1" dirty="0">
                <a:solidFill>
                  <a:srgbClr val="F25E4F"/>
                </a:solidFill>
              </a:rPr>
              <a:t>1. </a:t>
            </a:r>
            <a:r>
              <a:rPr lang="en-GB" sz="2400" dirty="0"/>
              <a:t>Write the </a:t>
            </a:r>
            <a:r>
              <a:rPr lang="en-GB" sz="2400" b="1" dirty="0"/>
              <a:t>Augmented Matrix </a:t>
            </a:r>
            <a:r>
              <a:rPr lang="en-GB" sz="2400" dirty="0"/>
              <a:t>of the System</a:t>
            </a:r>
          </a:p>
        </p:txBody>
      </p:sp>
      <p:sp>
        <p:nvSpPr>
          <p:cNvPr id="37" name="CuadroTexto 31">
            <a:extLst>
              <a:ext uri="{FF2B5EF4-FFF2-40B4-BE49-F238E27FC236}">
                <a16:creationId xmlns:a16="http://schemas.microsoft.com/office/drawing/2014/main" id="{CF08CA60-38DB-4016-B7EF-85119EEB2A67}"/>
              </a:ext>
            </a:extLst>
          </p:cNvPr>
          <p:cNvSpPr txBox="1"/>
          <p:nvPr/>
        </p:nvSpPr>
        <p:spPr>
          <a:xfrm>
            <a:off x="4722926" y="494994"/>
            <a:ext cx="4645531" cy="461665"/>
          </a:xfrm>
          <a:prstGeom prst="rect">
            <a:avLst/>
          </a:prstGeom>
          <a:noFill/>
        </p:spPr>
        <p:txBody>
          <a:bodyPr wrap="square" rtlCol="0">
            <a:spAutoFit/>
          </a:bodyPr>
          <a:lstStyle/>
          <a:p>
            <a:pPr algn="just"/>
            <a:r>
              <a:rPr lang="en-GB" sz="2400" dirty="0"/>
              <a:t>Centred in</a:t>
            </a:r>
            <a:r>
              <a:rPr lang="en-GB" sz="2400" b="1" dirty="0"/>
              <a:t> 4 </a:t>
            </a:r>
            <a:r>
              <a:rPr lang="en-GB" sz="2400" dirty="0"/>
              <a:t>principal “</a:t>
            </a:r>
            <a:r>
              <a:rPr lang="en-GB" sz="2400" b="1" dirty="0"/>
              <a:t>steps</a:t>
            </a:r>
            <a:r>
              <a:rPr lang="en-GB" sz="2400" dirty="0"/>
              <a:t>”:</a:t>
            </a:r>
          </a:p>
        </p:txBody>
      </p:sp>
      <p:sp>
        <p:nvSpPr>
          <p:cNvPr id="38" name="Rectángulo redondeado 11">
            <a:extLst>
              <a:ext uri="{FF2B5EF4-FFF2-40B4-BE49-F238E27FC236}">
                <a16:creationId xmlns:a16="http://schemas.microsoft.com/office/drawing/2014/main" id="{1E6EDE4F-1F11-4BF2-8BDE-6DB5E09E9B04}"/>
              </a:ext>
            </a:extLst>
          </p:cNvPr>
          <p:cNvSpPr/>
          <p:nvPr/>
        </p:nvSpPr>
        <p:spPr>
          <a:xfrm>
            <a:off x="2088682" y="3930665"/>
            <a:ext cx="9914021" cy="2687957"/>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graphicFrame>
        <p:nvGraphicFramePr>
          <p:cNvPr id="40" name="Objeto 39">
            <a:extLst>
              <a:ext uri="{FF2B5EF4-FFF2-40B4-BE49-F238E27FC236}">
                <a16:creationId xmlns:a16="http://schemas.microsoft.com/office/drawing/2014/main" id="{F6016696-2658-4957-9609-813EB5CB66A1}"/>
              </a:ext>
            </a:extLst>
          </p:cNvPr>
          <p:cNvGraphicFramePr>
            <a:graphicFrameLocks noChangeAspect="1"/>
          </p:cNvGraphicFramePr>
          <p:nvPr>
            <p:extLst>
              <p:ext uri="{D42A27DB-BD31-4B8C-83A1-F6EECF244321}">
                <p14:modId xmlns:p14="http://schemas.microsoft.com/office/powerpoint/2010/main" val="2065945332"/>
              </p:ext>
            </p:extLst>
          </p:nvPr>
        </p:nvGraphicFramePr>
        <p:xfrm>
          <a:off x="2193925" y="4444951"/>
          <a:ext cx="1585913" cy="1004888"/>
        </p:xfrm>
        <a:graphic>
          <a:graphicData uri="http://schemas.openxmlformats.org/presentationml/2006/ole">
            <mc:AlternateContent xmlns:mc="http://schemas.openxmlformats.org/markup-compatibility/2006">
              <mc:Choice xmlns:v="urn:schemas-microsoft-com:vml" Requires="v">
                <p:oleObj name="Equation" r:id="rId5" imgW="723600" imgH="457200" progId="Equation.DSMT4">
                  <p:embed/>
                </p:oleObj>
              </mc:Choice>
              <mc:Fallback>
                <p:oleObj name="Equation" r:id="rId5" imgW="723600" imgH="457200" progId="Equation.DSMT4">
                  <p:embed/>
                  <p:pic>
                    <p:nvPicPr>
                      <p:cNvPr id="40" name="Objeto 39">
                        <a:extLst>
                          <a:ext uri="{FF2B5EF4-FFF2-40B4-BE49-F238E27FC236}">
                            <a16:creationId xmlns:a16="http://schemas.microsoft.com/office/drawing/2014/main" id="{F6016696-2658-4957-9609-813EB5CB66A1}"/>
                          </a:ext>
                        </a:extLst>
                      </p:cNvPr>
                      <p:cNvPicPr>
                        <a:picLocks noChangeAspect="1" noChangeArrowheads="1"/>
                      </p:cNvPicPr>
                      <p:nvPr/>
                    </p:nvPicPr>
                    <p:blipFill>
                      <a:blip r:embed="rId6"/>
                      <a:srcRect/>
                      <a:stretch>
                        <a:fillRect/>
                      </a:stretch>
                    </p:blipFill>
                    <p:spPr bwMode="auto">
                      <a:xfrm>
                        <a:off x="2193925" y="4444951"/>
                        <a:ext cx="1585913" cy="1004888"/>
                      </a:xfrm>
                      <a:prstGeom prst="rect">
                        <a:avLst/>
                      </a:prstGeom>
                      <a:noFill/>
                    </p:spPr>
                  </p:pic>
                </p:oleObj>
              </mc:Fallback>
            </mc:AlternateContent>
          </a:graphicData>
        </a:graphic>
      </p:graphicFrame>
      <p:grpSp>
        <p:nvGrpSpPr>
          <p:cNvPr id="41" name="Grupo 13">
            <a:extLst>
              <a:ext uri="{FF2B5EF4-FFF2-40B4-BE49-F238E27FC236}">
                <a16:creationId xmlns:a16="http://schemas.microsoft.com/office/drawing/2014/main" id="{509FAE8D-E83B-4418-865A-683F9F12D1BB}"/>
              </a:ext>
            </a:extLst>
          </p:cNvPr>
          <p:cNvGrpSpPr/>
          <p:nvPr/>
        </p:nvGrpSpPr>
        <p:grpSpPr>
          <a:xfrm>
            <a:off x="4780733" y="3945045"/>
            <a:ext cx="2630534" cy="1519694"/>
            <a:chOff x="8251241" y="840160"/>
            <a:chExt cx="2630534" cy="1519694"/>
          </a:xfrm>
        </p:grpSpPr>
        <p:sp>
          <p:nvSpPr>
            <p:cNvPr id="42" name="CuadroTexto 14">
              <a:extLst>
                <a:ext uri="{FF2B5EF4-FFF2-40B4-BE49-F238E27FC236}">
                  <a16:creationId xmlns:a16="http://schemas.microsoft.com/office/drawing/2014/main" id="{4ABCF4C4-0364-47AC-8E2C-0905A9C567B3}"/>
                </a:ext>
              </a:extLst>
            </p:cNvPr>
            <p:cNvSpPr txBox="1"/>
            <p:nvPr/>
          </p:nvSpPr>
          <p:spPr>
            <a:xfrm>
              <a:off x="8251241" y="840160"/>
              <a:ext cx="2514343" cy="461665"/>
            </a:xfrm>
            <a:prstGeom prst="rect">
              <a:avLst/>
            </a:prstGeom>
            <a:noFill/>
          </p:spPr>
          <p:txBody>
            <a:bodyPr wrap="none" rtlCol="0">
              <a:spAutoFit/>
            </a:bodyPr>
            <a:lstStyle/>
            <a:p>
              <a:r>
                <a:rPr lang="en-GB" sz="2400" dirty="0">
                  <a:solidFill>
                    <a:srgbClr val="0C2B8E"/>
                  </a:solidFill>
                </a:rPr>
                <a:t>Augmented matrix</a:t>
              </a:r>
            </a:p>
          </p:txBody>
        </p:sp>
        <p:graphicFrame>
          <p:nvGraphicFramePr>
            <p:cNvPr id="43" name="Objeto 42">
              <a:extLst>
                <a:ext uri="{FF2B5EF4-FFF2-40B4-BE49-F238E27FC236}">
                  <a16:creationId xmlns:a16="http://schemas.microsoft.com/office/drawing/2014/main" id="{5A9A21E3-22F3-4478-B7D9-493884E74D6E}"/>
                </a:ext>
              </a:extLst>
            </p:cNvPr>
            <p:cNvGraphicFramePr>
              <a:graphicFrameLocks noChangeAspect="1"/>
            </p:cNvGraphicFramePr>
            <p:nvPr>
              <p:extLst>
                <p:ext uri="{D42A27DB-BD31-4B8C-83A1-F6EECF244321}">
                  <p14:modId xmlns:p14="http://schemas.microsoft.com/office/powerpoint/2010/main" val="3035428507"/>
                </p:ext>
              </p:extLst>
            </p:nvPr>
          </p:nvGraphicFramePr>
          <p:xfrm>
            <a:off x="8284015" y="1298574"/>
            <a:ext cx="2597760" cy="1061280"/>
          </p:xfrm>
          <a:graphic>
            <a:graphicData uri="http://schemas.openxmlformats.org/presentationml/2006/ole">
              <mc:AlternateContent xmlns:mc="http://schemas.openxmlformats.org/markup-compatibility/2006">
                <mc:Choice xmlns:v="urn:schemas-microsoft-com:vml" Requires="v">
                  <p:oleObj name="Equation" r:id="rId7" imgW="1180800" imgH="482400" progId="Equation.DSMT4">
                    <p:embed/>
                  </p:oleObj>
                </mc:Choice>
                <mc:Fallback>
                  <p:oleObj name="Equation" r:id="rId7" imgW="1180800" imgH="482400" progId="Equation.DSMT4">
                    <p:embed/>
                    <p:pic>
                      <p:nvPicPr>
                        <p:cNvPr id="43" name="Objeto 42">
                          <a:extLst>
                            <a:ext uri="{FF2B5EF4-FFF2-40B4-BE49-F238E27FC236}">
                              <a16:creationId xmlns:a16="http://schemas.microsoft.com/office/drawing/2014/main" id="{5A9A21E3-22F3-4478-B7D9-493884E74D6E}"/>
                            </a:ext>
                          </a:extLst>
                        </p:cNvPr>
                        <p:cNvPicPr>
                          <a:picLocks noChangeAspect="1" noChangeArrowheads="1"/>
                        </p:cNvPicPr>
                        <p:nvPr/>
                      </p:nvPicPr>
                      <p:blipFill>
                        <a:blip r:embed="rId8"/>
                        <a:srcRect/>
                        <a:stretch>
                          <a:fillRect/>
                        </a:stretch>
                      </p:blipFill>
                      <p:spPr bwMode="auto">
                        <a:xfrm>
                          <a:off x="8284015" y="1298574"/>
                          <a:ext cx="2597760" cy="1061280"/>
                        </a:xfrm>
                        <a:prstGeom prst="rect">
                          <a:avLst/>
                        </a:prstGeom>
                        <a:noFill/>
                      </p:spPr>
                    </p:pic>
                  </p:oleObj>
                </mc:Fallback>
              </mc:AlternateContent>
            </a:graphicData>
          </a:graphic>
        </p:graphicFrame>
      </p:grpSp>
      <p:sp>
        <p:nvSpPr>
          <p:cNvPr id="44" name="Flecha derecha 33">
            <a:extLst>
              <a:ext uri="{FF2B5EF4-FFF2-40B4-BE49-F238E27FC236}">
                <a16:creationId xmlns:a16="http://schemas.microsoft.com/office/drawing/2014/main" id="{51447C7E-CFDE-4154-93CB-D7C3A1CF0EA0}"/>
              </a:ext>
            </a:extLst>
          </p:cNvPr>
          <p:cNvSpPr/>
          <p:nvPr/>
        </p:nvSpPr>
        <p:spPr>
          <a:xfrm>
            <a:off x="4014519" y="4609699"/>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graphicFrame>
        <p:nvGraphicFramePr>
          <p:cNvPr id="45" name="Objeto 44">
            <a:extLst>
              <a:ext uri="{FF2B5EF4-FFF2-40B4-BE49-F238E27FC236}">
                <a16:creationId xmlns:a16="http://schemas.microsoft.com/office/drawing/2014/main" id="{D516ACAE-DD3A-4C9F-8516-66064B445CB9}"/>
              </a:ext>
            </a:extLst>
          </p:cNvPr>
          <p:cNvGraphicFramePr>
            <a:graphicFrameLocks noChangeAspect="1"/>
          </p:cNvGraphicFramePr>
          <p:nvPr>
            <p:extLst>
              <p:ext uri="{D42A27DB-BD31-4B8C-83A1-F6EECF244321}">
                <p14:modId xmlns:p14="http://schemas.microsoft.com/office/powerpoint/2010/main" val="3918959007"/>
              </p:ext>
            </p:extLst>
          </p:nvPr>
        </p:nvGraphicFramePr>
        <p:xfrm>
          <a:off x="7570092" y="4593373"/>
          <a:ext cx="1423987" cy="669925"/>
        </p:xfrm>
        <a:graphic>
          <a:graphicData uri="http://schemas.openxmlformats.org/presentationml/2006/ole">
            <mc:AlternateContent xmlns:mc="http://schemas.openxmlformats.org/markup-compatibility/2006">
              <mc:Choice xmlns:v="urn:schemas-microsoft-com:vml" Requires="v">
                <p:oleObj name="Equation" r:id="rId9" imgW="647640" imgH="304560" progId="Equation.DSMT4">
                  <p:embed/>
                </p:oleObj>
              </mc:Choice>
              <mc:Fallback>
                <p:oleObj name="Equation" r:id="rId9" imgW="647640" imgH="304560" progId="Equation.DSMT4">
                  <p:embed/>
                  <p:pic>
                    <p:nvPicPr>
                      <p:cNvPr id="45" name="Objeto 44">
                        <a:extLst>
                          <a:ext uri="{FF2B5EF4-FFF2-40B4-BE49-F238E27FC236}">
                            <a16:creationId xmlns:a16="http://schemas.microsoft.com/office/drawing/2014/main" id="{D516ACAE-DD3A-4C9F-8516-66064B445CB9}"/>
                          </a:ext>
                        </a:extLst>
                      </p:cNvPr>
                      <p:cNvPicPr>
                        <a:picLocks noChangeAspect="1" noChangeArrowheads="1"/>
                      </p:cNvPicPr>
                      <p:nvPr/>
                    </p:nvPicPr>
                    <p:blipFill>
                      <a:blip r:embed="rId10"/>
                      <a:srcRect/>
                      <a:stretch>
                        <a:fillRect/>
                      </a:stretch>
                    </p:blipFill>
                    <p:spPr bwMode="auto">
                      <a:xfrm>
                        <a:off x="7570092" y="4593373"/>
                        <a:ext cx="1423987" cy="669925"/>
                      </a:xfrm>
                      <a:prstGeom prst="rect">
                        <a:avLst/>
                      </a:prstGeom>
                      <a:noFill/>
                    </p:spPr>
                  </p:pic>
                </p:oleObj>
              </mc:Fallback>
            </mc:AlternateContent>
          </a:graphicData>
        </a:graphic>
      </p:graphicFrame>
      <p:graphicFrame>
        <p:nvGraphicFramePr>
          <p:cNvPr id="46" name="Objeto 45">
            <a:extLst>
              <a:ext uri="{FF2B5EF4-FFF2-40B4-BE49-F238E27FC236}">
                <a16:creationId xmlns:a16="http://schemas.microsoft.com/office/drawing/2014/main" id="{E6695E9F-EC48-4F35-BF91-8730F4819F7E}"/>
              </a:ext>
            </a:extLst>
          </p:cNvPr>
          <p:cNvGraphicFramePr>
            <a:graphicFrameLocks noChangeAspect="1"/>
          </p:cNvGraphicFramePr>
          <p:nvPr>
            <p:extLst>
              <p:ext uri="{D42A27DB-BD31-4B8C-83A1-F6EECF244321}">
                <p14:modId xmlns:p14="http://schemas.microsoft.com/office/powerpoint/2010/main" val="3121518545"/>
              </p:ext>
            </p:extLst>
          </p:nvPr>
        </p:nvGraphicFramePr>
        <p:xfrm>
          <a:off x="9152904" y="4387801"/>
          <a:ext cx="1927225" cy="1062038"/>
        </p:xfrm>
        <a:graphic>
          <a:graphicData uri="http://schemas.openxmlformats.org/presentationml/2006/ole">
            <mc:AlternateContent xmlns:mc="http://schemas.openxmlformats.org/markup-compatibility/2006">
              <mc:Choice xmlns:v="urn:schemas-microsoft-com:vml" Requires="v">
                <p:oleObj name="Equation" r:id="rId11" imgW="876240" imgH="482400" progId="Equation.DSMT4">
                  <p:embed/>
                </p:oleObj>
              </mc:Choice>
              <mc:Fallback>
                <p:oleObj name="Equation" r:id="rId11" imgW="876240" imgH="482400" progId="Equation.DSMT4">
                  <p:embed/>
                  <p:pic>
                    <p:nvPicPr>
                      <p:cNvPr id="46" name="Objeto 45">
                        <a:extLst>
                          <a:ext uri="{FF2B5EF4-FFF2-40B4-BE49-F238E27FC236}">
                            <a16:creationId xmlns:a16="http://schemas.microsoft.com/office/drawing/2014/main" id="{E6695E9F-EC48-4F35-BF91-8730F4819F7E}"/>
                          </a:ext>
                        </a:extLst>
                      </p:cNvPr>
                      <p:cNvPicPr>
                        <a:picLocks noChangeAspect="1" noChangeArrowheads="1"/>
                      </p:cNvPicPr>
                      <p:nvPr/>
                    </p:nvPicPr>
                    <p:blipFill>
                      <a:blip r:embed="rId12"/>
                      <a:srcRect/>
                      <a:stretch>
                        <a:fillRect/>
                      </a:stretch>
                    </p:blipFill>
                    <p:spPr bwMode="auto">
                      <a:xfrm>
                        <a:off x="9152904" y="4387801"/>
                        <a:ext cx="1927225" cy="1062038"/>
                      </a:xfrm>
                      <a:prstGeom prst="rect">
                        <a:avLst/>
                      </a:prstGeom>
                      <a:noFill/>
                    </p:spPr>
                  </p:pic>
                </p:oleObj>
              </mc:Fallback>
            </mc:AlternateContent>
          </a:graphicData>
        </a:graphic>
      </p:graphicFrame>
      <p:sp>
        <p:nvSpPr>
          <p:cNvPr id="47" name="CuadroTexto 31">
            <a:extLst>
              <a:ext uri="{FF2B5EF4-FFF2-40B4-BE49-F238E27FC236}">
                <a16:creationId xmlns:a16="http://schemas.microsoft.com/office/drawing/2014/main" id="{19AF1B8B-A21E-48FF-92AB-A2EB4BD7C75E}"/>
              </a:ext>
            </a:extLst>
          </p:cNvPr>
          <p:cNvSpPr txBox="1"/>
          <p:nvPr/>
        </p:nvSpPr>
        <p:spPr>
          <a:xfrm>
            <a:off x="2180805" y="3991284"/>
            <a:ext cx="9487770" cy="461665"/>
          </a:xfrm>
          <a:prstGeom prst="rect">
            <a:avLst/>
          </a:prstGeom>
          <a:noFill/>
        </p:spPr>
        <p:txBody>
          <a:bodyPr wrap="square" rtlCol="0">
            <a:spAutoFit/>
          </a:bodyPr>
          <a:lstStyle/>
          <a:p>
            <a:r>
              <a:rPr lang="en-GB" sz="2400" b="1" dirty="0">
                <a:solidFill>
                  <a:srgbClr val="29A6FF"/>
                </a:solidFill>
              </a:rPr>
              <a:t>Example 1.</a:t>
            </a:r>
          </a:p>
        </p:txBody>
      </p:sp>
      <p:sp>
        <p:nvSpPr>
          <p:cNvPr id="48" name="Flecha derecha 33">
            <a:extLst>
              <a:ext uri="{FF2B5EF4-FFF2-40B4-BE49-F238E27FC236}">
                <a16:creationId xmlns:a16="http://schemas.microsoft.com/office/drawing/2014/main" id="{C18CBF1D-8D57-479A-9AF8-F9D0D2CC907D}"/>
              </a:ext>
            </a:extLst>
          </p:cNvPr>
          <p:cNvSpPr/>
          <p:nvPr/>
        </p:nvSpPr>
        <p:spPr>
          <a:xfrm>
            <a:off x="8008663" y="4112268"/>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49" name="Flecha derecha 33">
            <a:extLst>
              <a:ext uri="{FF2B5EF4-FFF2-40B4-BE49-F238E27FC236}">
                <a16:creationId xmlns:a16="http://schemas.microsoft.com/office/drawing/2014/main" id="{A55837BE-3902-45E4-827D-A82B51FE108D}"/>
              </a:ext>
            </a:extLst>
          </p:cNvPr>
          <p:cNvSpPr/>
          <p:nvPr/>
        </p:nvSpPr>
        <p:spPr>
          <a:xfrm>
            <a:off x="2427157" y="5738411"/>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graphicFrame>
        <p:nvGraphicFramePr>
          <p:cNvPr id="50" name="Objeto 49">
            <a:extLst>
              <a:ext uri="{FF2B5EF4-FFF2-40B4-BE49-F238E27FC236}">
                <a16:creationId xmlns:a16="http://schemas.microsoft.com/office/drawing/2014/main" id="{A9B2E139-B684-472F-9DB2-6C1D71D8572C}"/>
              </a:ext>
            </a:extLst>
          </p:cNvPr>
          <p:cNvGraphicFramePr>
            <a:graphicFrameLocks noChangeAspect="1"/>
          </p:cNvGraphicFramePr>
          <p:nvPr>
            <p:extLst>
              <p:ext uri="{D42A27DB-BD31-4B8C-83A1-F6EECF244321}">
                <p14:modId xmlns:p14="http://schemas.microsoft.com/office/powerpoint/2010/main" val="4234956573"/>
              </p:ext>
            </p:extLst>
          </p:nvPr>
        </p:nvGraphicFramePr>
        <p:xfrm>
          <a:off x="3177580" y="5522221"/>
          <a:ext cx="1585913" cy="1004888"/>
        </p:xfrm>
        <a:graphic>
          <a:graphicData uri="http://schemas.openxmlformats.org/presentationml/2006/ole">
            <mc:AlternateContent xmlns:mc="http://schemas.openxmlformats.org/markup-compatibility/2006">
              <mc:Choice xmlns:v="urn:schemas-microsoft-com:vml" Requires="v">
                <p:oleObj name="Equation" r:id="rId13" imgW="723600" imgH="457200" progId="Equation.DSMT4">
                  <p:embed/>
                </p:oleObj>
              </mc:Choice>
              <mc:Fallback>
                <p:oleObj name="Equation" r:id="rId13" imgW="723600" imgH="457200" progId="Equation.DSMT4">
                  <p:embed/>
                  <p:pic>
                    <p:nvPicPr>
                      <p:cNvPr id="50" name="Objeto 49">
                        <a:extLst>
                          <a:ext uri="{FF2B5EF4-FFF2-40B4-BE49-F238E27FC236}">
                            <a16:creationId xmlns:a16="http://schemas.microsoft.com/office/drawing/2014/main" id="{A9B2E139-B684-472F-9DB2-6C1D71D8572C}"/>
                          </a:ext>
                        </a:extLst>
                      </p:cNvPr>
                      <p:cNvPicPr>
                        <a:picLocks noChangeAspect="1" noChangeArrowheads="1"/>
                      </p:cNvPicPr>
                      <p:nvPr/>
                    </p:nvPicPr>
                    <p:blipFill>
                      <a:blip r:embed="rId14"/>
                      <a:srcRect/>
                      <a:stretch>
                        <a:fillRect/>
                      </a:stretch>
                    </p:blipFill>
                    <p:spPr bwMode="auto">
                      <a:xfrm>
                        <a:off x="3177580" y="5522221"/>
                        <a:ext cx="1585913" cy="1004888"/>
                      </a:xfrm>
                      <a:prstGeom prst="rect">
                        <a:avLst/>
                      </a:prstGeom>
                      <a:noFill/>
                    </p:spPr>
                  </p:pic>
                </p:oleObj>
              </mc:Fallback>
            </mc:AlternateContent>
          </a:graphicData>
        </a:graphic>
      </p:graphicFrame>
      <p:sp>
        <p:nvSpPr>
          <p:cNvPr id="52" name="Flecha derecha 33">
            <a:extLst>
              <a:ext uri="{FF2B5EF4-FFF2-40B4-BE49-F238E27FC236}">
                <a16:creationId xmlns:a16="http://schemas.microsoft.com/office/drawing/2014/main" id="{0128B894-63D0-4290-8EAE-E4CA3B228FA4}"/>
              </a:ext>
            </a:extLst>
          </p:cNvPr>
          <p:cNvSpPr/>
          <p:nvPr/>
        </p:nvSpPr>
        <p:spPr>
          <a:xfrm>
            <a:off x="5100413" y="5745381"/>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4.</a:t>
            </a:r>
          </a:p>
        </p:txBody>
      </p:sp>
      <p:graphicFrame>
        <p:nvGraphicFramePr>
          <p:cNvPr id="53" name="Objeto 52">
            <a:extLst>
              <a:ext uri="{FF2B5EF4-FFF2-40B4-BE49-F238E27FC236}">
                <a16:creationId xmlns:a16="http://schemas.microsoft.com/office/drawing/2014/main" id="{EFA7A73E-A584-425B-8DAA-1232ABF16DF5}"/>
              </a:ext>
            </a:extLst>
          </p:cNvPr>
          <p:cNvGraphicFramePr>
            <a:graphicFrameLocks noChangeAspect="1"/>
          </p:cNvGraphicFramePr>
          <p:nvPr>
            <p:extLst>
              <p:ext uri="{D42A27DB-BD31-4B8C-83A1-F6EECF244321}">
                <p14:modId xmlns:p14="http://schemas.microsoft.com/office/powerpoint/2010/main" val="75421004"/>
              </p:ext>
            </p:extLst>
          </p:nvPr>
        </p:nvGraphicFramePr>
        <p:xfrm>
          <a:off x="5843395" y="5527157"/>
          <a:ext cx="2114550" cy="1004887"/>
        </p:xfrm>
        <a:graphic>
          <a:graphicData uri="http://schemas.openxmlformats.org/presentationml/2006/ole">
            <mc:AlternateContent xmlns:mc="http://schemas.openxmlformats.org/markup-compatibility/2006">
              <mc:Choice xmlns:v="urn:schemas-microsoft-com:vml" Requires="v">
                <p:oleObj name="Equation" r:id="rId15" imgW="965160" imgH="457200" progId="Equation.DSMT4">
                  <p:embed/>
                </p:oleObj>
              </mc:Choice>
              <mc:Fallback>
                <p:oleObj name="Equation" r:id="rId15" imgW="965160" imgH="457200" progId="Equation.DSMT4">
                  <p:embed/>
                  <p:pic>
                    <p:nvPicPr>
                      <p:cNvPr id="53" name="Objeto 52">
                        <a:extLst>
                          <a:ext uri="{FF2B5EF4-FFF2-40B4-BE49-F238E27FC236}">
                            <a16:creationId xmlns:a16="http://schemas.microsoft.com/office/drawing/2014/main" id="{EFA7A73E-A584-425B-8DAA-1232ABF16DF5}"/>
                          </a:ext>
                        </a:extLst>
                      </p:cNvPr>
                      <p:cNvPicPr>
                        <a:picLocks noChangeAspect="1" noChangeArrowheads="1"/>
                      </p:cNvPicPr>
                      <p:nvPr/>
                    </p:nvPicPr>
                    <p:blipFill>
                      <a:blip r:embed="rId16"/>
                      <a:srcRect/>
                      <a:stretch>
                        <a:fillRect/>
                      </a:stretch>
                    </p:blipFill>
                    <p:spPr bwMode="auto">
                      <a:xfrm>
                        <a:off x="5843395" y="5527157"/>
                        <a:ext cx="2114550" cy="1004887"/>
                      </a:xfrm>
                      <a:prstGeom prst="rect">
                        <a:avLst/>
                      </a:prstGeom>
                      <a:noFill/>
                    </p:spPr>
                  </p:pic>
                </p:oleObj>
              </mc:Fallback>
            </mc:AlternateContent>
          </a:graphicData>
        </a:graphic>
      </p:graphicFrame>
      <p:graphicFrame>
        <p:nvGraphicFramePr>
          <p:cNvPr id="54" name="Objeto 53">
            <a:extLst>
              <a:ext uri="{FF2B5EF4-FFF2-40B4-BE49-F238E27FC236}">
                <a16:creationId xmlns:a16="http://schemas.microsoft.com/office/drawing/2014/main" id="{6A2CE6DB-29CA-4E80-B01D-EB9C86A27AED}"/>
              </a:ext>
            </a:extLst>
          </p:cNvPr>
          <p:cNvGraphicFramePr>
            <a:graphicFrameLocks noChangeAspect="1"/>
          </p:cNvGraphicFramePr>
          <p:nvPr>
            <p:extLst>
              <p:ext uri="{D42A27DB-BD31-4B8C-83A1-F6EECF244321}">
                <p14:modId xmlns:p14="http://schemas.microsoft.com/office/powerpoint/2010/main" val="85060219"/>
              </p:ext>
            </p:extLst>
          </p:nvPr>
        </p:nvGraphicFramePr>
        <p:xfrm>
          <a:off x="7145313" y="5522879"/>
          <a:ext cx="473075" cy="446087"/>
        </p:xfrm>
        <a:graphic>
          <a:graphicData uri="http://schemas.openxmlformats.org/presentationml/2006/ole">
            <mc:AlternateContent xmlns:mc="http://schemas.openxmlformats.org/markup-compatibility/2006">
              <mc:Choice xmlns:v="urn:schemas-microsoft-com:vml" Requires="v">
                <p:oleObj name="Equation" r:id="rId17" imgW="215640" imgH="203040" progId="Equation.DSMT4">
                  <p:embed/>
                </p:oleObj>
              </mc:Choice>
              <mc:Fallback>
                <p:oleObj name="Equation" r:id="rId17" imgW="215640" imgH="203040" progId="Equation.DSMT4">
                  <p:embed/>
                  <p:pic>
                    <p:nvPicPr>
                      <p:cNvPr id="54" name="Objeto 53">
                        <a:extLst>
                          <a:ext uri="{FF2B5EF4-FFF2-40B4-BE49-F238E27FC236}">
                            <a16:creationId xmlns:a16="http://schemas.microsoft.com/office/drawing/2014/main" id="{6A2CE6DB-29CA-4E80-B01D-EB9C86A27AED}"/>
                          </a:ext>
                        </a:extLst>
                      </p:cNvPr>
                      <p:cNvPicPr>
                        <a:picLocks noChangeAspect="1" noChangeArrowheads="1"/>
                      </p:cNvPicPr>
                      <p:nvPr/>
                    </p:nvPicPr>
                    <p:blipFill>
                      <a:blip r:embed="rId18"/>
                      <a:srcRect/>
                      <a:stretch>
                        <a:fillRect/>
                      </a:stretch>
                    </p:blipFill>
                    <p:spPr bwMode="auto">
                      <a:xfrm>
                        <a:off x="7145313" y="5522879"/>
                        <a:ext cx="473075" cy="446087"/>
                      </a:xfrm>
                      <a:prstGeom prst="rect">
                        <a:avLst/>
                      </a:prstGeom>
                      <a:solidFill>
                        <a:schemeClr val="bg1"/>
                      </a:solidFill>
                    </p:spPr>
                  </p:pic>
                </p:oleObj>
              </mc:Fallback>
            </mc:AlternateContent>
          </a:graphicData>
        </a:graphic>
      </p:graphicFrame>
      <p:sp>
        <p:nvSpPr>
          <p:cNvPr id="8" name="Forma livre: Forma 7">
            <a:extLst>
              <a:ext uri="{FF2B5EF4-FFF2-40B4-BE49-F238E27FC236}">
                <a16:creationId xmlns:a16="http://schemas.microsoft.com/office/drawing/2014/main" id="{7E9EA37B-E6E3-446C-9D2A-551BD5F0E802}"/>
              </a:ext>
            </a:extLst>
          </p:cNvPr>
          <p:cNvSpPr/>
          <p:nvPr/>
        </p:nvSpPr>
        <p:spPr>
          <a:xfrm>
            <a:off x="7798676" y="5798815"/>
            <a:ext cx="983427" cy="504496"/>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Objeto 54">
            <a:extLst>
              <a:ext uri="{FF2B5EF4-FFF2-40B4-BE49-F238E27FC236}">
                <a16:creationId xmlns:a16="http://schemas.microsoft.com/office/drawing/2014/main" id="{738E0768-35E5-4AFA-B4E8-ACA49EFB2165}"/>
              </a:ext>
            </a:extLst>
          </p:cNvPr>
          <p:cNvGraphicFramePr>
            <a:graphicFrameLocks noChangeAspect="1"/>
          </p:cNvGraphicFramePr>
          <p:nvPr>
            <p:extLst>
              <p:ext uri="{D42A27DB-BD31-4B8C-83A1-F6EECF244321}">
                <p14:modId xmlns:p14="http://schemas.microsoft.com/office/powerpoint/2010/main" val="1517448718"/>
              </p:ext>
            </p:extLst>
          </p:nvPr>
        </p:nvGraphicFramePr>
        <p:xfrm>
          <a:off x="9152904" y="5516514"/>
          <a:ext cx="1363662" cy="1004887"/>
        </p:xfrm>
        <a:graphic>
          <a:graphicData uri="http://schemas.openxmlformats.org/presentationml/2006/ole">
            <mc:AlternateContent xmlns:mc="http://schemas.openxmlformats.org/markup-compatibility/2006">
              <mc:Choice xmlns:v="urn:schemas-microsoft-com:vml" Requires="v">
                <p:oleObj name="Equation" r:id="rId19" imgW="622080" imgH="457200" progId="Equation.DSMT4">
                  <p:embed/>
                </p:oleObj>
              </mc:Choice>
              <mc:Fallback>
                <p:oleObj name="Equation" r:id="rId19" imgW="622080" imgH="457200" progId="Equation.DSMT4">
                  <p:embed/>
                  <p:pic>
                    <p:nvPicPr>
                      <p:cNvPr id="55" name="Objeto 54">
                        <a:extLst>
                          <a:ext uri="{FF2B5EF4-FFF2-40B4-BE49-F238E27FC236}">
                            <a16:creationId xmlns:a16="http://schemas.microsoft.com/office/drawing/2014/main" id="{738E0768-35E5-4AFA-B4E8-ACA49EFB2165}"/>
                          </a:ext>
                        </a:extLst>
                      </p:cNvPr>
                      <p:cNvPicPr>
                        <a:picLocks noChangeAspect="1" noChangeArrowheads="1"/>
                      </p:cNvPicPr>
                      <p:nvPr/>
                    </p:nvPicPr>
                    <p:blipFill>
                      <a:blip r:embed="rId20"/>
                      <a:srcRect/>
                      <a:stretch>
                        <a:fillRect/>
                      </a:stretch>
                    </p:blipFill>
                    <p:spPr bwMode="auto">
                      <a:xfrm>
                        <a:off x="9152904" y="5516514"/>
                        <a:ext cx="1363662" cy="1004887"/>
                      </a:xfrm>
                      <a:prstGeom prst="rect">
                        <a:avLst/>
                      </a:prstGeom>
                      <a:noFill/>
                    </p:spPr>
                  </p:pic>
                </p:oleObj>
              </mc:Fallback>
            </mc:AlternateContent>
          </a:graphicData>
        </a:graphic>
      </p:graphicFrame>
      <p:sp>
        <p:nvSpPr>
          <p:cNvPr id="57" name="Retângulo: Cantos Arredondados 56">
            <a:extLst>
              <a:ext uri="{FF2B5EF4-FFF2-40B4-BE49-F238E27FC236}">
                <a16:creationId xmlns:a16="http://schemas.microsoft.com/office/drawing/2014/main" id="{E2151D82-A074-4B3E-82C4-02BFA290D689}"/>
              </a:ext>
            </a:extLst>
          </p:cNvPr>
          <p:cNvSpPr/>
          <p:nvPr/>
        </p:nvSpPr>
        <p:spPr>
          <a:xfrm>
            <a:off x="9573669" y="5449839"/>
            <a:ext cx="1111251" cy="108831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36" name="Retângulo: Cantos Arredondados 35">
            <a:hlinkClick r:id="rId21" action="ppaction://hlinksldjump"/>
            <a:extLst>
              <a:ext uri="{FF2B5EF4-FFF2-40B4-BE49-F238E27FC236}">
                <a16:creationId xmlns:a16="http://schemas.microsoft.com/office/drawing/2014/main" id="{8FB467BB-02FB-4788-90A0-86609DB3EE69}"/>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9" name="Retângulo: Cantos Arredondados 38">
            <a:hlinkClick r:id="rId22" action="ppaction://hlinksldjump"/>
            <a:extLst>
              <a:ext uri="{FF2B5EF4-FFF2-40B4-BE49-F238E27FC236}">
                <a16:creationId xmlns:a16="http://schemas.microsoft.com/office/drawing/2014/main" id="{194E773A-263A-4FBD-96EE-8559E20FDBEC}"/>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51" name="Retângulo: Cantos Arredondados 50">
            <a:hlinkClick r:id="rId23" action="ppaction://hlinksldjump"/>
            <a:extLst>
              <a:ext uri="{FF2B5EF4-FFF2-40B4-BE49-F238E27FC236}">
                <a16:creationId xmlns:a16="http://schemas.microsoft.com/office/drawing/2014/main" id="{8DED01C8-8FDA-453D-8211-2BF91D9E4750}"/>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56" name="Retângulo: Cantos Arredondados 55">
            <a:hlinkClick r:id="rId24" action="ppaction://hlinksldjump"/>
            <a:extLst>
              <a:ext uri="{FF2B5EF4-FFF2-40B4-BE49-F238E27FC236}">
                <a16:creationId xmlns:a16="http://schemas.microsoft.com/office/drawing/2014/main" id="{B34818B8-C7A3-49B7-B553-79F6A6F60211}"/>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58" name="Retângulo: Cantos Arredondados 57">
            <a:hlinkClick r:id="rId25" action="ppaction://hlinksldjump"/>
            <a:extLst>
              <a:ext uri="{FF2B5EF4-FFF2-40B4-BE49-F238E27FC236}">
                <a16:creationId xmlns:a16="http://schemas.microsoft.com/office/drawing/2014/main" id="{66D2AF08-BE71-4377-A8EA-AFCA53608DCC}"/>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2891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750"/>
                                        <p:tgtEl>
                                          <p:spTgt spid="32"/>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750"/>
                                        <p:tgtEl>
                                          <p:spTgt spid="3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750"/>
                                        <p:tgtEl>
                                          <p:spTgt spid="23"/>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grpId="1" nodeType="clickEffect">
                                  <p:stCondLst>
                                    <p:cond delay="0"/>
                                  </p:stCondLst>
                                  <p:childTnLst>
                                    <p:animClr clrSpc="rgb" dir="cw">
                                      <p:cBhvr>
                                        <p:cTn id="45" dur="1250" fill="hold"/>
                                        <p:tgtEl>
                                          <p:spTgt spid="32"/>
                                        </p:tgtEl>
                                        <p:attrNameLst>
                                          <p:attrName>fillcolor</p:attrName>
                                        </p:attrNameLst>
                                      </p:cBhvr>
                                      <p:to>
                                        <a:srgbClr val="F7CBAC"/>
                                      </p:to>
                                    </p:animClr>
                                    <p:set>
                                      <p:cBhvr>
                                        <p:cTn id="46" dur="1250" fill="hold"/>
                                        <p:tgtEl>
                                          <p:spTgt spid="32"/>
                                        </p:tgtEl>
                                        <p:attrNameLst>
                                          <p:attrName>fill.type</p:attrName>
                                        </p:attrNameLst>
                                      </p:cBhvr>
                                      <p:to>
                                        <p:strVal val="solid"/>
                                      </p:to>
                                    </p:set>
                                    <p:set>
                                      <p:cBhvr>
                                        <p:cTn id="47" dur="1250" fill="hold"/>
                                        <p:tgtEl>
                                          <p:spTgt spid="32"/>
                                        </p:tgtEl>
                                        <p:attrNameLst>
                                          <p:attrName>fill.on</p:attrName>
                                        </p:attrNameLst>
                                      </p:cBhvr>
                                      <p:to>
                                        <p:strVal val="true"/>
                                      </p:to>
                                    </p:set>
                                  </p:childTnLst>
                                </p:cTn>
                              </p:par>
                            </p:childTnLst>
                          </p:cTn>
                        </p:par>
                        <p:par>
                          <p:cTn id="48" fill="hold">
                            <p:stCondLst>
                              <p:cond delay="125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1000"/>
                                        <p:tgtEl>
                                          <p:spTgt spid="44"/>
                                        </p:tgtEl>
                                      </p:cBhvr>
                                    </p:animEffect>
                                  </p:childTnLst>
                                </p:cTn>
                              </p:par>
                            </p:childTnLst>
                          </p:cTn>
                        </p:par>
                        <p:par>
                          <p:cTn id="52" fill="hold">
                            <p:stCondLst>
                              <p:cond delay="225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1250" fill="hold"/>
                                        <p:tgtEl>
                                          <p:spTgt spid="32"/>
                                        </p:tgtEl>
                                        <p:attrNameLst>
                                          <p:attrName>fillcolor</p:attrName>
                                        </p:attrNameLst>
                                      </p:cBhvr>
                                      <p:to>
                                        <a:srgbClr val="FFFFFF"/>
                                      </p:to>
                                    </p:animClr>
                                    <p:set>
                                      <p:cBhvr>
                                        <p:cTn id="60" dur="1250" fill="hold"/>
                                        <p:tgtEl>
                                          <p:spTgt spid="32"/>
                                        </p:tgtEl>
                                        <p:attrNameLst>
                                          <p:attrName>fill.type</p:attrName>
                                        </p:attrNameLst>
                                      </p:cBhvr>
                                      <p:to>
                                        <p:strVal val="solid"/>
                                      </p:to>
                                    </p:set>
                                    <p:set>
                                      <p:cBhvr>
                                        <p:cTn id="61" dur="1250" fill="hold"/>
                                        <p:tgtEl>
                                          <p:spTgt spid="32"/>
                                        </p:tgtEl>
                                        <p:attrNameLst>
                                          <p:attrName>fill.on</p:attrName>
                                        </p:attrNameLst>
                                      </p:cBhvr>
                                      <p:to>
                                        <p:strVal val="true"/>
                                      </p:to>
                                    </p:set>
                                  </p:childTnLst>
                                </p:cTn>
                              </p:par>
                              <p:par>
                                <p:cTn id="62" presetID="9" presetClass="emph" presetSubtype="0" grpId="2" nodeType="withEffect">
                                  <p:stCondLst>
                                    <p:cond delay="0"/>
                                  </p:stCondLst>
                                  <p:childTnLst>
                                    <p:set>
                                      <p:cBhvr>
                                        <p:cTn id="63" dur="indefinite"/>
                                        <p:tgtEl>
                                          <p:spTgt spid="32"/>
                                        </p:tgtEl>
                                        <p:attrNameLst>
                                          <p:attrName>style.opacity</p:attrName>
                                        </p:attrNameLst>
                                      </p:cBhvr>
                                      <p:to>
                                        <p:strVal val="0.25"/>
                                      </p:to>
                                    </p:set>
                                    <p:animEffect filter="image" prLst="opacity: 0.25">
                                      <p:cBhvr rctx="IE">
                                        <p:cTn id="64" dur="indefinite"/>
                                        <p:tgtEl>
                                          <p:spTgt spid="32"/>
                                        </p:tgtEl>
                                      </p:cBhvr>
                                    </p:animEffect>
                                  </p:childTnLst>
                                </p:cTn>
                              </p:par>
                              <p:par>
                                <p:cTn id="65" presetID="1" presetClass="emph" presetSubtype="2" fill="hold" nodeType="withEffect">
                                  <p:stCondLst>
                                    <p:cond delay="0"/>
                                  </p:stCondLst>
                                  <p:childTnLst>
                                    <p:animClr clrSpc="rgb" dir="cw">
                                      <p:cBhvr>
                                        <p:cTn id="66" dur="1500" fill="hold"/>
                                        <p:tgtEl>
                                          <p:spTgt spid="33"/>
                                        </p:tgtEl>
                                        <p:attrNameLst>
                                          <p:attrName>fillcolor</p:attrName>
                                        </p:attrNameLst>
                                      </p:cBhvr>
                                      <p:to>
                                        <a:srgbClr val="F7CBAC"/>
                                      </p:to>
                                    </p:animClr>
                                    <p:set>
                                      <p:cBhvr>
                                        <p:cTn id="67" dur="1500" fill="hold"/>
                                        <p:tgtEl>
                                          <p:spTgt spid="33"/>
                                        </p:tgtEl>
                                        <p:attrNameLst>
                                          <p:attrName>fill.type</p:attrName>
                                        </p:attrNameLst>
                                      </p:cBhvr>
                                      <p:to>
                                        <p:strVal val="solid"/>
                                      </p:to>
                                    </p:set>
                                    <p:set>
                                      <p:cBhvr>
                                        <p:cTn id="68" dur="1500" fill="hold"/>
                                        <p:tgtEl>
                                          <p:spTgt spid="33"/>
                                        </p:tgtEl>
                                        <p:attrNameLst>
                                          <p:attrName>fill.on</p:attrName>
                                        </p:attrNameLst>
                                      </p:cBhvr>
                                      <p:to>
                                        <p:strVal val="true"/>
                                      </p:to>
                                    </p:se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1000"/>
                                        <p:tgtEl>
                                          <p:spTgt spid="48"/>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0"/>
                                        <p:tgtEl>
                                          <p:spTgt spid="45"/>
                                        </p:tgtEl>
                                      </p:cBhvr>
                                    </p:animEffect>
                                  </p:childTnLst>
                                </p:cTn>
                              </p:par>
                            </p:childTnLst>
                          </p:cTn>
                        </p:par>
                        <p:par>
                          <p:cTn id="76" fill="hold">
                            <p:stCondLst>
                              <p:cond delay="2500"/>
                            </p:stCondLst>
                            <p:childTnLst>
                              <p:par>
                                <p:cTn id="77" presetID="10" presetClass="entr" presetSubtype="0"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mph" presetSubtype="2" fill="hold" nodeType="clickEffect">
                                  <p:stCondLst>
                                    <p:cond delay="0"/>
                                  </p:stCondLst>
                                  <p:childTnLst>
                                    <p:animClr clrSpc="rgb" dir="cw">
                                      <p:cBhvr>
                                        <p:cTn id="83" dur="1250" fill="hold"/>
                                        <p:tgtEl>
                                          <p:spTgt spid="33"/>
                                        </p:tgtEl>
                                        <p:attrNameLst>
                                          <p:attrName>fillcolor</p:attrName>
                                        </p:attrNameLst>
                                      </p:cBhvr>
                                      <p:to>
                                        <a:srgbClr val="FFFFFF"/>
                                      </p:to>
                                    </p:animClr>
                                    <p:set>
                                      <p:cBhvr>
                                        <p:cTn id="84" dur="1250" fill="hold"/>
                                        <p:tgtEl>
                                          <p:spTgt spid="33"/>
                                        </p:tgtEl>
                                        <p:attrNameLst>
                                          <p:attrName>fill.type</p:attrName>
                                        </p:attrNameLst>
                                      </p:cBhvr>
                                      <p:to>
                                        <p:strVal val="solid"/>
                                      </p:to>
                                    </p:set>
                                    <p:set>
                                      <p:cBhvr>
                                        <p:cTn id="85" dur="1250" fill="hold"/>
                                        <p:tgtEl>
                                          <p:spTgt spid="33"/>
                                        </p:tgtEl>
                                        <p:attrNameLst>
                                          <p:attrName>fill.on</p:attrName>
                                        </p:attrNameLst>
                                      </p:cBhvr>
                                      <p:to>
                                        <p:strVal val="true"/>
                                      </p:to>
                                    </p:set>
                                  </p:childTnLst>
                                </p:cTn>
                              </p:par>
                              <p:par>
                                <p:cTn id="86" presetID="9" presetClass="emph" presetSubtype="0" grpId="1" nodeType="withEffect">
                                  <p:stCondLst>
                                    <p:cond delay="0"/>
                                  </p:stCondLst>
                                  <p:childTnLst>
                                    <p:set>
                                      <p:cBhvr>
                                        <p:cTn id="87" dur="indefinite"/>
                                        <p:tgtEl>
                                          <p:spTgt spid="33"/>
                                        </p:tgtEl>
                                        <p:attrNameLst>
                                          <p:attrName>style.opacity</p:attrName>
                                        </p:attrNameLst>
                                      </p:cBhvr>
                                      <p:to>
                                        <p:strVal val="0.25"/>
                                      </p:to>
                                    </p:set>
                                    <p:animEffect filter="image" prLst="opacity: 0.25">
                                      <p:cBhvr rctx="IE">
                                        <p:cTn id="88" dur="indefinite"/>
                                        <p:tgtEl>
                                          <p:spTgt spid="33"/>
                                        </p:tgtEl>
                                      </p:cBhvr>
                                    </p:animEffect>
                                  </p:childTnLst>
                                </p:cTn>
                              </p:par>
                              <p:par>
                                <p:cTn id="89" presetID="1" presetClass="emph" presetSubtype="2" fill="hold" nodeType="withEffect">
                                  <p:stCondLst>
                                    <p:cond delay="0"/>
                                  </p:stCondLst>
                                  <p:childTnLst>
                                    <p:animClr clrSpc="rgb" dir="cw">
                                      <p:cBhvr>
                                        <p:cTn id="90" dur="1500" fill="hold"/>
                                        <p:tgtEl>
                                          <p:spTgt spid="23"/>
                                        </p:tgtEl>
                                        <p:attrNameLst>
                                          <p:attrName>fillcolor</p:attrName>
                                        </p:attrNameLst>
                                      </p:cBhvr>
                                      <p:to>
                                        <a:srgbClr val="F7CBAC"/>
                                      </p:to>
                                    </p:animClr>
                                    <p:set>
                                      <p:cBhvr>
                                        <p:cTn id="91" dur="1500" fill="hold"/>
                                        <p:tgtEl>
                                          <p:spTgt spid="23"/>
                                        </p:tgtEl>
                                        <p:attrNameLst>
                                          <p:attrName>fill.type</p:attrName>
                                        </p:attrNameLst>
                                      </p:cBhvr>
                                      <p:to>
                                        <p:strVal val="solid"/>
                                      </p:to>
                                    </p:set>
                                    <p:set>
                                      <p:cBhvr>
                                        <p:cTn id="92" dur="1500" fill="hold"/>
                                        <p:tgtEl>
                                          <p:spTgt spid="23"/>
                                        </p:tgtEl>
                                        <p:attrNameLst>
                                          <p:attrName>fill.on</p:attrName>
                                        </p:attrNameLst>
                                      </p:cBhvr>
                                      <p:to>
                                        <p:strVal val="true"/>
                                      </p:to>
                                    </p:se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1000"/>
                                        <p:tgtEl>
                                          <p:spTgt spid="49"/>
                                        </p:tgtEl>
                                      </p:cBhvr>
                                    </p:animEffect>
                                  </p:childTnLst>
                                </p:cTn>
                              </p:par>
                            </p:childTnLst>
                          </p:cTn>
                        </p:par>
                        <p:par>
                          <p:cTn id="97" fill="hold">
                            <p:stCondLst>
                              <p:cond delay="2500"/>
                            </p:stCondLst>
                            <p:childTnLst>
                              <p:par>
                                <p:cTn id="98" presetID="10" presetClass="entr" presetSubtype="0"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mph" presetSubtype="2" fill="hold" nodeType="clickEffect">
                                  <p:stCondLst>
                                    <p:cond delay="0"/>
                                  </p:stCondLst>
                                  <p:childTnLst>
                                    <p:animClr clrSpc="rgb" dir="cw">
                                      <p:cBhvr>
                                        <p:cTn id="104" dur="1250" fill="hold"/>
                                        <p:tgtEl>
                                          <p:spTgt spid="23"/>
                                        </p:tgtEl>
                                        <p:attrNameLst>
                                          <p:attrName>fillcolor</p:attrName>
                                        </p:attrNameLst>
                                      </p:cBhvr>
                                      <p:to>
                                        <a:srgbClr val="FFFFFF"/>
                                      </p:to>
                                    </p:animClr>
                                    <p:set>
                                      <p:cBhvr>
                                        <p:cTn id="105" dur="1250" fill="hold"/>
                                        <p:tgtEl>
                                          <p:spTgt spid="23"/>
                                        </p:tgtEl>
                                        <p:attrNameLst>
                                          <p:attrName>fill.type</p:attrName>
                                        </p:attrNameLst>
                                      </p:cBhvr>
                                      <p:to>
                                        <p:strVal val="solid"/>
                                      </p:to>
                                    </p:set>
                                    <p:set>
                                      <p:cBhvr>
                                        <p:cTn id="106" dur="1250" fill="hold"/>
                                        <p:tgtEl>
                                          <p:spTgt spid="23"/>
                                        </p:tgtEl>
                                        <p:attrNameLst>
                                          <p:attrName>fill.on</p:attrName>
                                        </p:attrNameLst>
                                      </p:cBhvr>
                                      <p:to>
                                        <p:strVal val="true"/>
                                      </p:to>
                                    </p:set>
                                  </p:childTnLst>
                                </p:cTn>
                              </p:par>
                              <p:par>
                                <p:cTn id="107" presetID="9" presetClass="emph" presetSubtype="0" grpId="1" nodeType="withEffect">
                                  <p:stCondLst>
                                    <p:cond delay="0"/>
                                  </p:stCondLst>
                                  <p:childTnLst>
                                    <p:set>
                                      <p:cBhvr>
                                        <p:cTn id="108" dur="indefinite"/>
                                        <p:tgtEl>
                                          <p:spTgt spid="23"/>
                                        </p:tgtEl>
                                        <p:attrNameLst>
                                          <p:attrName>style.opacity</p:attrName>
                                        </p:attrNameLst>
                                      </p:cBhvr>
                                      <p:to>
                                        <p:strVal val="0.25"/>
                                      </p:to>
                                    </p:set>
                                    <p:animEffect filter="image" prLst="opacity: 0.25">
                                      <p:cBhvr rctx="IE">
                                        <p:cTn id="109" dur="indefinite"/>
                                        <p:tgtEl>
                                          <p:spTgt spid="23"/>
                                        </p:tgtEl>
                                      </p:cBhvr>
                                    </p:animEffect>
                                  </p:childTnLst>
                                </p:cTn>
                              </p:par>
                              <p:par>
                                <p:cTn id="110" presetID="1" presetClass="emph" presetSubtype="2" fill="hold" nodeType="withEffect">
                                  <p:stCondLst>
                                    <p:cond delay="0"/>
                                  </p:stCondLst>
                                  <p:childTnLst>
                                    <p:animClr clrSpc="rgb" dir="cw">
                                      <p:cBhvr>
                                        <p:cTn id="111" dur="1500" fill="hold"/>
                                        <p:tgtEl>
                                          <p:spTgt spid="24"/>
                                        </p:tgtEl>
                                        <p:attrNameLst>
                                          <p:attrName>fillcolor</p:attrName>
                                        </p:attrNameLst>
                                      </p:cBhvr>
                                      <p:to>
                                        <a:srgbClr val="F7CBAC"/>
                                      </p:to>
                                    </p:animClr>
                                    <p:set>
                                      <p:cBhvr>
                                        <p:cTn id="112" dur="1500" fill="hold"/>
                                        <p:tgtEl>
                                          <p:spTgt spid="24"/>
                                        </p:tgtEl>
                                        <p:attrNameLst>
                                          <p:attrName>fill.type</p:attrName>
                                        </p:attrNameLst>
                                      </p:cBhvr>
                                      <p:to>
                                        <p:strVal val="solid"/>
                                      </p:to>
                                    </p:set>
                                    <p:set>
                                      <p:cBhvr>
                                        <p:cTn id="113" dur="1500" fill="hold"/>
                                        <p:tgtEl>
                                          <p:spTgt spid="24"/>
                                        </p:tgtEl>
                                        <p:attrNameLst>
                                          <p:attrName>fill.on</p:attrName>
                                        </p:attrNameLst>
                                      </p:cBhvr>
                                      <p:to>
                                        <p:strVal val="true"/>
                                      </p:to>
                                    </p:set>
                                  </p:childTnLst>
                                </p:cTn>
                              </p:par>
                            </p:childTnLst>
                          </p:cTn>
                        </p:par>
                        <p:par>
                          <p:cTn id="114" fill="hold">
                            <p:stCondLst>
                              <p:cond delay="1500"/>
                            </p:stCondLst>
                            <p:childTnLst>
                              <p:par>
                                <p:cTn id="115" presetID="22" presetClass="entr" presetSubtype="8" fill="hold" grpId="0" nodeType="after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wipe(left)">
                                      <p:cBhvr>
                                        <p:cTn id="117" dur="1000"/>
                                        <p:tgtEl>
                                          <p:spTgt spid="52"/>
                                        </p:tgtEl>
                                      </p:cBhvr>
                                    </p:animEffect>
                                  </p:childTnLst>
                                </p:cTn>
                              </p:par>
                            </p:childTnLst>
                          </p:cTn>
                        </p:par>
                        <p:par>
                          <p:cTn id="118" fill="hold">
                            <p:stCondLst>
                              <p:cond delay="2500"/>
                            </p:stCondLst>
                            <p:childTnLst>
                              <p:par>
                                <p:cTn id="119" presetID="10" presetClass="entr" presetSubtype="0" fill="hold" nodeType="after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childTnLst>
                          </p:cTn>
                        </p:par>
                        <p:par>
                          <p:cTn id="122" fill="hold">
                            <p:stCondLst>
                              <p:cond delay="3000"/>
                            </p:stCondLst>
                            <p:childTnLst>
                              <p:par>
                                <p:cTn id="123" presetID="22" presetClass="entr" presetSubtype="4" fill="hold" grpId="0" nodeType="after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down)">
                                      <p:cBhvr>
                                        <p:cTn id="125" dur="1000"/>
                                        <p:tgtEl>
                                          <p:spTgt spid="8"/>
                                        </p:tgtEl>
                                      </p:cBhvr>
                                    </p:animEffect>
                                  </p:childTnLst>
                                </p:cTn>
                              </p:par>
                            </p:childTnLst>
                          </p:cTn>
                        </p:par>
                        <p:par>
                          <p:cTn id="126" fill="hold">
                            <p:stCondLst>
                              <p:cond delay="4000"/>
                            </p:stCondLst>
                            <p:childTnLst>
                              <p:par>
                                <p:cTn id="127" presetID="10" presetClass="entr" presetSubtype="0" fill="hold"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750"/>
                                        <p:tgtEl>
                                          <p:spTgt spid="54"/>
                                        </p:tgtEl>
                                      </p:cBhvr>
                                    </p:animEffect>
                                  </p:childTnLst>
                                </p:cTn>
                              </p:par>
                            </p:childTnLst>
                          </p:cTn>
                        </p:par>
                        <p:par>
                          <p:cTn id="130" fill="hold">
                            <p:stCondLst>
                              <p:cond delay="4750"/>
                            </p:stCondLst>
                            <p:childTnLst>
                              <p:par>
                                <p:cTn id="131" presetID="10" presetClass="entr" presetSubtype="0" fill="hold"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50"/>
                                        <p:tgtEl>
                                          <p:spTgt spid="55"/>
                                        </p:tgtEl>
                                      </p:cBhvr>
                                    </p:animEffect>
                                  </p:childTnLst>
                                </p:cTn>
                              </p:par>
                            </p:childTnLst>
                          </p:cTn>
                        </p:par>
                        <p:par>
                          <p:cTn id="134" fill="hold">
                            <p:stCondLst>
                              <p:cond delay="5500"/>
                            </p:stCondLst>
                            <p:childTnLst>
                              <p:par>
                                <p:cTn id="135" presetID="22" presetClass="entr" presetSubtype="8"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left)">
                                      <p:cBhvr>
                                        <p:cTn id="13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25" grpId="0"/>
      <p:bldP spid="23" grpId="0"/>
      <p:bldP spid="23" grpId="1"/>
      <p:bldP spid="24" grpId="0"/>
      <p:bldP spid="32" grpId="0"/>
      <p:bldP spid="32" grpId="1"/>
      <p:bldP spid="32" grpId="2"/>
      <p:bldP spid="37" grpId="0"/>
      <p:bldP spid="38" grpId="0" animBg="1"/>
      <p:bldP spid="44" grpId="0" animBg="1"/>
      <p:bldP spid="47" grpId="0"/>
      <p:bldP spid="48" grpId="0" animBg="1"/>
      <p:bldP spid="49" grpId="0" animBg="1"/>
      <p:bldP spid="52" grpId="0" animBg="1"/>
      <p:bldP spid="8"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22" name="Rectángulo redondeado 11">
            <a:extLst>
              <a:ext uri="{FF2B5EF4-FFF2-40B4-BE49-F238E27FC236}">
                <a16:creationId xmlns:a16="http://schemas.microsoft.com/office/drawing/2014/main" id="{E04EBDBA-7D2F-4027-9FCF-5044AA96D3DC}"/>
              </a:ext>
            </a:extLst>
          </p:cNvPr>
          <p:cNvSpPr/>
          <p:nvPr/>
        </p:nvSpPr>
        <p:spPr>
          <a:xfrm>
            <a:off x="2088682" y="321210"/>
            <a:ext cx="9914021" cy="3459619"/>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3" name="CuadroTexto 31">
            <a:extLst>
              <a:ext uri="{FF2B5EF4-FFF2-40B4-BE49-F238E27FC236}">
                <a16:creationId xmlns:a16="http://schemas.microsoft.com/office/drawing/2014/main" id="{060E506A-2D49-4BA5-BADE-E0B80977D17B}"/>
              </a:ext>
            </a:extLst>
          </p:cNvPr>
          <p:cNvSpPr txBox="1"/>
          <p:nvPr/>
        </p:nvSpPr>
        <p:spPr>
          <a:xfrm>
            <a:off x="2301807" y="1449922"/>
            <a:ext cx="9487770" cy="830997"/>
          </a:xfrm>
          <a:prstGeom prst="rect">
            <a:avLst/>
          </a:prstGeom>
          <a:noFill/>
        </p:spPr>
        <p:txBody>
          <a:bodyPr wrap="square" rtlCol="0">
            <a:spAutoFit/>
          </a:bodyPr>
          <a:lstStyle/>
          <a:p>
            <a:pPr algn="just"/>
            <a:r>
              <a:rPr lang="en-GB" sz="2400" b="1" dirty="0">
                <a:solidFill>
                  <a:srgbClr val="F25E4F"/>
                </a:solidFill>
              </a:rPr>
              <a:t>2. </a:t>
            </a:r>
            <a:r>
              <a:rPr lang="en-GB" sz="2400" dirty="0"/>
              <a:t>Use elementary row operations to construct a row equivalent matrix in </a:t>
            </a:r>
            <a:r>
              <a:rPr lang="en-GB" sz="2400" b="1" dirty="0"/>
              <a:t>Row Echelon form</a:t>
            </a:r>
          </a:p>
        </p:txBody>
      </p:sp>
      <p:sp>
        <p:nvSpPr>
          <p:cNvPr id="25" name="CuadroTexto 31">
            <a:extLst>
              <a:ext uri="{FF2B5EF4-FFF2-40B4-BE49-F238E27FC236}">
                <a16:creationId xmlns:a16="http://schemas.microsoft.com/office/drawing/2014/main" id="{203308FD-27FD-478A-AADA-1843BD06A084}"/>
              </a:ext>
            </a:extLst>
          </p:cNvPr>
          <p:cNvSpPr txBox="1"/>
          <p:nvPr/>
        </p:nvSpPr>
        <p:spPr>
          <a:xfrm>
            <a:off x="2301807" y="485177"/>
            <a:ext cx="9487770" cy="461665"/>
          </a:xfrm>
          <a:prstGeom prst="rect">
            <a:avLst/>
          </a:prstGeom>
          <a:noFill/>
        </p:spPr>
        <p:txBody>
          <a:bodyPr wrap="square" rtlCol="0">
            <a:spAutoFit/>
          </a:bodyPr>
          <a:lstStyle/>
          <a:p>
            <a:r>
              <a:rPr lang="en-GB" sz="2400" b="1" dirty="0">
                <a:solidFill>
                  <a:srgbClr val="F25E4F"/>
                </a:solidFill>
              </a:rPr>
              <a:t>GAUSS METHOD</a:t>
            </a:r>
          </a:p>
        </p:txBody>
      </p:sp>
      <p:sp>
        <p:nvSpPr>
          <p:cNvPr id="23" name="CuadroTexto 31">
            <a:extLst>
              <a:ext uri="{FF2B5EF4-FFF2-40B4-BE49-F238E27FC236}">
                <a16:creationId xmlns:a16="http://schemas.microsoft.com/office/drawing/2014/main" id="{FCFEA99C-58A8-4F15-84FA-37CC489FA895}"/>
              </a:ext>
            </a:extLst>
          </p:cNvPr>
          <p:cNvSpPr txBox="1"/>
          <p:nvPr/>
        </p:nvSpPr>
        <p:spPr>
          <a:xfrm>
            <a:off x="2301807" y="2274795"/>
            <a:ext cx="9487770" cy="830997"/>
          </a:xfrm>
          <a:prstGeom prst="rect">
            <a:avLst/>
          </a:prstGeom>
          <a:noFill/>
        </p:spPr>
        <p:txBody>
          <a:bodyPr wrap="square" rtlCol="0">
            <a:spAutoFit/>
          </a:bodyPr>
          <a:lstStyle/>
          <a:p>
            <a:pPr algn="just"/>
            <a:r>
              <a:rPr lang="en-GB" sz="2400" b="1" dirty="0">
                <a:solidFill>
                  <a:srgbClr val="F25E4F"/>
                </a:solidFill>
              </a:rPr>
              <a:t>3. </a:t>
            </a:r>
            <a:r>
              <a:rPr lang="en-GB" sz="2400" dirty="0"/>
              <a:t>Write the </a:t>
            </a:r>
            <a:r>
              <a:rPr lang="en-GB" sz="2400" b="1" dirty="0"/>
              <a:t>system of equations </a:t>
            </a:r>
            <a:r>
              <a:rPr lang="en-GB" sz="2400" dirty="0"/>
              <a:t>corresponding to the matrix in row echelon form</a:t>
            </a:r>
          </a:p>
        </p:txBody>
      </p:sp>
      <p:sp>
        <p:nvSpPr>
          <p:cNvPr id="24" name="CuadroTexto 31">
            <a:extLst>
              <a:ext uri="{FF2B5EF4-FFF2-40B4-BE49-F238E27FC236}">
                <a16:creationId xmlns:a16="http://schemas.microsoft.com/office/drawing/2014/main" id="{B4D29554-4499-450D-B745-6A02B079F1E0}"/>
              </a:ext>
            </a:extLst>
          </p:cNvPr>
          <p:cNvSpPr txBox="1"/>
          <p:nvPr/>
        </p:nvSpPr>
        <p:spPr>
          <a:xfrm>
            <a:off x="2301807" y="3115609"/>
            <a:ext cx="9487770" cy="461665"/>
          </a:xfrm>
          <a:prstGeom prst="rect">
            <a:avLst/>
          </a:prstGeom>
          <a:noFill/>
        </p:spPr>
        <p:txBody>
          <a:bodyPr wrap="square" rtlCol="0">
            <a:spAutoFit/>
          </a:bodyPr>
          <a:lstStyle/>
          <a:p>
            <a:pPr algn="just"/>
            <a:r>
              <a:rPr lang="en-GB" sz="2400" b="1" dirty="0">
                <a:solidFill>
                  <a:srgbClr val="F25E4F"/>
                </a:solidFill>
              </a:rPr>
              <a:t>4. </a:t>
            </a:r>
            <a:r>
              <a:rPr lang="en-GB" sz="2400" dirty="0"/>
              <a:t>Use </a:t>
            </a:r>
            <a:r>
              <a:rPr lang="en-GB" sz="2400" b="1" dirty="0"/>
              <a:t>backward substitution</a:t>
            </a:r>
            <a:r>
              <a:rPr lang="en-GB" sz="2400" dirty="0"/>
              <a:t> to find the System Solution</a:t>
            </a:r>
          </a:p>
        </p:txBody>
      </p:sp>
      <p:sp>
        <p:nvSpPr>
          <p:cNvPr id="32" name="CuadroTexto 31">
            <a:extLst>
              <a:ext uri="{FF2B5EF4-FFF2-40B4-BE49-F238E27FC236}">
                <a16:creationId xmlns:a16="http://schemas.microsoft.com/office/drawing/2014/main" id="{E9851259-2479-46A3-A351-E5DC010444FC}"/>
              </a:ext>
            </a:extLst>
          </p:cNvPr>
          <p:cNvSpPr txBox="1"/>
          <p:nvPr/>
        </p:nvSpPr>
        <p:spPr>
          <a:xfrm>
            <a:off x="2301807" y="956659"/>
            <a:ext cx="9487770" cy="461665"/>
          </a:xfrm>
          <a:prstGeom prst="rect">
            <a:avLst/>
          </a:prstGeom>
          <a:noFill/>
        </p:spPr>
        <p:txBody>
          <a:bodyPr wrap="square" rtlCol="0">
            <a:spAutoFit/>
          </a:bodyPr>
          <a:lstStyle/>
          <a:p>
            <a:pPr algn="just"/>
            <a:r>
              <a:rPr lang="en-GB" sz="2400" b="1" dirty="0">
                <a:solidFill>
                  <a:srgbClr val="F25E4F"/>
                </a:solidFill>
              </a:rPr>
              <a:t>1. </a:t>
            </a:r>
            <a:r>
              <a:rPr lang="en-GB" sz="2400" dirty="0"/>
              <a:t>Write the </a:t>
            </a:r>
            <a:r>
              <a:rPr lang="en-GB" sz="2400" b="1" dirty="0"/>
              <a:t>Augmented Matrix </a:t>
            </a:r>
            <a:r>
              <a:rPr lang="en-GB" sz="2400" dirty="0"/>
              <a:t>of the System</a:t>
            </a:r>
          </a:p>
        </p:txBody>
      </p:sp>
      <p:sp>
        <p:nvSpPr>
          <p:cNvPr id="37" name="CuadroTexto 31">
            <a:extLst>
              <a:ext uri="{FF2B5EF4-FFF2-40B4-BE49-F238E27FC236}">
                <a16:creationId xmlns:a16="http://schemas.microsoft.com/office/drawing/2014/main" id="{CF08CA60-38DB-4016-B7EF-85119EEB2A67}"/>
              </a:ext>
            </a:extLst>
          </p:cNvPr>
          <p:cNvSpPr txBox="1"/>
          <p:nvPr/>
        </p:nvSpPr>
        <p:spPr>
          <a:xfrm>
            <a:off x="4722926" y="494994"/>
            <a:ext cx="4645531" cy="461665"/>
          </a:xfrm>
          <a:prstGeom prst="rect">
            <a:avLst/>
          </a:prstGeom>
          <a:noFill/>
        </p:spPr>
        <p:txBody>
          <a:bodyPr wrap="square" rtlCol="0">
            <a:spAutoFit/>
          </a:bodyPr>
          <a:lstStyle/>
          <a:p>
            <a:pPr algn="just"/>
            <a:r>
              <a:rPr lang="en-GB" sz="2400" dirty="0"/>
              <a:t>Centred in</a:t>
            </a:r>
            <a:r>
              <a:rPr lang="en-GB" sz="2400" b="1" dirty="0"/>
              <a:t> 4 </a:t>
            </a:r>
            <a:r>
              <a:rPr lang="en-GB" sz="2400" dirty="0"/>
              <a:t>principal “</a:t>
            </a:r>
            <a:r>
              <a:rPr lang="en-GB" sz="2400" b="1" dirty="0"/>
              <a:t>steps</a:t>
            </a:r>
            <a:r>
              <a:rPr lang="en-GB" sz="2400" dirty="0"/>
              <a:t>”:</a:t>
            </a:r>
          </a:p>
        </p:txBody>
      </p:sp>
      <p:sp>
        <p:nvSpPr>
          <p:cNvPr id="38" name="Rectángulo redondeado 11">
            <a:extLst>
              <a:ext uri="{FF2B5EF4-FFF2-40B4-BE49-F238E27FC236}">
                <a16:creationId xmlns:a16="http://schemas.microsoft.com/office/drawing/2014/main" id="{1E6EDE4F-1F11-4BF2-8BDE-6DB5E09E9B04}"/>
              </a:ext>
            </a:extLst>
          </p:cNvPr>
          <p:cNvSpPr/>
          <p:nvPr/>
        </p:nvSpPr>
        <p:spPr>
          <a:xfrm>
            <a:off x="2088682" y="3930665"/>
            <a:ext cx="9914021" cy="2687957"/>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graphicFrame>
        <p:nvGraphicFramePr>
          <p:cNvPr id="40" name="Objeto 39">
            <a:extLst>
              <a:ext uri="{FF2B5EF4-FFF2-40B4-BE49-F238E27FC236}">
                <a16:creationId xmlns:a16="http://schemas.microsoft.com/office/drawing/2014/main" id="{F6016696-2658-4957-9609-813EB5CB66A1}"/>
              </a:ext>
            </a:extLst>
          </p:cNvPr>
          <p:cNvGraphicFramePr>
            <a:graphicFrameLocks noChangeAspect="1"/>
          </p:cNvGraphicFramePr>
          <p:nvPr/>
        </p:nvGraphicFramePr>
        <p:xfrm>
          <a:off x="2193925" y="4444951"/>
          <a:ext cx="1585913" cy="1004888"/>
        </p:xfrm>
        <a:graphic>
          <a:graphicData uri="http://schemas.openxmlformats.org/presentationml/2006/ole">
            <mc:AlternateContent xmlns:mc="http://schemas.openxmlformats.org/markup-compatibility/2006">
              <mc:Choice xmlns:v="urn:schemas-microsoft-com:vml" Requires="v">
                <p:oleObj name="Equation" r:id="rId5" imgW="723600" imgH="457200" progId="Equation.DSMT4">
                  <p:embed/>
                </p:oleObj>
              </mc:Choice>
              <mc:Fallback>
                <p:oleObj name="Equation" r:id="rId5" imgW="723600" imgH="457200" progId="Equation.DSMT4">
                  <p:embed/>
                  <p:pic>
                    <p:nvPicPr>
                      <p:cNvPr id="40" name="Objeto 39">
                        <a:extLst>
                          <a:ext uri="{FF2B5EF4-FFF2-40B4-BE49-F238E27FC236}">
                            <a16:creationId xmlns:a16="http://schemas.microsoft.com/office/drawing/2014/main" id="{F6016696-2658-4957-9609-813EB5CB66A1}"/>
                          </a:ext>
                        </a:extLst>
                      </p:cNvPr>
                      <p:cNvPicPr>
                        <a:picLocks noChangeAspect="1" noChangeArrowheads="1"/>
                      </p:cNvPicPr>
                      <p:nvPr/>
                    </p:nvPicPr>
                    <p:blipFill>
                      <a:blip r:embed="rId6"/>
                      <a:srcRect/>
                      <a:stretch>
                        <a:fillRect/>
                      </a:stretch>
                    </p:blipFill>
                    <p:spPr bwMode="auto">
                      <a:xfrm>
                        <a:off x="2193925" y="4444951"/>
                        <a:ext cx="1585913" cy="1004888"/>
                      </a:xfrm>
                      <a:prstGeom prst="rect">
                        <a:avLst/>
                      </a:prstGeom>
                      <a:noFill/>
                    </p:spPr>
                  </p:pic>
                </p:oleObj>
              </mc:Fallback>
            </mc:AlternateContent>
          </a:graphicData>
        </a:graphic>
      </p:graphicFrame>
      <p:grpSp>
        <p:nvGrpSpPr>
          <p:cNvPr id="41" name="Grupo 13">
            <a:extLst>
              <a:ext uri="{FF2B5EF4-FFF2-40B4-BE49-F238E27FC236}">
                <a16:creationId xmlns:a16="http://schemas.microsoft.com/office/drawing/2014/main" id="{509FAE8D-E83B-4418-865A-683F9F12D1BB}"/>
              </a:ext>
            </a:extLst>
          </p:cNvPr>
          <p:cNvGrpSpPr/>
          <p:nvPr/>
        </p:nvGrpSpPr>
        <p:grpSpPr>
          <a:xfrm>
            <a:off x="4780733" y="3945045"/>
            <a:ext cx="2630534" cy="1519694"/>
            <a:chOff x="8251241" y="840160"/>
            <a:chExt cx="2630534" cy="1519694"/>
          </a:xfrm>
        </p:grpSpPr>
        <p:sp>
          <p:nvSpPr>
            <p:cNvPr id="42" name="CuadroTexto 14">
              <a:extLst>
                <a:ext uri="{FF2B5EF4-FFF2-40B4-BE49-F238E27FC236}">
                  <a16:creationId xmlns:a16="http://schemas.microsoft.com/office/drawing/2014/main" id="{4ABCF4C4-0364-47AC-8E2C-0905A9C567B3}"/>
                </a:ext>
              </a:extLst>
            </p:cNvPr>
            <p:cNvSpPr txBox="1"/>
            <p:nvPr/>
          </p:nvSpPr>
          <p:spPr>
            <a:xfrm>
              <a:off x="8251241" y="840160"/>
              <a:ext cx="2514343" cy="461665"/>
            </a:xfrm>
            <a:prstGeom prst="rect">
              <a:avLst/>
            </a:prstGeom>
            <a:noFill/>
          </p:spPr>
          <p:txBody>
            <a:bodyPr wrap="none" rtlCol="0">
              <a:spAutoFit/>
            </a:bodyPr>
            <a:lstStyle/>
            <a:p>
              <a:r>
                <a:rPr lang="en-GB" sz="2400" dirty="0">
                  <a:solidFill>
                    <a:srgbClr val="0C2B8E"/>
                  </a:solidFill>
                </a:rPr>
                <a:t>Augmented matrix</a:t>
              </a:r>
            </a:p>
          </p:txBody>
        </p:sp>
        <p:graphicFrame>
          <p:nvGraphicFramePr>
            <p:cNvPr id="43" name="Objeto 42">
              <a:extLst>
                <a:ext uri="{FF2B5EF4-FFF2-40B4-BE49-F238E27FC236}">
                  <a16:creationId xmlns:a16="http://schemas.microsoft.com/office/drawing/2014/main" id="{5A9A21E3-22F3-4478-B7D9-493884E74D6E}"/>
                </a:ext>
              </a:extLst>
            </p:cNvPr>
            <p:cNvGraphicFramePr>
              <a:graphicFrameLocks noChangeAspect="1"/>
            </p:cNvGraphicFramePr>
            <p:nvPr/>
          </p:nvGraphicFramePr>
          <p:xfrm>
            <a:off x="8284015" y="1298574"/>
            <a:ext cx="2597760" cy="1061280"/>
          </p:xfrm>
          <a:graphic>
            <a:graphicData uri="http://schemas.openxmlformats.org/presentationml/2006/ole">
              <mc:AlternateContent xmlns:mc="http://schemas.openxmlformats.org/markup-compatibility/2006">
                <mc:Choice xmlns:v="urn:schemas-microsoft-com:vml" Requires="v">
                  <p:oleObj name="Equation" r:id="rId7" imgW="1180800" imgH="482400" progId="Equation.DSMT4">
                    <p:embed/>
                  </p:oleObj>
                </mc:Choice>
                <mc:Fallback>
                  <p:oleObj name="Equation" r:id="rId7" imgW="1180800" imgH="482400" progId="Equation.DSMT4">
                    <p:embed/>
                    <p:pic>
                      <p:nvPicPr>
                        <p:cNvPr id="43" name="Objeto 42">
                          <a:extLst>
                            <a:ext uri="{FF2B5EF4-FFF2-40B4-BE49-F238E27FC236}">
                              <a16:creationId xmlns:a16="http://schemas.microsoft.com/office/drawing/2014/main" id="{5A9A21E3-22F3-4478-B7D9-493884E74D6E}"/>
                            </a:ext>
                          </a:extLst>
                        </p:cNvPr>
                        <p:cNvPicPr>
                          <a:picLocks noChangeAspect="1" noChangeArrowheads="1"/>
                        </p:cNvPicPr>
                        <p:nvPr/>
                      </p:nvPicPr>
                      <p:blipFill>
                        <a:blip r:embed="rId8"/>
                        <a:srcRect/>
                        <a:stretch>
                          <a:fillRect/>
                        </a:stretch>
                      </p:blipFill>
                      <p:spPr bwMode="auto">
                        <a:xfrm>
                          <a:off x="8284015" y="1298574"/>
                          <a:ext cx="2597760" cy="1061280"/>
                        </a:xfrm>
                        <a:prstGeom prst="rect">
                          <a:avLst/>
                        </a:prstGeom>
                        <a:noFill/>
                      </p:spPr>
                    </p:pic>
                  </p:oleObj>
                </mc:Fallback>
              </mc:AlternateContent>
            </a:graphicData>
          </a:graphic>
        </p:graphicFrame>
      </p:grpSp>
      <p:sp>
        <p:nvSpPr>
          <p:cNvPr id="44" name="Flecha derecha 33">
            <a:extLst>
              <a:ext uri="{FF2B5EF4-FFF2-40B4-BE49-F238E27FC236}">
                <a16:creationId xmlns:a16="http://schemas.microsoft.com/office/drawing/2014/main" id="{51447C7E-CFDE-4154-93CB-D7C3A1CF0EA0}"/>
              </a:ext>
            </a:extLst>
          </p:cNvPr>
          <p:cNvSpPr/>
          <p:nvPr/>
        </p:nvSpPr>
        <p:spPr>
          <a:xfrm>
            <a:off x="4014519" y="4609699"/>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graphicFrame>
        <p:nvGraphicFramePr>
          <p:cNvPr id="45" name="Objeto 44">
            <a:extLst>
              <a:ext uri="{FF2B5EF4-FFF2-40B4-BE49-F238E27FC236}">
                <a16:creationId xmlns:a16="http://schemas.microsoft.com/office/drawing/2014/main" id="{D516ACAE-DD3A-4C9F-8516-66064B445CB9}"/>
              </a:ext>
            </a:extLst>
          </p:cNvPr>
          <p:cNvGraphicFramePr>
            <a:graphicFrameLocks noChangeAspect="1"/>
          </p:cNvGraphicFramePr>
          <p:nvPr/>
        </p:nvGraphicFramePr>
        <p:xfrm>
          <a:off x="7570092" y="4593373"/>
          <a:ext cx="1423987" cy="669925"/>
        </p:xfrm>
        <a:graphic>
          <a:graphicData uri="http://schemas.openxmlformats.org/presentationml/2006/ole">
            <mc:AlternateContent xmlns:mc="http://schemas.openxmlformats.org/markup-compatibility/2006">
              <mc:Choice xmlns:v="urn:schemas-microsoft-com:vml" Requires="v">
                <p:oleObj name="Equation" r:id="rId9" imgW="647640" imgH="304560" progId="Equation.DSMT4">
                  <p:embed/>
                </p:oleObj>
              </mc:Choice>
              <mc:Fallback>
                <p:oleObj name="Equation" r:id="rId9" imgW="647640" imgH="304560" progId="Equation.DSMT4">
                  <p:embed/>
                  <p:pic>
                    <p:nvPicPr>
                      <p:cNvPr id="45" name="Objeto 44">
                        <a:extLst>
                          <a:ext uri="{FF2B5EF4-FFF2-40B4-BE49-F238E27FC236}">
                            <a16:creationId xmlns:a16="http://schemas.microsoft.com/office/drawing/2014/main" id="{D516ACAE-DD3A-4C9F-8516-66064B445CB9}"/>
                          </a:ext>
                        </a:extLst>
                      </p:cNvPr>
                      <p:cNvPicPr>
                        <a:picLocks noChangeAspect="1" noChangeArrowheads="1"/>
                      </p:cNvPicPr>
                      <p:nvPr/>
                    </p:nvPicPr>
                    <p:blipFill>
                      <a:blip r:embed="rId10"/>
                      <a:srcRect/>
                      <a:stretch>
                        <a:fillRect/>
                      </a:stretch>
                    </p:blipFill>
                    <p:spPr bwMode="auto">
                      <a:xfrm>
                        <a:off x="7570092" y="4593373"/>
                        <a:ext cx="1423987" cy="669925"/>
                      </a:xfrm>
                      <a:prstGeom prst="rect">
                        <a:avLst/>
                      </a:prstGeom>
                      <a:noFill/>
                    </p:spPr>
                  </p:pic>
                </p:oleObj>
              </mc:Fallback>
            </mc:AlternateContent>
          </a:graphicData>
        </a:graphic>
      </p:graphicFrame>
      <p:graphicFrame>
        <p:nvGraphicFramePr>
          <p:cNvPr id="46" name="Objeto 45">
            <a:extLst>
              <a:ext uri="{FF2B5EF4-FFF2-40B4-BE49-F238E27FC236}">
                <a16:creationId xmlns:a16="http://schemas.microsoft.com/office/drawing/2014/main" id="{E6695E9F-EC48-4F35-BF91-8730F4819F7E}"/>
              </a:ext>
            </a:extLst>
          </p:cNvPr>
          <p:cNvGraphicFramePr>
            <a:graphicFrameLocks noChangeAspect="1"/>
          </p:cNvGraphicFramePr>
          <p:nvPr/>
        </p:nvGraphicFramePr>
        <p:xfrm>
          <a:off x="9152904" y="4387801"/>
          <a:ext cx="1927225" cy="1062038"/>
        </p:xfrm>
        <a:graphic>
          <a:graphicData uri="http://schemas.openxmlformats.org/presentationml/2006/ole">
            <mc:AlternateContent xmlns:mc="http://schemas.openxmlformats.org/markup-compatibility/2006">
              <mc:Choice xmlns:v="urn:schemas-microsoft-com:vml" Requires="v">
                <p:oleObj name="Equation" r:id="rId11" imgW="876240" imgH="482400" progId="Equation.DSMT4">
                  <p:embed/>
                </p:oleObj>
              </mc:Choice>
              <mc:Fallback>
                <p:oleObj name="Equation" r:id="rId11" imgW="876240" imgH="482400" progId="Equation.DSMT4">
                  <p:embed/>
                  <p:pic>
                    <p:nvPicPr>
                      <p:cNvPr id="46" name="Objeto 45">
                        <a:extLst>
                          <a:ext uri="{FF2B5EF4-FFF2-40B4-BE49-F238E27FC236}">
                            <a16:creationId xmlns:a16="http://schemas.microsoft.com/office/drawing/2014/main" id="{E6695E9F-EC48-4F35-BF91-8730F4819F7E}"/>
                          </a:ext>
                        </a:extLst>
                      </p:cNvPr>
                      <p:cNvPicPr>
                        <a:picLocks noChangeAspect="1" noChangeArrowheads="1"/>
                      </p:cNvPicPr>
                      <p:nvPr/>
                    </p:nvPicPr>
                    <p:blipFill>
                      <a:blip r:embed="rId12"/>
                      <a:srcRect/>
                      <a:stretch>
                        <a:fillRect/>
                      </a:stretch>
                    </p:blipFill>
                    <p:spPr bwMode="auto">
                      <a:xfrm>
                        <a:off x="9152904" y="4387801"/>
                        <a:ext cx="1927225" cy="1062038"/>
                      </a:xfrm>
                      <a:prstGeom prst="rect">
                        <a:avLst/>
                      </a:prstGeom>
                      <a:noFill/>
                    </p:spPr>
                  </p:pic>
                </p:oleObj>
              </mc:Fallback>
            </mc:AlternateContent>
          </a:graphicData>
        </a:graphic>
      </p:graphicFrame>
      <p:sp>
        <p:nvSpPr>
          <p:cNvPr id="47" name="CuadroTexto 31">
            <a:extLst>
              <a:ext uri="{FF2B5EF4-FFF2-40B4-BE49-F238E27FC236}">
                <a16:creationId xmlns:a16="http://schemas.microsoft.com/office/drawing/2014/main" id="{19AF1B8B-A21E-48FF-92AB-A2EB4BD7C75E}"/>
              </a:ext>
            </a:extLst>
          </p:cNvPr>
          <p:cNvSpPr txBox="1"/>
          <p:nvPr/>
        </p:nvSpPr>
        <p:spPr>
          <a:xfrm>
            <a:off x="2180805" y="3991284"/>
            <a:ext cx="9487770" cy="461665"/>
          </a:xfrm>
          <a:prstGeom prst="rect">
            <a:avLst/>
          </a:prstGeom>
          <a:noFill/>
        </p:spPr>
        <p:txBody>
          <a:bodyPr wrap="square" rtlCol="0">
            <a:spAutoFit/>
          </a:bodyPr>
          <a:lstStyle/>
          <a:p>
            <a:r>
              <a:rPr lang="en-GB" sz="2400" b="1" dirty="0">
                <a:solidFill>
                  <a:srgbClr val="29A6FF"/>
                </a:solidFill>
              </a:rPr>
              <a:t>Example 1.</a:t>
            </a:r>
          </a:p>
        </p:txBody>
      </p:sp>
      <p:sp>
        <p:nvSpPr>
          <p:cNvPr id="48" name="Flecha derecha 33">
            <a:extLst>
              <a:ext uri="{FF2B5EF4-FFF2-40B4-BE49-F238E27FC236}">
                <a16:creationId xmlns:a16="http://schemas.microsoft.com/office/drawing/2014/main" id="{C18CBF1D-8D57-479A-9AF8-F9D0D2CC907D}"/>
              </a:ext>
            </a:extLst>
          </p:cNvPr>
          <p:cNvSpPr/>
          <p:nvPr/>
        </p:nvSpPr>
        <p:spPr>
          <a:xfrm>
            <a:off x="8008663" y="4112268"/>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49" name="Flecha derecha 33">
            <a:extLst>
              <a:ext uri="{FF2B5EF4-FFF2-40B4-BE49-F238E27FC236}">
                <a16:creationId xmlns:a16="http://schemas.microsoft.com/office/drawing/2014/main" id="{A55837BE-3902-45E4-827D-A82B51FE108D}"/>
              </a:ext>
            </a:extLst>
          </p:cNvPr>
          <p:cNvSpPr/>
          <p:nvPr/>
        </p:nvSpPr>
        <p:spPr>
          <a:xfrm>
            <a:off x="2427157" y="5738411"/>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graphicFrame>
        <p:nvGraphicFramePr>
          <p:cNvPr id="50" name="Objeto 49">
            <a:extLst>
              <a:ext uri="{FF2B5EF4-FFF2-40B4-BE49-F238E27FC236}">
                <a16:creationId xmlns:a16="http://schemas.microsoft.com/office/drawing/2014/main" id="{A9B2E139-B684-472F-9DB2-6C1D71D8572C}"/>
              </a:ext>
            </a:extLst>
          </p:cNvPr>
          <p:cNvGraphicFramePr>
            <a:graphicFrameLocks noChangeAspect="1"/>
          </p:cNvGraphicFramePr>
          <p:nvPr/>
        </p:nvGraphicFramePr>
        <p:xfrm>
          <a:off x="3177580" y="5522221"/>
          <a:ext cx="1585913" cy="1004888"/>
        </p:xfrm>
        <a:graphic>
          <a:graphicData uri="http://schemas.openxmlformats.org/presentationml/2006/ole">
            <mc:AlternateContent xmlns:mc="http://schemas.openxmlformats.org/markup-compatibility/2006">
              <mc:Choice xmlns:v="urn:schemas-microsoft-com:vml" Requires="v">
                <p:oleObj name="Equation" r:id="rId13" imgW="723600" imgH="457200" progId="Equation.DSMT4">
                  <p:embed/>
                </p:oleObj>
              </mc:Choice>
              <mc:Fallback>
                <p:oleObj name="Equation" r:id="rId13" imgW="723600" imgH="457200" progId="Equation.DSMT4">
                  <p:embed/>
                  <p:pic>
                    <p:nvPicPr>
                      <p:cNvPr id="50" name="Objeto 49">
                        <a:extLst>
                          <a:ext uri="{FF2B5EF4-FFF2-40B4-BE49-F238E27FC236}">
                            <a16:creationId xmlns:a16="http://schemas.microsoft.com/office/drawing/2014/main" id="{A9B2E139-B684-472F-9DB2-6C1D71D8572C}"/>
                          </a:ext>
                        </a:extLst>
                      </p:cNvPr>
                      <p:cNvPicPr>
                        <a:picLocks noChangeAspect="1" noChangeArrowheads="1"/>
                      </p:cNvPicPr>
                      <p:nvPr/>
                    </p:nvPicPr>
                    <p:blipFill>
                      <a:blip r:embed="rId14"/>
                      <a:srcRect/>
                      <a:stretch>
                        <a:fillRect/>
                      </a:stretch>
                    </p:blipFill>
                    <p:spPr bwMode="auto">
                      <a:xfrm>
                        <a:off x="3177580" y="5522221"/>
                        <a:ext cx="1585913" cy="1004888"/>
                      </a:xfrm>
                      <a:prstGeom prst="rect">
                        <a:avLst/>
                      </a:prstGeom>
                      <a:noFill/>
                    </p:spPr>
                  </p:pic>
                </p:oleObj>
              </mc:Fallback>
            </mc:AlternateContent>
          </a:graphicData>
        </a:graphic>
      </p:graphicFrame>
      <p:sp>
        <p:nvSpPr>
          <p:cNvPr id="52" name="Flecha derecha 33">
            <a:extLst>
              <a:ext uri="{FF2B5EF4-FFF2-40B4-BE49-F238E27FC236}">
                <a16:creationId xmlns:a16="http://schemas.microsoft.com/office/drawing/2014/main" id="{0128B894-63D0-4290-8EAE-E4CA3B228FA4}"/>
              </a:ext>
            </a:extLst>
          </p:cNvPr>
          <p:cNvSpPr/>
          <p:nvPr/>
        </p:nvSpPr>
        <p:spPr>
          <a:xfrm>
            <a:off x="5100413" y="5745381"/>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4.</a:t>
            </a:r>
          </a:p>
        </p:txBody>
      </p:sp>
      <p:graphicFrame>
        <p:nvGraphicFramePr>
          <p:cNvPr id="53" name="Objeto 52">
            <a:extLst>
              <a:ext uri="{FF2B5EF4-FFF2-40B4-BE49-F238E27FC236}">
                <a16:creationId xmlns:a16="http://schemas.microsoft.com/office/drawing/2014/main" id="{EFA7A73E-A584-425B-8DAA-1232ABF16DF5}"/>
              </a:ext>
            </a:extLst>
          </p:cNvPr>
          <p:cNvGraphicFramePr>
            <a:graphicFrameLocks noChangeAspect="1"/>
          </p:cNvGraphicFramePr>
          <p:nvPr/>
        </p:nvGraphicFramePr>
        <p:xfrm>
          <a:off x="5843395" y="5527157"/>
          <a:ext cx="2114550" cy="1004887"/>
        </p:xfrm>
        <a:graphic>
          <a:graphicData uri="http://schemas.openxmlformats.org/presentationml/2006/ole">
            <mc:AlternateContent xmlns:mc="http://schemas.openxmlformats.org/markup-compatibility/2006">
              <mc:Choice xmlns:v="urn:schemas-microsoft-com:vml" Requires="v">
                <p:oleObj name="Equation" r:id="rId15" imgW="965160" imgH="457200" progId="Equation.DSMT4">
                  <p:embed/>
                </p:oleObj>
              </mc:Choice>
              <mc:Fallback>
                <p:oleObj name="Equation" r:id="rId15" imgW="965160" imgH="457200" progId="Equation.DSMT4">
                  <p:embed/>
                  <p:pic>
                    <p:nvPicPr>
                      <p:cNvPr id="53" name="Objeto 52">
                        <a:extLst>
                          <a:ext uri="{FF2B5EF4-FFF2-40B4-BE49-F238E27FC236}">
                            <a16:creationId xmlns:a16="http://schemas.microsoft.com/office/drawing/2014/main" id="{EFA7A73E-A584-425B-8DAA-1232ABF16DF5}"/>
                          </a:ext>
                        </a:extLst>
                      </p:cNvPr>
                      <p:cNvPicPr>
                        <a:picLocks noChangeAspect="1" noChangeArrowheads="1"/>
                      </p:cNvPicPr>
                      <p:nvPr/>
                    </p:nvPicPr>
                    <p:blipFill>
                      <a:blip r:embed="rId16"/>
                      <a:srcRect/>
                      <a:stretch>
                        <a:fillRect/>
                      </a:stretch>
                    </p:blipFill>
                    <p:spPr bwMode="auto">
                      <a:xfrm>
                        <a:off x="5843395" y="5527157"/>
                        <a:ext cx="2114550" cy="1004887"/>
                      </a:xfrm>
                      <a:prstGeom prst="rect">
                        <a:avLst/>
                      </a:prstGeom>
                      <a:noFill/>
                    </p:spPr>
                  </p:pic>
                </p:oleObj>
              </mc:Fallback>
            </mc:AlternateContent>
          </a:graphicData>
        </a:graphic>
      </p:graphicFrame>
      <p:graphicFrame>
        <p:nvGraphicFramePr>
          <p:cNvPr id="54" name="Objeto 53">
            <a:extLst>
              <a:ext uri="{FF2B5EF4-FFF2-40B4-BE49-F238E27FC236}">
                <a16:creationId xmlns:a16="http://schemas.microsoft.com/office/drawing/2014/main" id="{6A2CE6DB-29CA-4E80-B01D-EB9C86A27AED}"/>
              </a:ext>
            </a:extLst>
          </p:cNvPr>
          <p:cNvGraphicFramePr>
            <a:graphicFrameLocks noChangeAspect="1"/>
          </p:cNvGraphicFramePr>
          <p:nvPr/>
        </p:nvGraphicFramePr>
        <p:xfrm>
          <a:off x="7145313" y="5522879"/>
          <a:ext cx="473075" cy="446087"/>
        </p:xfrm>
        <a:graphic>
          <a:graphicData uri="http://schemas.openxmlformats.org/presentationml/2006/ole">
            <mc:AlternateContent xmlns:mc="http://schemas.openxmlformats.org/markup-compatibility/2006">
              <mc:Choice xmlns:v="urn:schemas-microsoft-com:vml" Requires="v">
                <p:oleObj name="Equation" r:id="rId17" imgW="215640" imgH="203040" progId="Equation.DSMT4">
                  <p:embed/>
                </p:oleObj>
              </mc:Choice>
              <mc:Fallback>
                <p:oleObj name="Equation" r:id="rId17" imgW="215640" imgH="203040" progId="Equation.DSMT4">
                  <p:embed/>
                  <p:pic>
                    <p:nvPicPr>
                      <p:cNvPr id="54" name="Objeto 53">
                        <a:extLst>
                          <a:ext uri="{FF2B5EF4-FFF2-40B4-BE49-F238E27FC236}">
                            <a16:creationId xmlns:a16="http://schemas.microsoft.com/office/drawing/2014/main" id="{6A2CE6DB-29CA-4E80-B01D-EB9C86A27AED}"/>
                          </a:ext>
                        </a:extLst>
                      </p:cNvPr>
                      <p:cNvPicPr>
                        <a:picLocks noChangeAspect="1" noChangeArrowheads="1"/>
                      </p:cNvPicPr>
                      <p:nvPr/>
                    </p:nvPicPr>
                    <p:blipFill>
                      <a:blip r:embed="rId18"/>
                      <a:srcRect/>
                      <a:stretch>
                        <a:fillRect/>
                      </a:stretch>
                    </p:blipFill>
                    <p:spPr bwMode="auto">
                      <a:xfrm>
                        <a:off x="7145313" y="5522879"/>
                        <a:ext cx="473075" cy="446087"/>
                      </a:xfrm>
                      <a:prstGeom prst="rect">
                        <a:avLst/>
                      </a:prstGeom>
                      <a:solidFill>
                        <a:schemeClr val="bg1"/>
                      </a:solidFill>
                    </p:spPr>
                  </p:pic>
                </p:oleObj>
              </mc:Fallback>
            </mc:AlternateContent>
          </a:graphicData>
        </a:graphic>
      </p:graphicFrame>
      <p:sp>
        <p:nvSpPr>
          <p:cNvPr id="8" name="Forma livre: Forma 7">
            <a:extLst>
              <a:ext uri="{FF2B5EF4-FFF2-40B4-BE49-F238E27FC236}">
                <a16:creationId xmlns:a16="http://schemas.microsoft.com/office/drawing/2014/main" id="{7E9EA37B-E6E3-446C-9D2A-551BD5F0E802}"/>
              </a:ext>
            </a:extLst>
          </p:cNvPr>
          <p:cNvSpPr/>
          <p:nvPr/>
        </p:nvSpPr>
        <p:spPr>
          <a:xfrm>
            <a:off x="7798676" y="5798815"/>
            <a:ext cx="983427" cy="504496"/>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Objeto 54">
            <a:extLst>
              <a:ext uri="{FF2B5EF4-FFF2-40B4-BE49-F238E27FC236}">
                <a16:creationId xmlns:a16="http://schemas.microsoft.com/office/drawing/2014/main" id="{738E0768-35E5-4AFA-B4E8-ACA49EFB2165}"/>
              </a:ext>
            </a:extLst>
          </p:cNvPr>
          <p:cNvGraphicFramePr>
            <a:graphicFrameLocks noChangeAspect="1"/>
          </p:cNvGraphicFramePr>
          <p:nvPr/>
        </p:nvGraphicFramePr>
        <p:xfrm>
          <a:off x="9152904" y="5516514"/>
          <a:ext cx="1363662" cy="1004887"/>
        </p:xfrm>
        <a:graphic>
          <a:graphicData uri="http://schemas.openxmlformats.org/presentationml/2006/ole">
            <mc:AlternateContent xmlns:mc="http://schemas.openxmlformats.org/markup-compatibility/2006">
              <mc:Choice xmlns:v="urn:schemas-microsoft-com:vml" Requires="v">
                <p:oleObj name="Equation" r:id="rId19" imgW="622080" imgH="457200" progId="Equation.DSMT4">
                  <p:embed/>
                </p:oleObj>
              </mc:Choice>
              <mc:Fallback>
                <p:oleObj name="Equation" r:id="rId19" imgW="622080" imgH="457200" progId="Equation.DSMT4">
                  <p:embed/>
                  <p:pic>
                    <p:nvPicPr>
                      <p:cNvPr id="55" name="Objeto 54">
                        <a:extLst>
                          <a:ext uri="{FF2B5EF4-FFF2-40B4-BE49-F238E27FC236}">
                            <a16:creationId xmlns:a16="http://schemas.microsoft.com/office/drawing/2014/main" id="{738E0768-35E5-4AFA-B4E8-ACA49EFB2165}"/>
                          </a:ext>
                        </a:extLst>
                      </p:cNvPr>
                      <p:cNvPicPr>
                        <a:picLocks noChangeAspect="1" noChangeArrowheads="1"/>
                      </p:cNvPicPr>
                      <p:nvPr/>
                    </p:nvPicPr>
                    <p:blipFill>
                      <a:blip r:embed="rId20"/>
                      <a:srcRect/>
                      <a:stretch>
                        <a:fillRect/>
                      </a:stretch>
                    </p:blipFill>
                    <p:spPr bwMode="auto">
                      <a:xfrm>
                        <a:off x="9152904" y="5516514"/>
                        <a:ext cx="1363662" cy="1004887"/>
                      </a:xfrm>
                      <a:prstGeom prst="rect">
                        <a:avLst/>
                      </a:prstGeom>
                      <a:noFill/>
                    </p:spPr>
                  </p:pic>
                </p:oleObj>
              </mc:Fallback>
            </mc:AlternateContent>
          </a:graphicData>
        </a:graphic>
      </p:graphicFrame>
      <p:sp>
        <p:nvSpPr>
          <p:cNvPr id="57" name="Retângulo: Cantos Arredondados 56">
            <a:extLst>
              <a:ext uri="{FF2B5EF4-FFF2-40B4-BE49-F238E27FC236}">
                <a16:creationId xmlns:a16="http://schemas.microsoft.com/office/drawing/2014/main" id="{E2151D82-A074-4B3E-82C4-02BFA290D689}"/>
              </a:ext>
            </a:extLst>
          </p:cNvPr>
          <p:cNvSpPr/>
          <p:nvPr/>
        </p:nvSpPr>
        <p:spPr>
          <a:xfrm>
            <a:off x="9573669" y="5449839"/>
            <a:ext cx="1111251" cy="108831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36" name="Retângulo 35">
            <a:extLst>
              <a:ext uri="{FF2B5EF4-FFF2-40B4-BE49-F238E27FC236}">
                <a16:creationId xmlns:a16="http://schemas.microsoft.com/office/drawing/2014/main" id="{89BBC5CE-C082-47F1-B7D3-4E64D6F39049}"/>
              </a:ext>
            </a:extLst>
          </p:cNvPr>
          <p:cNvSpPr/>
          <p:nvPr/>
        </p:nvSpPr>
        <p:spPr>
          <a:xfrm>
            <a:off x="2159785" y="5451091"/>
            <a:ext cx="9777070" cy="1170425"/>
          </a:xfrm>
          <a:prstGeom prst="rect">
            <a:avLst/>
          </a:prstGeom>
          <a:solidFill>
            <a:schemeClr val="accent6">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tângulo 38">
            <a:extLst>
              <a:ext uri="{FF2B5EF4-FFF2-40B4-BE49-F238E27FC236}">
                <a16:creationId xmlns:a16="http://schemas.microsoft.com/office/drawing/2014/main" id="{75F1CD17-8876-491C-A8C1-A03768F286BD}"/>
              </a:ext>
            </a:extLst>
          </p:cNvPr>
          <p:cNvSpPr/>
          <p:nvPr/>
        </p:nvSpPr>
        <p:spPr>
          <a:xfrm>
            <a:off x="2193925" y="5504735"/>
            <a:ext cx="1502211" cy="400110"/>
          </a:xfrm>
          <a:prstGeom prst="rect">
            <a:avLst/>
          </a:prstGeom>
        </p:spPr>
        <p:txBody>
          <a:bodyPr wrap="square">
            <a:spAutoFit/>
          </a:bodyPr>
          <a:lstStyle/>
          <a:p>
            <a:pPr algn="just">
              <a:spcAft>
                <a:spcPts val="1200"/>
              </a:spcAft>
              <a:buClr>
                <a:srgbClr val="F25E4F"/>
              </a:buClr>
              <a:buSzPct val="120000"/>
            </a:pPr>
            <a:r>
              <a:rPr lang="en-GB" sz="2000" b="1" dirty="0">
                <a:solidFill>
                  <a:srgbClr val="F25E4F"/>
                </a:solidFill>
              </a:rPr>
              <a:t>Notice that:</a:t>
            </a:r>
            <a:endParaRPr lang="en-GB" sz="2400" dirty="0">
              <a:solidFill>
                <a:sysClr val="windowText" lastClr="000000"/>
              </a:solidFill>
            </a:endParaRPr>
          </a:p>
        </p:txBody>
      </p:sp>
      <p:cxnSp>
        <p:nvCxnSpPr>
          <p:cNvPr id="7" name="Conexão reta 6">
            <a:extLst>
              <a:ext uri="{FF2B5EF4-FFF2-40B4-BE49-F238E27FC236}">
                <a16:creationId xmlns:a16="http://schemas.microsoft.com/office/drawing/2014/main" id="{840E5688-0F06-4527-B949-81BEE3DC6E64}"/>
              </a:ext>
            </a:extLst>
          </p:cNvPr>
          <p:cNvCxnSpPr/>
          <p:nvPr/>
        </p:nvCxnSpPr>
        <p:spPr>
          <a:xfrm flipV="1">
            <a:off x="2395811" y="2248551"/>
            <a:ext cx="93608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8" name="Grupo 45">
            <a:extLst>
              <a:ext uri="{FF2B5EF4-FFF2-40B4-BE49-F238E27FC236}">
                <a16:creationId xmlns:a16="http://schemas.microsoft.com/office/drawing/2014/main" id="{CB308237-9F52-4CB6-816A-4A2736086965}"/>
              </a:ext>
            </a:extLst>
          </p:cNvPr>
          <p:cNvGrpSpPr/>
          <p:nvPr/>
        </p:nvGrpSpPr>
        <p:grpSpPr>
          <a:xfrm>
            <a:off x="9332191" y="4630719"/>
            <a:ext cx="771127" cy="673704"/>
            <a:chOff x="5130140" y="2873829"/>
            <a:chExt cx="771127" cy="673704"/>
          </a:xfrm>
        </p:grpSpPr>
        <p:cxnSp>
          <p:nvCxnSpPr>
            <p:cNvPr id="59" name="Conector recto 25">
              <a:extLst>
                <a:ext uri="{FF2B5EF4-FFF2-40B4-BE49-F238E27FC236}">
                  <a16:creationId xmlns:a16="http://schemas.microsoft.com/office/drawing/2014/main" id="{9335C31D-BDFA-4899-B4B4-EDFFCD20384C}"/>
                </a:ext>
              </a:extLst>
            </p:cNvPr>
            <p:cNvCxnSpPr/>
            <p:nvPr/>
          </p:nvCxnSpPr>
          <p:spPr>
            <a:xfrm>
              <a:off x="5130140" y="2873829"/>
              <a:ext cx="0" cy="332509"/>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60" name="Conector recto 27">
              <a:extLst>
                <a:ext uri="{FF2B5EF4-FFF2-40B4-BE49-F238E27FC236}">
                  <a16:creationId xmlns:a16="http://schemas.microsoft.com/office/drawing/2014/main" id="{679A2460-5C81-4373-B5E8-BC480C96EDC1}"/>
                </a:ext>
              </a:extLst>
            </p:cNvPr>
            <p:cNvCxnSpPr/>
            <p:nvPr/>
          </p:nvCxnSpPr>
          <p:spPr>
            <a:xfrm>
              <a:off x="5130800" y="3204633"/>
              <a:ext cx="279400" cy="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61" name="Conector recto 31">
              <a:extLst>
                <a:ext uri="{FF2B5EF4-FFF2-40B4-BE49-F238E27FC236}">
                  <a16:creationId xmlns:a16="http://schemas.microsoft.com/office/drawing/2014/main" id="{F2AF0518-6827-4B75-9DD0-1C7EA53510C6}"/>
                </a:ext>
              </a:extLst>
            </p:cNvPr>
            <p:cNvCxnSpPr/>
            <p:nvPr/>
          </p:nvCxnSpPr>
          <p:spPr>
            <a:xfrm>
              <a:off x="5414433" y="3204633"/>
              <a:ext cx="0" cy="338667"/>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62" name="Conector recto 36">
              <a:extLst>
                <a:ext uri="{FF2B5EF4-FFF2-40B4-BE49-F238E27FC236}">
                  <a16:creationId xmlns:a16="http://schemas.microsoft.com/office/drawing/2014/main" id="{4B283CA2-0DDA-421F-837D-06FFBECC946B}"/>
                </a:ext>
              </a:extLst>
            </p:cNvPr>
            <p:cNvCxnSpPr>
              <a:cxnSpLocks/>
            </p:cNvCxnSpPr>
            <p:nvPr/>
          </p:nvCxnSpPr>
          <p:spPr>
            <a:xfrm>
              <a:off x="5418667" y="3547533"/>
              <a:ext cx="482600" cy="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grpSp>
      <p:grpSp>
        <p:nvGrpSpPr>
          <p:cNvPr id="63" name="Grupo 46">
            <a:extLst>
              <a:ext uri="{FF2B5EF4-FFF2-40B4-BE49-F238E27FC236}">
                <a16:creationId xmlns:a16="http://schemas.microsoft.com/office/drawing/2014/main" id="{BF16B516-1CA6-469A-A3D6-1E20295FEEB5}"/>
              </a:ext>
            </a:extLst>
          </p:cNvPr>
          <p:cNvGrpSpPr/>
          <p:nvPr/>
        </p:nvGrpSpPr>
        <p:grpSpPr>
          <a:xfrm>
            <a:off x="9327958" y="4625629"/>
            <a:ext cx="1296060" cy="673704"/>
            <a:chOff x="5130140" y="2873829"/>
            <a:chExt cx="1296060" cy="673704"/>
          </a:xfrm>
        </p:grpSpPr>
        <p:cxnSp>
          <p:nvCxnSpPr>
            <p:cNvPr id="64" name="Conector recto 47">
              <a:extLst>
                <a:ext uri="{FF2B5EF4-FFF2-40B4-BE49-F238E27FC236}">
                  <a16:creationId xmlns:a16="http://schemas.microsoft.com/office/drawing/2014/main" id="{0D76AD89-B256-460C-8EFC-77EEAD4766DB}"/>
                </a:ext>
              </a:extLst>
            </p:cNvPr>
            <p:cNvCxnSpPr/>
            <p:nvPr/>
          </p:nvCxnSpPr>
          <p:spPr>
            <a:xfrm>
              <a:off x="5130140" y="2873829"/>
              <a:ext cx="0" cy="332509"/>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65" name="Conector recto 48">
              <a:extLst>
                <a:ext uri="{FF2B5EF4-FFF2-40B4-BE49-F238E27FC236}">
                  <a16:creationId xmlns:a16="http://schemas.microsoft.com/office/drawing/2014/main" id="{62D1224C-A6F3-4C80-9B04-0AA94647FA3F}"/>
                </a:ext>
              </a:extLst>
            </p:cNvPr>
            <p:cNvCxnSpPr/>
            <p:nvPr/>
          </p:nvCxnSpPr>
          <p:spPr>
            <a:xfrm>
              <a:off x="5130800" y="3204633"/>
              <a:ext cx="279400" cy="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66" name="Conector recto 49">
              <a:extLst>
                <a:ext uri="{FF2B5EF4-FFF2-40B4-BE49-F238E27FC236}">
                  <a16:creationId xmlns:a16="http://schemas.microsoft.com/office/drawing/2014/main" id="{17536D48-62A3-4249-9A45-E3EAEA2A89A6}"/>
                </a:ext>
              </a:extLst>
            </p:cNvPr>
            <p:cNvCxnSpPr/>
            <p:nvPr/>
          </p:nvCxnSpPr>
          <p:spPr>
            <a:xfrm>
              <a:off x="5414433" y="3204633"/>
              <a:ext cx="0" cy="338667"/>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67" name="Conector recto 50">
              <a:extLst>
                <a:ext uri="{FF2B5EF4-FFF2-40B4-BE49-F238E27FC236}">
                  <a16:creationId xmlns:a16="http://schemas.microsoft.com/office/drawing/2014/main" id="{4A81F52A-FD3A-4738-AD24-8A67FD40D63F}"/>
                </a:ext>
              </a:extLst>
            </p:cNvPr>
            <p:cNvCxnSpPr>
              <a:cxnSpLocks/>
            </p:cNvCxnSpPr>
            <p:nvPr/>
          </p:nvCxnSpPr>
          <p:spPr>
            <a:xfrm>
              <a:off x="5418667" y="3547533"/>
              <a:ext cx="1007533" cy="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grpSp>
      <p:sp>
        <p:nvSpPr>
          <p:cNvPr id="68" name="CuadroTexto 31">
            <a:extLst>
              <a:ext uri="{FF2B5EF4-FFF2-40B4-BE49-F238E27FC236}">
                <a16:creationId xmlns:a16="http://schemas.microsoft.com/office/drawing/2014/main" id="{14C91C57-3471-4AA4-BF8C-4F838C91362C}"/>
              </a:ext>
            </a:extLst>
          </p:cNvPr>
          <p:cNvSpPr txBox="1"/>
          <p:nvPr/>
        </p:nvSpPr>
        <p:spPr>
          <a:xfrm>
            <a:off x="2169862" y="5901341"/>
            <a:ext cx="2397535" cy="400110"/>
          </a:xfrm>
          <a:prstGeom prst="rect">
            <a:avLst/>
          </a:prstGeom>
          <a:noFill/>
        </p:spPr>
        <p:txBody>
          <a:bodyPr wrap="square" rtlCol="0">
            <a:spAutoFit/>
          </a:bodyPr>
          <a:lstStyle/>
          <a:p>
            <a:pPr algn="just"/>
            <a:r>
              <a:rPr lang="en-GB" sz="2000" dirty="0"/>
              <a:t>In this case, we have:</a:t>
            </a:r>
          </a:p>
        </p:txBody>
      </p:sp>
      <p:sp>
        <p:nvSpPr>
          <p:cNvPr id="69" name="CuadroTexto 28">
            <a:extLst>
              <a:ext uri="{FF2B5EF4-FFF2-40B4-BE49-F238E27FC236}">
                <a16:creationId xmlns:a16="http://schemas.microsoft.com/office/drawing/2014/main" id="{5B3671A6-488E-4688-8080-E1BB2ECAF5F7}"/>
              </a:ext>
            </a:extLst>
          </p:cNvPr>
          <p:cNvSpPr txBox="1"/>
          <p:nvPr/>
        </p:nvSpPr>
        <p:spPr>
          <a:xfrm>
            <a:off x="4451449" y="5898447"/>
            <a:ext cx="1479892" cy="400110"/>
          </a:xfrm>
          <a:prstGeom prst="rect">
            <a:avLst/>
          </a:prstGeom>
          <a:noFill/>
        </p:spPr>
        <p:txBody>
          <a:bodyPr wrap="none" rtlCol="0">
            <a:spAutoFit/>
          </a:bodyPr>
          <a:lstStyle/>
          <a:p>
            <a:r>
              <a:rPr lang="es-ES" sz="2000" b="1" dirty="0">
                <a:solidFill>
                  <a:srgbClr val="F25E4F"/>
                </a:solidFill>
              </a:rPr>
              <a:t>Rank (</a:t>
            </a:r>
            <a:r>
              <a:rPr lang="es-ES" sz="2000" b="1" i="1" dirty="0">
                <a:solidFill>
                  <a:srgbClr val="F25E4F"/>
                </a:solidFill>
                <a:latin typeface="Times New Roman" panose="02020603050405020304" pitchFamily="18" charset="0"/>
                <a:cs typeface="Times New Roman" panose="02020603050405020304" pitchFamily="18" charset="0"/>
              </a:rPr>
              <a:t>A</a:t>
            </a:r>
            <a:r>
              <a:rPr lang="es-ES" sz="2000" b="1" dirty="0">
                <a:solidFill>
                  <a:srgbClr val="F25E4F"/>
                </a:solidFill>
              </a:rPr>
              <a:t>) = 2</a:t>
            </a:r>
          </a:p>
        </p:txBody>
      </p:sp>
      <p:sp>
        <p:nvSpPr>
          <p:cNvPr id="70" name="CuadroTexto 28">
            <a:extLst>
              <a:ext uri="{FF2B5EF4-FFF2-40B4-BE49-F238E27FC236}">
                <a16:creationId xmlns:a16="http://schemas.microsoft.com/office/drawing/2014/main" id="{67BDF9F1-C846-49F8-AA28-2774AEFAC3C2}"/>
              </a:ext>
            </a:extLst>
          </p:cNvPr>
          <p:cNvSpPr txBox="1"/>
          <p:nvPr/>
        </p:nvSpPr>
        <p:spPr>
          <a:xfrm>
            <a:off x="5876408" y="5903093"/>
            <a:ext cx="1577676" cy="400110"/>
          </a:xfrm>
          <a:prstGeom prst="rect">
            <a:avLst/>
          </a:prstGeom>
          <a:noFill/>
        </p:spPr>
        <p:txBody>
          <a:bodyPr wrap="none" rtlCol="0">
            <a:spAutoFit/>
          </a:bodyPr>
          <a:lstStyle/>
          <a:p>
            <a:r>
              <a:rPr lang="es-ES" sz="2000" b="1" dirty="0">
                <a:solidFill>
                  <a:srgbClr val="F25E4F"/>
                </a:solidFill>
              </a:rPr>
              <a:t>=  Rank (</a:t>
            </a:r>
            <a:r>
              <a:rPr lang="es-ES" sz="2000" b="1" i="1" dirty="0">
                <a:solidFill>
                  <a:srgbClr val="F25E4F"/>
                </a:solidFill>
                <a:latin typeface="Times New Roman" panose="02020603050405020304" pitchFamily="18" charset="0"/>
                <a:cs typeface="Times New Roman" panose="02020603050405020304" pitchFamily="18" charset="0"/>
              </a:rPr>
              <a:t>A|B</a:t>
            </a:r>
            <a:r>
              <a:rPr lang="es-ES" sz="2000" b="1" dirty="0">
                <a:solidFill>
                  <a:srgbClr val="F25E4F"/>
                </a:solidFill>
              </a:rPr>
              <a:t>)</a:t>
            </a:r>
          </a:p>
        </p:txBody>
      </p:sp>
      <p:sp>
        <p:nvSpPr>
          <p:cNvPr id="71" name="Retângulo 70">
            <a:extLst>
              <a:ext uri="{FF2B5EF4-FFF2-40B4-BE49-F238E27FC236}">
                <a16:creationId xmlns:a16="http://schemas.microsoft.com/office/drawing/2014/main" id="{7DBAF7A0-FDF8-4C79-BA21-E4AE62A02A07}"/>
              </a:ext>
            </a:extLst>
          </p:cNvPr>
          <p:cNvSpPr/>
          <p:nvPr/>
        </p:nvSpPr>
        <p:spPr>
          <a:xfrm>
            <a:off x="3572984" y="5504735"/>
            <a:ext cx="7884000" cy="400110"/>
          </a:xfrm>
          <a:prstGeom prst="rect">
            <a:avLst/>
          </a:prstGeom>
        </p:spPr>
        <p:txBody>
          <a:bodyPr wrap="square">
            <a:spAutoFit/>
          </a:bodyPr>
          <a:lstStyle/>
          <a:p>
            <a:pPr algn="just">
              <a:spcAft>
                <a:spcPts val="1200"/>
              </a:spcAft>
              <a:buClr>
                <a:srgbClr val="F25E4F"/>
              </a:buClr>
              <a:buSzPct val="120000"/>
            </a:pPr>
            <a:r>
              <a:rPr lang="pt-PT" sz="2000" dirty="0" err="1">
                <a:solidFill>
                  <a:sysClr val="windowText" lastClr="000000"/>
                </a:solidFill>
              </a:rPr>
              <a:t>Right</a:t>
            </a:r>
            <a:r>
              <a:rPr lang="pt-PT" sz="2000" dirty="0">
                <a:solidFill>
                  <a:sysClr val="windowText" lastClr="000000"/>
                </a:solidFill>
              </a:rPr>
              <a:t> </a:t>
            </a:r>
            <a:r>
              <a:rPr lang="pt-PT" sz="2000" dirty="0" err="1">
                <a:solidFill>
                  <a:sysClr val="windowText" lastClr="000000"/>
                </a:solidFill>
                <a:effectLst>
                  <a:outerShdw blurRad="38100" dist="38100" dir="2700000" algn="tl">
                    <a:srgbClr val="000000">
                      <a:alpha val="43137"/>
                    </a:srgbClr>
                  </a:outerShdw>
                </a:effectLst>
              </a:rPr>
              <a:t>after</a:t>
            </a:r>
            <a:r>
              <a:rPr lang="pt-PT" sz="2000" dirty="0">
                <a:solidFill>
                  <a:sysClr val="windowText" lastClr="000000"/>
                </a:solidFill>
                <a:effectLst>
                  <a:outerShdw blurRad="38100" dist="38100" dir="2700000" algn="tl">
                    <a:srgbClr val="000000">
                      <a:alpha val="43137"/>
                    </a:srgbClr>
                  </a:outerShdw>
                </a:effectLst>
              </a:rPr>
              <a:t> step </a:t>
            </a:r>
            <a:r>
              <a:rPr lang="pt-PT" sz="2000" b="1" dirty="0">
                <a:solidFill>
                  <a:sysClr val="windowText" lastClr="000000"/>
                </a:solidFill>
              </a:rPr>
              <a:t>2</a:t>
            </a:r>
            <a:r>
              <a:rPr lang="pt-PT" sz="2000" dirty="0">
                <a:solidFill>
                  <a:sysClr val="windowText" lastClr="000000"/>
                </a:solidFill>
              </a:rPr>
              <a:t>, the </a:t>
            </a:r>
            <a:r>
              <a:rPr lang="pt-PT" sz="2000" b="1" dirty="0" err="1">
                <a:solidFill>
                  <a:sysClr val="windowText" lastClr="000000"/>
                </a:solidFill>
                <a:effectLst>
                  <a:outerShdw blurRad="38100" dist="38100" dir="2700000" algn="tl">
                    <a:srgbClr val="000000">
                      <a:alpha val="43137"/>
                    </a:srgbClr>
                  </a:outerShdw>
                </a:effectLst>
              </a:rPr>
              <a:t>system</a:t>
            </a:r>
            <a:r>
              <a:rPr lang="pt-PT" sz="2000" b="1" dirty="0">
                <a:solidFill>
                  <a:sysClr val="windowText" lastClr="000000"/>
                </a:solidFill>
                <a:effectLst>
                  <a:outerShdw blurRad="38100" dist="38100" dir="2700000" algn="tl">
                    <a:srgbClr val="000000">
                      <a:alpha val="43137"/>
                    </a:srgbClr>
                  </a:outerShdw>
                </a:effectLst>
              </a:rPr>
              <a:t> </a:t>
            </a:r>
            <a:r>
              <a:rPr lang="pt-PT" sz="2000" b="1" dirty="0" err="1">
                <a:solidFill>
                  <a:sysClr val="windowText" lastClr="000000"/>
                </a:solidFill>
                <a:effectLst>
                  <a:outerShdw blurRad="38100" dist="38100" dir="2700000" algn="tl">
                    <a:srgbClr val="000000">
                      <a:alpha val="43137"/>
                    </a:srgbClr>
                  </a:outerShdw>
                </a:effectLst>
              </a:rPr>
              <a:t>consistency</a:t>
            </a:r>
            <a:r>
              <a:rPr lang="pt-PT" sz="2000" b="1" dirty="0">
                <a:solidFill>
                  <a:sysClr val="windowText" lastClr="000000"/>
                </a:solidFill>
                <a:effectLst>
                  <a:outerShdw blurRad="38100" dist="38100" dir="2700000" algn="tl">
                    <a:srgbClr val="000000">
                      <a:alpha val="43137"/>
                    </a:srgbClr>
                  </a:outerShdw>
                </a:effectLst>
              </a:rPr>
              <a:t> </a:t>
            </a:r>
            <a:r>
              <a:rPr lang="pt-PT" sz="2000" dirty="0">
                <a:solidFill>
                  <a:sysClr val="windowText" lastClr="000000"/>
                </a:solidFill>
              </a:rPr>
              <a:t>can </a:t>
            </a:r>
            <a:r>
              <a:rPr lang="pt-PT" sz="2000" dirty="0" err="1">
                <a:solidFill>
                  <a:sysClr val="windowText" lastClr="000000"/>
                </a:solidFill>
              </a:rPr>
              <a:t>and</a:t>
            </a:r>
            <a:r>
              <a:rPr lang="pt-PT" sz="2000" dirty="0">
                <a:solidFill>
                  <a:sysClr val="windowText" lastClr="000000"/>
                </a:solidFill>
              </a:rPr>
              <a:t> </a:t>
            </a:r>
            <a:r>
              <a:rPr lang="pt-PT" sz="2000" dirty="0" err="1">
                <a:solidFill>
                  <a:sysClr val="windowText" lastClr="000000"/>
                </a:solidFill>
              </a:rPr>
              <a:t>should</a:t>
            </a:r>
            <a:r>
              <a:rPr lang="pt-PT" sz="2000" dirty="0">
                <a:solidFill>
                  <a:sysClr val="windowText" lastClr="000000"/>
                </a:solidFill>
              </a:rPr>
              <a:t> </a:t>
            </a:r>
            <a:r>
              <a:rPr lang="pt-PT" sz="2000" dirty="0" err="1">
                <a:solidFill>
                  <a:sysClr val="windowText" lastClr="000000"/>
                </a:solidFill>
              </a:rPr>
              <a:t>be</a:t>
            </a:r>
            <a:r>
              <a:rPr lang="pt-PT" sz="2000" dirty="0">
                <a:solidFill>
                  <a:sysClr val="windowText" lastClr="000000"/>
                </a:solidFill>
              </a:rPr>
              <a:t> </a:t>
            </a:r>
            <a:r>
              <a:rPr lang="pt-PT" sz="2000" dirty="0" err="1">
                <a:solidFill>
                  <a:sysClr val="windowText" lastClr="000000"/>
                </a:solidFill>
              </a:rPr>
              <a:t>analised</a:t>
            </a:r>
            <a:r>
              <a:rPr lang="pt-PT" sz="2000" dirty="0">
                <a:solidFill>
                  <a:sysClr val="windowText" lastClr="000000"/>
                </a:solidFill>
              </a:rPr>
              <a:t>!</a:t>
            </a:r>
            <a:r>
              <a:rPr lang="en-GB" sz="2000" dirty="0">
                <a:solidFill>
                  <a:sysClr val="windowText" lastClr="000000"/>
                </a:solidFill>
              </a:rPr>
              <a:t> </a:t>
            </a:r>
            <a:endParaRPr lang="en-GB" sz="2400" dirty="0">
              <a:solidFill>
                <a:sysClr val="windowText" lastClr="000000"/>
              </a:solidFill>
            </a:endParaRPr>
          </a:p>
        </p:txBody>
      </p:sp>
      <p:cxnSp>
        <p:nvCxnSpPr>
          <p:cNvPr id="76" name="Conexão reta 75">
            <a:extLst>
              <a:ext uri="{FF2B5EF4-FFF2-40B4-BE49-F238E27FC236}">
                <a16:creationId xmlns:a16="http://schemas.microsoft.com/office/drawing/2014/main" id="{D0370B8E-E0D5-4914-A3C8-08AD70B752E0}"/>
              </a:ext>
            </a:extLst>
          </p:cNvPr>
          <p:cNvCxnSpPr>
            <a:cxnSpLocks/>
          </p:cNvCxnSpPr>
          <p:nvPr/>
        </p:nvCxnSpPr>
        <p:spPr>
          <a:xfrm>
            <a:off x="4334600" y="5836851"/>
            <a:ext cx="367406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CuadroTexto 30">
            <a:extLst>
              <a:ext uri="{FF2B5EF4-FFF2-40B4-BE49-F238E27FC236}">
                <a16:creationId xmlns:a16="http://schemas.microsoft.com/office/drawing/2014/main" id="{C9280105-DDAA-46C0-99E5-5C0AA41B8468}"/>
              </a:ext>
            </a:extLst>
          </p:cNvPr>
          <p:cNvSpPr txBox="1"/>
          <p:nvPr/>
        </p:nvSpPr>
        <p:spPr>
          <a:xfrm>
            <a:off x="7348267" y="5898447"/>
            <a:ext cx="2694641" cy="400110"/>
          </a:xfrm>
          <a:prstGeom prst="rect">
            <a:avLst/>
          </a:prstGeom>
          <a:noFill/>
        </p:spPr>
        <p:txBody>
          <a:bodyPr wrap="square" rtlCol="0">
            <a:spAutoFit/>
          </a:bodyPr>
          <a:lstStyle/>
          <a:p>
            <a:r>
              <a:rPr lang="es-ES" sz="2000" b="1" dirty="0">
                <a:solidFill>
                  <a:srgbClr val="F25E4F"/>
                </a:solidFill>
              </a:rPr>
              <a:t>= </a:t>
            </a:r>
            <a:r>
              <a:rPr lang="es-ES" sz="2000" b="1" dirty="0" err="1">
                <a:solidFill>
                  <a:srgbClr val="F25E4F"/>
                </a:solidFill>
              </a:rPr>
              <a:t>Number</a:t>
            </a:r>
            <a:r>
              <a:rPr lang="es-ES" sz="2000" b="1" dirty="0">
                <a:solidFill>
                  <a:srgbClr val="F25E4F"/>
                </a:solidFill>
              </a:rPr>
              <a:t> </a:t>
            </a:r>
            <a:r>
              <a:rPr lang="es-ES" sz="2000" b="1" dirty="0" err="1">
                <a:solidFill>
                  <a:srgbClr val="F25E4F"/>
                </a:solidFill>
              </a:rPr>
              <a:t>of</a:t>
            </a:r>
            <a:r>
              <a:rPr lang="es-ES" sz="2000" b="1" dirty="0">
                <a:solidFill>
                  <a:srgbClr val="F25E4F"/>
                </a:solidFill>
              </a:rPr>
              <a:t> variables</a:t>
            </a:r>
          </a:p>
        </p:txBody>
      </p:sp>
      <p:cxnSp>
        <p:nvCxnSpPr>
          <p:cNvPr id="10" name="Conexão reta unidirecional 9">
            <a:extLst>
              <a:ext uri="{FF2B5EF4-FFF2-40B4-BE49-F238E27FC236}">
                <a16:creationId xmlns:a16="http://schemas.microsoft.com/office/drawing/2014/main" id="{2E0A8CEB-B9D6-440B-92E2-B3C33BA8BD51}"/>
              </a:ext>
            </a:extLst>
          </p:cNvPr>
          <p:cNvCxnSpPr/>
          <p:nvPr/>
        </p:nvCxnSpPr>
        <p:spPr>
          <a:xfrm>
            <a:off x="10012766" y="4022344"/>
            <a:ext cx="0" cy="3832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xão reta unidirecional 77">
            <a:extLst>
              <a:ext uri="{FF2B5EF4-FFF2-40B4-BE49-F238E27FC236}">
                <a16:creationId xmlns:a16="http://schemas.microsoft.com/office/drawing/2014/main" id="{8C52F4D9-2591-4E1A-AD7A-8CF6D127EA3C}"/>
              </a:ext>
            </a:extLst>
          </p:cNvPr>
          <p:cNvCxnSpPr/>
          <p:nvPr/>
        </p:nvCxnSpPr>
        <p:spPr>
          <a:xfrm>
            <a:off x="9424186" y="4022344"/>
            <a:ext cx="0" cy="3832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exão reta unidirecional 78">
            <a:extLst>
              <a:ext uri="{FF2B5EF4-FFF2-40B4-BE49-F238E27FC236}">
                <a16:creationId xmlns:a16="http://schemas.microsoft.com/office/drawing/2014/main" id="{84AE3B49-133D-4C8F-BBE0-C888CCA2F98C}"/>
              </a:ext>
            </a:extLst>
          </p:cNvPr>
          <p:cNvCxnSpPr>
            <a:cxnSpLocks/>
          </p:cNvCxnSpPr>
          <p:nvPr/>
        </p:nvCxnSpPr>
        <p:spPr>
          <a:xfrm>
            <a:off x="2604161" y="2342514"/>
            <a:ext cx="1847288" cy="318036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xão reta unidirecional 79">
            <a:extLst>
              <a:ext uri="{FF2B5EF4-FFF2-40B4-BE49-F238E27FC236}">
                <a16:creationId xmlns:a16="http://schemas.microsoft.com/office/drawing/2014/main" id="{8A7EAC4E-357F-4C33-8882-D186750305B0}"/>
              </a:ext>
            </a:extLst>
          </p:cNvPr>
          <p:cNvCxnSpPr>
            <a:cxnSpLocks/>
          </p:cNvCxnSpPr>
          <p:nvPr/>
        </p:nvCxnSpPr>
        <p:spPr>
          <a:xfrm flipV="1">
            <a:off x="3444525" y="4985039"/>
            <a:ext cx="5833043" cy="118398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xão reta unidirecional 80">
            <a:extLst>
              <a:ext uri="{FF2B5EF4-FFF2-40B4-BE49-F238E27FC236}">
                <a16:creationId xmlns:a16="http://schemas.microsoft.com/office/drawing/2014/main" id="{D5C08568-AF30-4AC3-B91B-031A42C2F59B}"/>
              </a:ext>
            </a:extLst>
          </p:cNvPr>
          <p:cNvCxnSpPr>
            <a:cxnSpLocks/>
          </p:cNvCxnSpPr>
          <p:nvPr/>
        </p:nvCxnSpPr>
        <p:spPr>
          <a:xfrm flipV="1">
            <a:off x="3438121" y="5137439"/>
            <a:ext cx="5991847" cy="100743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2" name="Retângulo: Cantos Arredondados 71">
            <a:hlinkClick r:id="rId21" action="ppaction://hlinksldjump"/>
            <a:extLst>
              <a:ext uri="{FF2B5EF4-FFF2-40B4-BE49-F238E27FC236}">
                <a16:creationId xmlns:a16="http://schemas.microsoft.com/office/drawing/2014/main" id="{EE45916D-D7EF-4C02-A0C8-4294B0EDEA6C}"/>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73" name="Retângulo: Cantos Arredondados 72">
            <a:hlinkClick r:id="rId22" action="ppaction://hlinksldjump"/>
            <a:extLst>
              <a:ext uri="{FF2B5EF4-FFF2-40B4-BE49-F238E27FC236}">
                <a16:creationId xmlns:a16="http://schemas.microsoft.com/office/drawing/2014/main" id="{270977E0-691B-44A1-87F1-E6A865C1CF10}"/>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74" name="Retângulo: Cantos Arredondados 73">
            <a:hlinkClick r:id="rId23" action="ppaction://hlinksldjump"/>
            <a:extLst>
              <a:ext uri="{FF2B5EF4-FFF2-40B4-BE49-F238E27FC236}">
                <a16:creationId xmlns:a16="http://schemas.microsoft.com/office/drawing/2014/main" id="{B6487251-1E70-4BC8-A2C0-4405B36638F2}"/>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75" name="Retângulo: Cantos Arredondados 74">
            <a:hlinkClick r:id="rId24" action="ppaction://hlinksldjump"/>
            <a:extLst>
              <a:ext uri="{FF2B5EF4-FFF2-40B4-BE49-F238E27FC236}">
                <a16:creationId xmlns:a16="http://schemas.microsoft.com/office/drawing/2014/main" id="{7E83F0F5-8E29-443C-92D1-C9D2A65EFAA0}"/>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82" name="Retângulo: Cantos Arredondados 81">
            <a:hlinkClick r:id="rId25" action="ppaction://hlinksldjump"/>
            <a:extLst>
              <a:ext uri="{FF2B5EF4-FFF2-40B4-BE49-F238E27FC236}">
                <a16:creationId xmlns:a16="http://schemas.microsoft.com/office/drawing/2014/main" id="{E9361AF1-C0CA-4540-ACC6-6DBAA11E3917}"/>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4894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750"/>
                                        <p:tgtEl>
                                          <p:spTgt spid="79"/>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125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xit" presetSubtype="0" fill="hold" nodeType="withEffect">
                                  <p:stCondLst>
                                    <p:cond delay="0"/>
                                  </p:stCondLst>
                                  <p:childTnLst>
                                    <p:animEffect transition="out" filter="fade">
                                      <p:cBhvr>
                                        <p:cTn id="33" dur="500"/>
                                        <p:tgtEl>
                                          <p:spTgt spid="79"/>
                                        </p:tgtEl>
                                      </p:cBhvr>
                                    </p:animEffect>
                                    <p:set>
                                      <p:cBhvr>
                                        <p:cTn id="34" dur="1" fill="hold">
                                          <p:stCondLst>
                                            <p:cond delay="499"/>
                                          </p:stCondLst>
                                        </p:cTn>
                                        <p:tgtEl>
                                          <p:spTgt spid="79"/>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down)">
                                      <p:cBhvr>
                                        <p:cTn id="38" dur="750"/>
                                        <p:tgtEl>
                                          <p:spTgt spid="80"/>
                                        </p:tgtEl>
                                      </p:cBhvr>
                                    </p:animEffect>
                                  </p:childTnLst>
                                </p:cTn>
                              </p:par>
                            </p:childTnLst>
                          </p:cTn>
                        </p:par>
                        <p:par>
                          <p:cTn id="39" fill="hold">
                            <p:stCondLst>
                              <p:cond delay="1250"/>
                            </p:stCondLst>
                            <p:childTnLst>
                              <p:par>
                                <p:cTn id="40" presetID="22" presetClass="entr" presetSubtype="1"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up)">
                                      <p:cBhvr>
                                        <p:cTn id="42" dur="1500"/>
                                        <p:tgtEl>
                                          <p:spTgt spid="58"/>
                                        </p:tgtEl>
                                      </p:cBhvr>
                                    </p:animEffect>
                                  </p:childTnLst>
                                </p:cTn>
                              </p:par>
                            </p:childTnLst>
                          </p:cTn>
                        </p:par>
                        <p:par>
                          <p:cTn id="43" fill="hold">
                            <p:stCondLst>
                              <p:cond delay="2750"/>
                            </p:stCondLst>
                            <p:childTnLst>
                              <p:par>
                                <p:cTn id="44" presetID="10" presetClass="entr" presetSubtype="0"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1000"/>
                                        <p:tgtEl>
                                          <p:spTgt spid="6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250"/>
                                        <p:tgtEl>
                                          <p:spTgt spid="80"/>
                                        </p:tgtEl>
                                      </p:cBhvr>
                                    </p:animEffect>
                                    <p:set>
                                      <p:cBhvr>
                                        <p:cTn id="51" dur="1" fill="hold">
                                          <p:stCondLst>
                                            <p:cond delay="249"/>
                                          </p:stCondLst>
                                        </p:cTn>
                                        <p:tgtEl>
                                          <p:spTgt spid="8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50"/>
                                        <p:tgtEl>
                                          <p:spTgt spid="58"/>
                                        </p:tgtEl>
                                      </p:cBhvr>
                                    </p:animEffect>
                                    <p:set>
                                      <p:cBhvr>
                                        <p:cTn id="54" dur="1" fill="hold">
                                          <p:stCondLst>
                                            <p:cond delay="249"/>
                                          </p:stCondLst>
                                        </p:cTn>
                                        <p:tgtEl>
                                          <p:spTgt spid="58"/>
                                        </p:tgtEl>
                                        <p:attrNameLst>
                                          <p:attrName>style.visibility</p:attrName>
                                        </p:attrNameLst>
                                      </p:cBhvr>
                                      <p:to>
                                        <p:strVal val="hidden"/>
                                      </p:to>
                                    </p:set>
                                  </p:childTnLst>
                                </p:cTn>
                              </p:par>
                            </p:childTnLst>
                          </p:cTn>
                        </p:par>
                        <p:par>
                          <p:cTn id="55" fill="hold">
                            <p:stCondLst>
                              <p:cond delay="250"/>
                            </p:stCondLst>
                            <p:childTnLst>
                              <p:par>
                                <p:cTn id="56" presetID="22" presetClass="entr" presetSubtype="4"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down)">
                                      <p:cBhvr>
                                        <p:cTn id="58" dur="750"/>
                                        <p:tgtEl>
                                          <p:spTgt spid="81"/>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1500"/>
                                        <p:tgtEl>
                                          <p:spTgt spid="63"/>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1000"/>
                                        <p:tgtEl>
                                          <p:spTgt spid="7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up)">
                                      <p:cBhvr>
                                        <p:cTn id="71" dur="750"/>
                                        <p:tgtEl>
                                          <p:spTgt spid="78"/>
                                        </p:tgtEl>
                                      </p:cBhvr>
                                    </p:animEffect>
                                  </p:childTnLst>
                                </p:cTn>
                              </p:par>
                              <p:par>
                                <p:cTn id="72" presetID="22" presetClass="entr" presetSubtype="1"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up)">
                                      <p:cBhvr>
                                        <p:cTn id="74" dur="750"/>
                                        <p:tgtEl>
                                          <p:spTgt spid="10"/>
                                        </p:tgtEl>
                                      </p:cBhvr>
                                    </p:animEffect>
                                  </p:childTnLst>
                                </p:cTn>
                              </p:par>
                              <p:par>
                                <p:cTn id="75" presetID="10" presetClass="exit" presetSubtype="0" fill="hold" nodeType="withEffect">
                                  <p:stCondLst>
                                    <p:cond delay="0"/>
                                  </p:stCondLst>
                                  <p:childTnLst>
                                    <p:animEffect transition="out" filter="fade">
                                      <p:cBhvr>
                                        <p:cTn id="76" dur="500"/>
                                        <p:tgtEl>
                                          <p:spTgt spid="81"/>
                                        </p:tgtEl>
                                      </p:cBhvr>
                                    </p:animEffect>
                                    <p:set>
                                      <p:cBhvr>
                                        <p:cTn id="77" dur="1" fill="hold">
                                          <p:stCondLst>
                                            <p:cond delay="499"/>
                                          </p:stCondLst>
                                        </p:cTn>
                                        <p:tgtEl>
                                          <p:spTgt spid="81"/>
                                        </p:tgtEl>
                                        <p:attrNameLst>
                                          <p:attrName>style.visibility</p:attrName>
                                        </p:attrNameLst>
                                      </p:cBhvr>
                                      <p:to>
                                        <p:strVal val="hidden"/>
                                      </p:to>
                                    </p:set>
                                  </p:childTnLst>
                                </p:cTn>
                              </p:par>
                            </p:childTnLst>
                          </p:cTn>
                        </p:par>
                        <p:par>
                          <p:cTn id="78" fill="hold">
                            <p:stCondLst>
                              <p:cond delay="750"/>
                            </p:stCondLst>
                            <p:childTnLst>
                              <p:par>
                                <p:cTn id="79" presetID="10" presetClass="entr" presetSubtype="0"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1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P spid="68" grpId="0"/>
      <p:bldP spid="69" grpId="0"/>
      <p:bldP spid="70" grpId="0"/>
      <p:bldP spid="71"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22" name="Rectángulo redondeado 11">
            <a:extLst>
              <a:ext uri="{FF2B5EF4-FFF2-40B4-BE49-F238E27FC236}">
                <a16:creationId xmlns:a16="http://schemas.microsoft.com/office/drawing/2014/main" id="{E04EBDBA-7D2F-4027-9FCF-5044AA96D3DC}"/>
              </a:ext>
            </a:extLst>
          </p:cNvPr>
          <p:cNvSpPr/>
          <p:nvPr/>
        </p:nvSpPr>
        <p:spPr>
          <a:xfrm>
            <a:off x="2088682" y="321210"/>
            <a:ext cx="9914021" cy="3459619"/>
          </a:xfrm>
          <a:prstGeom prst="roundRect">
            <a:avLst>
              <a:gd name="adj" fmla="val 39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3" name="CuadroTexto 31">
            <a:extLst>
              <a:ext uri="{FF2B5EF4-FFF2-40B4-BE49-F238E27FC236}">
                <a16:creationId xmlns:a16="http://schemas.microsoft.com/office/drawing/2014/main" id="{060E506A-2D49-4BA5-BADE-E0B80977D17B}"/>
              </a:ext>
            </a:extLst>
          </p:cNvPr>
          <p:cNvSpPr txBox="1"/>
          <p:nvPr/>
        </p:nvSpPr>
        <p:spPr>
          <a:xfrm>
            <a:off x="2301807" y="1449922"/>
            <a:ext cx="9487770" cy="830997"/>
          </a:xfrm>
          <a:prstGeom prst="rect">
            <a:avLst/>
          </a:prstGeom>
          <a:noFill/>
        </p:spPr>
        <p:txBody>
          <a:bodyPr wrap="square" rtlCol="0">
            <a:spAutoFit/>
          </a:bodyPr>
          <a:lstStyle/>
          <a:p>
            <a:pPr algn="just"/>
            <a:r>
              <a:rPr lang="en-GB" sz="2400" b="1" dirty="0">
                <a:solidFill>
                  <a:srgbClr val="F25E4F"/>
                </a:solidFill>
              </a:rPr>
              <a:t>2. </a:t>
            </a:r>
            <a:r>
              <a:rPr lang="en-GB" sz="2400" dirty="0"/>
              <a:t>Use elementary row operations to construct a row equivalent matrix in </a:t>
            </a:r>
            <a:r>
              <a:rPr lang="en-GB" sz="2400" b="1" dirty="0"/>
              <a:t>Row Echelon form</a:t>
            </a:r>
          </a:p>
        </p:txBody>
      </p:sp>
      <p:sp>
        <p:nvSpPr>
          <p:cNvPr id="25" name="CuadroTexto 31">
            <a:extLst>
              <a:ext uri="{FF2B5EF4-FFF2-40B4-BE49-F238E27FC236}">
                <a16:creationId xmlns:a16="http://schemas.microsoft.com/office/drawing/2014/main" id="{203308FD-27FD-478A-AADA-1843BD06A084}"/>
              </a:ext>
            </a:extLst>
          </p:cNvPr>
          <p:cNvSpPr txBox="1"/>
          <p:nvPr/>
        </p:nvSpPr>
        <p:spPr>
          <a:xfrm>
            <a:off x="2301807" y="485177"/>
            <a:ext cx="9487770" cy="461665"/>
          </a:xfrm>
          <a:prstGeom prst="rect">
            <a:avLst/>
          </a:prstGeom>
          <a:noFill/>
        </p:spPr>
        <p:txBody>
          <a:bodyPr wrap="square" rtlCol="0">
            <a:spAutoFit/>
          </a:bodyPr>
          <a:lstStyle/>
          <a:p>
            <a:r>
              <a:rPr lang="en-GB" sz="2400" b="1" dirty="0">
                <a:solidFill>
                  <a:srgbClr val="F25E4F"/>
                </a:solidFill>
              </a:rPr>
              <a:t>GAUSS METHOD</a:t>
            </a:r>
          </a:p>
        </p:txBody>
      </p:sp>
      <p:sp>
        <p:nvSpPr>
          <p:cNvPr id="23" name="CuadroTexto 31">
            <a:extLst>
              <a:ext uri="{FF2B5EF4-FFF2-40B4-BE49-F238E27FC236}">
                <a16:creationId xmlns:a16="http://schemas.microsoft.com/office/drawing/2014/main" id="{FCFEA99C-58A8-4F15-84FA-37CC489FA895}"/>
              </a:ext>
            </a:extLst>
          </p:cNvPr>
          <p:cNvSpPr txBox="1"/>
          <p:nvPr/>
        </p:nvSpPr>
        <p:spPr>
          <a:xfrm>
            <a:off x="2301807" y="2274795"/>
            <a:ext cx="9487770" cy="830997"/>
          </a:xfrm>
          <a:prstGeom prst="rect">
            <a:avLst/>
          </a:prstGeom>
          <a:noFill/>
        </p:spPr>
        <p:txBody>
          <a:bodyPr wrap="square" rtlCol="0">
            <a:spAutoFit/>
          </a:bodyPr>
          <a:lstStyle/>
          <a:p>
            <a:pPr algn="just"/>
            <a:r>
              <a:rPr lang="en-GB" sz="2400" b="1" dirty="0">
                <a:solidFill>
                  <a:srgbClr val="F25E4F"/>
                </a:solidFill>
              </a:rPr>
              <a:t>3. </a:t>
            </a:r>
            <a:r>
              <a:rPr lang="en-GB" sz="2400" dirty="0"/>
              <a:t>Write the </a:t>
            </a:r>
            <a:r>
              <a:rPr lang="en-GB" sz="2400" b="1" dirty="0"/>
              <a:t>system of equations </a:t>
            </a:r>
            <a:r>
              <a:rPr lang="en-GB" sz="2400" dirty="0"/>
              <a:t>corresponding to the matrix in row echelon form</a:t>
            </a:r>
          </a:p>
        </p:txBody>
      </p:sp>
      <p:sp>
        <p:nvSpPr>
          <p:cNvPr id="24" name="CuadroTexto 31">
            <a:extLst>
              <a:ext uri="{FF2B5EF4-FFF2-40B4-BE49-F238E27FC236}">
                <a16:creationId xmlns:a16="http://schemas.microsoft.com/office/drawing/2014/main" id="{B4D29554-4499-450D-B745-6A02B079F1E0}"/>
              </a:ext>
            </a:extLst>
          </p:cNvPr>
          <p:cNvSpPr txBox="1"/>
          <p:nvPr/>
        </p:nvSpPr>
        <p:spPr>
          <a:xfrm>
            <a:off x="2301807" y="3115609"/>
            <a:ext cx="9487770" cy="461665"/>
          </a:xfrm>
          <a:prstGeom prst="rect">
            <a:avLst/>
          </a:prstGeom>
          <a:noFill/>
        </p:spPr>
        <p:txBody>
          <a:bodyPr wrap="square" rtlCol="0">
            <a:spAutoFit/>
          </a:bodyPr>
          <a:lstStyle/>
          <a:p>
            <a:pPr algn="just"/>
            <a:r>
              <a:rPr lang="en-GB" sz="2400" b="1" dirty="0">
                <a:solidFill>
                  <a:srgbClr val="F25E4F"/>
                </a:solidFill>
              </a:rPr>
              <a:t>4. </a:t>
            </a:r>
            <a:r>
              <a:rPr lang="en-GB" sz="2400" dirty="0"/>
              <a:t>Use </a:t>
            </a:r>
            <a:r>
              <a:rPr lang="en-GB" sz="2400" b="1" dirty="0"/>
              <a:t>backward substitution</a:t>
            </a:r>
            <a:r>
              <a:rPr lang="en-GB" sz="2400" dirty="0"/>
              <a:t> to find the System Solution</a:t>
            </a:r>
          </a:p>
        </p:txBody>
      </p:sp>
      <p:sp>
        <p:nvSpPr>
          <p:cNvPr id="32" name="CuadroTexto 31">
            <a:extLst>
              <a:ext uri="{FF2B5EF4-FFF2-40B4-BE49-F238E27FC236}">
                <a16:creationId xmlns:a16="http://schemas.microsoft.com/office/drawing/2014/main" id="{E9851259-2479-46A3-A351-E5DC010444FC}"/>
              </a:ext>
            </a:extLst>
          </p:cNvPr>
          <p:cNvSpPr txBox="1"/>
          <p:nvPr/>
        </p:nvSpPr>
        <p:spPr>
          <a:xfrm>
            <a:off x="2301807" y="956659"/>
            <a:ext cx="9487770" cy="461665"/>
          </a:xfrm>
          <a:prstGeom prst="rect">
            <a:avLst/>
          </a:prstGeom>
          <a:noFill/>
        </p:spPr>
        <p:txBody>
          <a:bodyPr wrap="square" rtlCol="0">
            <a:spAutoFit/>
          </a:bodyPr>
          <a:lstStyle/>
          <a:p>
            <a:pPr algn="just"/>
            <a:r>
              <a:rPr lang="en-GB" sz="2400" b="1" dirty="0">
                <a:solidFill>
                  <a:srgbClr val="F25E4F"/>
                </a:solidFill>
              </a:rPr>
              <a:t>1. </a:t>
            </a:r>
            <a:r>
              <a:rPr lang="en-GB" sz="2400" dirty="0"/>
              <a:t>Write the </a:t>
            </a:r>
            <a:r>
              <a:rPr lang="en-GB" sz="2400" b="1" dirty="0"/>
              <a:t>Augmented Matrix </a:t>
            </a:r>
            <a:r>
              <a:rPr lang="en-GB" sz="2400" dirty="0"/>
              <a:t>of the System</a:t>
            </a:r>
          </a:p>
        </p:txBody>
      </p:sp>
      <p:sp>
        <p:nvSpPr>
          <p:cNvPr id="37" name="CuadroTexto 31">
            <a:extLst>
              <a:ext uri="{FF2B5EF4-FFF2-40B4-BE49-F238E27FC236}">
                <a16:creationId xmlns:a16="http://schemas.microsoft.com/office/drawing/2014/main" id="{CF08CA60-38DB-4016-B7EF-85119EEB2A67}"/>
              </a:ext>
            </a:extLst>
          </p:cNvPr>
          <p:cNvSpPr txBox="1"/>
          <p:nvPr/>
        </p:nvSpPr>
        <p:spPr>
          <a:xfrm>
            <a:off x="4722926" y="494994"/>
            <a:ext cx="4645531" cy="461665"/>
          </a:xfrm>
          <a:prstGeom prst="rect">
            <a:avLst/>
          </a:prstGeom>
          <a:noFill/>
        </p:spPr>
        <p:txBody>
          <a:bodyPr wrap="square" rtlCol="0">
            <a:spAutoFit/>
          </a:bodyPr>
          <a:lstStyle/>
          <a:p>
            <a:pPr algn="just"/>
            <a:r>
              <a:rPr lang="en-GB" sz="2400" dirty="0"/>
              <a:t>Centred in</a:t>
            </a:r>
            <a:r>
              <a:rPr lang="en-GB" sz="2400" b="1" dirty="0"/>
              <a:t> 4 </a:t>
            </a:r>
            <a:r>
              <a:rPr lang="en-GB" sz="2400" dirty="0"/>
              <a:t>principal “</a:t>
            </a:r>
            <a:r>
              <a:rPr lang="en-GB" sz="2400" b="1" dirty="0"/>
              <a:t>steps</a:t>
            </a:r>
            <a:r>
              <a:rPr lang="en-GB" sz="2400" dirty="0"/>
              <a:t>”:</a:t>
            </a:r>
          </a:p>
        </p:txBody>
      </p:sp>
      <p:sp>
        <p:nvSpPr>
          <p:cNvPr id="38" name="Rectángulo redondeado 11">
            <a:extLst>
              <a:ext uri="{FF2B5EF4-FFF2-40B4-BE49-F238E27FC236}">
                <a16:creationId xmlns:a16="http://schemas.microsoft.com/office/drawing/2014/main" id="{1E6EDE4F-1F11-4BF2-8BDE-6DB5E09E9B04}"/>
              </a:ext>
            </a:extLst>
          </p:cNvPr>
          <p:cNvSpPr/>
          <p:nvPr/>
        </p:nvSpPr>
        <p:spPr>
          <a:xfrm>
            <a:off x="2088682" y="3930665"/>
            <a:ext cx="9914021" cy="2687957"/>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graphicFrame>
        <p:nvGraphicFramePr>
          <p:cNvPr id="40" name="Objeto 39">
            <a:extLst>
              <a:ext uri="{FF2B5EF4-FFF2-40B4-BE49-F238E27FC236}">
                <a16:creationId xmlns:a16="http://schemas.microsoft.com/office/drawing/2014/main" id="{F6016696-2658-4957-9609-813EB5CB66A1}"/>
              </a:ext>
            </a:extLst>
          </p:cNvPr>
          <p:cNvGraphicFramePr>
            <a:graphicFrameLocks noChangeAspect="1"/>
          </p:cNvGraphicFramePr>
          <p:nvPr/>
        </p:nvGraphicFramePr>
        <p:xfrm>
          <a:off x="2193925" y="4444951"/>
          <a:ext cx="1585913" cy="1004888"/>
        </p:xfrm>
        <a:graphic>
          <a:graphicData uri="http://schemas.openxmlformats.org/presentationml/2006/ole">
            <mc:AlternateContent xmlns:mc="http://schemas.openxmlformats.org/markup-compatibility/2006">
              <mc:Choice xmlns:v="urn:schemas-microsoft-com:vml" Requires="v">
                <p:oleObj name="Equation" r:id="rId5" imgW="723600" imgH="457200" progId="Equation.DSMT4">
                  <p:embed/>
                </p:oleObj>
              </mc:Choice>
              <mc:Fallback>
                <p:oleObj name="Equation" r:id="rId5" imgW="723600" imgH="457200" progId="Equation.DSMT4">
                  <p:embed/>
                  <p:pic>
                    <p:nvPicPr>
                      <p:cNvPr id="40" name="Objeto 39">
                        <a:extLst>
                          <a:ext uri="{FF2B5EF4-FFF2-40B4-BE49-F238E27FC236}">
                            <a16:creationId xmlns:a16="http://schemas.microsoft.com/office/drawing/2014/main" id="{F6016696-2658-4957-9609-813EB5CB66A1}"/>
                          </a:ext>
                        </a:extLst>
                      </p:cNvPr>
                      <p:cNvPicPr>
                        <a:picLocks noChangeAspect="1" noChangeArrowheads="1"/>
                      </p:cNvPicPr>
                      <p:nvPr/>
                    </p:nvPicPr>
                    <p:blipFill>
                      <a:blip r:embed="rId6"/>
                      <a:srcRect/>
                      <a:stretch>
                        <a:fillRect/>
                      </a:stretch>
                    </p:blipFill>
                    <p:spPr bwMode="auto">
                      <a:xfrm>
                        <a:off x="2193925" y="4444951"/>
                        <a:ext cx="1585913" cy="1004888"/>
                      </a:xfrm>
                      <a:prstGeom prst="rect">
                        <a:avLst/>
                      </a:prstGeom>
                      <a:noFill/>
                    </p:spPr>
                  </p:pic>
                </p:oleObj>
              </mc:Fallback>
            </mc:AlternateContent>
          </a:graphicData>
        </a:graphic>
      </p:graphicFrame>
      <p:grpSp>
        <p:nvGrpSpPr>
          <p:cNvPr id="41" name="Grupo 13">
            <a:extLst>
              <a:ext uri="{FF2B5EF4-FFF2-40B4-BE49-F238E27FC236}">
                <a16:creationId xmlns:a16="http://schemas.microsoft.com/office/drawing/2014/main" id="{509FAE8D-E83B-4418-865A-683F9F12D1BB}"/>
              </a:ext>
            </a:extLst>
          </p:cNvPr>
          <p:cNvGrpSpPr/>
          <p:nvPr/>
        </p:nvGrpSpPr>
        <p:grpSpPr>
          <a:xfrm>
            <a:off x="4780733" y="3945045"/>
            <a:ext cx="2630534" cy="1519694"/>
            <a:chOff x="8251241" y="840160"/>
            <a:chExt cx="2630534" cy="1519694"/>
          </a:xfrm>
        </p:grpSpPr>
        <p:sp>
          <p:nvSpPr>
            <p:cNvPr id="42" name="CuadroTexto 14">
              <a:extLst>
                <a:ext uri="{FF2B5EF4-FFF2-40B4-BE49-F238E27FC236}">
                  <a16:creationId xmlns:a16="http://schemas.microsoft.com/office/drawing/2014/main" id="{4ABCF4C4-0364-47AC-8E2C-0905A9C567B3}"/>
                </a:ext>
              </a:extLst>
            </p:cNvPr>
            <p:cNvSpPr txBox="1"/>
            <p:nvPr/>
          </p:nvSpPr>
          <p:spPr>
            <a:xfrm>
              <a:off x="8251241" y="840160"/>
              <a:ext cx="2514343" cy="461665"/>
            </a:xfrm>
            <a:prstGeom prst="rect">
              <a:avLst/>
            </a:prstGeom>
            <a:noFill/>
          </p:spPr>
          <p:txBody>
            <a:bodyPr wrap="none" rtlCol="0">
              <a:spAutoFit/>
            </a:bodyPr>
            <a:lstStyle/>
            <a:p>
              <a:r>
                <a:rPr lang="en-GB" sz="2400" dirty="0">
                  <a:solidFill>
                    <a:srgbClr val="0C2B8E"/>
                  </a:solidFill>
                </a:rPr>
                <a:t>Augmented matrix</a:t>
              </a:r>
            </a:p>
          </p:txBody>
        </p:sp>
        <p:graphicFrame>
          <p:nvGraphicFramePr>
            <p:cNvPr id="43" name="Objeto 42">
              <a:extLst>
                <a:ext uri="{FF2B5EF4-FFF2-40B4-BE49-F238E27FC236}">
                  <a16:creationId xmlns:a16="http://schemas.microsoft.com/office/drawing/2014/main" id="{5A9A21E3-22F3-4478-B7D9-493884E74D6E}"/>
                </a:ext>
              </a:extLst>
            </p:cNvPr>
            <p:cNvGraphicFramePr>
              <a:graphicFrameLocks noChangeAspect="1"/>
            </p:cNvGraphicFramePr>
            <p:nvPr/>
          </p:nvGraphicFramePr>
          <p:xfrm>
            <a:off x="8284015" y="1298574"/>
            <a:ext cx="2597760" cy="1061280"/>
          </p:xfrm>
          <a:graphic>
            <a:graphicData uri="http://schemas.openxmlformats.org/presentationml/2006/ole">
              <mc:AlternateContent xmlns:mc="http://schemas.openxmlformats.org/markup-compatibility/2006">
                <mc:Choice xmlns:v="urn:schemas-microsoft-com:vml" Requires="v">
                  <p:oleObj name="Equation" r:id="rId7" imgW="1180800" imgH="482400" progId="Equation.DSMT4">
                    <p:embed/>
                  </p:oleObj>
                </mc:Choice>
                <mc:Fallback>
                  <p:oleObj name="Equation" r:id="rId7" imgW="1180800" imgH="482400" progId="Equation.DSMT4">
                    <p:embed/>
                    <p:pic>
                      <p:nvPicPr>
                        <p:cNvPr id="43" name="Objeto 42">
                          <a:extLst>
                            <a:ext uri="{FF2B5EF4-FFF2-40B4-BE49-F238E27FC236}">
                              <a16:creationId xmlns:a16="http://schemas.microsoft.com/office/drawing/2014/main" id="{5A9A21E3-22F3-4478-B7D9-493884E74D6E}"/>
                            </a:ext>
                          </a:extLst>
                        </p:cNvPr>
                        <p:cNvPicPr>
                          <a:picLocks noChangeAspect="1" noChangeArrowheads="1"/>
                        </p:cNvPicPr>
                        <p:nvPr/>
                      </p:nvPicPr>
                      <p:blipFill>
                        <a:blip r:embed="rId8"/>
                        <a:srcRect/>
                        <a:stretch>
                          <a:fillRect/>
                        </a:stretch>
                      </p:blipFill>
                      <p:spPr bwMode="auto">
                        <a:xfrm>
                          <a:off x="8284015" y="1298574"/>
                          <a:ext cx="2597760" cy="1061280"/>
                        </a:xfrm>
                        <a:prstGeom prst="rect">
                          <a:avLst/>
                        </a:prstGeom>
                        <a:noFill/>
                      </p:spPr>
                    </p:pic>
                  </p:oleObj>
                </mc:Fallback>
              </mc:AlternateContent>
            </a:graphicData>
          </a:graphic>
        </p:graphicFrame>
      </p:grpSp>
      <p:sp>
        <p:nvSpPr>
          <p:cNvPr id="44" name="Flecha derecha 33">
            <a:extLst>
              <a:ext uri="{FF2B5EF4-FFF2-40B4-BE49-F238E27FC236}">
                <a16:creationId xmlns:a16="http://schemas.microsoft.com/office/drawing/2014/main" id="{51447C7E-CFDE-4154-93CB-D7C3A1CF0EA0}"/>
              </a:ext>
            </a:extLst>
          </p:cNvPr>
          <p:cNvSpPr/>
          <p:nvPr/>
        </p:nvSpPr>
        <p:spPr>
          <a:xfrm>
            <a:off x="4014519" y="4609699"/>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a:t>
            </a:r>
          </a:p>
        </p:txBody>
      </p:sp>
      <p:graphicFrame>
        <p:nvGraphicFramePr>
          <p:cNvPr id="45" name="Objeto 44">
            <a:extLst>
              <a:ext uri="{FF2B5EF4-FFF2-40B4-BE49-F238E27FC236}">
                <a16:creationId xmlns:a16="http://schemas.microsoft.com/office/drawing/2014/main" id="{D516ACAE-DD3A-4C9F-8516-66064B445CB9}"/>
              </a:ext>
            </a:extLst>
          </p:cNvPr>
          <p:cNvGraphicFramePr>
            <a:graphicFrameLocks noChangeAspect="1"/>
          </p:cNvGraphicFramePr>
          <p:nvPr/>
        </p:nvGraphicFramePr>
        <p:xfrm>
          <a:off x="7570092" y="4593373"/>
          <a:ext cx="1423987" cy="669925"/>
        </p:xfrm>
        <a:graphic>
          <a:graphicData uri="http://schemas.openxmlformats.org/presentationml/2006/ole">
            <mc:AlternateContent xmlns:mc="http://schemas.openxmlformats.org/markup-compatibility/2006">
              <mc:Choice xmlns:v="urn:schemas-microsoft-com:vml" Requires="v">
                <p:oleObj name="Equation" r:id="rId9" imgW="647640" imgH="304560" progId="Equation.DSMT4">
                  <p:embed/>
                </p:oleObj>
              </mc:Choice>
              <mc:Fallback>
                <p:oleObj name="Equation" r:id="rId9" imgW="647640" imgH="304560" progId="Equation.DSMT4">
                  <p:embed/>
                  <p:pic>
                    <p:nvPicPr>
                      <p:cNvPr id="45" name="Objeto 44">
                        <a:extLst>
                          <a:ext uri="{FF2B5EF4-FFF2-40B4-BE49-F238E27FC236}">
                            <a16:creationId xmlns:a16="http://schemas.microsoft.com/office/drawing/2014/main" id="{D516ACAE-DD3A-4C9F-8516-66064B445CB9}"/>
                          </a:ext>
                        </a:extLst>
                      </p:cNvPr>
                      <p:cNvPicPr>
                        <a:picLocks noChangeAspect="1" noChangeArrowheads="1"/>
                      </p:cNvPicPr>
                      <p:nvPr/>
                    </p:nvPicPr>
                    <p:blipFill>
                      <a:blip r:embed="rId10"/>
                      <a:srcRect/>
                      <a:stretch>
                        <a:fillRect/>
                      </a:stretch>
                    </p:blipFill>
                    <p:spPr bwMode="auto">
                      <a:xfrm>
                        <a:off x="7570092" y="4593373"/>
                        <a:ext cx="1423987" cy="669925"/>
                      </a:xfrm>
                      <a:prstGeom prst="rect">
                        <a:avLst/>
                      </a:prstGeom>
                      <a:noFill/>
                    </p:spPr>
                  </p:pic>
                </p:oleObj>
              </mc:Fallback>
            </mc:AlternateContent>
          </a:graphicData>
        </a:graphic>
      </p:graphicFrame>
      <p:graphicFrame>
        <p:nvGraphicFramePr>
          <p:cNvPr id="46" name="Objeto 45">
            <a:extLst>
              <a:ext uri="{FF2B5EF4-FFF2-40B4-BE49-F238E27FC236}">
                <a16:creationId xmlns:a16="http://schemas.microsoft.com/office/drawing/2014/main" id="{E6695E9F-EC48-4F35-BF91-8730F4819F7E}"/>
              </a:ext>
            </a:extLst>
          </p:cNvPr>
          <p:cNvGraphicFramePr>
            <a:graphicFrameLocks noChangeAspect="1"/>
          </p:cNvGraphicFramePr>
          <p:nvPr/>
        </p:nvGraphicFramePr>
        <p:xfrm>
          <a:off x="9152904" y="4387801"/>
          <a:ext cx="1927225" cy="1062038"/>
        </p:xfrm>
        <a:graphic>
          <a:graphicData uri="http://schemas.openxmlformats.org/presentationml/2006/ole">
            <mc:AlternateContent xmlns:mc="http://schemas.openxmlformats.org/markup-compatibility/2006">
              <mc:Choice xmlns:v="urn:schemas-microsoft-com:vml" Requires="v">
                <p:oleObj name="Equation" r:id="rId11" imgW="876240" imgH="482400" progId="Equation.DSMT4">
                  <p:embed/>
                </p:oleObj>
              </mc:Choice>
              <mc:Fallback>
                <p:oleObj name="Equation" r:id="rId11" imgW="876240" imgH="482400" progId="Equation.DSMT4">
                  <p:embed/>
                  <p:pic>
                    <p:nvPicPr>
                      <p:cNvPr id="46" name="Objeto 45">
                        <a:extLst>
                          <a:ext uri="{FF2B5EF4-FFF2-40B4-BE49-F238E27FC236}">
                            <a16:creationId xmlns:a16="http://schemas.microsoft.com/office/drawing/2014/main" id="{E6695E9F-EC48-4F35-BF91-8730F4819F7E}"/>
                          </a:ext>
                        </a:extLst>
                      </p:cNvPr>
                      <p:cNvPicPr>
                        <a:picLocks noChangeAspect="1" noChangeArrowheads="1"/>
                      </p:cNvPicPr>
                      <p:nvPr/>
                    </p:nvPicPr>
                    <p:blipFill>
                      <a:blip r:embed="rId12"/>
                      <a:srcRect/>
                      <a:stretch>
                        <a:fillRect/>
                      </a:stretch>
                    </p:blipFill>
                    <p:spPr bwMode="auto">
                      <a:xfrm>
                        <a:off x="9152904" y="4387801"/>
                        <a:ext cx="1927225" cy="1062038"/>
                      </a:xfrm>
                      <a:prstGeom prst="rect">
                        <a:avLst/>
                      </a:prstGeom>
                      <a:noFill/>
                    </p:spPr>
                  </p:pic>
                </p:oleObj>
              </mc:Fallback>
            </mc:AlternateContent>
          </a:graphicData>
        </a:graphic>
      </p:graphicFrame>
      <p:sp>
        <p:nvSpPr>
          <p:cNvPr id="47" name="CuadroTexto 31">
            <a:extLst>
              <a:ext uri="{FF2B5EF4-FFF2-40B4-BE49-F238E27FC236}">
                <a16:creationId xmlns:a16="http://schemas.microsoft.com/office/drawing/2014/main" id="{19AF1B8B-A21E-48FF-92AB-A2EB4BD7C75E}"/>
              </a:ext>
            </a:extLst>
          </p:cNvPr>
          <p:cNvSpPr txBox="1"/>
          <p:nvPr/>
        </p:nvSpPr>
        <p:spPr>
          <a:xfrm>
            <a:off x="2180805" y="3991284"/>
            <a:ext cx="9487770" cy="461665"/>
          </a:xfrm>
          <a:prstGeom prst="rect">
            <a:avLst/>
          </a:prstGeom>
          <a:noFill/>
        </p:spPr>
        <p:txBody>
          <a:bodyPr wrap="square" rtlCol="0">
            <a:spAutoFit/>
          </a:bodyPr>
          <a:lstStyle/>
          <a:p>
            <a:r>
              <a:rPr lang="en-GB" sz="2400" b="1" dirty="0">
                <a:solidFill>
                  <a:srgbClr val="29A6FF"/>
                </a:solidFill>
              </a:rPr>
              <a:t>Example 1</a:t>
            </a:r>
          </a:p>
        </p:txBody>
      </p:sp>
      <p:sp>
        <p:nvSpPr>
          <p:cNvPr id="48" name="Flecha derecha 33">
            <a:extLst>
              <a:ext uri="{FF2B5EF4-FFF2-40B4-BE49-F238E27FC236}">
                <a16:creationId xmlns:a16="http://schemas.microsoft.com/office/drawing/2014/main" id="{C18CBF1D-8D57-479A-9AF8-F9D0D2CC907D}"/>
              </a:ext>
            </a:extLst>
          </p:cNvPr>
          <p:cNvSpPr/>
          <p:nvPr/>
        </p:nvSpPr>
        <p:spPr>
          <a:xfrm>
            <a:off x="8008663" y="4112268"/>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a:t>
            </a:r>
          </a:p>
        </p:txBody>
      </p:sp>
      <p:sp>
        <p:nvSpPr>
          <p:cNvPr id="49" name="Flecha derecha 33">
            <a:extLst>
              <a:ext uri="{FF2B5EF4-FFF2-40B4-BE49-F238E27FC236}">
                <a16:creationId xmlns:a16="http://schemas.microsoft.com/office/drawing/2014/main" id="{A55837BE-3902-45E4-827D-A82B51FE108D}"/>
              </a:ext>
            </a:extLst>
          </p:cNvPr>
          <p:cNvSpPr/>
          <p:nvPr/>
        </p:nvSpPr>
        <p:spPr>
          <a:xfrm>
            <a:off x="2427157" y="5738411"/>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3.</a:t>
            </a:r>
          </a:p>
        </p:txBody>
      </p:sp>
      <p:graphicFrame>
        <p:nvGraphicFramePr>
          <p:cNvPr id="50" name="Objeto 49">
            <a:extLst>
              <a:ext uri="{FF2B5EF4-FFF2-40B4-BE49-F238E27FC236}">
                <a16:creationId xmlns:a16="http://schemas.microsoft.com/office/drawing/2014/main" id="{A9B2E139-B684-472F-9DB2-6C1D71D8572C}"/>
              </a:ext>
            </a:extLst>
          </p:cNvPr>
          <p:cNvGraphicFramePr>
            <a:graphicFrameLocks noChangeAspect="1"/>
          </p:cNvGraphicFramePr>
          <p:nvPr/>
        </p:nvGraphicFramePr>
        <p:xfrm>
          <a:off x="3177580" y="5522221"/>
          <a:ext cx="1585913" cy="1004888"/>
        </p:xfrm>
        <a:graphic>
          <a:graphicData uri="http://schemas.openxmlformats.org/presentationml/2006/ole">
            <mc:AlternateContent xmlns:mc="http://schemas.openxmlformats.org/markup-compatibility/2006">
              <mc:Choice xmlns:v="urn:schemas-microsoft-com:vml" Requires="v">
                <p:oleObj name="Equation" r:id="rId13" imgW="723600" imgH="457200" progId="Equation.DSMT4">
                  <p:embed/>
                </p:oleObj>
              </mc:Choice>
              <mc:Fallback>
                <p:oleObj name="Equation" r:id="rId13" imgW="723600" imgH="457200" progId="Equation.DSMT4">
                  <p:embed/>
                  <p:pic>
                    <p:nvPicPr>
                      <p:cNvPr id="50" name="Objeto 49">
                        <a:extLst>
                          <a:ext uri="{FF2B5EF4-FFF2-40B4-BE49-F238E27FC236}">
                            <a16:creationId xmlns:a16="http://schemas.microsoft.com/office/drawing/2014/main" id="{A9B2E139-B684-472F-9DB2-6C1D71D8572C}"/>
                          </a:ext>
                        </a:extLst>
                      </p:cNvPr>
                      <p:cNvPicPr>
                        <a:picLocks noChangeAspect="1" noChangeArrowheads="1"/>
                      </p:cNvPicPr>
                      <p:nvPr/>
                    </p:nvPicPr>
                    <p:blipFill>
                      <a:blip r:embed="rId14"/>
                      <a:srcRect/>
                      <a:stretch>
                        <a:fillRect/>
                      </a:stretch>
                    </p:blipFill>
                    <p:spPr bwMode="auto">
                      <a:xfrm>
                        <a:off x="3177580" y="5522221"/>
                        <a:ext cx="1585913" cy="1004888"/>
                      </a:xfrm>
                      <a:prstGeom prst="rect">
                        <a:avLst/>
                      </a:prstGeom>
                      <a:noFill/>
                    </p:spPr>
                  </p:pic>
                </p:oleObj>
              </mc:Fallback>
            </mc:AlternateContent>
          </a:graphicData>
        </a:graphic>
      </p:graphicFrame>
      <p:sp>
        <p:nvSpPr>
          <p:cNvPr id="52" name="Flecha derecha 33">
            <a:extLst>
              <a:ext uri="{FF2B5EF4-FFF2-40B4-BE49-F238E27FC236}">
                <a16:creationId xmlns:a16="http://schemas.microsoft.com/office/drawing/2014/main" id="{0128B894-63D0-4290-8EAE-E4CA3B228FA4}"/>
              </a:ext>
            </a:extLst>
          </p:cNvPr>
          <p:cNvSpPr/>
          <p:nvPr/>
        </p:nvSpPr>
        <p:spPr>
          <a:xfrm>
            <a:off x="5100413" y="5745381"/>
            <a:ext cx="640163" cy="582381"/>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4.</a:t>
            </a:r>
          </a:p>
        </p:txBody>
      </p:sp>
      <p:graphicFrame>
        <p:nvGraphicFramePr>
          <p:cNvPr id="53" name="Objeto 52">
            <a:extLst>
              <a:ext uri="{FF2B5EF4-FFF2-40B4-BE49-F238E27FC236}">
                <a16:creationId xmlns:a16="http://schemas.microsoft.com/office/drawing/2014/main" id="{EFA7A73E-A584-425B-8DAA-1232ABF16DF5}"/>
              </a:ext>
            </a:extLst>
          </p:cNvPr>
          <p:cNvGraphicFramePr>
            <a:graphicFrameLocks noChangeAspect="1"/>
          </p:cNvGraphicFramePr>
          <p:nvPr/>
        </p:nvGraphicFramePr>
        <p:xfrm>
          <a:off x="5843395" y="5527157"/>
          <a:ext cx="2114550" cy="1004887"/>
        </p:xfrm>
        <a:graphic>
          <a:graphicData uri="http://schemas.openxmlformats.org/presentationml/2006/ole">
            <mc:AlternateContent xmlns:mc="http://schemas.openxmlformats.org/markup-compatibility/2006">
              <mc:Choice xmlns:v="urn:schemas-microsoft-com:vml" Requires="v">
                <p:oleObj name="Equation" r:id="rId15" imgW="965160" imgH="457200" progId="Equation.DSMT4">
                  <p:embed/>
                </p:oleObj>
              </mc:Choice>
              <mc:Fallback>
                <p:oleObj name="Equation" r:id="rId15" imgW="965160" imgH="457200" progId="Equation.DSMT4">
                  <p:embed/>
                  <p:pic>
                    <p:nvPicPr>
                      <p:cNvPr id="53" name="Objeto 52">
                        <a:extLst>
                          <a:ext uri="{FF2B5EF4-FFF2-40B4-BE49-F238E27FC236}">
                            <a16:creationId xmlns:a16="http://schemas.microsoft.com/office/drawing/2014/main" id="{EFA7A73E-A584-425B-8DAA-1232ABF16DF5}"/>
                          </a:ext>
                        </a:extLst>
                      </p:cNvPr>
                      <p:cNvPicPr>
                        <a:picLocks noChangeAspect="1" noChangeArrowheads="1"/>
                      </p:cNvPicPr>
                      <p:nvPr/>
                    </p:nvPicPr>
                    <p:blipFill>
                      <a:blip r:embed="rId16"/>
                      <a:srcRect/>
                      <a:stretch>
                        <a:fillRect/>
                      </a:stretch>
                    </p:blipFill>
                    <p:spPr bwMode="auto">
                      <a:xfrm>
                        <a:off x="5843395" y="5527157"/>
                        <a:ext cx="2114550" cy="1004887"/>
                      </a:xfrm>
                      <a:prstGeom prst="rect">
                        <a:avLst/>
                      </a:prstGeom>
                      <a:noFill/>
                    </p:spPr>
                  </p:pic>
                </p:oleObj>
              </mc:Fallback>
            </mc:AlternateContent>
          </a:graphicData>
        </a:graphic>
      </p:graphicFrame>
      <p:graphicFrame>
        <p:nvGraphicFramePr>
          <p:cNvPr id="54" name="Objeto 53">
            <a:extLst>
              <a:ext uri="{FF2B5EF4-FFF2-40B4-BE49-F238E27FC236}">
                <a16:creationId xmlns:a16="http://schemas.microsoft.com/office/drawing/2014/main" id="{6A2CE6DB-29CA-4E80-B01D-EB9C86A27AED}"/>
              </a:ext>
            </a:extLst>
          </p:cNvPr>
          <p:cNvGraphicFramePr>
            <a:graphicFrameLocks noChangeAspect="1"/>
          </p:cNvGraphicFramePr>
          <p:nvPr/>
        </p:nvGraphicFramePr>
        <p:xfrm>
          <a:off x="7145313" y="5522879"/>
          <a:ext cx="473075" cy="446087"/>
        </p:xfrm>
        <a:graphic>
          <a:graphicData uri="http://schemas.openxmlformats.org/presentationml/2006/ole">
            <mc:AlternateContent xmlns:mc="http://schemas.openxmlformats.org/markup-compatibility/2006">
              <mc:Choice xmlns:v="urn:schemas-microsoft-com:vml" Requires="v">
                <p:oleObj name="Equation" r:id="rId17" imgW="215640" imgH="203040" progId="Equation.DSMT4">
                  <p:embed/>
                </p:oleObj>
              </mc:Choice>
              <mc:Fallback>
                <p:oleObj name="Equation" r:id="rId17" imgW="215640" imgH="203040" progId="Equation.DSMT4">
                  <p:embed/>
                  <p:pic>
                    <p:nvPicPr>
                      <p:cNvPr id="54" name="Objeto 53">
                        <a:extLst>
                          <a:ext uri="{FF2B5EF4-FFF2-40B4-BE49-F238E27FC236}">
                            <a16:creationId xmlns:a16="http://schemas.microsoft.com/office/drawing/2014/main" id="{6A2CE6DB-29CA-4E80-B01D-EB9C86A27AED}"/>
                          </a:ext>
                        </a:extLst>
                      </p:cNvPr>
                      <p:cNvPicPr>
                        <a:picLocks noChangeAspect="1" noChangeArrowheads="1"/>
                      </p:cNvPicPr>
                      <p:nvPr/>
                    </p:nvPicPr>
                    <p:blipFill>
                      <a:blip r:embed="rId18"/>
                      <a:srcRect/>
                      <a:stretch>
                        <a:fillRect/>
                      </a:stretch>
                    </p:blipFill>
                    <p:spPr bwMode="auto">
                      <a:xfrm>
                        <a:off x="7145313" y="5522879"/>
                        <a:ext cx="473075" cy="446087"/>
                      </a:xfrm>
                      <a:prstGeom prst="rect">
                        <a:avLst/>
                      </a:prstGeom>
                      <a:solidFill>
                        <a:schemeClr val="bg1"/>
                      </a:solidFill>
                    </p:spPr>
                  </p:pic>
                </p:oleObj>
              </mc:Fallback>
            </mc:AlternateContent>
          </a:graphicData>
        </a:graphic>
      </p:graphicFrame>
      <p:sp>
        <p:nvSpPr>
          <p:cNvPr id="8" name="Forma livre: Forma 7">
            <a:extLst>
              <a:ext uri="{FF2B5EF4-FFF2-40B4-BE49-F238E27FC236}">
                <a16:creationId xmlns:a16="http://schemas.microsoft.com/office/drawing/2014/main" id="{7E9EA37B-E6E3-446C-9D2A-551BD5F0E802}"/>
              </a:ext>
            </a:extLst>
          </p:cNvPr>
          <p:cNvSpPr/>
          <p:nvPr/>
        </p:nvSpPr>
        <p:spPr>
          <a:xfrm>
            <a:off x="7798676" y="5798815"/>
            <a:ext cx="983427" cy="504496"/>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Objeto 54">
            <a:extLst>
              <a:ext uri="{FF2B5EF4-FFF2-40B4-BE49-F238E27FC236}">
                <a16:creationId xmlns:a16="http://schemas.microsoft.com/office/drawing/2014/main" id="{738E0768-35E5-4AFA-B4E8-ACA49EFB2165}"/>
              </a:ext>
            </a:extLst>
          </p:cNvPr>
          <p:cNvGraphicFramePr>
            <a:graphicFrameLocks noChangeAspect="1"/>
          </p:cNvGraphicFramePr>
          <p:nvPr/>
        </p:nvGraphicFramePr>
        <p:xfrm>
          <a:off x="9152904" y="5516514"/>
          <a:ext cx="1363662" cy="1004887"/>
        </p:xfrm>
        <a:graphic>
          <a:graphicData uri="http://schemas.openxmlformats.org/presentationml/2006/ole">
            <mc:AlternateContent xmlns:mc="http://schemas.openxmlformats.org/markup-compatibility/2006">
              <mc:Choice xmlns:v="urn:schemas-microsoft-com:vml" Requires="v">
                <p:oleObj name="Equation" r:id="rId19" imgW="622080" imgH="457200" progId="Equation.DSMT4">
                  <p:embed/>
                </p:oleObj>
              </mc:Choice>
              <mc:Fallback>
                <p:oleObj name="Equation" r:id="rId19" imgW="622080" imgH="457200" progId="Equation.DSMT4">
                  <p:embed/>
                  <p:pic>
                    <p:nvPicPr>
                      <p:cNvPr id="55" name="Objeto 54">
                        <a:extLst>
                          <a:ext uri="{FF2B5EF4-FFF2-40B4-BE49-F238E27FC236}">
                            <a16:creationId xmlns:a16="http://schemas.microsoft.com/office/drawing/2014/main" id="{738E0768-35E5-4AFA-B4E8-ACA49EFB2165}"/>
                          </a:ext>
                        </a:extLst>
                      </p:cNvPr>
                      <p:cNvPicPr>
                        <a:picLocks noChangeAspect="1" noChangeArrowheads="1"/>
                      </p:cNvPicPr>
                      <p:nvPr/>
                    </p:nvPicPr>
                    <p:blipFill>
                      <a:blip r:embed="rId20"/>
                      <a:srcRect/>
                      <a:stretch>
                        <a:fillRect/>
                      </a:stretch>
                    </p:blipFill>
                    <p:spPr bwMode="auto">
                      <a:xfrm>
                        <a:off x="9152904" y="5516514"/>
                        <a:ext cx="1363662" cy="1004887"/>
                      </a:xfrm>
                      <a:prstGeom prst="rect">
                        <a:avLst/>
                      </a:prstGeom>
                      <a:noFill/>
                    </p:spPr>
                  </p:pic>
                </p:oleObj>
              </mc:Fallback>
            </mc:AlternateContent>
          </a:graphicData>
        </a:graphic>
      </p:graphicFrame>
      <p:sp>
        <p:nvSpPr>
          <p:cNvPr id="57" name="Retângulo: Cantos Arredondados 56">
            <a:extLst>
              <a:ext uri="{FF2B5EF4-FFF2-40B4-BE49-F238E27FC236}">
                <a16:creationId xmlns:a16="http://schemas.microsoft.com/office/drawing/2014/main" id="{E2151D82-A074-4B3E-82C4-02BFA290D689}"/>
              </a:ext>
            </a:extLst>
          </p:cNvPr>
          <p:cNvSpPr/>
          <p:nvPr/>
        </p:nvSpPr>
        <p:spPr>
          <a:xfrm>
            <a:off x="9573669" y="5449839"/>
            <a:ext cx="1111251" cy="108831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72" name="Retângulo 71">
            <a:extLst>
              <a:ext uri="{FF2B5EF4-FFF2-40B4-BE49-F238E27FC236}">
                <a16:creationId xmlns:a16="http://schemas.microsoft.com/office/drawing/2014/main" id="{6A5E115A-363D-46AB-ABB0-E3945F83C060}"/>
              </a:ext>
            </a:extLst>
          </p:cNvPr>
          <p:cNvSpPr/>
          <p:nvPr/>
        </p:nvSpPr>
        <p:spPr>
          <a:xfrm>
            <a:off x="2160000" y="5450400"/>
            <a:ext cx="9777070" cy="1342342"/>
          </a:xfrm>
          <a:prstGeom prst="rect">
            <a:avLst/>
          </a:prstGeom>
          <a:solidFill>
            <a:schemeClr val="accent6">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tângulo 35">
            <a:extLst>
              <a:ext uri="{FF2B5EF4-FFF2-40B4-BE49-F238E27FC236}">
                <a16:creationId xmlns:a16="http://schemas.microsoft.com/office/drawing/2014/main" id="{89BBC5CE-C082-47F1-B7D3-4E64D6F39049}"/>
              </a:ext>
            </a:extLst>
          </p:cNvPr>
          <p:cNvSpPr/>
          <p:nvPr/>
        </p:nvSpPr>
        <p:spPr>
          <a:xfrm>
            <a:off x="2159785" y="5451091"/>
            <a:ext cx="9777070" cy="1170425"/>
          </a:xfrm>
          <a:prstGeom prst="rect">
            <a:avLst/>
          </a:prstGeom>
          <a:solidFill>
            <a:schemeClr val="accent6">
              <a:lumMod val="40000"/>
              <a:lumOff val="60000"/>
            </a:schemeClr>
          </a:solidFill>
          <a:l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tângulo 38">
            <a:extLst>
              <a:ext uri="{FF2B5EF4-FFF2-40B4-BE49-F238E27FC236}">
                <a16:creationId xmlns:a16="http://schemas.microsoft.com/office/drawing/2014/main" id="{75F1CD17-8876-491C-A8C1-A03768F286BD}"/>
              </a:ext>
            </a:extLst>
          </p:cNvPr>
          <p:cNvSpPr/>
          <p:nvPr/>
        </p:nvSpPr>
        <p:spPr>
          <a:xfrm>
            <a:off x="2193925" y="5504735"/>
            <a:ext cx="1502211" cy="400110"/>
          </a:xfrm>
          <a:prstGeom prst="rect">
            <a:avLst/>
          </a:prstGeom>
        </p:spPr>
        <p:txBody>
          <a:bodyPr wrap="square">
            <a:spAutoFit/>
          </a:bodyPr>
          <a:lstStyle/>
          <a:p>
            <a:pPr algn="just">
              <a:spcAft>
                <a:spcPts val="1200"/>
              </a:spcAft>
              <a:buClr>
                <a:srgbClr val="F25E4F"/>
              </a:buClr>
              <a:buSzPct val="120000"/>
            </a:pPr>
            <a:r>
              <a:rPr lang="en-GB" sz="2000" b="1" dirty="0">
                <a:solidFill>
                  <a:srgbClr val="F25E4F"/>
                </a:solidFill>
              </a:rPr>
              <a:t>Notice that:</a:t>
            </a:r>
            <a:endParaRPr lang="en-GB" sz="2400" dirty="0">
              <a:solidFill>
                <a:sysClr val="windowText" lastClr="000000"/>
              </a:solidFill>
            </a:endParaRPr>
          </a:p>
        </p:txBody>
      </p:sp>
      <p:cxnSp>
        <p:nvCxnSpPr>
          <p:cNvPr id="7" name="Conexão reta 6">
            <a:extLst>
              <a:ext uri="{FF2B5EF4-FFF2-40B4-BE49-F238E27FC236}">
                <a16:creationId xmlns:a16="http://schemas.microsoft.com/office/drawing/2014/main" id="{840E5688-0F06-4527-B949-81BEE3DC6E64}"/>
              </a:ext>
            </a:extLst>
          </p:cNvPr>
          <p:cNvCxnSpPr/>
          <p:nvPr/>
        </p:nvCxnSpPr>
        <p:spPr>
          <a:xfrm flipV="1">
            <a:off x="2395811" y="2248551"/>
            <a:ext cx="93608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CuadroTexto 31">
            <a:extLst>
              <a:ext uri="{FF2B5EF4-FFF2-40B4-BE49-F238E27FC236}">
                <a16:creationId xmlns:a16="http://schemas.microsoft.com/office/drawing/2014/main" id="{14C91C57-3471-4AA4-BF8C-4F838C91362C}"/>
              </a:ext>
            </a:extLst>
          </p:cNvPr>
          <p:cNvSpPr txBox="1"/>
          <p:nvPr/>
        </p:nvSpPr>
        <p:spPr>
          <a:xfrm>
            <a:off x="2169862" y="5901341"/>
            <a:ext cx="2397535" cy="400110"/>
          </a:xfrm>
          <a:prstGeom prst="rect">
            <a:avLst/>
          </a:prstGeom>
          <a:noFill/>
        </p:spPr>
        <p:txBody>
          <a:bodyPr wrap="square" rtlCol="0">
            <a:spAutoFit/>
          </a:bodyPr>
          <a:lstStyle/>
          <a:p>
            <a:pPr algn="just"/>
            <a:r>
              <a:rPr lang="en-GB" sz="2000" dirty="0"/>
              <a:t>In this case, we have:</a:t>
            </a:r>
          </a:p>
        </p:txBody>
      </p:sp>
      <p:sp>
        <p:nvSpPr>
          <p:cNvPr id="69" name="CuadroTexto 28">
            <a:extLst>
              <a:ext uri="{FF2B5EF4-FFF2-40B4-BE49-F238E27FC236}">
                <a16:creationId xmlns:a16="http://schemas.microsoft.com/office/drawing/2014/main" id="{5B3671A6-488E-4688-8080-E1BB2ECAF5F7}"/>
              </a:ext>
            </a:extLst>
          </p:cNvPr>
          <p:cNvSpPr txBox="1"/>
          <p:nvPr/>
        </p:nvSpPr>
        <p:spPr>
          <a:xfrm>
            <a:off x="4451449" y="5898447"/>
            <a:ext cx="1479892" cy="400110"/>
          </a:xfrm>
          <a:prstGeom prst="rect">
            <a:avLst/>
          </a:prstGeom>
          <a:noFill/>
        </p:spPr>
        <p:txBody>
          <a:bodyPr wrap="none" rtlCol="0">
            <a:spAutoFit/>
          </a:bodyPr>
          <a:lstStyle/>
          <a:p>
            <a:r>
              <a:rPr lang="es-ES" sz="2000" b="1" dirty="0">
                <a:solidFill>
                  <a:srgbClr val="F25E4F"/>
                </a:solidFill>
              </a:rPr>
              <a:t>Rank (</a:t>
            </a:r>
            <a:r>
              <a:rPr lang="es-ES" sz="2000" b="1" i="1" dirty="0">
                <a:solidFill>
                  <a:srgbClr val="F25E4F"/>
                </a:solidFill>
                <a:latin typeface="Times New Roman" panose="02020603050405020304" pitchFamily="18" charset="0"/>
                <a:cs typeface="Times New Roman" panose="02020603050405020304" pitchFamily="18" charset="0"/>
              </a:rPr>
              <a:t>A</a:t>
            </a:r>
            <a:r>
              <a:rPr lang="es-ES" sz="2000" b="1" dirty="0">
                <a:solidFill>
                  <a:srgbClr val="F25E4F"/>
                </a:solidFill>
              </a:rPr>
              <a:t>) = 2</a:t>
            </a:r>
          </a:p>
        </p:txBody>
      </p:sp>
      <p:sp>
        <p:nvSpPr>
          <p:cNvPr id="70" name="CuadroTexto 28">
            <a:extLst>
              <a:ext uri="{FF2B5EF4-FFF2-40B4-BE49-F238E27FC236}">
                <a16:creationId xmlns:a16="http://schemas.microsoft.com/office/drawing/2014/main" id="{67BDF9F1-C846-49F8-AA28-2774AEFAC3C2}"/>
              </a:ext>
            </a:extLst>
          </p:cNvPr>
          <p:cNvSpPr txBox="1"/>
          <p:nvPr/>
        </p:nvSpPr>
        <p:spPr>
          <a:xfrm>
            <a:off x="5876408" y="5903093"/>
            <a:ext cx="1577676" cy="400110"/>
          </a:xfrm>
          <a:prstGeom prst="rect">
            <a:avLst/>
          </a:prstGeom>
          <a:noFill/>
        </p:spPr>
        <p:txBody>
          <a:bodyPr wrap="none" rtlCol="0">
            <a:spAutoFit/>
          </a:bodyPr>
          <a:lstStyle/>
          <a:p>
            <a:r>
              <a:rPr lang="es-ES" sz="2000" b="1" dirty="0">
                <a:solidFill>
                  <a:srgbClr val="F25E4F"/>
                </a:solidFill>
              </a:rPr>
              <a:t>=  Rank (</a:t>
            </a:r>
            <a:r>
              <a:rPr lang="es-ES" sz="2000" b="1" i="1" dirty="0">
                <a:solidFill>
                  <a:srgbClr val="F25E4F"/>
                </a:solidFill>
                <a:latin typeface="Times New Roman" panose="02020603050405020304" pitchFamily="18" charset="0"/>
                <a:cs typeface="Times New Roman" panose="02020603050405020304" pitchFamily="18" charset="0"/>
              </a:rPr>
              <a:t>A|B</a:t>
            </a:r>
            <a:r>
              <a:rPr lang="es-ES" sz="2000" b="1" dirty="0">
                <a:solidFill>
                  <a:srgbClr val="F25E4F"/>
                </a:solidFill>
              </a:rPr>
              <a:t>)</a:t>
            </a:r>
          </a:p>
        </p:txBody>
      </p:sp>
      <p:sp>
        <p:nvSpPr>
          <p:cNvPr id="71" name="Retângulo 70">
            <a:extLst>
              <a:ext uri="{FF2B5EF4-FFF2-40B4-BE49-F238E27FC236}">
                <a16:creationId xmlns:a16="http://schemas.microsoft.com/office/drawing/2014/main" id="{7DBAF7A0-FDF8-4C79-BA21-E4AE62A02A07}"/>
              </a:ext>
            </a:extLst>
          </p:cNvPr>
          <p:cNvSpPr/>
          <p:nvPr/>
        </p:nvSpPr>
        <p:spPr>
          <a:xfrm>
            <a:off x="3572984" y="5504735"/>
            <a:ext cx="7884000" cy="400110"/>
          </a:xfrm>
          <a:prstGeom prst="rect">
            <a:avLst/>
          </a:prstGeom>
        </p:spPr>
        <p:txBody>
          <a:bodyPr wrap="square">
            <a:spAutoFit/>
          </a:bodyPr>
          <a:lstStyle/>
          <a:p>
            <a:pPr algn="just">
              <a:spcAft>
                <a:spcPts val="1200"/>
              </a:spcAft>
              <a:buClr>
                <a:srgbClr val="F25E4F"/>
              </a:buClr>
              <a:buSzPct val="120000"/>
            </a:pPr>
            <a:r>
              <a:rPr lang="pt-PT" sz="2000" dirty="0" err="1">
                <a:solidFill>
                  <a:sysClr val="windowText" lastClr="000000"/>
                </a:solidFill>
              </a:rPr>
              <a:t>Right</a:t>
            </a:r>
            <a:r>
              <a:rPr lang="pt-PT" sz="2000" dirty="0">
                <a:solidFill>
                  <a:sysClr val="windowText" lastClr="000000"/>
                </a:solidFill>
              </a:rPr>
              <a:t> </a:t>
            </a:r>
            <a:r>
              <a:rPr lang="pt-PT" sz="2000" dirty="0" err="1">
                <a:solidFill>
                  <a:sysClr val="windowText" lastClr="000000"/>
                </a:solidFill>
                <a:effectLst>
                  <a:outerShdw blurRad="38100" dist="38100" dir="2700000" algn="tl">
                    <a:srgbClr val="000000">
                      <a:alpha val="43137"/>
                    </a:srgbClr>
                  </a:outerShdw>
                </a:effectLst>
              </a:rPr>
              <a:t>after</a:t>
            </a:r>
            <a:r>
              <a:rPr lang="pt-PT" sz="2000" dirty="0">
                <a:solidFill>
                  <a:sysClr val="windowText" lastClr="000000"/>
                </a:solidFill>
                <a:effectLst>
                  <a:outerShdw blurRad="38100" dist="38100" dir="2700000" algn="tl">
                    <a:srgbClr val="000000">
                      <a:alpha val="43137"/>
                    </a:srgbClr>
                  </a:outerShdw>
                </a:effectLst>
              </a:rPr>
              <a:t> step </a:t>
            </a:r>
            <a:r>
              <a:rPr lang="pt-PT" sz="2000" b="1" dirty="0">
                <a:solidFill>
                  <a:sysClr val="windowText" lastClr="000000"/>
                </a:solidFill>
              </a:rPr>
              <a:t>2</a:t>
            </a:r>
            <a:r>
              <a:rPr lang="pt-PT" sz="2000" dirty="0">
                <a:solidFill>
                  <a:sysClr val="windowText" lastClr="000000"/>
                </a:solidFill>
              </a:rPr>
              <a:t>, the </a:t>
            </a:r>
            <a:r>
              <a:rPr lang="pt-PT" sz="2000" b="1" dirty="0" err="1">
                <a:solidFill>
                  <a:sysClr val="windowText" lastClr="000000"/>
                </a:solidFill>
                <a:effectLst>
                  <a:outerShdw blurRad="38100" dist="38100" dir="2700000" algn="tl">
                    <a:srgbClr val="000000">
                      <a:alpha val="43137"/>
                    </a:srgbClr>
                  </a:outerShdw>
                </a:effectLst>
              </a:rPr>
              <a:t>system</a:t>
            </a:r>
            <a:r>
              <a:rPr lang="pt-PT" sz="2000" b="1" dirty="0">
                <a:solidFill>
                  <a:sysClr val="windowText" lastClr="000000"/>
                </a:solidFill>
                <a:effectLst>
                  <a:outerShdw blurRad="38100" dist="38100" dir="2700000" algn="tl">
                    <a:srgbClr val="000000">
                      <a:alpha val="43137"/>
                    </a:srgbClr>
                  </a:outerShdw>
                </a:effectLst>
              </a:rPr>
              <a:t> </a:t>
            </a:r>
            <a:r>
              <a:rPr lang="pt-PT" sz="2000" b="1" dirty="0" err="1">
                <a:solidFill>
                  <a:sysClr val="windowText" lastClr="000000"/>
                </a:solidFill>
                <a:effectLst>
                  <a:outerShdw blurRad="38100" dist="38100" dir="2700000" algn="tl">
                    <a:srgbClr val="000000">
                      <a:alpha val="43137"/>
                    </a:srgbClr>
                  </a:outerShdw>
                </a:effectLst>
              </a:rPr>
              <a:t>consistency</a:t>
            </a:r>
            <a:r>
              <a:rPr lang="pt-PT" sz="2000" b="1" dirty="0">
                <a:solidFill>
                  <a:sysClr val="windowText" lastClr="000000"/>
                </a:solidFill>
                <a:effectLst>
                  <a:outerShdw blurRad="38100" dist="38100" dir="2700000" algn="tl">
                    <a:srgbClr val="000000">
                      <a:alpha val="43137"/>
                    </a:srgbClr>
                  </a:outerShdw>
                </a:effectLst>
              </a:rPr>
              <a:t> </a:t>
            </a:r>
            <a:r>
              <a:rPr lang="pt-PT" sz="2000" dirty="0">
                <a:solidFill>
                  <a:sysClr val="windowText" lastClr="000000"/>
                </a:solidFill>
              </a:rPr>
              <a:t>can </a:t>
            </a:r>
            <a:r>
              <a:rPr lang="pt-PT" sz="2000" dirty="0" err="1">
                <a:solidFill>
                  <a:sysClr val="windowText" lastClr="000000"/>
                </a:solidFill>
              </a:rPr>
              <a:t>and</a:t>
            </a:r>
            <a:r>
              <a:rPr lang="pt-PT" sz="2000" dirty="0">
                <a:solidFill>
                  <a:sysClr val="windowText" lastClr="000000"/>
                </a:solidFill>
              </a:rPr>
              <a:t> </a:t>
            </a:r>
            <a:r>
              <a:rPr lang="pt-PT" sz="2000" dirty="0" err="1">
                <a:solidFill>
                  <a:sysClr val="windowText" lastClr="000000"/>
                </a:solidFill>
              </a:rPr>
              <a:t>should</a:t>
            </a:r>
            <a:r>
              <a:rPr lang="pt-PT" sz="2000" dirty="0">
                <a:solidFill>
                  <a:sysClr val="windowText" lastClr="000000"/>
                </a:solidFill>
              </a:rPr>
              <a:t> </a:t>
            </a:r>
            <a:r>
              <a:rPr lang="pt-PT" sz="2000" dirty="0" err="1">
                <a:solidFill>
                  <a:sysClr val="windowText" lastClr="000000"/>
                </a:solidFill>
              </a:rPr>
              <a:t>be</a:t>
            </a:r>
            <a:r>
              <a:rPr lang="pt-PT" sz="2000" dirty="0">
                <a:solidFill>
                  <a:sysClr val="windowText" lastClr="000000"/>
                </a:solidFill>
              </a:rPr>
              <a:t> </a:t>
            </a:r>
            <a:r>
              <a:rPr lang="pt-PT" sz="2000" dirty="0" err="1">
                <a:solidFill>
                  <a:sysClr val="windowText" lastClr="000000"/>
                </a:solidFill>
              </a:rPr>
              <a:t>analised</a:t>
            </a:r>
            <a:r>
              <a:rPr lang="pt-PT" sz="2000" dirty="0">
                <a:solidFill>
                  <a:sysClr val="windowText" lastClr="000000"/>
                </a:solidFill>
              </a:rPr>
              <a:t>!</a:t>
            </a:r>
            <a:r>
              <a:rPr lang="en-GB" sz="2000" dirty="0">
                <a:solidFill>
                  <a:sysClr val="windowText" lastClr="000000"/>
                </a:solidFill>
              </a:rPr>
              <a:t> </a:t>
            </a:r>
            <a:endParaRPr lang="en-GB" sz="2400" dirty="0">
              <a:solidFill>
                <a:sysClr val="windowText" lastClr="000000"/>
              </a:solidFill>
            </a:endParaRPr>
          </a:p>
        </p:txBody>
      </p:sp>
      <p:cxnSp>
        <p:nvCxnSpPr>
          <p:cNvPr id="76" name="Conexão reta 75">
            <a:extLst>
              <a:ext uri="{FF2B5EF4-FFF2-40B4-BE49-F238E27FC236}">
                <a16:creationId xmlns:a16="http://schemas.microsoft.com/office/drawing/2014/main" id="{D0370B8E-E0D5-4914-A3C8-08AD70B752E0}"/>
              </a:ext>
            </a:extLst>
          </p:cNvPr>
          <p:cNvCxnSpPr>
            <a:cxnSpLocks/>
          </p:cNvCxnSpPr>
          <p:nvPr/>
        </p:nvCxnSpPr>
        <p:spPr>
          <a:xfrm>
            <a:off x="4334600" y="5836851"/>
            <a:ext cx="367406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CuadroTexto 30">
            <a:extLst>
              <a:ext uri="{FF2B5EF4-FFF2-40B4-BE49-F238E27FC236}">
                <a16:creationId xmlns:a16="http://schemas.microsoft.com/office/drawing/2014/main" id="{C9280105-DDAA-46C0-99E5-5C0AA41B8468}"/>
              </a:ext>
            </a:extLst>
          </p:cNvPr>
          <p:cNvSpPr txBox="1"/>
          <p:nvPr/>
        </p:nvSpPr>
        <p:spPr>
          <a:xfrm>
            <a:off x="7348267" y="5898447"/>
            <a:ext cx="2694641" cy="400110"/>
          </a:xfrm>
          <a:prstGeom prst="rect">
            <a:avLst/>
          </a:prstGeom>
          <a:noFill/>
        </p:spPr>
        <p:txBody>
          <a:bodyPr wrap="square" rtlCol="0">
            <a:spAutoFit/>
          </a:bodyPr>
          <a:lstStyle/>
          <a:p>
            <a:r>
              <a:rPr lang="es-ES" sz="2000" b="1" dirty="0">
                <a:solidFill>
                  <a:srgbClr val="F25E4F"/>
                </a:solidFill>
              </a:rPr>
              <a:t>= </a:t>
            </a:r>
            <a:r>
              <a:rPr lang="es-ES" sz="2000" b="1" dirty="0" err="1">
                <a:solidFill>
                  <a:srgbClr val="F25E4F"/>
                </a:solidFill>
              </a:rPr>
              <a:t>Number</a:t>
            </a:r>
            <a:r>
              <a:rPr lang="es-ES" sz="2000" b="1" dirty="0">
                <a:solidFill>
                  <a:srgbClr val="F25E4F"/>
                </a:solidFill>
              </a:rPr>
              <a:t> </a:t>
            </a:r>
            <a:r>
              <a:rPr lang="es-ES" sz="2000" b="1" dirty="0" err="1">
                <a:solidFill>
                  <a:srgbClr val="F25E4F"/>
                </a:solidFill>
              </a:rPr>
              <a:t>of</a:t>
            </a:r>
            <a:r>
              <a:rPr lang="es-ES" sz="2000" b="1" dirty="0">
                <a:solidFill>
                  <a:srgbClr val="F25E4F"/>
                </a:solidFill>
              </a:rPr>
              <a:t> variables</a:t>
            </a:r>
          </a:p>
        </p:txBody>
      </p:sp>
      <p:sp>
        <p:nvSpPr>
          <p:cNvPr id="83" name="Retângulo: Cantos Arredondados 82">
            <a:extLst>
              <a:ext uri="{FF2B5EF4-FFF2-40B4-BE49-F238E27FC236}">
                <a16:creationId xmlns:a16="http://schemas.microsoft.com/office/drawing/2014/main" id="{C2B94680-E365-4D09-A35D-38493B101EC2}"/>
              </a:ext>
            </a:extLst>
          </p:cNvPr>
          <p:cNvSpPr/>
          <p:nvPr/>
        </p:nvSpPr>
        <p:spPr>
          <a:xfrm>
            <a:off x="4451769" y="5871001"/>
            <a:ext cx="5546306" cy="461665"/>
          </a:xfrm>
          <a:prstGeom prst="roundRect">
            <a:avLst/>
          </a:prstGeom>
          <a:no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CuadroTexto 31">
            <a:extLst>
              <a:ext uri="{FF2B5EF4-FFF2-40B4-BE49-F238E27FC236}">
                <a16:creationId xmlns:a16="http://schemas.microsoft.com/office/drawing/2014/main" id="{A51EDE41-DD28-43A2-AC76-677FEED15FC0}"/>
              </a:ext>
            </a:extLst>
          </p:cNvPr>
          <p:cNvSpPr txBox="1"/>
          <p:nvPr/>
        </p:nvSpPr>
        <p:spPr>
          <a:xfrm>
            <a:off x="6099214" y="6383308"/>
            <a:ext cx="4619000" cy="400110"/>
          </a:xfrm>
          <a:prstGeom prst="rect">
            <a:avLst/>
          </a:prstGeom>
          <a:noFill/>
        </p:spPr>
        <p:txBody>
          <a:bodyPr wrap="square" rtlCol="0">
            <a:spAutoFit/>
          </a:bodyPr>
          <a:lstStyle/>
          <a:p>
            <a:pPr algn="ctr"/>
            <a:r>
              <a:rPr lang="en-GB" sz="2000" b="1" dirty="0">
                <a:solidFill>
                  <a:srgbClr val="F25E4F"/>
                </a:solidFill>
              </a:rPr>
              <a:t>Consistent System - Unique Solution</a:t>
            </a:r>
          </a:p>
        </p:txBody>
      </p:sp>
      <p:sp>
        <p:nvSpPr>
          <p:cNvPr id="74" name="Forma livre: Forma 73">
            <a:extLst>
              <a:ext uri="{FF2B5EF4-FFF2-40B4-BE49-F238E27FC236}">
                <a16:creationId xmlns:a16="http://schemas.microsoft.com/office/drawing/2014/main" id="{23B4C928-85C4-4419-86C2-2632BF53EF09}"/>
              </a:ext>
            </a:extLst>
          </p:cNvPr>
          <p:cNvSpPr/>
          <p:nvPr/>
        </p:nvSpPr>
        <p:spPr>
          <a:xfrm flipV="1">
            <a:off x="10157883" y="6064077"/>
            <a:ext cx="983427" cy="504496"/>
          </a:xfrm>
          <a:custGeom>
            <a:avLst/>
            <a:gdLst>
              <a:gd name="connsiteX0" fmla="*/ 0 w 983427"/>
              <a:gd name="connsiteY0" fmla="*/ 504496 h 504496"/>
              <a:gd name="connsiteX1" fmla="*/ 977462 w 983427"/>
              <a:gd name="connsiteY1" fmla="*/ 241738 h 504496"/>
              <a:gd name="connsiteX2" fmla="*/ 336331 w 983427"/>
              <a:gd name="connsiteY2" fmla="*/ 0 h 504496"/>
            </a:gdLst>
            <a:ahLst/>
            <a:cxnLst>
              <a:cxn ang="0">
                <a:pos x="connsiteX0" y="connsiteY0"/>
              </a:cxn>
              <a:cxn ang="0">
                <a:pos x="connsiteX1" y="connsiteY1"/>
              </a:cxn>
              <a:cxn ang="0">
                <a:pos x="connsiteX2" y="connsiteY2"/>
              </a:cxn>
            </a:cxnLst>
            <a:rect l="l" t="t" r="r" b="b"/>
            <a:pathLst>
              <a:path w="983427" h="504496">
                <a:moveTo>
                  <a:pt x="0" y="504496"/>
                </a:moveTo>
                <a:cubicBezTo>
                  <a:pt x="460703" y="415158"/>
                  <a:pt x="921407" y="325821"/>
                  <a:pt x="977462" y="241738"/>
                </a:cubicBezTo>
                <a:cubicBezTo>
                  <a:pt x="1033517" y="157655"/>
                  <a:pt x="684924" y="78827"/>
                  <a:pt x="336331" y="0"/>
                </a:cubicBezTo>
              </a:path>
            </a:pathLst>
          </a:custGeom>
          <a:noFill/>
          <a:ln w="38100">
            <a:solidFill>
              <a:srgbClr val="F25E4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CuadroTexto 31">
            <a:extLst>
              <a:ext uri="{FF2B5EF4-FFF2-40B4-BE49-F238E27FC236}">
                <a16:creationId xmlns:a16="http://schemas.microsoft.com/office/drawing/2014/main" id="{3E684C66-E92D-489A-A8C8-BDF12F47BEF4}"/>
              </a:ext>
            </a:extLst>
          </p:cNvPr>
          <p:cNvSpPr txBox="1"/>
          <p:nvPr/>
        </p:nvSpPr>
        <p:spPr>
          <a:xfrm>
            <a:off x="2356066" y="6380908"/>
            <a:ext cx="4507185" cy="400110"/>
          </a:xfrm>
          <a:prstGeom prst="rect">
            <a:avLst/>
          </a:prstGeom>
          <a:noFill/>
        </p:spPr>
        <p:txBody>
          <a:bodyPr wrap="square" rtlCol="0">
            <a:spAutoFit/>
          </a:bodyPr>
          <a:lstStyle/>
          <a:p>
            <a:pPr algn="just"/>
            <a:r>
              <a:rPr lang="en-GB" sz="2000" dirty="0"/>
              <a:t>Then, follow to steps 3 and 4!...</a:t>
            </a:r>
          </a:p>
        </p:txBody>
      </p:sp>
      <p:cxnSp>
        <p:nvCxnSpPr>
          <p:cNvPr id="84" name="Conexão reta unidirecional 83">
            <a:extLst>
              <a:ext uri="{FF2B5EF4-FFF2-40B4-BE49-F238E27FC236}">
                <a16:creationId xmlns:a16="http://schemas.microsoft.com/office/drawing/2014/main" id="{4C584541-8BC4-4836-BD54-4CDE3CA1806F}"/>
              </a:ext>
            </a:extLst>
          </p:cNvPr>
          <p:cNvCxnSpPr>
            <a:cxnSpLocks/>
          </p:cNvCxnSpPr>
          <p:nvPr/>
        </p:nvCxnSpPr>
        <p:spPr>
          <a:xfrm rot="5400000">
            <a:off x="6068024" y="6415807"/>
            <a:ext cx="0" cy="383232"/>
          </a:xfrm>
          <a:prstGeom prst="straightConnector1">
            <a:avLst/>
          </a:prstGeom>
          <a:ln w="38100">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51" name="Retângulo: Cantos Arredondados 50">
            <a:hlinkClick r:id="rId21" action="ppaction://hlinksldjump"/>
            <a:extLst>
              <a:ext uri="{FF2B5EF4-FFF2-40B4-BE49-F238E27FC236}">
                <a16:creationId xmlns:a16="http://schemas.microsoft.com/office/drawing/2014/main" id="{34211D05-60BD-4DB6-AF53-891F32A1C5C3}"/>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56" name="Retângulo: Cantos Arredondados 55">
            <a:hlinkClick r:id="rId22" action="ppaction://hlinksldjump"/>
            <a:extLst>
              <a:ext uri="{FF2B5EF4-FFF2-40B4-BE49-F238E27FC236}">
                <a16:creationId xmlns:a16="http://schemas.microsoft.com/office/drawing/2014/main" id="{5C53E160-7F78-469F-9FFF-ED3CB82B214F}"/>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58" name="Retângulo: Cantos Arredondados 57">
            <a:hlinkClick r:id="rId23" action="ppaction://hlinksldjump"/>
            <a:extLst>
              <a:ext uri="{FF2B5EF4-FFF2-40B4-BE49-F238E27FC236}">
                <a16:creationId xmlns:a16="http://schemas.microsoft.com/office/drawing/2014/main" id="{F6381078-D195-4D50-B98D-7246A38FCAF3}"/>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59" name="Retângulo: Cantos Arredondados 58">
            <a:hlinkClick r:id="rId24" action="ppaction://hlinksldjump"/>
            <a:extLst>
              <a:ext uri="{FF2B5EF4-FFF2-40B4-BE49-F238E27FC236}">
                <a16:creationId xmlns:a16="http://schemas.microsoft.com/office/drawing/2014/main" id="{3CBE03F5-9A85-4A6D-86E3-ECBAEE952BF4}"/>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60" name="Retângulo: Cantos Arredondados 59">
            <a:hlinkClick r:id="rId25" action="ppaction://hlinksldjump"/>
            <a:extLst>
              <a:ext uri="{FF2B5EF4-FFF2-40B4-BE49-F238E27FC236}">
                <a16:creationId xmlns:a16="http://schemas.microsoft.com/office/drawing/2014/main" id="{D1688236-7BD1-46C7-AD3C-55B7BF66DF33}"/>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19130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69"/>
                                        </p:tgtEl>
                                        <p:attrNameLst>
                                          <p:attrName>style.color</p:attrName>
                                        </p:attrNameLst>
                                      </p:cBhvr>
                                      <p:to>
                                        <a:srgbClr val="000000"/>
                                      </p:to>
                                    </p:animClr>
                                  </p:childTnLst>
                                </p:cTn>
                              </p:par>
                              <p:par>
                                <p:cTn id="7" presetID="3" presetClass="emph" presetSubtype="2" fill="hold" grpId="0" nodeType="withEffect">
                                  <p:stCondLst>
                                    <p:cond delay="0"/>
                                  </p:stCondLst>
                                  <p:childTnLst>
                                    <p:animClr clrSpc="rgb" dir="cw">
                                      <p:cBhvr override="childStyle">
                                        <p:cTn id="8" dur="2000" fill="hold"/>
                                        <p:tgtEl>
                                          <p:spTgt spid="70"/>
                                        </p:tgtEl>
                                        <p:attrNameLst>
                                          <p:attrName>style.color</p:attrName>
                                        </p:attrNameLst>
                                      </p:cBhvr>
                                      <p:to>
                                        <a:srgbClr val="000000"/>
                                      </p:to>
                                    </p:animClr>
                                  </p:childTnLst>
                                </p:cTn>
                              </p:par>
                              <p:par>
                                <p:cTn id="9" presetID="3" presetClass="emph" presetSubtype="2" fill="hold" grpId="0" nodeType="withEffect">
                                  <p:stCondLst>
                                    <p:cond delay="0"/>
                                  </p:stCondLst>
                                  <p:childTnLst>
                                    <p:animClr clrSpc="rgb" dir="cw">
                                      <p:cBhvr override="childStyle">
                                        <p:cTn id="10" dur="2000" fill="hold"/>
                                        <p:tgtEl>
                                          <p:spTgt spid="77"/>
                                        </p:tgtEl>
                                        <p:attrNameLst>
                                          <p:attrName>style.color</p:attrName>
                                        </p:attrNameLst>
                                      </p:cBhvr>
                                      <p:to>
                                        <a:srgbClr val="000000"/>
                                      </p:to>
                                    </p:animClr>
                                  </p:childTnLst>
                                </p:cTn>
                              </p:par>
                              <p:par>
                                <p:cTn id="11" presetID="21" presetClass="entr" presetSubtype="1"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wheel(1)">
                                      <p:cBhvr>
                                        <p:cTn id="13" dur="100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up)">
                                      <p:cBhvr>
                                        <p:cTn id="18" dur="500"/>
                                        <p:tgtEl>
                                          <p:spTgt spid="72"/>
                                        </p:tgtEl>
                                      </p:cBhvr>
                                    </p:animEffect>
                                  </p:childTnLst>
                                </p:cTn>
                              </p:par>
                              <p:par>
                                <p:cTn id="19" presetID="22" presetClass="exit" presetSubtype="1" fill="hold" grpId="0" nodeType="withEffect">
                                  <p:stCondLst>
                                    <p:cond delay="0"/>
                                  </p:stCondLst>
                                  <p:childTnLst>
                                    <p:animEffect transition="out" filter="wipe(up)">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up)">
                                      <p:cBhvr>
                                        <p:cTn id="25" dur="1000"/>
                                        <p:tgtEl>
                                          <p:spTgt spid="7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22" presetClass="entr" presetSubtype="2" fill="hold"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right)">
                                      <p:cBhvr>
                                        <p:cTn id="32" dur="750"/>
                                        <p:tgtEl>
                                          <p:spTgt spid="84"/>
                                        </p:tgtEl>
                                      </p:cBhvr>
                                    </p:animEffect>
                                  </p:childTnLst>
                                </p:cTn>
                              </p:par>
                            </p:childTnLst>
                          </p:cTn>
                        </p:par>
                        <p:par>
                          <p:cTn id="33" fill="hold">
                            <p:stCondLst>
                              <p:cond delay="2250"/>
                            </p:stCondLst>
                            <p:childTnLst>
                              <p:par>
                                <p:cTn id="34" presetID="10" presetClass="entr" presetSubtype="0"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6" grpId="0" animBg="1"/>
      <p:bldP spid="69" grpId="0"/>
      <p:bldP spid="70" grpId="0"/>
      <p:bldP spid="77" grpId="0"/>
      <p:bldP spid="83" grpId="0" animBg="1"/>
      <p:bldP spid="73" grpId="0"/>
      <p:bldP spid="74" grpId="0"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ángulo redondeado 11">
            <a:extLst>
              <a:ext uri="{FF2B5EF4-FFF2-40B4-BE49-F238E27FC236}">
                <a16:creationId xmlns:a16="http://schemas.microsoft.com/office/drawing/2014/main" id="{E04EBDBA-7D2F-4027-9FCF-5044AA96D3DC}"/>
              </a:ext>
            </a:extLst>
          </p:cNvPr>
          <p:cNvSpPr/>
          <p:nvPr/>
        </p:nvSpPr>
        <p:spPr>
          <a:xfrm>
            <a:off x="2088682" y="368356"/>
            <a:ext cx="9914021" cy="6258266"/>
          </a:xfrm>
          <a:prstGeom prst="roundRect">
            <a:avLst>
              <a:gd name="adj" fmla="val 3901"/>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b="1" u="sng" dirty="0">
              <a:solidFill>
                <a:srgbClr val="FF2929"/>
              </a:solidFill>
            </a:endParaRPr>
          </a:p>
        </p:txBody>
      </p:sp>
      <p:pic>
        <p:nvPicPr>
          <p:cNvPr id="11" name="Imagem 10">
            <a:extLst>
              <a:ext uri="{FF2B5EF4-FFF2-40B4-BE49-F238E27FC236}">
                <a16:creationId xmlns:a16="http://schemas.microsoft.com/office/drawing/2014/main" id="{80CC14B0-1935-4EB7-8D7A-E332420F93CB}"/>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b="60306"/>
          <a:stretch/>
        </p:blipFill>
        <p:spPr>
          <a:xfrm>
            <a:off x="6308474" y="3780083"/>
            <a:ext cx="3148571" cy="2338833"/>
          </a:xfrm>
          <a:prstGeom prst="rect">
            <a:avLst/>
          </a:prstGeom>
        </p:spPr>
      </p:pic>
      <p:pic>
        <p:nvPicPr>
          <p:cNvPr id="9" name="Imagem 8">
            <a:extLst>
              <a:ext uri="{FF2B5EF4-FFF2-40B4-BE49-F238E27FC236}">
                <a16:creationId xmlns:a16="http://schemas.microsoft.com/office/drawing/2014/main" id="{66F90889-9063-4174-A474-B86C87547564}"/>
              </a:ext>
            </a:extLst>
          </p:cNvPr>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b="61782"/>
          <a:stretch/>
        </p:blipFill>
        <p:spPr>
          <a:xfrm>
            <a:off x="7882760" y="3795334"/>
            <a:ext cx="1570926" cy="2287172"/>
          </a:xfrm>
          <a:prstGeom prst="rect">
            <a:avLst/>
          </a:prstGeom>
        </p:spPr>
      </p:pic>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26</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0" name="Imagem 6">
            <a:extLst>
              <a:ext uri="{FF2B5EF4-FFF2-40B4-BE49-F238E27FC236}">
                <a16:creationId xmlns:a16="http://schemas.microsoft.com/office/drawing/2014/main" id="{CB30BB17-5F43-4E05-B5A5-2E87C7645F2F}"/>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7" name="CuadroTexto 31">
            <a:extLst>
              <a:ext uri="{FF2B5EF4-FFF2-40B4-BE49-F238E27FC236}">
                <a16:creationId xmlns:a16="http://schemas.microsoft.com/office/drawing/2014/main" id="{19AF1B8B-A21E-48FF-92AB-A2EB4BD7C75E}"/>
              </a:ext>
            </a:extLst>
          </p:cNvPr>
          <p:cNvSpPr txBox="1"/>
          <p:nvPr/>
        </p:nvSpPr>
        <p:spPr>
          <a:xfrm>
            <a:off x="2180805" y="539764"/>
            <a:ext cx="9487770" cy="461665"/>
          </a:xfrm>
          <a:prstGeom prst="rect">
            <a:avLst/>
          </a:prstGeom>
          <a:noFill/>
        </p:spPr>
        <p:txBody>
          <a:bodyPr wrap="square" rtlCol="0">
            <a:spAutoFit/>
          </a:bodyPr>
          <a:lstStyle/>
          <a:p>
            <a:r>
              <a:rPr lang="en-GB" sz="2400" b="1" dirty="0">
                <a:solidFill>
                  <a:srgbClr val="29A6FF"/>
                </a:solidFill>
              </a:rPr>
              <a:t>Example 2.</a:t>
            </a:r>
          </a:p>
        </p:txBody>
      </p:sp>
      <p:sp>
        <p:nvSpPr>
          <p:cNvPr id="51" name="CuadroTexto 31">
            <a:extLst>
              <a:ext uri="{FF2B5EF4-FFF2-40B4-BE49-F238E27FC236}">
                <a16:creationId xmlns:a16="http://schemas.microsoft.com/office/drawing/2014/main" id="{C6104A68-EE0D-469D-A28C-FCF52163D142}"/>
              </a:ext>
            </a:extLst>
          </p:cNvPr>
          <p:cNvSpPr txBox="1"/>
          <p:nvPr/>
        </p:nvSpPr>
        <p:spPr>
          <a:xfrm>
            <a:off x="3797391" y="528334"/>
            <a:ext cx="6881119" cy="461665"/>
          </a:xfrm>
          <a:prstGeom prst="rect">
            <a:avLst/>
          </a:prstGeom>
          <a:noFill/>
        </p:spPr>
        <p:txBody>
          <a:bodyPr wrap="square" rtlCol="0">
            <a:spAutoFit/>
          </a:bodyPr>
          <a:lstStyle/>
          <a:p>
            <a:pPr algn="just"/>
            <a:r>
              <a:rPr lang="en-GB" sz="2400" dirty="0"/>
              <a:t>Use Gauss elimination Method to solve the system:</a:t>
            </a:r>
          </a:p>
        </p:txBody>
      </p:sp>
      <mc:AlternateContent xmlns:mc="http://schemas.openxmlformats.org/markup-compatibility/2006" xmlns:a14="http://schemas.microsoft.com/office/drawing/2010/main">
        <mc:Choice Requires="a14">
          <p:sp>
            <p:nvSpPr>
              <p:cNvPr id="56" name="CuadroTexto 14">
                <a:extLst>
                  <a:ext uri="{FF2B5EF4-FFF2-40B4-BE49-F238E27FC236}">
                    <a16:creationId xmlns:a16="http://schemas.microsoft.com/office/drawing/2014/main" id="{CDA07206-FB2A-450E-B5BF-49818E50F98E}"/>
                  </a:ext>
                </a:extLst>
              </p:cNvPr>
              <p:cNvSpPr txBox="1"/>
              <p:nvPr/>
            </p:nvSpPr>
            <p:spPr>
              <a:xfrm>
                <a:off x="2180805" y="1001429"/>
                <a:ext cx="3210110" cy="12714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latin typeface="Cambria Math" panose="02040503050406030204" pitchFamily="18" charset="0"/>
                            </a:rPr>
                          </m:ctrlPr>
                        </m:dPr>
                        <m:e>
                          <m:m>
                            <m:mPr>
                              <m:mcs>
                                <m:mc>
                                  <m:mcPr>
                                    <m:count m:val="1"/>
                                    <m:mcJc m:val="center"/>
                                  </m:mcPr>
                                </m:mc>
                              </m:mcs>
                              <m:ctrlPr>
                                <a:rPr lang="es-ES" sz="2400" i="1" smtClean="0">
                                  <a:latin typeface="Cambria Math" panose="02040503050406030204" pitchFamily="18" charset="0"/>
                                </a:rPr>
                              </m:ctrlPr>
                            </m:mPr>
                            <m:mr>
                              <m:e>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m:rPr>
                                    <m:brk m:alnAt="7"/>
                                  </m:rPr>
                                  <a:rPr lang="es-ES" sz="2400" b="0" i="1" smtClean="0">
                                    <a:latin typeface="Cambria Math" panose="02040503050406030204" pitchFamily="18" charset="0"/>
                                  </a:rPr>
                                  <m:t>+</m:t>
                                </m:r>
                                <m:r>
                                  <a:rPr lang="es-ES" sz="2400" b="0" i="1" smtClean="0">
                                    <a:latin typeface="Cambria Math" panose="02040503050406030204" pitchFamily="18" charset="0"/>
                                  </a:rPr>
                                  <m:t>10</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b="0" i="1" smtClean="0">
                                        <a:latin typeface="Cambria Math" panose="02040503050406030204" pitchFamily="18" charset="0"/>
                                      </a:rPr>
                                      <m:t>3</m:t>
                                    </m:r>
                                  </m:sub>
                                </m:sSub>
                                <m:r>
                                  <a:rPr lang="es-ES" sz="2400" b="0" i="1" smtClean="0">
                                    <a:latin typeface="Cambria Math" panose="02040503050406030204" pitchFamily="18" charset="0"/>
                                  </a:rPr>
                                  <m:t>=5</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3</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b="0" i="1" smtClean="0">
                                    <a:latin typeface="Cambria Math" panose="02040503050406030204" pitchFamily="18" charset="0"/>
                                  </a:rPr>
                                  <m:t>−4</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r>
                              <m:e>
                                <m:sSub>
                                  <m:sSubPr>
                                    <m:ctrlPr>
                                      <a:rPr lang="es-ES" sz="2400" i="1">
                                        <a:latin typeface="Cambria Math" panose="02040503050406030204" pitchFamily="18" charset="0"/>
                                      </a:rPr>
                                    </m:ctrlPr>
                                  </m:sSubPr>
                                  <m:e>
                                    <m:r>
                                      <a:rPr lang="es-ES" sz="2400" b="0" i="1" smtClean="0">
                                        <a:latin typeface="Cambria Math" panose="02040503050406030204" pitchFamily="18" charset="0"/>
                                      </a:rPr>
                                      <m:t>4</m:t>
                                    </m:r>
                                    <m:r>
                                      <a:rPr lang="es-ES" sz="2400" i="1">
                                        <a:latin typeface="Cambria Math" panose="02040503050406030204" pitchFamily="18" charset="0"/>
                                      </a:rPr>
                                      <m:t>𝑥</m:t>
                                    </m:r>
                                  </m:e>
                                  <m:sub>
                                    <m:r>
                                      <a:rPr lang="es-ES" sz="2400" i="1">
                                        <a:latin typeface="Cambria Math" panose="02040503050406030204" pitchFamily="18" charset="0"/>
                                      </a:rPr>
                                      <m:t>1</m:t>
                                    </m:r>
                                  </m:sub>
                                </m:sSub>
                                <m:r>
                                  <m:rPr>
                                    <m:brk m:alnAt="7"/>
                                  </m:rPr>
                                  <a:rPr lang="es-ES"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2</m:t>
                                    </m:r>
                                  </m:sub>
                                </m:sSub>
                                <m:r>
                                  <a:rPr lang="es-ES" sz="2400" i="1">
                                    <a:latin typeface="Cambria Math" panose="02040503050406030204" pitchFamily="18" charset="0"/>
                                  </a:rPr>
                                  <m:t>+</m:t>
                                </m:r>
                                <m:r>
                                  <a:rPr lang="es-ES" sz="2400" b="0" i="1" smtClean="0">
                                    <a:latin typeface="Cambria Math" panose="02040503050406030204" pitchFamily="18" charset="0"/>
                                  </a:rPr>
                                  <m:t>6</m:t>
                                </m:r>
                                <m:sSub>
                                  <m:sSubPr>
                                    <m:ctrlPr>
                                      <a:rPr lang="es-ES" sz="2400" i="1">
                                        <a:latin typeface="Cambria Math" panose="02040503050406030204" pitchFamily="18" charset="0"/>
                                      </a:rPr>
                                    </m:ctrlPr>
                                  </m:sSubPr>
                                  <m:e>
                                    <m:r>
                                      <a:rPr lang="es-ES" sz="2400" i="1">
                                        <a:latin typeface="Cambria Math" panose="02040503050406030204" pitchFamily="18" charset="0"/>
                                      </a:rPr>
                                      <m:t>𝑥</m:t>
                                    </m:r>
                                  </m:e>
                                  <m:sub>
                                    <m:r>
                                      <a:rPr lang="es-ES" sz="2400" i="1">
                                        <a:latin typeface="Cambria Math" panose="02040503050406030204" pitchFamily="18" charset="0"/>
                                      </a:rPr>
                                      <m:t>3</m:t>
                                    </m:r>
                                  </m:sub>
                                </m:sSub>
                                <m:r>
                                  <a:rPr lang="es-ES" sz="2400" i="1">
                                    <a:latin typeface="Cambria Math" panose="02040503050406030204" pitchFamily="18" charset="0"/>
                                  </a:rPr>
                                  <m:t>=</m:t>
                                </m:r>
                                <m:r>
                                  <a:rPr lang="es-ES" sz="2400" b="0" i="1" smtClean="0">
                                    <a:latin typeface="Cambria Math" panose="02040503050406030204" pitchFamily="18" charset="0"/>
                                  </a:rPr>
                                  <m:t>1</m:t>
                                </m:r>
                              </m:e>
                            </m:mr>
                          </m:m>
                        </m:e>
                      </m:d>
                    </m:oMath>
                  </m:oMathPara>
                </a14:m>
                <a:endParaRPr lang="es-ES" sz="2400" dirty="0"/>
              </a:p>
            </p:txBody>
          </p:sp>
        </mc:Choice>
        <mc:Fallback xmlns="">
          <p:sp>
            <p:nvSpPr>
              <p:cNvPr id="56" name="CuadroTexto 14">
                <a:extLst>
                  <a:ext uri="{FF2B5EF4-FFF2-40B4-BE49-F238E27FC236}">
                    <a16:creationId xmlns:a16="http://schemas.microsoft.com/office/drawing/2014/main" id="{CDA07206-FB2A-450E-B5BF-49818E50F98E}"/>
                  </a:ext>
                </a:extLst>
              </p:cNvPr>
              <p:cNvSpPr txBox="1">
                <a:spLocks noRot="1" noChangeAspect="1" noMove="1" noResize="1" noEditPoints="1" noAdjustHandles="1" noChangeArrowheads="1" noChangeShapeType="1" noTextEdit="1"/>
              </p:cNvSpPr>
              <p:nvPr/>
            </p:nvSpPr>
            <p:spPr>
              <a:xfrm>
                <a:off x="2180805" y="1001429"/>
                <a:ext cx="3210110" cy="1271438"/>
              </a:xfrm>
              <a:prstGeom prst="rect">
                <a:avLst/>
              </a:prstGeom>
              <a:blipFill>
                <a:blip r:embed="rId14"/>
                <a:stretch>
                  <a:fillRect/>
                </a:stretch>
              </a:blipFill>
            </p:spPr>
            <p:txBody>
              <a:bodyPr/>
              <a:lstStyle/>
              <a:p>
                <a:r>
                  <a:rPr lang="en-GB">
                    <a:noFill/>
                  </a:rPr>
                  <a:t> </a:t>
                </a:r>
              </a:p>
            </p:txBody>
          </p:sp>
        </mc:Fallback>
      </mc:AlternateContent>
      <p:sp>
        <p:nvSpPr>
          <p:cNvPr id="60" name="Bolha de Discurso: Retângulo com Cantos Arredondados 59">
            <a:extLst>
              <a:ext uri="{FF2B5EF4-FFF2-40B4-BE49-F238E27FC236}">
                <a16:creationId xmlns:a16="http://schemas.microsoft.com/office/drawing/2014/main" id="{3663C8EF-0C82-4F79-8121-805D40E3ECFE}"/>
              </a:ext>
            </a:extLst>
          </p:cNvPr>
          <p:cNvSpPr/>
          <p:nvPr/>
        </p:nvSpPr>
        <p:spPr>
          <a:xfrm>
            <a:off x="9050214" y="2788001"/>
            <a:ext cx="2810107" cy="1343356"/>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CuadroTexto 6">
            <a:extLst>
              <a:ext uri="{FF2B5EF4-FFF2-40B4-BE49-F238E27FC236}">
                <a16:creationId xmlns:a16="http://schemas.microsoft.com/office/drawing/2014/main" id="{6CF351EB-F0DA-4E04-AC31-B45A9BD10EB8}"/>
              </a:ext>
            </a:extLst>
          </p:cNvPr>
          <p:cNvSpPr txBox="1"/>
          <p:nvPr/>
        </p:nvSpPr>
        <p:spPr>
          <a:xfrm>
            <a:off x="9050214" y="2788001"/>
            <a:ext cx="2835831" cy="1323439"/>
          </a:xfrm>
          <a:prstGeom prst="rect">
            <a:avLst/>
          </a:prstGeom>
          <a:noFill/>
        </p:spPr>
        <p:txBody>
          <a:bodyPr wrap="square" rtlCol="0">
            <a:spAutoFit/>
          </a:bodyPr>
          <a:lstStyle/>
          <a:p>
            <a:pPr algn="ctr"/>
            <a:r>
              <a:rPr lang="en-GB" sz="2000" i="1" dirty="0"/>
              <a:t>Please notice all the “background concepts” you need, to </a:t>
            </a:r>
            <a:r>
              <a:rPr lang="en-GB" sz="2000" b="1" i="1" dirty="0"/>
              <a:t>keep up</a:t>
            </a:r>
            <a:r>
              <a:rPr lang="en-GB" sz="2000" i="1" dirty="0"/>
              <a:t> with Gauss Method!...</a:t>
            </a:r>
            <a:endParaRPr lang="en-GB" sz="2000" i="1" u="sng" dirty="0"/>
          </a:p>
        </p:txBody>
      </p:sp>
      <p:sp>
        <p:nvSpPr>
          <p:cNvPr id="65" name="Retângulo 64">
            <a:extLst>
              <a:ext uri="{FF2B5EF4-FFF2-40B4-BE49-F238E27FC236}">
                <a16:creationId xmlns:a16="http://schemas.microsoft.com/office/drawing/2014/main" id="{3A852537-0BF8-4B19-A9A0-B4670E496CF7}"/>
              </a:ext>
            </a:extLst>
          </p:cNvPr>
          <p:cNvSpPr/>
          <p:nvPr/>
        </p:nvSpPr>
        <p:spPr>
          <a:xfrm>
            <a:off x="2150465" y="612411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en-GB" sz="2000" b="1" dirty="0">
                <a:solidFill>
                  <a:srgbClr val="F25E4F"/>
                </a:solidFill>
              </a:rPr>
              <a:t>Gauss Method </a:t>
            </a:r>
            <a:r>
              <a:rPr lang="en-GB" sz="1600" dirty="0"/>
              <a:t>(4 steps)</a:t>
            </a:r>
            <a:endParaRPr lang="en-GB" sz="2000" dirty="0"/>
          </a:p>
        </p:txBody>
      </p:sp>
      <p:sp>
        <p:nvSpPr>
          <p:cNvPr id="66" name="Retângulo: Cantos Arredondados 65">
            <a:extLst>
              <a:ext uri="{FF2B5EF4-FFF2-40B4-BE49-F238E27FC236}">
                <a16:creationId xmlns:a16="http://schemas.microsoft.com/office/drawing/2014/main" id="{623A148A-B4B9-41C6-ABF2-D49A892895E1}"/>
              </a:ext>
            </a:extLst>
          </p:cNvPr>
          <p:cNvSpPr/>
          <p:nvPr/>
        </p:nvSpPr>
        <p:spPr>
          <a:xfrm>
            <a:off x="6875263" y="6118916"/>
            <a:ext cx="1915676"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Row Echelon</a:t>
            </a:r>
          </a:p>
        </p:txBody>
      </p:sp>
      <p:sp>
        <p:nvSpPr>
          <p:cNvPr id="67" name="Retângulo: Cantos Arredondados 66">
            <a:extLst>
              <a:ext uri="{FF2B5EF4-FFF2-40B4-BE49-F238E27FC236}">
                <a16:creationId xmlns:a16="http://schemas.microsoft.com/office/drawing/2014/main" id="{AD51266D-6C08-45CD-8DFA-3A6006C5E642}"/>
              </a:ext>
            </a:extLst>
          </p:cNvPr>
          <p:cNvSpPr/>
          <p:nvPr/>
        </p:nvSpPr>
        <p:spPr>
          <a:xfrm>
            <a:off x="4489380" y="6111401"/>
            <a:ext cx="2526145"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err="1"/>
              <a:t>Augmented</a:t>
            </a:r>
            <a:r>
              <a:rPr lang="pt-PT" sz="2000" b="1" dirty="0"/>
              <a:t> </a:t>
            </a:r>
            <a:r>
              <a:rPr lang="pt-PT" sz="2000" b="1" dirty="0" err="1"/>
              <a:t>M</a:t>
            </a:r>
            <a:r>
              <a:rPr lang="pt-PT" sz="2000" b="1" dirty="0" err="1">
                <a:solidFill>
                  <a:schemeClr val="tx1"/>
                </a:solidFill>
              </a:rPr>
              <a:t>atrix</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78" name="Retângulo: Cantos Arredondados 77">
                <a:extLst>
                  <a:ext uri="{FF2B5EF4-FFF2-40B4-BE49-F238E27FC236}">
                    <a16:creationId xmlns:a16="http://schemas.microsoft.com/office/drawing/2014/main" id="{0E54B787-BEC9-48DF-80CE-75A0355C8FB3}"/>
                  </a:ext>
                </a:extLst>
              </p:cNvPr>
              <p:cNvSpPr/>
              <p:nvPr/>
            </p:nvSpPr>
            <p:spPr>
              <a:xfrm>
                <a:off x="8590497" y="6077349"/>
                <a:ext cx="1915676" cy="51077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3. </a:t>
                </a:r>
                <a:r>
                  <a:rPr lang="en-GB" sz="2000" b="1" dirty="0" err="1"/>
                  <a:t>Syste</a:t>
                </a:r>
                <a:r>
                  <a:rPr lang="en-GB" sz="2000" b="1" dirty="0"/>
                  <a:t>m </a:t>
                </a:r>
                <a14:m>
                  <m:oMath xmlns:m="http://schemas.openxmlformats.org/officeDocument/2006/math">
                    <m:r>
                      <a:rPr lang="en-GB" sz="2400" b="1" i="1" smtClean="0">
                        <a:latin typeface="Cambria Math" panose="02040503050406030204" pitchFamily="18" charset="0"/>
                        <a:ea typeface="Cambria Math" panose="02040503050406030204" pitchFamily="18" charset="0"/>
                      </a:rPr>
                      <m:t>↺</m:t>
                    </m:r>
                    <m:r>
                      <a:rPr lang="pt-PT" sz="2400" b="1" i="1" smtClean="0">
                        <a:latin typeface="Cambria Math" panose="02040503050406030204" pitchFamily="18" charset="0"/>
                        <a:ea typeface="Cambria Math" panose="02040503050406030204" pitchFamily="18" charset="0"/>
                      </a:rPr>
                      <m:t> </m:t>
                    </m:r>
                  </m:oMath>
                </a14:m>
                <a:endParaRPr lang="en-GB" sz="2000" b="1" dirty="0"/>
              </a:p>
            </p:txBody>
          </p:sp>
        </mc:Choice>
        <mc:Fallback xmlns="">
          <p:sp>
            <p:nvSpPr>
              <p:cNvPr id="78" name="Retângulo: Cantos Arredondados 77">
                <a:extLst>
                  <a:ext uri="{FF2B5EF4-FFF2-40B4-BE49-F238E27FC236}">
                    <a16:creationId xmlns:a16="http://schemas.microsoft.com/office/drawing/2014/main" id="{0E54B787-BEC9-48DF-80CE-75A0355C8FB3}"/>
                  </a:ext>
                </a:extLst>
              </p:cNvPr>
              <p:cNvSpPr>
                <a:spLocks noRot="1" noChangeAspect="1" noMove="1" noResize="1" noEditPoints="1" noAdjustHandles="1" noChangeArrowheads="1" noChangeShapeType="1" noTextEdit="1"/>
              </p:cNvSpPr>
              <p:nvPr/>
            </p:nvSpPr>
            <p:spPr>
              <a:xfrm>
                <a:off x="8590497" y="6077349"/>
                <a:ext cx="1915676" cy="510778"/>
              </a:xfrm>
              <a:prstGeom prst="roundRect">
                <a:avLst/>
              </a:prstGeom>
              <a:blipFill>
                <a:blip r:embed="rId15"/>
                <a:stretch>
                  <a:fillRect l="-1911" b="-13095"/>
                </a:stretch>
              </a:blipFill>
            </p:spPr>
            <p:txBody>
              <a:bodyPr/>
              <a:lstStyle/>
              <a:p>
                <a:r>
                  <a:rPr lang="en-GB">
                    <a:noFill/>
                  </a:rPr>
                  <a:t> </a:t>
                </a:r>
              </a:p>
            </p:txBody>
          </p:sp>
        </mc:Fallback>
      </mc:AlternateContent>
      <p:sp>
        <p:nvSpPr>
          <p:cNvPr id="79" name="Retângulo: Cantos Arredondados 78">
            <a:extLst>
              <a:ext uri="{FF2B5EF4-FFF2-40B4-BE49-F238E27FC236}">
                <a16:creationId xmlns:a16="http://schemas.microsoft.com/office/drawing/2014/main" id="{17123A88-3352-427E-9600-303709A87DB1}"/>
              </a:ext>
            </a:extLst>
          </p:cNvPr>
          <p:cNvSpPr/>
          <p:nvPr/>
        </p:nvSpPr>
        <p:spPr>
          <a:xfrm>
            <a:off x="10129542" y="6123938"/>
            <a:ext cx="1700721" cy="442674"/>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4. </a:t>
            </a:r>
            <a:r>
              <a:rPr lang="en-GB" sz="2000" b="1" dirty="0"/>
              <a:t>Backward</a:t>
            </a:r>
          </a:p>
        </p:txBody>
      </p:sp>
      <p:sp>
        <p:nvSpPr>
          <p:cNvPr id="62" name="CuadroTexto 6">
            <a:extLst>
              <a:ext uri="{FF2B5EF4-FFF2-40B4-BE49-F238E27FC236}">
                <a16:creationId xmlns:a16="http://schemas.microsoft.com/office/drawing/2014/main" id="{75B5D15D-129A-48B9-9881-C7040A32A013}"/>
              </a:ext>
            </a:extLst>
          </p:cNvPr>
          <p:cNvSpPr txBox="1"/>
          <p:nvPr/>
        </p:nvSpPr>
        <p:spPr>
          <a:xfrm>
            <a:off x="3700098" y="3584117"/>
            <a:ext cx="4040280" cy="1323439"/>
          </a:xfrm>
          <a:custGeom>
            <a:avLst/>
            <a:gdLst>
              <a:gd name="connsiteX0" fmla="*/ 0 w 3277757"/>
              <a:gd name="connsiteY0" fmla="*/ 0 h 1200329"/>
              <a:gd name="connsiteX1" fmla="*/ 3277757 w 3277757"/>
              <a:gd name="connsiteY1" fmla="*/ 0 h 1200329"/>
              <a:gd name="connsiteX2" fmla="*/ 3277757 w 3277757"/>
              <a:gd name="connsiteY2" fmla="*/ 1200329 h 1200329"/>
              <a:gd name="connsiteX3" fmla="*/ 0 w 3277757"/>
              <a:gd name="connsiteY3" fmla="*/ 1200329 h 1200329"/>
              <a:gd name="connsiteX4" fmla="*/ 0 w 3277757"/>
              <a:gd name="connsiteY4" fmla="*/ 0 h 1200329"/>
              <a:gd name="connsiteX0" fmla="*/ 0 w 3277757"/>
              <a:gd name="connsiteY0" fmla="*/ 0 h 1200329"/>
              <a:gd name="connsiteX1" fmla="*/ 3277757 w 3277757"/>
              <a:gd name="connsiteY1" fmla="*/ 0 h 1200329"/>
              <a:gd name="connsiteX2" fmla="*/ 3277757 w 3277757"/>
              <a:gd name="connsiteY2" fmla="*/ 1200329 h 1200329"/>
              <a:gd name="connsiteX3" fmla="*/ 2189402 w 3277757"/>
              <a:gd name="connsiteY3" fmla="*/ 1200139 h 1200329"/>
              <a:gd name="connsiteX4" fmla="*/ 0 w 3277757"/>
              <a:gd name="connsiteY4" fmla="*/ 1200329 h 1200329"/>
              <a:gd name="connsiteX5" fmla="*/ 0 w 3277757"/>
              <a:gd name="connsiteY5" fmla="*/ 0 h 1200329"/>
              <a:gd name="connsiteX0" fmla="*/ 0 w 3277757"/>
              <a:gd name="connsiteY0" fmla="*/ 0 h 1200329"/>
              <a:gd name="connsiteX1" fmla="*/ 3277757 w 3277757"/>
              <a:gd name="connsiteY1" fmla="*/ 0 h 1200329"/>
              <a:gd name="connsiteX2" fmla="*/ 3277757 w 3277757"/>
              <a:gd name="connsiteY2" fmla="*/ 1200329 h 1200329"/>
              <a:gd name="connsiteX3" fmla="*/ 2189402 w 3277757"/>
              <a:gd name="connsiteY3" fmla="*/ 1200139 h 1200329"/>
              <a:gd name="connsiteX4" fmla="*/ 0 w 3277757"/>
              <a:gd name="connsiteY4" fmla="*/ 1200329 h 1200329"/>
              <a:gd name="connsiteX5" fmla="*/ 0 w 3277757"/>
              <a:gd name="connsiteY5" fmla="*/ 0 h 1200329"/>
              <a:gd name="connsiteX0" fmla="*/ 0 w 3277757"/>
              <a:gd name="connsiteY0" fmla="*/ 0 h 1247458"/>
              <a:gd name="connsiteX1" fmla="*/ 3277757 w 3277757"/>
              <a:gd name="connsiteY1" fmla="*/ 0 h 1247458"/>
              <a:gd name="connsiteX2" fmla="*/ 3277757 w 3277757"/>
              <a:gd name="connsiteY2" fmla="*/ 1200329 h 1247458"/>
              <a:gd name="connsiteX3" fmla="*/ 2189402 w 3277757"/>
              <a:gd name="connsiteY3" fmla="*/ 1200139 h 1247458"/>
              <a:gd name="connsiteX4" fmla="*/ 0 w 3277757"/>
              <a:gd name="connsiteY4" fmla="*/ 1200329 h 1247458"/>
              <a:gd name="connsiteX5" fmla="*/ 0 w 3277757"/>
              <a:gd name="connsiteY5" fmla="*/ 0 h 124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7757" h="1247458">
                <a:moveTo>
                  <a:pt x="0" y="0"/>
                </a:moveTo>
                <a:lnTo>
                  <a:pt x="3277757" y="0"/>
                </a:lnTo>
                <a:lnTo>
                  <a:pt x="3277757" y="1200329"/>
                </a:lnTo>
                <a:cubicBezTo>
                  <a:pt x="2914972" y="1200266"/>
                  <a:pt x="2467126" y="1306528"/>
                  <a:pt x="2189402" y="1200139"/>
                </a:cubicBezTo>
                <a:lnTo>
                  <a:pt x="0" y="1200329"/>
                </a:lnTo>
                <a:lnTo>
                  <a:pt x="0" y="0"/>
                </a:lnTo>
                <a:close/>
              </a:path>
            </a:pathLst>
          </a:custGeom>
          <a:solidFill>
            <a:schemeClr val="accent6">
              <a:lumMod val="40000"/>
              <a:lumOff val="60000"/>
            </a:schemeClr>
          </a:solidFill>
          <a:effectLst>
            <a:outerShdw blurRad="63500" sx="102000" sy="102000" algn="ctr" rotWithShape="0">
              <a:prstClr val="black">
                <a:alpha val="40000"/>
              </a:prstClr>
            </a:outerShdw>
          </a:effectLst>
        </p:spPr>
        <p:txBody>
          <a:bodyPr wrap="square" rtlCol="0">
            <a:spAutoFit/>
          </a:bodyPr>
          <a:lstStyle/>
          <a:p>
            <a:pPr algn="just">
              <a:buClr>
                <a:srgbClr val="F25E4F"/>
              </a:buClr>
            </a:pPr>
            <a:r>
              <a:rPr lang="en-GB" sz="2000" b="1" dirty="0">
                <a:solidFill>
                  <a:srgbClr val="F25E4F"/>
                </a:solidFill>
              </a:rPr>
              <a:t>Remember</a:t>
            </a:r>
          </a:p>
          <a:p>
            <a:pPr marL="265113" indent="-265113">
              <a:buClr>
                <a:srgbClr val="F25E4F"/>
              </a:buClr>
              <a:buFont typeface="+mj-lt"/>
              <a:buAutoNum type="arabicPeriod"/>
            </a:pPr>
            <a:r>
              <a:rPr lang="en-GB" sz="2000" b="1" dirty="0"/>
              <a:t>EROs </a:t>
            </a:r>
            <a:r>
              <a:rPr lang="en-GB" sz="2000" dirty="0"/>
              <a:t>– </a:t>
            </a:r>
            <a:r>
              <a:rPr lang="en-GB" sz="2000" i="1" dirty="0"/>
              <a:t>Lesson</a:t>
            </a:r>
            <a:r>
              <a:rPr lang="en-GB" sz="2000" b="1" i="1" dirty="0"/>
              <a:t> 12</a:t>
            </a:r>
          </a:p>
          <a:p>
            <a:pPr marL="265113" indent="-265113">
              <a:buClr>
                <a:srgbClr val="F25E4F"/>
              </a:buClr>
              <a:buFont typeface="+mj-lt"/>
              <a:buAutoNum type="arabicPeriod"/>
            </a:pPr>
            <a:r>
              <a:rPr lang="en-GB" sz="2000" b="1" dirty="0"/>
              <a:t>Row Echelon Forms </a:t>
            </a:r>
            <a:r>
              <a:rPr lang="en-GB" sz="2000" dirty="0"/>
              <a:t>– </a:t>
            </a:r>
            <a:r>
              <a:rPr lang="en-GB" sz="2000" i="1" dirty="0"/>
              <a:t>Lesson</a:t>
            </a:r>
            <a:r>
              <a:rPr lang="en-GB" sz="2000" b="1" i="1" dirty="0"/>
              <a:t> 13</a:t>
            </a:r>
          </a:p>
          <a:p>
            <a:pPr marL="265113" indent="-265113">
              <a:buClr>
                <a:srgbClr val="F25E4F"/>
              </a:buClr>
              <a:buFont typeface="+mj-lt"/>
              <a:buAutoNum type="arabicPeriod"/>
            </a:pPr>
            <a:r>
              <a:rPr lang="en-GB" sz="2000" b="1" dirty="0"/>
              <a:t>System Consistency</a:t>
            </a:r>
            <a:r>
              <a:rPr lang="en-GB" sz="2000" dirty="0"/>
              <a:t> – </a:t>
            </a:r>
            <a:r>
              <a:rPr lang="en-GB" sz="2000" i="1" dirty="0"/>
              <a:t>Lesson </a:t>
            </a:r>
            <a:r>
              <a:rPr lang="en-GB" sz="2000" b="1" i="1" dirty="0"/>
              <a:t>23</a:t>
            </a:r>
          </a:p>
        </p:txBody>
      </p:sp>
      <p:graphicFrame>
        <p:nvGraphicFramePr>
          <p:cNvPr id="86" name="Objeto 85">
            <a:extLst>
              <a:ext uri="{FF2B5EF4-FFF2-40B4-BE49-F238E27FC236}">
                <a16:creationId xmlns:a16="http://schemas.microsoft.com/office/drawing/2014/main" id="{8945DD12-B2ED-4277-9AFF-11A4FC93C250}"/>
              </a:ext>
            </a:extLst>
          </p:cNvPr>
          <p:cNvGraphicFramePr>
            <a:graphicFrameLocks noChangeAspect="1"/>
          </p:cNvGraphicFramePr>
          <p:nvPr>
            <p:extLst>
              <p:ext uri="{D42A27DB-BD31-4B8C-83A1-F6EECF244321}">
                <p14:modId xmlns:p14="http://schemas.microsoft.com/office/powerpoint/2010/main" val="1107132410"/>
              </p:ext>
            </p:extLst>
          </p:nvPr>
        </p:nvGraphicFramePr>
        <p:xfrm>
          <a:off x="2427157" y="2577784"/>
          <a:ext cx="1937084" cy="1285675"/>
        </p:xfrm>
        <a:graphic>
          <a:graphicData uri="http://schemas.openxmlformats.org/presentationml/2006/ole">
            <mc:AlternateContent xmlns:mc="http://schemas.openxmlformats.org/markup-compatibility/2006">
              <mc:Choice xmlns:v="urn:schemas-microsoft-com:vml" Requires="v">
                <p:oleObj name="Equation" r:id="rId16" imgW="1079280" imgH="711000" progId="Equation.DSMT4">
                  <p:embed/>
                </p:oleObj>
              </mc:Choice>
              <mc:Fallback>
                <p:oleObj name="Equation" r:id="rId16" imgW="1079280" imgH="711000" progId="Equation.DSMT4">
                  <p:embed/>
                  <p:pic>
                    <p:nvPicPr>
                      <p:cNvPr id="86" name="Objeto 85">
                        <a:extLst>
                          <a:ext uri="{FF2B5EF4-FFF2-40B4-BE49-F238E27FC236}">
                            <a16:creationId xmlns:a16="http://schemas.microsoft.com/office/drawing/2014/main" id="{8945DD12-B2ED-4277-9AFF-11A4FC93C250}"/>
                          </a:ext>
                        </a:extLst>
                      </p:cNvPr>
                      <p:cNvPicPr>
                        <a:picLocks noChangeAspect="1" noChangeArrowheads="1"/>
                      </p:cNvPicPr>
                      <p:nvPr/>
                    </p:nvPicPr>
                    <p:blipFill>
                      <a:blip r:embed="rId17"/>
                      <a:srcRect/>
                      <a:stretch>
                        <a:fillRect/>
                      </a:stretch>
                    </p:blipFill>
                    <p:spPr bwMode="auto">
                      <a:xfrm>
                        <a:off x="2427157" y="2577784"/>
                        <a:ext cx="1937084" cy="1285675"/>
                      </a:xfrm>
                      <a:prstGeom prst="rect">
                        <a:avLst/>
                      </a:prstGeom>
                      <a:noFill/>
                    </p:spPr>
                  </p:pic>
                </p:oleObj>
              </mc:Fallback>
            </mc:AlternateContent>
          </a:graphicData>
        </a:graphic>
      </p:graphicFrame>
      <p:grpSp>
        <p:nvGrpSpPr>
          <p:cNvPr id="87" name="Grupo 41">
            <a:extLst>
              <a:ext uri="{FF2B5EF4-FFF2-40B4-BE49-F238E27FC236}">
                <a16:creationId xmlns:a16="http://schemas.microsoft.com/office/drawing/2014/main" id="{04E6F5FE-AEB4-4F51-A957-EBAC796AFD71}"/>
              </a:ext>
            </a:extLst>
          </p:cNvPr>
          <p:cNvGrpSpPr/>
          <p:nvPr/>
        </p:nvGrpSpPr>
        <p:grpSpPr>
          <a:xfrm>
            <a:off x="2601680" y="3810365"/>
            <a:ext cx="1314032" cy="810433"/>
            <a:chOff x="3364972" y="3214778"/>
            <a:chExt cx="1314032" cy="810433"/>
          </a:xfrm>
        </p:grpSpPr>
        <p:sp>
          <p:nvSpPr>
            <p:cNvPr id="88" name="Text Box 13">
              <a:extLst>
                <a:ext uri="{FF2B5EF4-FFF2-40B4-BE49-F238E27FC236}">
                  <a16:creationId xmlns:a16="http://schemas.microsoft.com/office/drawing/2014/main" id="{7A73999C-1AC0-4ABE-B9D6-C8CFB40317E0}"/>
                </a:ext>
              </a:extLst>
            </p:cNvPr>
            <p:cNvSpPr txBox="1">
              <a:spLocks noChangeArrowheads="1"/>
            </p:cNvSpPr>
            <p:nvPr/>
          </p:nvSpPr>
          <p:spPr bwMode="auto">
            <a:xfrm>
              <a:off x="3364972" y="3378880"/>
              <a:ext cx="1297022" cy="646331"/>
            </a:xfrm>
            <a:prstGeom prst="rect">
              <a:avLst/>
            </a:prstGeom>
            <a:noFill/>
            <a:ln w="12700">
              <a:noFill/>
            </a:ln>
            <a:effectLst/>
          </p:spPr>
          <p:txBody>
            <a:bodyPr wrap="none">
              <a:spAutoFit/>
            </a:bodyPr>
            <a:lstStyle/>
            <a:p>
              <a:r>
                <a:rPr lang="en-GB" altLang="es-ES" dirty="0"/>
                <a:t>Augmented</a:t>
              </a:r>
            </a:p>
            <a:p>
              <a:pPr algn="ctr"/>
              <a:r>
                <a:rPr lang="en-GB" altLang="es-ES" dirty="0"/>
                <a:t>Matrix</a:t>
              </a:r>
            </a:p>
          </p:txBody>
        </p:sp>
        <p:sp>
          <p:nvSpPr>
            <p:cNvPr id="89" name="Globo: flecha hacia arriba 46">
              <a:extLst>
                <a:ext uri="{FF2B5EF4-FFF2-40B4-BE49-F238E27FC236}">
                  <a16:creationId xmlns:a16="http://schemas.microsoft.com/office/drawing/2014/main" id="{480B3FD3-895F-49E6-AB31-6CDDF7A0E19D}"/>
                </a:ext>
              </a:extLst>
            </p:cNvPr>
            <p:cNvSpPr/>
            <p:nvPr/>
          </p:nvSpPr>
          <p:spPr>
            <a:xfrm>
              <a:off x="3375498" y="3214778"/>
              <a:ext cx="1303506" cy="741870"/>
            </a:xfrm>
            <a:prstGeom prst="upArrowCallout">
              <a:avLst>
                <a:gd name="adj1" fmla="val 25000"/>
                <a:gd name="adj2" fmla="val 25000"/>
                <a:gd name="adj3" fmla="val 19574"/>
                <a:gd name="adj4" fmla="val 7020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Retângulo: Cantos Arredondados 28">
            <a:hlinkClick r:id="rId18" action="ppaction://hlinksldjump"/>
            <a:extLst>
              <a:ext uri="{FF2B5EF4-FFF2-40B4-BE49-F238E27FC236}">
                <a16:creationId xmlns:a16="http://schemas.microsoft.com/office/drawing/2014/main" id="{514B3A40-F586-4486-BDF5-EDA23D86A459}"/>
              </a:ext>
            </a:extLst>
          </p:cNvPr>
          <p:cNvSpPr/>
          <p:nvPr/>
        </p:nvSpPr>
        <p:spPr>
          <a:xfrm>
            <a:off x="36000" y="423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4. </a:t>
            </a:r>
            <a:r>
              <a:rPr lang="en-GB" sz="1600" b="1" dirty="0">
                <a:solidFill>
                  <a:schemeClr val="tx1"/>
                </a:solidFill>
              </a:rPr>
              <a:t>Consistent Systems with Infinite Solutions</a:t>
            </a:r>
            <a:endParaRPr lang="en-GB" b="1" dirty="0">
              <a:solidFill>
                <a:schemeClr val="tx1"/>
              </a:solidFill>
            </a:endParaRPr>
          </a:p>
        </p:txBody>
      </p:sp>
      <p:sp>
        <p:nvSpPr>
          <p:cNvPr id="30" name="Retângulo: Cantos Arredondados 29">
            <a:hlinkClick r:id="rId19" action="ppaction://hlinksldjump"/>
            <a:extLst>
              <a:ext uri="{FF2B5EF4-FFF2-40B4-BE49-F238E27FC236}">
                <a16:creationId xmlns:a16="http://schemas.microsoft.com/office/drawing/2014/main" id="{97FCF016-209B-4728-8E98-820429D0DBB7}"/>
              </a:ext>
            </a:extLst>
          </p:cNvPr>
          <p:cNvSpPr/>
          <p:nvPr/>
        </p:nvSpPr>
        <p:spPr>
          <a:xfrm>
            <a:off x="36000" y="99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en-GB" b="1" dirty="0">
                <a:solidFill>
                  <a:schemeClr val="tx1"/>
                </a:solidFill>
              </a:rPr>
              <a:t>Warm up!</a:t>
            </a:r>
          </a:p>
        </p:txBody>
      </p:sp>
      <p:sp>
        <p:nvSpPr>
          <p:cNvPr id="31" name="Retângulo: Cantos Arredondados 30">
            <a:hlinkClick r:id="rId20" action="ppaction://hlinksldjump"/>
            <a:extLst>
              <a:ext uri="{FF2B5EF4-FFF2-40B4-BE49-F238E27FC236}">
                <a16:creationId xmlns:a16="http://schemas.microsoft.com/office/drawing/2014/main" id="{89899AED-FAF7-4C34-BE33-7B536E403DBE}"/>
              </a:ext>
            </a:extLst>
          </p:cNvPr>
          <p:cNvSpPr/>
          <p:nvPr/>
        </p:nvSpPr>
        <p:spPr>
          <a:xfrm>
            <a:off x="36000" y="2070000"/>
            <a:ext cx="1728000" cy="102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Gauss Method</a:t>
            </a:r>
          </a:p>
        </p:txBody>
      </p:sp>
      <p:sp>
        <p:nvSpPr>
          <p:cNvPr id="32" name="Retângulo: Cantos Arredondados 31">
            <a:hlinkClick r:id="rId21" action="ppaction://hlinksldjump"/>
            <a:extLst>
              <a:ext uri="{FF2B5EF4-FFF2-40B4-BE49-F238E27FC236}">
                <a16:creationId xmlns:a16="http://schemas.microsoft.com/office/drawing/2014/main" id="{06A5689B-F5B7-4A61-A96D-E213EED8CF8E}"/>
              </a:ext>
            </a:extLst>
          </p:cNvPr>
          <p:cNvSpPr/>
          <p:nvPr/>
        </p:nvSpPr>
        <p:spPr>
          <a:xfrm>
            <a:off x="36000" y="3150000"/>
            <a:ext cx="1728000" cy="102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Gauss-Jordan Method</a:t>
            </a:r>
          </a:p>
        </p:txBody>
      </p:sp>
      <p:sp>
        <p:nvSpPr>
          <p:cNvPr id="33" name="Retângulo: Cantos Arredondados 32">
            <a:hlinkClick r:id="rId22" action="ppaction://hlinksldjump"/>
            <a:extLst>
              <a:ext uri="{FF2B5EF4-FFF2-40B4-BE49-F238E27FC236}">
                <a16:creationId xmlns:a16="http://schemas.microsoft.com/office/drawing/2014/main" id="{0A95B034-93DA-4B9E-BE1F-088C12470627}"/>
              </a:ext>
            </a:extLst>
          </p:cNvPr>
          <p:cNvSpPr/>
          <p:nvPr/>
        </p:nvSpPr>
        <p:spPr>
          <a:xfrm>
            <a:off x="36000" y="5310000"/>
            <a:ext cx="1728000" cy="990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Tree>
    <p:extLst>
      <p:ext uri="{BB962C8B-B14F-4D97-AF65-F5344CB8AC3E}">
        <p14:creationId xmlns:p14="http://schemas.microsoft.com/office/powerpoint/2010/main" val="25509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750"/>
                                        <p:tgtEl>
                                          <p:spTgt spid="9"/>
                                        </p:tgtEl>
                                      </p:cBhvr>
                                    </p:animEffect>
                                  </p:childTnLst>
                                </p:cTn>
                              </p:par>
                            </p:childTnLst>
                          </p:cTn>
                        </p:par>
                        <p:par>
                          <p:cTn id="37" fill="hold">
                            <p:stCondLst>
                              <p:cond delay="1250"/>
                            </p:stCondLst>
                            <p:childTnLst>
                              <p:par>
                                <p:cTn id="38" presetID="10" presetClass="entr" presetSubtype="0"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1000"/>
                                        <p:tgtEl>
                                          <p:spTgt spid="9"/>
                                        </p:tgtEl>
                                      </p:cBhvr>
                                    </p:animEffect>
                                    <p:set>
                                      <p:cBhvr>
                                        <p:cTn id="48" dur="1" fill="hold">
                                          <p:stCondLst>
                                            <p:cond delay="999"/>
                                          </p:stCondLst>
                                        </p:cTn>
                                        <p:tgtEl>
                                          <p:spTgt spid="9"/>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10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60"/>
                                        </p:tgtEl>
                                      </p:cBhvr>
                                    </p:animEffect>
                                    <p:set>
                                      <p:cBhvr>
                                        <p:cTn id="59" dur="1" fill="hold">
                                          <p:stCondLst>
                                            <p:cond delay="499"/>
                                          </p:stCondLst>
                                        </p:cTn>
                                        <p:tgtEl>
                                          <p:spTgt spid="6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61"/>
                                        </p:tgtEl>
                                      </p:cBhvr>
                                    </p:animEffect>
                                    <p:set>
                                      <p:cBhvr>
                                        <p:cTn id="62" dur="1" fill="hold">
                                          <p:stCondLst>
                                            <p:cond delay="499"/>
                                          </p:stCondLst>
                                        </p:cTn>
                                        <p:tgtEl>
                                          <p:spTgt spid="6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2"/>
                                        </p:tgtEl>
                                      </p:cBhvr>
                                    </p:animEffect>
                                    <p:set>
                                      <p:cBhvr>
                                        <p:cTn id="68" dur="1" fill="hold">
                                          <p:stCondLst>
                                            <p:cond delay="499"/>
                                          </p:stCondLst>
                                        </p:cTn>
                                        <p:tgtEl>
                                          <p:spTgt spid="62"/>
                                        </p:tgtEl>
                                        <p:attrNameLst>
                                          <p:attrName>style.visibility</p:attrName>
                                        </p:attrNameLst>
                                      </p:cBhvr>
                                      <p:to>
                                        <p:strVal val="hidden"/>
                                      </p:to>
                                    </p:set>
                                  </p:childTnLst>
                                </p:cTn>
                              </p:par>
                              <p:par>
                                <p:cTn id="69" presetID="9" presetClass="emph" presetSubtype="0" grpId="1" nodeType="withEffect">
                                  <p:stCondLst>
                                    <p:cond delay="0"/>
                                  </p:stCondLst>
                                  <p:childTnLst>
                                    <p:set>
                                      <p:cBhvr>
                                        <p:cTn id="70" dur="indefinite"/>
                                        <p:tgtEl>
                                          <p:spTgt spid="66"/>
                                        </p:tgtEl>
                                        <p:attrNameLst>
                                          <p:attrName>style.opacity</p:attrName>
                                        </p:attrNameLst>
                                      </p:cBhvr>
                                      <p:to>
                                        <p:strVal val="0.25"/>
                                      </p:to>
                                    </p:set>
                                    <p:animEffect filter="image" prLst="opacity: 0.25">
                                      <p:cBhvr rctx="IE">
                                        <p:cTn id="71" dur="indefinite"/>
                                        <p:tgtEl>
                                          <p:spTgt spid="66"/>
                                        </p:tgtEl>
                                      </p:cBhvr>
                                    </p:animEffect>
                                  </p:childTnLst>
                                </p:cTn>
                              </p:par>
                              <p:par>
                                <p:cTn id="72" presetID="9" presetClass="emph" presetSubtype="0" grpId="1" nodeType="withEffect">
                                  <p:stCondLst>
                                    <p:cond delay="0"/>
                                  </p:stCondLst>
                                  <p:childTnLst>
                                    <p:set>
                                      <p:cBhvr>
                                        <p:cTn id="73" dur="indefinite"/>
                                        <p:tgtEl>
                                          <p:spTgt spid="78"/>
                                        </p:tgtEl>
                                        <p:attrNameLst>
                                          <p:attrName>style.opacity</p:attrName>
                                        </p:attrNameLst>
                                      </p:cBhvr>
                                      <p:to>
                                        <p:strVal val="0.25"/>
                                      </p:to>
                                    </p:set>
                                    <p:animEffect filter="image" prLst="opacity: 0.25">
                                      <p:cBhvr rctx="IE">
                                        <p:cTn id="74" dur="indefinite"/>
                                        <p:tgtEl>
                                          <p:spTgt spid="78"/>
                                        </p:tgtEl>
                                      </p:cBhvr>
                                    </p:animEffect>
                                  </p:childTnLst>
                                </p:cTn>
                              </p:par>
                              <p:par>
                                <p:cTn id="75" presetID="9" presetClass="emph" presetSubtype="0" grpId="1" nodeType="withEffect">
                                  <p:stCondLst>
                                    <p:cond delay="0"/>
                                  </p:stCondLst>
                                  <p:childTnLst>
                                    <p:set>
                                      <p:cBhvr>
                                        <p:cTn id="76" dur="indefinite"/>
                                        <p:tgtEl>
                                          <p:spTgt spid="79"/>
                                        </p:tgtEl>
                                        <p:attrNameLst>
                                          <p:attrName>style.opacity</p:attrName>
                                        </p:attrNameLst>
                                      </p:cBhvr>
                                      <p:to>
                                        <p:strVal val="0.25"/>
                                      </p:to>
                                    </p:set>
                                    <p:animEffect filter="image" prLst="opacity: 0.25">
                                      <p:cBhvr rctx="IE">
                                        <p:cTn id="77" dur="indefinite"/>
                                        <p:tgtEl>
                                          <p:spTgt spid="7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6" grpId="0"/>
      <p:bldP spid="60" grpId="0" animBg="1"/>
      <p:bldP spid="60" grpId="1" animBg="1"/>
      <p:bldP spid="61" grpId="0"/>
      <p:bldP spid="61" grpId="1"/>
      <p:bldP spid="65" grpId="0" animBg="1"/>
      <p:bldP spid="66" grpId="0"/>
      <p:bldP spid="66" grpId="1"/>
      <p:bldP spid="67" grpId="0"/>
      <p:bldP spid="78" grpId="0"/>
      <p:bldP spid="78" grpId="1"/>
      <p:bldP spid="79" grpId="0"/>
      <p:bldP spid="79" grpId="1"/>
      <p:bldP spid="62" grpId="0" animBg="1"/>
      <p:bldP spid="6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ULTRA_SCORM_COURSE_ID" val="D3E74E11-7A42-4B58-A783-A6BC740A9BAE"/>
  <p:tag name="ISPRING_CMI5_LAUNCH_METHOD" val="any window"/>
  <p:tag name="ISPRINGCLOUDFOLDERID" val="1"/>
  <p:tag name="ISPRINGONLINEFOLDERID" val="1"/>
  <p:tag name="ISPRING_SCORM_RATE_SLIDES" val="0"/>
  <p:tag name="ISPRING_SCORM_PASSING_SCORE" val="80.000000"/>
  <p:tag name="ISPRING_CURRENT_PLAYER_ID" val="universal"/>
  <p:tag name="ISPRING_FIRST_PUBLISH" val="1"/>
  <p:tag name="ISPRING_PRESENTATION_COURSE_TITLE" val="Lesson_26"/>
  <p:tag name="ISPRING_UUID" val="{4105C1C1-D058-4D88-91F6-C1FF18D1F12B}"/>
  <p:tag name="ISPRING_LMS_API_VERSION" val="SCORM 1.2"/>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100,&quot;optimizeImageForResolution&quot;:&quot;T_TRUE&quot;,&quot;optimizeImageForResolutionWidth&quot;:2048,&quot;optimizeImageForResolutionHeight&quot;:1536},&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ULTRA_SCORM_SLIDE_COUNT" val="33"/>
  <p:tag name="ISPRING_OUTPUT_FOLDER" val="[[&quot;*\uFFFD\uFFFD\uFFFD{BB4CDCA5-F38E-475C-8C53-186BBAA01A72}&quot;,&quot;C:\\Users\\filom\\Documents\\ENGIMATH\\LESSONS\\MATRICES\\LESSON 26 P&quot;],[&quot;\uFFFD\uFFFD.n{2C718A9B-BCB4-4807-BC20-6AE6832F03A6}&quot;,&quot;E:\\Hasiera\\Proy\\Europa\\Education\\ErasmusPlus\\2018-Estonia\\IO2\\material\\LESSONS - MATRICES and DETERMINANTS\\LESSON 26&quot;],[&quot;\uFFFD\u0017\uFFFD\uFFFD{611CD699-D877-4A71-B932-93ACB765141C}&quot;,&quot;C:\\Users\\mapbrsee\\Documents\\Erasmus+\\temas 23 a 26&quot;]]"/>
  <p:tag name="ISPRING_RESOURCE_FOLDER" val="C:\Users\filom\Documents\ENGIMATH\LESSONS\MATRICES\LESSON 26 P\Lesson_26_N1\"/>
  <p:tag name="ISPRING_PRESENTATION_PATH" val="C:\Users\filom\Documents\ENGIMATH\LESSONS\MATRICES\LESSON 26 P\Lesson_26_N1.pptx"/>
  <p:tag name="ISPRING_SCREEN_RECS_UPDATED" val="C:\Users\filom\Documents\ENGIMATH\LESSONS\MATRICES\LESSON 26 P\Lesson_26_N1\"/>
  <p:tag name="ISPRING_PLAYERS_CUSTOMIZATION_2" val="UEsDBBQAAgAIAJO+llA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vZ0RSnF4yCBQGAAA3FwAAHQAAAHVuaXZlcnNhbC9jb21tb25fbWVzc2FnZXMubG5nrVjbbuM2EH0vsP9AGAjQAtvsboFdFEXiBS0xsRBZ9Ep0vGlRCIxE20Qk0dXFifvUr+mH9Us6pGTH3gskJXmwYVGeM0PynJkhzz4+pAnaiLyQKjsfvDt9O0Aii1Qss+X5YMYufv51gIqSZzFPVCbOB5kaoI/DVz+cJTxbVnwp4PerHxA6S0VRwGMx1E+Pz0jG54PpKMSWRYLAGbkkxDPboaGHfR8zh3qhi0fEHQxxFUuFMp7nvIRgzt40CO2AUxffED8MLAKgGpqyMJhNp9RnxB4M2UqgQqZVYnCRLFCmSlRU67XKSxEjmaES/sKjCDzIW5nIcotSFYseIQRXjheCezO/ZthxHXYTTqhNBkOS8dsEwohyITKUCx6L/Dk+POpPsNuA27J4IfSpTwLiMVjM6ZgyOhhOc1GIrAS49UqVqg+e69gQZ0gvQovOPDYYBomMBTr5NCOB2XdvNhkR/wSpBTphlMF0dq+Ckx6OrsHPN+h0Dc6eRqc5hgWYYP+qXhPLJzBgh3OHjQdDC1ZXk+Zeliskg3UOQkFiw5OqZlcjpTZ3I2xdhYyGeDoNRzPGHuMe8eiuzdqikyn2bkKXXtJw5FxCWCpd82yLXLVUP/7y4cPDu/cffuoFEwCf3GMgZJDev+0A5DGfuiGgETf0yGfYbf3dz47OmOt4wOfmRz9roO418BW+W+1mvg8kbxjqBCZf6LVwickXN6pCK74RqFRoI8W9yQ4gApmDxAyH4UWkYCCrWhVm0wkGEoGumO9YmqAgBJXn29d10qnKlcrBXYHiWsWx8alZpd+va/3V3FI6UUH6ilXKZXba7nruuRTbhmQTYDe+hMVl+0kB0hG8ofRGy+Y1uLjPEsVjtICUgiQNEF+vExk1KbTh/TTh29YofDx3vEsgO3UDSF/2bkQnxRjZOdeT7Yni44D4AJDzQuRPsA0N1405wknSD2HsXI5d+DAdwlguVwl8yr5xTAkwYSpaM0WTjnEQzKlv60XT2ZijNS+Ke5XHRyw93M82YMezKAjBYgfgulTugYEfElqBPBdR2Q4GUWLD70ZXMFUgYMhMMtCSSquiBNmk60SUwkQr9VR4ZCh1KxYK9JUIvqm5D96N2Fpp7uKZZ43DEdunUJdXWbTqaAfi/KY+DtVQAU0OOd8aU4MWjuhnyC6QDGkfC3oFOfCqj8UNCWCRSdBm4+Fr57Iuk5D3dklpl/QirnNMsm1aIc2mjVRVASN6SSA1mR0pTvu5CQjUdY852P1Obq1Rd33YUm6giQECirzVEaR7i9haVJ9mzu/hBXZcU6m/pB7fmp6PxxueRQLIFnG9p1t4F8vYvNO0N/7/quTfiJdNqj9pqoRnk88nfeM5KizfUQQvS5GuyzbXesGa8J8ShZb4d0PoMvWn+d+35C+yMwdN/LP35+iw0GePWoN45kp1362XjqTp/Ak0LLo4Qo+RdLcaa7cjh+qK2H7ueLRzvIujY4aTLVR3a482AJ5CT8UIxrDGJvIAWp0UqlB3W3P2OAzfnDq628/JKHAYVJ25uC1k2erZ6LlzfTVyfnphPehZj4oNc5gLIXsAuNwfqROZQvxxB8zZhOxWoC4RRzOZqyqJjfwTeWfKBKxtlYqvu+FFrlIzmvBiR/+6TH18ThT15Pza6bRHP7VXcOf9ORDw03cpINiHNsbCnqV7H0urPeloBPLRS+GyYNc6gY5SXkYrKMcLVWVxR6D6CGaTCwxgzZwDwfP2LqwB+CKMehQ1o7/1AtEdHSRRsgf7w1OlKP7sDaKnsceoLy9K8VC2A81GhkVBSC8uoJNbLNosGB4dh2weulg1R+WdXceTM3OA/S9yJOV1UUxVCkOn7X6Zvq4zZMGMYWs8Af0FRm6qyqHp7IOwo5tFZz4c6RrlWgAEDQSTZSIQeeBab31Q9cUPZGZzSBsMJzy/g7TOlEp6xWY2UMup7DenxzuQqkxk1ivy5xVVPWHmTENs2+ZCCFYSzvt3dQ8Rw4Ezam6GErXsDGaNsQdV4ws8EcuyL6BPyP7CR19qmAsEV3F9Uf3fP/+22deXhE1OhrRXPz8mvc3XdXv/VJgr7rM3Bzfe/wNQSwMEFAACAAgAb2dEUh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BvZ0RS0L0vtE4EAACHFQAAJwAAAHVuaXZlcnNhbC9mbGFzaF9wdWJsaXNoaW5nX3NldHRpbmdzLnhtbOVY3W7bNhS+91MQGnpZK2mTJTVkB5ktI0YdO7OUrsEwBLREW1woUhUpp+7VnmYPtifZoWgrduK0dBYD6XoRJDo85zuH3/khQ+/kc8rQjOSSCt509ut7DiI8EjHl06ZzGXZfHztIKsxjzAQnTYcLB520al5WjBmVSUCUAlWJAIbLRqaaTqJU1nDd29vbOpVZrlcFKxTgy3okUjfLiSRckdzNGJ7DLzXPiHQWCBYA8JMKvjBr1WoIeQbpXMQFI4jGEDmnelOYdRmWieMatTGObqa5KHjcFkzkKJ+Om85Pbb+z33m71DFQHZoSrjmRLRBqsWrgOKY6CswC+oWghNBpAuEeHTjolsYqaTpvDjQKaLsPUUpss3WsUdoCOOBqAZ8ShWOssPk0/hT5rORSYETxnOOURiGsIL3/ptMJr4N+r+NfD4ahH1yfhed9E8MWRqH/MdzCKOyFfX8bfVv4s6sLf9TvDd5fh8NhP+xd3FkBo2uEeO46Yx4wK4o8IhVhnkqKdMwxZVCj92iUREGVM5xPSSi6FJI4wUwSB/2ZkemvBWZUzaEZ9qAZbgjJTmVGIjXSaWs6Ki+IcwdnACEwyGVVEofvqpI4Ol7bumu8321rY5QeVgpHCRQPyMrQPHdVtFSjuo1wpOgMCpPc2+SkYCwoskzkqqWDLn2vCqsYHoHxJoKvMae/0ViwuOKLpGMSD3BKVjouuKG8C5r7DppAjhkwOcwIRwHm0OVUAbtRBSCLsVRUld3dXWif5hQzBHgwhgg6Dx6wHSU4l2tJrRKreytq/T4Qisg/DNtG9KhqwCh40aVlpf+bKFiM5qJAjN6AnUBQeUUKfyUErfY3muQiLaUwgRSSpZsZJbckPrFxdAUu0gIsYdxljCjj4VNBv6AxmYgccAmewXAEOZUGv74VcIalvAPFyxhfma7tDTr+x1d6gzieYR5tCQ7lStJM7QQfzxEXamkHdES4kKRMSkzjcs1mb/Wnp6HqGMjzM2VjDV/StGD4OeErQlagd5jy3XjZJvHfjMDabYJnZaPr5i2hocUppMRgwkIE047yxYS1AIwwR4KzOcIRHFhSj40ZFYUEiRkQBlo+PUJjD2Vafk1hMoPHPCa5FeTe/pu3B4c/Hx2/a9Tdf/76+/VXjRZH+QXD2p05y9uP3hXsrO7dGL5h9JV7wwPbrshTXajxA6eb70IW5r1B6I9O22HvQy+82gBQsvfwzPJcfZ5uPl7LS8ZLPV0D/3TUPkMjP7jsh0HDpqIGAppXRQnU5ERfv21sLkb+BytsINxGb3gZQo34Vj3lB1aeh1Z+39tojcwt4mLlBmEVApwKUzPl4FxgNKVQm99Fj1u125PGw/fR4v/5Bm1mxI5anOA8SnZWRz/GEN5lgv7HtL/sfy2fjfh15gL/vPfLsN/5AWbLC2XQfFXPS2vvSZ678eVOr6SU0xRo1Rfu6rmvdXiw57mbl2o1QFt/PG3V/gVQSwMEFAACAAgAb2dEUpYwZ/J4AwAA/wsAACEAAAB1bml2ZXJzYWwvZmxhc2hfc2tpbl9zZXR0aW5ncy54bWyNVlFv2jAQfi6/ArF3WCkbrZQi0RakaqytBuPdSQ6wcOzIduj49zs7ceJAKEmEFH/3ffb57nwmUHvKuweQigr+2Bv2Jp2bIMqkBK5XkKSMaOiGRMFr/Nib/10segPLEEzIJWhN+VYhUCBdiqxIJCnhx4XYin5Iov1WiozHvcm3+Z15g4Glnoh2xxQko3yPvB/D+6eXeTOPUaVfNST9DYmgL9BxFMxuZ8PZsI0glaAUGGceXqbD6c8rGkZCYG6V0Xh0P5q2UlTLzO3TSnSgimorGg/Hd+NRswhDi9x6XL9YIxVplrZPQyrF1vh+ohib94qCCRJjNSD95cG8V+hYWUezyJV8a/inr8Q+zLQWvB8JrrFo+1zIhDDUbOzTSlNkuIXCVlG5BHoexi0EroLCcRxdCgzZQj3qEcS38aU8YfRA1vlfeZ9XjR9M0kxUjMboh5Cx9Ri+m7eiFl/eyQ9MDKVgH2aFWkcw9RwymGiZQTBwI2NRO/H5nmk87s7qI47xgXv8IJmCyYYwVZAq0NH+wCflsc8pEEdYC5Yl8Jy76fPqBkd/fn6ymfOZJVb6JuFQQNUGPNDx3jDiZzwPdLylCfs7Z8cz8qnFKNwheiI2fVWoC5e9WN8EwAl+x8WUbmRNZv6F6T3KW7AALCERMUxsSaxoAiY7wcBixovBiRsBJwe6JRovkt+GEx6XGlIVDE7wvIoaiybQVDM4L6VIZFKhD2hc17faYDGC/PCpqV7ARjtuHXShN/eUn2s77nwZVDd9HqR80NV4gz32EiL3IFdCMNXrFhLsYhhde3Ge0s1FgQ0I5CvfCE9g12xUcKFBtWKK/Dy14hKtSbRL0JVmt8vg2ew1Ziko1jvPHs+SEOQMM07BVVodM6wd3e4Y/vSawifEdfoFo9HpHU7FCS2L2ANsjoHIaOcKPB8YPMmYpgwOwAqbB5hNXthOoPA0nO/RVE692jzkaqkV3aMqhVrLqxnO6Gv0p5mfW66UsiahstupWoJrxN6cXm8uGpspQ7+n2bGtFH9GNDaEC3PihY5kWiw1kbqYrhrbvZIDTDlNbP9A2Fu2wWIUTIi0iIE1uX2c4W5xc6eUEylHb7A0C0xrnAybBNZS74wrPG6TjQTw26IFO2Wv/gXHUBAZv5WEWvNuMBst7gxvM9thsTEnqQ4GHmRTUUYdv/Fv/6TT+Q9QSwMEFAACAAgAb2dEUuZFxhFIBAAAERUAACYAAAB1bml2ZXJzYWwvaHRtbF9wdWJsaXNoaW5nX3NldHRpbmdzLnhtbN1Y3XLaOBS+z1NovNPL4qRNNyljyGTBTJgSoNjpNrOzkxG2wNrIkmvJUHq1T7MP1ifZIwsIBJKKTNhO9iJDfHzOd46+86exd/Y1ZWhCckkFrzlHlUMHER6JmPJxzbkKW69PHSQV5jFmgpOaw4WDzuoHXlYMGZVJQJQCVYkAhstqpmpOolRWdd3pdFqhMsv1W8EKBfiyEonUzXIiCVckdzOGZ/CjZhmRzhzBAgD+UsHnZvWDA4Q8g3Qp4oIRRGOInFN9KMwuVMoc12gNcXQ7zkXB44ZgIkf5eFhzfmn4zaPm24WOQWrSlHBNiayDUItVFccx1UFgFtBvBCWEjhOI9uTYQVMaq6TmvDnWKKDtbqKU2ObkWKM0BFDA1Rw+JQrHWGHzaPwp8lXJhcCI4hnHKY1CeIP08WtOM7wJOu2mf9PthX5wcxFedkwMOxiF/udwB6OwHXb8XfRt4S+u+/6g0+5+uAl7vU7Y7t9ZAaNrhHjuOmMeMCuKPCJLwjyVFOmQY8qgRO/RKImCImc4H5NQtCgkcYSZJA76KyPjjwVmVM2gFw6hF24Jyc5lRiI10GmrOSoviHMHZwAhMMjlsiTevV+WxMnp2tFd4/3uWFuj9LBSOEqgeEBWhua5q6KFGtVdhCNFJ1CY5N4hRwVjQZFlIld1HXTpe1W4jOEBGG8k+Bpz+hkNBYuXfJF0SOIuTiF//RZ30AiSyoC6XkY4CjCHrqYK6IyWFrIYSkVV2c2tufZ5TjFD0LEwdgi6DDbojRKcy7UsLjOpmymq/9EVisg/Db1G9KBqwCh40bVkpf+7KFiMZqJAjN6CnUBQakUK/yUErTY0GuUiLaUMS4Vk6WZCyZTEZzaOrsFFWoAljLeMEWU8fCnoNzQkI5EDLsETGIYgp9LgV3YCzrCUd6B4EeMr06btbtP//EofEMcTzKMdwaE+SZqpveDjGeJCLeyAjggXkpRJiWlcvrM5W+XpaVi2COT5mbKxhi9pWjD8nPBLQlag95jy/XjZJfE/jMDabYInZaPr5i2hocUppMRgwosIBiHl85FqARhhjgRnM4Qj2FBSj40JFYUEiRkQBlo+PUJjD2VaPo3h7gMe85jkVpCHR2/eHr/79eT0fbXifv/7n9ePGs13d59h7c4s78aDlwM7q3tXhB8YPXJR2LBtiTzVhRpvON1++bEwb3dDf3DeCNuf2uH1FoCSvc2d5bl6gW7fp+Wt4t46Hf68fRr454PGBRr4wVUnDKo2NdQV0K4qSqAKR/qGbWPTH/ifrLCBYhu93lUIVeFbdZEfWHnuWfn9YKM1MPeG/sqdwSoE2ANjM9dgEzCaUqjGF9HVVg32pIHwMpp66yWZPtrVZg7sqakJzqNkb5Xzggftz8vJ/5jprdUvty01FJCUaqP/aLs9G+nrrAX+Zfu3Xqe5V/qoHX8vomaflz7ztPw+tPZByHO3fno7APn6Z8z6wb9QSwMEFAACAAgAb2dEUiHt+O+7AQAAbgYAAB8AAAB1bml2ZXJzYWwvaHRtbF9za2luX3NldHRpbmdzLmpzjZTNTuswEIX3fYrKd4sqSAuh7HrVVroSCyTYIRaOM02jOh7LdgsF8e7EKW0dZ8LF3tRHX8/8OJ6PwbBeTLDh3fCj+d2cH9rnRgOvObOFi7Yue/TK68zKMoensgJZKmARsvPIiksLJ/3zjFDOTDWu2f7RgbaBH0MC1if/QDQEaClwR4CvFPhGie/Hfw+Csg4lBY3Ots6hGglUDpQbKTQVbxj2Z9WssMQIxh2Y/6ArLqBlep3cZnkveXacZGkupiEnsNJc7e+xwFHGxaYwuFX5gV6O/Q7p9V6Dqa98cwr7d74MAVla989BFQdeXC2SRdJPagPWwnfc6XyWzG5IWPIMZFhQOrmdzH5AW8bLZv1A70pbuiOdJuk4nYS05gV0uiQgv8rHbUzVXp1udoIfOAdvLiiGtwjJ92A6Vt0PQ6Pe6l9coDZY+I500dRvEpXI81IVB24+9ZvkfLLetu/baGbGKEOTH28PLv0OmagZM9Z6Zhg9szXxlKu+6ULNhkhz5OO2UdR7ai5ISqTiIgXq3kF1HqPHdFw8a/z5uS6cmw2YJ0RZD9Ah485xsa7qiVLn/xJOBjJV8eui4rQGn19QSwMEFAACAAgAb2dEUpQTsyJpAAAAbgAAABwAAAB1bml2ZXJzYWwvbG9jYWxfc2V0dGluZ3MueG1sDcwxDoMwDEDRnVNY3int1oHAxlaW0gNYxEWRHBuRgOD2ZPvD02/7MwocvKVg6vD1eCKwzuaDLg5/01C/EVIm9SSm7FANoe+qVmwm+XLOBSZYhS7eJo4lMo8Uixx2EajhU17/wB6brroBUEsDBBQAAgAIAFZ7Q1LckLqz2ggAAMUXAAAXAAAAdW5pdmVyc2FsL3VuaXZlcnNhbC5wbmftl2tUU1cWxw8KmqpIsPUNJoiPthQEIyoBxVhs0LYo1iViABUkqBgCRp4hxGKm2lGCjxYbBKPiiF3DQ81wwysEn1EJyVDWJELgxoAkYMhDAokhkMzFzqyZ6YdZM/N18uGuu85ev7v3vvec+/+f8/2uKKL7rCWzAADu2yMjdgMwnQXAtE7UDCQSdV/citxcaLuJW0GNxGsIGbimEL4mAHCvePbEITdk/EF6ZCwNgHknpy4XmIzJAWDh/u0RhD05CbpeYbEfPbdVNVH0c2dnZyVxB5H4bcR24rc/zMWvmNWoiL5wFfuR940KV5fGrSjK6LUy6roT5GzdW498vSb3VoxlOC8MEsF/tA6/5DmM0wDYcgnrCsDZeUiHILoQDQB2BxoJR3ywFYBTHxNQAKBXolwAuOnqg8A//BZ+cxM7Ma6tLQp6uijpfNDTsKG4N31TzCsr6j9L8F9Vc8JO2Ak7YSfshJ2wE3bCTtgJO2En/P8Jv/EhHDn/69FTbVX3i4q5bbr8hW4IC5TL/l26gLkPwxkm/hWMo0+YYLeKHNaRcsyEeQDjGFBeS1S3iBmltvUWT3Cqhmt/48E1u6fYh2yOlibHEZhrsA9mcyGVxTFmWSO0Gq9ISZYTPKb9EZcxIdQcNkDiZB40cFyeOq5BzsZGJXNyecF19WYJww1cT1lOpmI64sKFE2PccOqA6evI34/YJMeVFQ8KotES6gyzvhUn6YkBYL/62Su45UZD+1c5cW/o4da7TQE0BUeX/3gb4d3KHycvLvQD4MB6KrHZkT+GUebD3Zou0pkGqVdGNFrfO4jzAMAfDshzNIxSKujaQAvHd4SQo738emODO2hVFvuyLBgiipvNjpypEuy8hNNmnVgKTok8kTDhXTMtAo/CZFzyWs13ATlehByHJ0saSrx12ui5+nnGb0FLDa3YBbwKclVNEtGbDV4+KGmzJJi6xu1fY/WSOm6wKxJLW8xSGDlMg/83SOZ8/WQpvq+GUD/MMJzV5Uk4ljJaudXkSW+LXwtA2NPqQuOZcNu73CKHLeVFgNV0OHzyL5jNumGpWDl8dfI5R4dXG1bWJJNla2nYxKaefEF8WnvP08/4LXDohqdS4Xh/ZVuL5bKHw3A/lSzL/V6QGYdT6OjjL2VZ5ckyC9z9Ha9XJq/UltbKk02N+x0FFEjOoKhDFPajjbnlOv/sk2w0yxCXcu1uqqP1EwCKM85hyxjC6i9PH+s7KB2OqUm/arOWUsRfrdDHuty3P+4aCu1eFVZCOQgnJtDza7tIomCeYDJ3QtEmy+qd0U1XpEOWjfHybohmJUnl9wV6Eq62sjqVlBRKzGkb9JNzlHc+U2Bg3+mgNalnOYppUq3hys0jQyglvJbaPquki1tW7qBcEFvIHMrBqmTIxvXrk2VqNrdnyqrO7gviyZrI0zLEY5BS+CTsGzS76wvt/bp4S6GxjrLRZvWzyxplmWobzSpuhM2Db7MYWrOEkxvvz89nI68ZKo8VHooNj0y6dqciGoU0ENeYVID3c33acXqa3z7oxv1E6u9e9EiT/XG8KtE9vXR9OsRju0oYvQVMN9HQxUck8dELghSqt1zcODmmFPjWKnRj8PqyWKKOHK/gZ+q9vQt0DU2H1fYaxSKF/EUwjYUN43RiSq3tD8JicUQPzTRgXCR3VWURmV7x8lk/CrBxRC/LzUSboNOXRbt1zC4g05Xq1if73q69d89r0/W3sipRds3UjGrNmsFBM6Wc1tX9HZ3wToYU9RTIrN0dKoFG/+y4HBdlkF4M6fs5/PN6AXwxVwpnmslbjUfmSMBUxeE9tXeX1D5pDeEVJj9MtAvc72QaVetmQBDVERdEO9YiLImlHoqL/hM7K960CC7V9YeIYHwNJ9PGc5cleX/YkdokWZtqpUEq8bCBKoAcQobeHCA8vJfFJjVnjqIIOekyKkWyGIBl/aXYZrX4pqJr9u1Y5SyIIy80jvJO+ZFXLVDjUyELxb5p1RaNNnPdyDLqwvLc29iegk0ZdZA2Ad1S554i0wRd0ZnqyjOXJhlGaClpTBvUQSrLGEVRF28KNH0OWRb8Ii84B5B5E0vGYfvLBto53/V+u8jcjCeiIdKGnRWJ29qGk9KuxCuVMyRwVcVVHjx/sSWnaVCcl6/pnlqoaUw3lfkZjE+sX8iiUh7p8LKRJKrDPtoQiteGLOXjS+ksbHM6tOYU5SMJU6PtHEgBIOd8V4xCgQnNXnVz766i+d5XxEfvDrcn7KnaUr+OTJY9R8vxUcXr4BOy/lD51FcT6JrY+mqpI77RXZ5FOgQVBAUqw+PNCwj1+s6Nkytb36+KQO3MNPGHGw/UOjKG/T2mVuJSFk4h/UORoCKC2p5wt0yCFJg+J0nASF86l1SZgSPcq4sKpBXHFhvi6Np6shkyHH1G5UuR3y2+xZ2nG4/iilJPp1/TVJM2xxDDBlJQ/LYDOENXk6SBV/SwWpCMqNx5kqtKPO4F/1QRccXrQdfsks5c/09lmkWrv1DjyIYn4ixZdHWDfiiZXzb2TlLHZ6eq63RNveHKNC4fUplp+bRJwVi1JpHhKMWWyTvwS0LSGCssyOQ/GRbUm0umT+nefBavvwUu2JgQ+iAyww4jMi41Pw42jTe+XuiuEXvCa/PSoTOjfHOJ26+0euy97KIeTjftn8MWDCBdzvm7FqMezpyDyJEPyhBeaMzVnD2Jhsc3NdFxiGC3JqEe2oqx+XDIcm9WZcq8RlFz1vrdAKTtRMNMV5VJ4jmEbRZxGBAtL+tTAPRf/iPsZcreon8bzo7VmKnnAUhnFhrtvlMu8Wymz3s//duw/mPEHuaVkIouNwAwGtbn5TnWMOobrbQ+oGbLk9JCeeXFCCK8hQlcTXMBg1ZrDLOnd8M6Pse3w+cXDI5oQ3yx2bJ9X1pwlHoa+PNYL2YyLfufXZHxifvbldLgSVo0mk0vZw3s7T8cAACFOa6msnf05iDWeHFR3DWBT8vrBogZMBfxdtDi/T/uJiLzcq2YQL3b7ao7P11HHgPbt0VF1Gw9WPhXUEsDBBQAAgAIAFZ7Q1LlZcaxSwAAAGoAAAAbAAAAdW5pdmVyc2FsL3VuaXZlcnNhbC5wbmcueG1ss7GvyM1RKEstKs7Mz7NVMtQzULK34+WyKShKLctMLVeoAIoBBSFASaESyDVCcMszU0oybJUszM0QYhmpmekZJbZKZqbmcEF9oJEAUEsBAgAAFAACAAgAk76WUDZhWAJHAwAA4QkAABQAAAAAAAAAAQAAAAAAAAAAAHVuaXZlcnNhbC9wbGF5ZXIueG1sUEsBAgAAFAACAAgAb2dEUpxeMggUBgAANxcAAB0AAAAAAAAAAQAAAAAAeQMAAHVuaXZlcnNhbC9jb21tb25fbWVzc2FnZXMubG5nUEsBAgAAFAACAAgAb2dEUhUeYBujAAAAfwEAAC4AAAAAAAAAAQAAAAAAyAkAAHVuaXZlcnNhbC9wbGF5YmFja19hbmRfbmF2aWdhdGlvbl9zZXR0aW5ncy54bWxQSwECAAAUAAIACABvZ0RS0L0vtE4EAACHFQAAJwAAAAAAAAABAAAAAAC3CgAAdW5pdmVyc2FsL2ZsYXNoX3B1Ymxpc2hpbmdfc2V0dGluZ3MueG1sUEsBAgAAFAACAAgAb2dEUpYwZ/J4AwAA/wsAACEAAAAAAAAAAQAAAAAASg8AAHVuaXZlcnNhbC9mbGFzaF9za2luX3NldHRpbmdzLnhtbFBLAQIAABQAAgAIAG9nRFLmRcYRSAQAABEVAAAmAAAAAAAAAAEAAAAAAAETAAB1bml2ZXJzYWwvaHRtbF9wdWJsaXNoaW5nX3NldHRpbmdzLnhtbFBLAQIAABQAAgAIAG9nRFIh7fjvuwEAAG4GAAAfAAAAAAAAAAEAAAAAAI0XAAB1bml2ZXJzYWwvaHRtbF9za2luX3NldHRpbmdzLmpzUEsBAgAAFAACAAgAb2dEUpQTsyJpAAAAbgAAABwAAAAAAAAAAQAAAAAAhRkAAHVuaXZlcnNhbC9sb2NhbF9zZXR0aW5ncy54bWxQSwECAAAUAAIACABWe0NS3JC6s9oIAADFFwAAFwAAAAAAAAAAAAAAAAAoGgAAdW5pdmVyc2FsL3VuaXZlcnNhbC5wbmdQSwECAAAUAAIACABWe0NS5WXGsUsAAABqAAAAGwAAAAAAAAABAAAAAAA3IwAAdW5pdmVyc2FsL3VuaXZlcnNhbC5wbmcueG1sUEsFBgAAAAAKAAoABgMAALsjAAAAAA=="/>
  <p:tag name="ISPRING_ULTRA_SCORM_COURCE_TITLE" val="Lesson_26_N1"/>
  <p:tag name="ISPRING_SCORM_ENDPOINT" val="&lt;endpoint&gt;&lt;enable&gt;0&lt;/enable&gt;&lt;lrs&gt;http://&lt;/lrs&gt;&lt;auth&gt;0&lt;/auth&gt;&lt;login&gt;&lt;/login&gt;&lt;password&gt;&lt;/password&gt;&lt;key&gt;&lt;/key&gt;&lt;name&gt;&lt;/name&gt;&lt;email&gt;&lt;/email&gt;&lt;/endpoint&gt;&#10;"/>
  <p:tag name="ISPRING_PRESENTATION_TITLE" val="Lesson_26_N1"/>
</p:tagLst>
</file>

<file path=ppt/tags/tag10.xml><?xml version="1.0" encoding="utf-8"?>
<p:tagLst xmlns:a="http://schemas.openxmlformats.org/drawingml/2006/main" xmlns:r="http://schemas.openxmlformats.org/officeDocument/2006/relationships" xmlns:p="http://schemas.openxmlformats.org/presentationml/2006/main">
  <p:tag name="ISPRING_CONTENTLIB_ASSET_META" val="{&quot;ai&quot;:&quot;Lkf4eRff442cqg1xMs3wHw&quot;,&quot;gi&quot;:&quot;B_ZoME8Um5gIPsvaw5hqWQ&quot;,&quot;ti&quot;:&quot;characters&quot;,&quot;vs&quot;:{&quot;f&quot;:[690,691,544],&quot;i&quot;:{&quot;d&quot;:&quot;Lkf4eRff442cqg1xMs3wHw&quot;,&quot;p&quot;:true}}}"/>
</p:tagLst>
</file>

<file path=ppt/tags/tag11.xml><?xml version="1.0" encoding="utf-8"?>
<p:tagLst xmlns:a="http://schemas.openxmlformats.org/drawingml/2006/main" xmlns:r="http://schemas.openxmlformats.org/officeDocument/2006/relationships" xmlns:p="http://schemas.openxmlformats.org/presentationml/2006/main">
  <p:tag name="ISPRING_CONTENTLIB_ASSET_META" val="{&quot;ai&quot;:&quot;Lkf4eRff442cqg1xMs3wHw&quot;,&quot;gi&quot;:&quot;B_ZoME8Um5gIPsvaw5hqWQ&quot;,&quot;ti&quot;:&quot;characters&quot;,&quot;vs&quot;:{&quot;f&quot;:[690,691,544],&quot;i&quot;:{&quot;d&quot;:&quot;Lkf4eRff442cqg1xMs3wHw&quot;,&quot;p&quot;:true}}}"/>
</p:tagLst>
</file>

<file path=ppt/tags/tag12.xml><?xml version="1.0" encoding="utf-8"?>
<p:tagLst xmlns:a="http://schemas.openxmlformats.org/drawingml/2006/main" xmlns:r="http://schemas.openxmlformats.org/officeDocument/2006/relationships" xmlns:p="http://schemas.openxmlformats.org/presentationml/2006/main">
  <p:tag name="ISPRING_CONTENTLIB_ASSET_META" val="{&quot;ai&quot;:&quot;Lkf4eRff442cqg1xMs3wHw&quot;,&quot;gi&quot;:&quot;B_ZoME8Um5gIPsvaw5hqWQ&quot;,&quot;ti&quot;:&quot;characters&quot;,&quot;vs&quot;:{&quot;f&quot;:[690,691,544],&quot;i&quot;:{&quot;d&quot;:&quot;Lkf4eRff442cqg1xMs3wHw&quot;,&quot;p&quot;:true}}}"/>
</p:tagLst>
</file>

<file path=ppt/tags/tag13.xml><?xml version="1.0" encoding="utf-8"?>
<p:tagLst xmlns:a="http://schemas.openxmlformats.org/drawingml/2006/main" xmlns:r="http://schemas.openxmlformats.org/officeDocument/2006/relationships" xmlns:p="http://schemas.openxmlformats.org/presentationml/2006/main">
  <p:tag name="ISPRING_CONTENTLIB_ASSET_META" val="{&quot;ai&quot;:&quot;Lkf4eRff442cqg1xMs3wHw&quot;,&quot;gi&quot;:&quot;B_ZoME8Um5gIPsvaw5hqWQ&quot;,&quot;ti&quot;:&quot;characters&quot;,&quot;vs&quot;:{&quot;f&quot;:[690,691,544],&quot;i&quot;:{&quot;d&quot;:&quot;Lkf4eRff442cqg1xMs3wHw&quot;,&quot;p&quot;:true}}}"/>
</p:tagLst>
</file>

<file path=ppt/tags/tag14.xml><?xml version="1.0" encoding="utf-8"?>
<p:tagLst xmlns:a="http://schemas.openxmlformats.org/drawingml/2006/main" xmlns:r="http://schemas.openxmlformats.org/officeDocument/2006/relationships" xmlns:p="http://schemas.openxmlformats.org/presentationml/2006/main">
  <p:tag name="ISPRING_CONTENTLIB_ASSET_META" val="{&quot;ai&quot;:&quot;Lkf4eRff442cqg1xMs3wHw&quot;,&quot;gi&quot;:&quot;B_ZoME8Um5gIPsvaw5hqWQ&quot;,&quot;ti&quot;:&quot;characters&quot;,&quot;vs&quot;:{&quot;f&quot;:[690,691,544],&quot;i&quot;:{&quot;d&quot;:&quot;Lkf4eRff442cqg1xMs3wHw&quot;,&quot;p&quot;:true}}}"/>
</p:tagLst>
</file>

<file path=ppt/tags/tag15.xml><?xml version="1.0" encoding="utf-8"?>
<p:tagLst xmlns:a="http://schemas.openxmlformats.org/drawingml/2006/main" xmlns:r="http://schemas.openxmlformats.org/officeDocument/2006/relationships" xmlns:p="http://schemas.openxmlformats.org/presentationml/2006/main">
  <p:tag name="ISPRING_CONTENTLIB_ASSET_META" val="{&quot;ai&quot;:&quot;qKzzhlUqpZNw6wIUc3ZRlQ&quot;,&quot;gi&quot;:&quot;B_ZoME8Um5gIPsvaw5hqWQ&quot;,&quot;ti&quot;:&quot;characters&quot;,&quot;vs&quot;:{&quot;f&quot;:[690,691,642],&quot;i&quot;:{&quot;d&quot;:&quot;qKzzhlUqpZNw6wIUc3ZRlQ&quot;,&quot;p&quot;:true}}}"/>
</p:tagLst>
</file>

<file path=ppt/tags/tag16.xml><?xml version="1.0" encoding="utf-8"?>
<p:tagLst xmlns:a="http://schemas.openxmlformats.org/drawingml/2006/main" xmlns:r="http://schemas.openxmlformats.org/officeDocument/2006/relationships" xmlns:p="http://schemas.openxmlformats.org/presentationml/2006/main">
  <p:tag name="ISPRING_CONTENTLIB_ASSET_META" val="{&quot;ai&quot;:&quot;FJXdkZ1cGAY44cLqfBjWVg&quot;,&quot;gi&quot;:&quot;B_ZoME8Um5gIPsvaw5hqWQ&quot;,&quot;ti&quot;:&quot;characters&quot;,&quot;vs&quot;:{&quot;f&quot;:[690,691,642],&quot;i&quot;:{&quot;d&quot;:&quot;FJXdkZ1cGAY44cLqfBjWVg&quot;,&quot;p&quot;:true}}}"/>
</p:tagLst>
</file>

<file path=ppt/tags/tag17.xml><?xml version="1.0" encoding="utf-8"?>
<p:tagLst xmlns:a="http://schemas.openxmlformats.org/drawingml/2006/main" xmlns:r="http://schemas.openxmlformats.org/officeDocument/2006/relationships" xmlns:p="http://schemas.openxmlformats.org/presentationml/2006/main">
  <p:tag name="ISPRING_CONTENTLIB_ASSET_META" val="{&quot;ai&quot;:&quot;LcIi-aLHHTIVyUNeFv_WjQ&quot;,&quot;gi&quot;:&quot;B_ZoME8Um5gIPsvaw5hqWQ&quot;,&quot;ti&quot;:&quot;characters&quot;,&quot;vs&quot;:{&quot;f&quot;:[690,691,642],&quot;i&quot;:{&quot;d&quot;:&quot;LcIi-aLHHTIVyUNeFv_WjQ&quot;,&quot;p&quot;:true}}}"/>
</p:tagLst>
</file>

<file path=ppt/tags/tag18.xml><?xml version="1.0" encoding="utf-8"?>
<p:tagLst xmlns:a="http://schemas.openxmlformats.org/drawingml/2006/main" xmlns:r="http://schemas.openxmlformats.org/officeDocument/2006/relationships" xmlns:p="http://schemas.openxmlformats.org/presentationml/2006/main">
  <p:tag name="ISPRING_CONTENTLIB_ASSET_META" val="{&quot;ai&quot;:&quot;RIK1Fj4w4cQPU7mYf8U--Q&quot;,&quot;gi&quot;:&quot;B_ZoME8Um5gIPsvaw5hqWQ&quot;,&quot;ti&quot;:&quot;characters&quot;,&quot;vs&quot;:{&quot;f&quot;:[690,691],&quot;i&quot;:{&quot;d&quot;:&quot;RIK1Fj4w4cQPU7mYf8U--Q&quot;,&quot;p&quot;:true}}}"/>
</p:tagLst>
</file>

<file path=ppt/tags/tag19.xml><?xml version="1.0" encoding="utf-8"?>
<p:tagLst xmlns:a="http://schemas.openxmlformats.org/drawingml/2006/main" xmlns:r="http://schemas.openxmlformats.org/officeDocument/2006/relationships" xmlns:p="http://schemas.openxmlformats.org/presentationml/2006/main">
  <p:tag name="ISPRING_CONTENTLIB_ASSET_META" val="{&quot;ai&quot;:&quot;GpUxjJrp2GaaLiqPVEe07w&quot;,&quot;gi&quot;:&quot;B_ZoME8Um5gIPsvaw5hqWQ&quot;,&quot;ti&quot;:&quot;characters&quot;,&quot;vs&quot;:{&quot;f&quot;:[690,691,565],&quot;i&quot;:{&quot;d&quot;:&quot;GpUxjJrp2GaaLiqPVEe07w&quot;,&quot;p&quot;:true}}}"/>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kb-iB1b5t5vRo17kk8lNAw&quot;,&quot;gi&quot;:&quot;B_ZoME8Um5gIPsvaw5hqWQ&quot;,&quot;ti&quot;:&quot;characters&quot;,&quot;vs&quot;:{&quot;f&quot;:[690,691],&quot;i&quot;:{&quot;d&quot;:&quot;kb-iB1b5t5vRo17kk8lNAw&quot;,&quot;p&quot;:true}}}"/>
</p:tagLst>
</file>

<file path=ppt/tags/tag20.xml><?xml version="1.0" encoding="utf-8"?>
<p:tagLst xmlns:a="http://schemas.openxmlformats.org/drawingml/2006/main" xmlns:r="http://schemas.openxmlformats.org/officeDocument/2006/relationships" xmlns:p="http://schemas.openxmlformats.org/presentationml/2006/main">
  <p:tag name="ISPRING_CONTENTLIB_ASSET_META" val="{&quot;ai&quot;:&quot;6JxnnpT4n7K7VoQWg-usow&quot;,&quot;gi&quot;:&quot;B_ZoME8Um5gIPsvaw5hqWQ&quot;,&quot;ti&quot;:&quot;characters&quot;,&quot;vs&quot;:{&quot;f&quot;:[690,691,642],&quot;i&quot;:{&quot;d&quot;:&quot;6JxnnpT4n7K7VoQWg-usow&quot;,&quot;p&quot;:true}}}"/>
</p:tagLst>
</file>

<file path=ppt/tags/tag21.xml><?xml version="1.0" encoding="utf-8"?>
<p:tagLst xmlns:a="http://schemas.openxmlformats.org/drawingml/2006/main" xmlns:r="http://schemas.openxmlformats.org/officeDocument/2006/relationships" xmlns:p="http://schemas.openxmlformats.org/presentationml/2006/main">
  <p:tag name="ISPRING_CONTENTLIB_ASSET_META" val="{&quot;ai&quot;:&quot;qKzzhlUqpZNw6wIUc3ZRlQ&quot;,&quot;gi&quot;:&quot;B_ZoME8Um5gIPsvaw5hqWQ&quot;,&quot;ti&quot;:&quot;characters&quot;,&quot;vs&quot;:{&quot;f&quot;:[690,691,642],&quot;i&quot;:{&quot;d&quot;:&quot;qKzzhlUqpZNw6wIUc3ZRlQ&quot;,&quot;p&quot;:true}}}"/>
</p:tagLst>
</file>

<file path=ppt/tags/tag22.xml><?xml version="1.0" encoding="utf-8"?>
<p:tagLst xmlns:a="http://schemas.openxmlformats.org/drawingml/2006/main" xmlns:r="http://schemas.openxmlformats.org/officeDocument/2006/relationships" xmlns:p="http://schemas.openxmlformats.org/presentationml/2006/main">
  <p:tag name="ISPRING_CONTENTLIB_ASSET_META" val="{&quot;ai&quot;:&quot;RIK1Fj4w4cQPU7mYf8U--Q&quot;,&quot;gi&quot;:&quot;B_ZoME8Um5gIPsvaw5hqWQ&quot;,&quot;ti&quot;:&quot;characters&quot;,&quot;vs&quot;:{&quot;f&quot;:[690,691],&quot;i&quot;:{&quot;d&quot;:&quot;RIK1Fj4w4cQPU7mYf8U--Q&quot;,&quot;p&quot;:true}}}"/>
</p:tagLst>
</file>

<file path=ppt/tags/tag23.xml><?xml version="1.0" encoding="utf-8"?>
<p:tagLst xmlns:a="http://schemas.openxmlformats.org/drawingml/2006/main" xmlns:r="http://schemas.openxmlformats.org/officeDocument/2006/relationships" xmlns:p="http://schemas.openxmlformats.org/presentationml/2006/main">
  <p:tag name="ISPRING_CONTENTLIB_ASSET_META" val="{&quot;ai&quot;:&quot;I12UzsVcYuQ6zDZKur-Ivg&quot;,&quot;gi&quot;:&quot;B_ZoME8Um5gIPsvaw5hqWQ&quot;,&quot;ti&quot;:&quot;characters&quot;,&quot;vs&quot;:{&quot;f&quot;:[690,691],&quot;i&quot;:{&quot;d&quot;:&quot;I12UzsVcYuQ6zDZKur-Ivg&quot;,&quot;p&quot;:true}}}"/>
</p:tagLst>
</file>

<file path=ppt/tags/tag24.xml><?xml version="1.0" encoding="utf-8"?>
<p:tagLst xmlns:a="http://schemas.openxmlformats.org/drawingml/2006/main" xmlns:r="http://schemas.openxmlformats.org/officeDocument/2006/relationships" xmlns:p="http://schemas.openxmlformats.org/presentationml/2006/main">
  <p:tag name="ISPRING_CONTENTLIB_ASSET_META" val="{&quot;ai&quot;:&quot;wpQ-T_wzPnr7S0KzdsI3AA&quot;,&quot;gi&quot;:&quot;B_ZoME8Um5gIPsvaw5hqWQ&quot;,&quot;ti&quot;:&quot;characters&quot;,&quot;vs&quot;:{&quot;f&quot;:[690,691],&quot;i&quot;:{&quot;d&quot;:&quot;wpQ-T_wzPnr7S0KzdsI3AA&quot;,&quot;p&quot;:true}}}"/>
</p:tagLst>
</file>

<file path=ppt/tags/tag25.xml><?xml version="1.0" encoding="utf-8"?>
<p:tagLst xmlns:a="http://schemas.openxmlformats.org/drawingml/2006/main" xmlns:r="http://schemas.openxmlformats.org/officeDocument/2006/relationships" xmlns:p="http://schemas.openxmlformats.org/presentationml/2006/main">
  <p:tag name="ISPRING_CONTENTLIB_ASSET_META" val="{&quot;ai&quot;:&quot;n_DsZ3CPNYFvdha_sjVLxA&quot;,&quot;gi&quot;:&quot;B_ZoME8Um5gIPsvaw5hqWQ&quot;,&quot;ti&quot;:&quot;characters&quot;,&quot;vs&quot;:{&quot;f&quot;:[690,691,529],&quot;i&quot;:{&quot;d&quot;:&quot;n_DsZ3CPNYFvdha_sjVLxA&quot;,&quot;p&quot;:true}}}"/>
</p:tagLst>
</file>

<file path=ppt/tags/tag26.xml><?xml version="1.0" encoding="utf-8"?>
<p:tagLst xmlns:a="http://schemas.openxmlformats.org/drawingml/2006/main" xmlns:r="http://schemas.openxmlformats.org/officeDocument/2006/relationships" xmlns:p="http://schemas.openxmlformats.org/presentationml/2006/main">
  <p:tag name="ISPRING_CONTENTLIB_ASSET_META" val="{&quot;ai&quot;:&quot;sTibdcG7Ea38PQ559NhRBQ&quot;,&quot;gi&quot;:&quot;B_ZoME8Um5gIPsvaw5hqWQ&quot;,&quot;ti&quot;:&quot;characters&quot;,&quot;vs&quot;:{&quot;f&quot;:[690,691,543],&quot;i&quot;:{&quot;d&quot;:&quot;sTibdcG7Ea38PQ559NhRBQ&quot;,&quot;p&quot;:true}}}"/>
</p:tagLst>
</file>

<file path=ppt/tags/tag27.xml><?xml version="1.0" encoding="utf-8"?>
<p:tagLst xmlns:a="http://schemas.openxmlformats.org/drawingml/2006/main" xmlns:r="http://schemas.openxmlformats.org/officeDocument/2006/relationships" xmlns:p="http://schemas.openxmlformats.org/presentationml/2006/main">
  <p:tag name="ISPRING_QUIZ_SHAPES_ADDED" val="1"/>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RESOURCE_QUIZ" val="quiz1.quiz"/>
  <p:tag name="ISPRING_QUIZ_FULL_PATH" val="C:\Users\filom\Documents\ENGIMATH\LESSONS\MATRICES\LESSON 26 P\Lesson_26_N1\quiz\quiz1.quiz"/>
  <p:tag name="ISPRING_QUIZ_RELATIVE_PATH" val="Lesson_26_N1\quiz\quiz1.quiz"/>
</p:tagLst>
</file>

<file path=ppt/tags/tag28.xml><?xml version="1.0" encoding="utf-8"?>
<p:tagLst xmlns:a="http://schemas.openxmlformats.org/drawingml/2006/main" xmlns:r="http://schemas.openxmlformats.org/officeDocument/2006/relationships" xmlns:p="http://schemas.openxmlformats.org/presentationml/2006/main">
  <p:tag name="ISPRING_CONTENTLIB_ASSET_META" val="{&quot;ai&quot;:&quot;emqXxAWb1OiayV0rdTxxIw&quot;,&quot;gi&quot;:&quot;B_ZoME8Um5gIPsvaw5hqWQ&quot;,&quot;ti&quot;:&quot;characters&quot;,&quot;vs&quot;:{&quot;f&quot;:[690,691,501],&quot;i&quot;:{&quot;d&quot;:&quot;emqXxAWb1OiayV0rdTxxIw&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LcIi-aLHHTIVyUNeFv_WjQ&quot;,&quot;gi&quot;:&quot;B_ZoME8Um5gIPsvaw5hqWQ&quot;,&quot;ti&quot;:&quot;characters&quot;,&quot;vs&quot;:{&quot;f&quot;:[690,691],&quot;i&quot;:{&quot;d&quot;:&quot;LcIi-aLHHTIVyUNeFv_WjQ&quot;,&quot;p&quot;:true}}}"/>
</p:tagLst>
</file>

<file path=ppt/tags/tag4.xml><?xml version="1.0" encoding="utf-8"?>
<p:tagLst xmlns:a="http://schemas.openxmlformats.org/drawingml/2006/main" xmlns:r="http://schemas.openxmlformats.org/officeDocument/2006/relationships" xmlns:p="http://schemas.openxmlformats.org/presentationml/2006/main">
  <p:tag name="ISPRING_CONTENTLIB_ASSET_META" val="{&quot;ai&quot;:&quot;lV_pnGqEeJJol36pEU3pJA&quot;,&quot;gi&quot;:&quot;B_ZoME8Um5gIPsvaw5hqWQ&quot;,&quot;ti&quot;:&quot;characters&quot;,&quot;vs&quot;:{&quot;f&quot;:[690,691],&quot;i&quot;:{&quot;d&quot;:&quot;lV_pnGqEeJJol36pEU3pJA&quot;,&quot;p&quot;:true}}}"/>
</p:tagLst>
</file>

<file path=ppt/tags/tag5.xml><?xml version="1.0" encoding="utf-8"?>
<p:tagLst xmlns:a="http://schemas.openxmlformats.org/drawingml/2006/main" xmlns:r="http://schemas.openxmlformats.org/officeDocument/2006/relationships" xmlns:p="http://schemas.openxmlformats.org/presentationml/2006/main">
  <p:tag name="ISPRING_CONTENTLIB_ASSET_META" val="{&quot;ai&quot;:&quot;Xj9KIQM0pnxd_HrzCQQdwA&quot;,&quot;gi&quot;:&quot;B_ZoME8Um5gIPsvaw5hqWQ&quot;,&quot;ti&quot;:&quot;characters&quot;,&quot;vs&quot;:{&quot;f&quot;:[690,691,543],&quot;i&quot;:{&quot;d&quot;:&quot;Xj9KIQM0pnxd_HrzCQQdwA&quot;,&quot;p&quot;:true}}}"/>
</p:tagLst>
</file>

<file path=ppt/tags/tag6.xml><?xml version="1.0" encoding="utf-8"?>
<p:tagLst xmlns:a="http://schemas.openxmlformats.org/drawingml/2006/main" xmlns:r="http://schemas.openxmlformats.org/officeDocument/2006/relationships" xmlns:p="http://schemas.openxmlformats.org/presentationml/2006/main">
  <p:tag name="ISPRING_CONTENTLIB_ASSET_META" val="{&quot;ai&quot;:&quot;G9h3-XuJpkAhJcG6kleTsA&quot;,&quot;gi&quot;:&quot;FGqgo8LJlWW1vXT3-lNxyg&quot;,&quot;ti&quot;:&quot;ui_elements&quot;,&quot;vs&quot;:{&quot;f&quot;:[60],&quot;i&quot;:{&quot;d&quot;:&quot;G9h3-XuJpkAhJcG6kleTsA&quot;,&quot;p&quot;:true}}}"/>
</p:tagLst>
</file>

<file path=ppt/tags/tag7.xml><?xml version="1.0" encoding="utf-8"?>
<p:tagLst xmlns:a="http://schemas.openxmlformats.org/drawingml/2006/main" xmlns:r="http://schemas.openxmlformats.org/officeDocument/2006/relationships" xmlns:p="http://schemas.openxmlformats.org/presentationml/2006/main">
  <p:tag name="ISPRING_CONTENTLIB_ASSET_META" val="{&quot;ai&quot;:&quot;1eRA1K9hEi8WGOGEIlrxtw&quot;,&quot;gi&quot;:&quot;FGqgo8LJlWW1vXT3-lNxyg&quot;,&quot;ti&quot;:&quot;ui_elements&quot;,&quot;vs&quot;:{&quot;f&quot;:[60],&quot;i&quot;:{&quot;d&quot;:&quot;1eRA1K9hEi8WGOGEIlrxtw&quot;,&quot;p&quot;:true}}}"/>
</p:tagLst>
</file>

<file path=ppt/tags/tag8.xml><?xml version="1.0" encoding="utf-8"?>
<p:tagLst xmlns:a="http://schemas.openxmlformats.org/drawingml/2006/main" xmlns:r="http://schemas.openxmlformats.org/officeDocument/2006/relationships" xmlns:p="http://schemas.openxmlformats.org/presentationml/2006/main">
  <p:tag name="ISPRING_CONTENTLIB_ASSET_META" val="{&quot;ai&quot;:&quot;emqXxAWb1OiayV0rdTxxIw&quot;,&quot;gi&quot;:&quot;B_ZoME8Um5gIPsvaw5hqWQ&quot;,&quot;ti&quot;:&quot;characters&quot;,&quot;vs&quot;:{&quot;f&quot;:[690,691,501],&quot;i&quot;:{&quot;d&quot;:&quot;emqXxAWb1OiayV0rdTxxIw&quot;,&quot;p&quot;:true}}}"/>
</p:tagLst>
</file>

<file path=ppt/tags/tag9.xml><?xml version="1.0" encoding="utf-8"?>
<p:tagLst xmlns:a="http://schemas.openxmlformats.org/drawingml/2006/main" xmlns:r="http://schemas.openxmlformats.org/officeDocument/2006/relationships" xmlns:p="http://schemas.openxmlformats.org/presentationml/2006/main">
  <p:tag name="ISPRING_CONTENTLIB_ASSET_META" val="{&quot;ai&quot;:&quot;RIK1Fj4w4cQPU7mYf8U--Q&quot;,&quot;gi&quot;:&quot;B_ZoME8Um5gIPsvaw5hqWQ&quot;,&quot;ti&quot;:&quot;characters&quot;,&quot;vs&quot;:{&quot;f&quot;:[690,691],&quot;i&quot;:{&quot;d&quot;:&quot;RIK1Fj4w4cQPU7mYf8U--Q&quot;,&quot;p&quot;:tru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12862</TotalTime>
  <Words>4142</Words>
  <Application>Microsoft Office PowerPoint</Application>
  <PresentationFormat>Widescreen</PresentationFormat>
  <Paragraphs>784</Paragraphs>
  <Slides>37</Slides>
  <Notes>37</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Arial</vt:lpstr>
      <vt:lpstr>Bradley Hand ITC</vt:lpstr>
      <vt:lpstr>Calibri</vt:lpstr>
      <vt:lpstr>Calibri Light</vt:lpstr>
      <vt:lpstr>Cambria Math</vt:lpstr>
      <vt:lpstr>Segoe UI</vt:lpstr>
      <vt:lpstr>Segoe UI Semibold</vt:lpstr>
      <vt:lpstr>Times New Roman</vt:lpstr>
      <vt:lpstr>Tema de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UPV/EHU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Lesson_26_N1</dc:title>
  <dc:creator>EUGENIO BRAVO</dc:creator>
  <cp:lastModifiedBy>Elena Safiulina</cp:lastModifiedBy>
  <cp:revision>369</cp:revision>
  <dcterms:created xsi:type="dcterms:W3CDTF">2020-02-05T17:06:21Z</dcterms:created>
  <dcterms:modified xsi:type="dcterms:W3CDTF">2025-05-03T21:39:35Z</dcterms:modified>
</cp:coreProperties>
</file>