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s/slide35.xml" ContentType="application/vnd.openxmlformats-officedocument.presentationml.slide+xml"/>
  <Override PartName="/ppt/slides/slide3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0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.xml" ContentType="application/vnd.openxmlformats-officedocument.presentationml.slide+xml"/>
  <Override PartName="/ppt/slides/slide38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4.xml" ContentType="application/vnd.openxmlformats-officedocument.presentationml.slide+xml"/>
  <Override PartName="/ppt/slides/slide9.xml" ContentType="application/vnd.openxmlformats-officedocument.presentationml.slide+xml"/>
  <Override PartName="/ppt/slides/slide36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3.xml" ContentType="application/vnd.openxmlformats-officedocument.presentationml.slide+xml"/>
  <Override PartName="/ppt/slides/slide8.xml" ContentType="application/vnd.openxmlformats-officedocument.presentationml.slide+xml"/>
  <Override PartName="/ppt/slides/slide37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5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48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15.xml" ContentType="application/vnd.openxmlformats-officedocument.presentationml.slide+xml"/>
  <Override PartName="/ppt/slides/slide26.xml" ContentType="application/vnd.openxmlformats-officedocument.presentationml.slide+xml"/>
  <Override PartName="/ppt/slides/slide14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16.xml" ContentType="application/vnd.openxmlformats-officedocument.presentationml.slide+xml"/>
  <Override PartName="/ppt/slides/slide3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ppt/tags/tag55.xml" ContentType="application/vnd.openxmlformats-officedocument.presentationml.tags+xml"/>
  <Override PartName="/ppt/tags/tag53.xml" ContentType="application/vnd.openxmlformats-officedocument.presentationml.tags+xml"/>
  <Override PartName="/ppt/tags/tag56.xml" ContentType="application/vnd.openxmlformats-officedocument.presentationml.tags+xml"/>
  <Override PartName="/ppt/tags/tag54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52.xml" ContentType="application/vnd.openxmlformats-officedocument.presentationml.tags+xml"/>
  <Override PartName="/ppt/tags/tag51.xml" ContentType="application/vnd.openxmlformats-officedocument.presentationml.tags+xml"/>
  <Override PartName="/ppt/tags/tag50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61.xml" ContentType="application/vnd.openxmlformats-officedocument.presentationml.tags+xml"/>
  <Override PartName="/ppt/tags/tag63.xml" ContentType="application/vnd.openxmlformats-officedocument.presentationml.tags+xml"/>
  <Override PartName="/ppt/tags/tag42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1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73.xml" ContentType="application/vnd.openxmlformats-officedocument.presentationml.tags+xml"/>
  <Override PartName="/ppt/tags/tag72.xml" ContentType="application/vnd.openxmlformats-officedocument.presentationml.tags+xml"/>
  <Override PartName="/ppt/tags/tag71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62.xml" ContentType="application/vnd.openxmlformats-officedocument.presentationml.tags+xml"/>
  <Override PartName="/ppt/tags/tag41.xml" ContentType="application/vnd.openxmlformats-officedocument.presentationml.tags+xml"/>
  <Override PartName="/ppt/tags/tag40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11.xml" ContentType="application/vnd.openxmlformats-officedocument.presentationml.tags+xml"/>
  <Override PartName="/ppt/tags/tag10.xml" ContentType="application/vnd.openxmlformats-officedocument.presentationml.tags+xml"/>
  <Override PartName="/ppt/tags/tag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app.xml" ContentType="application/vnd.openxmlformats-officedocument.extended-properties+xml"/>
  <Override PartName="/ppt/tags/tag20.xml" ContentType="application/vnd.openxmlformats-officedocument.presentationml.tags+xml"/>
  <Override PartName="/ppt/tags/tag2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32.xml" ContentType="application/vnd.openxmlformats-officedocument.presentationml.tags+xml"/>
  <Override PartName="/ppt/tags/tag31.xml" ContentType="application/vnd.openxmlformats-officedocument.presentationml.tags+xml"/>
  <Override PartName="/ppt/tags/tag30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21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80" r:id="rId5"/>
    <p:sldId id="281" r:id="rId6"/>
    <p:sldId id="282" r:id="rId7"/>
    <p:sldId id="283" r:id="rId8"/>
    <p:sldId id="285" r:id="rId9"/>
    <p:sldId id="286" r:id="rId10"/>
    <p:sldId id="287" r:id="rId11"/>
    <p:sldId id="288" r:id="rId12"/>
    <p:sldId id="289" r:id="rId13"/>
    <p:sldId id="259" r:id="rId14"/>
    <p:sldId id="291" r:id="rId15"/>
    <p:sldId id="292" r:id="rId16"/>
    <p:sldId id="293" r:id="rId17"/>
    <p:sldId id="321" r:id="rId18"/>
    <p:sldId id="319" r:id="rId19"/>
    <p:sldId id="295" r:id="rId20"/>
    <p:sldId id="296" r:id="rId21"/>
    <p:sldId id="297" r:id="rId22"/>
    <p:sldId id="273" r:id="rId23"/>
    <p:sldId id="261" r:id="rId24"/>
    <p:sldId id="298" r:id="rId25"/>
    <p:sldId id="299" r:id="rId26"/>
    <p:sldId id="263" r:id="rId27"/>
    <p:sldId id="301" r:id="rId28"/>
    <p:sldId id="302" r:id="rId29"/>
    <p:sldId id="303" r:id="rId30"/>
    <p:sldId id="304" r:id="rId31"/>
    <p:sldId id="305" r:id="rId32"/>
    <p:sldId id="265" r:id="rId33"/>
    <p:sldId id="306" r:id="rId34"/>
    <p:sldId id="275" r:id="rId35"/>
    <p:sldId id="308" r:id="rId36"/>
    <p:sldId id="309" r:id="rId37"/>
    <p:sldId id="268" r:id="rId38"/>
    <p:sldId id="269" r:id="rId39"/>
    <p:sldId id="316" r:id="rId40"/>
    <p:sldId id="310" r:id="rId41"/>
    <p:sldId id="311" r:id="rId42"/>
    <p:sldId id="312" r:id="rId43"/>
    <p:sldId id="313" r:id="rId44"/>
    <p:sldId id="314" r:id="rId45"/>
    <p:sldId id="315" r:id="rId46"/>
    <p:sldId id="266" r:id="rId47"/>
    <p:sldId id="322" r:id="rId48"/>
    <p:sldId id="267" r:id="rId49"/>
  </p:sldIdLst>
  <p:sldSz cx="12192000" cy="6858000"/>
  <p:notesSz cx="6858000" cy="9144000"/>
  <p:custDataLst>
    <p:tags r:id="rId51"/>
  </p:custData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5E4F"/>
    <a:srgbClr val="FFFFFF"/>
    <a:srgbClr val="0C2B8E"/>
    <a:srgbClr val="29A6FF"/>
    <a:srgbClr val="D7D7D7"/>
    <a:srgbClr val="FF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6" autoAdjust="0"/>
    <p:restoredTop sz="94660"/>
  </p:normalViewPr>
  <p:slideViewPr>
    <p:cSldViewPr snapToGrid="0">
      <p:cViewPr varScale="1">
        <p:scale>
          <a:sx n="72" d="100"/>
          <a:sy n="7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8" Type="http://schemas.openxmlformats.org/officeDocument/2006/relationships/customXml" Target="../customXml/item3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7" Type="http://schemas.openxmlformats.org/officeDocument/2006/relationships/image" Target="../media/image111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Relationship Id="rId6" Type="http://schemas.openxmlformats.org/officeDocument/2006/relationships/image" Target="../media/image110.wmf"/><Relationship Id="rId5" Type="http://schemas.openxmlformats.org/officeDocument/2006/relationships/image" Target="../media/image109.wmf"/><Relationship Id="rId4" Type="http://schemas.openxmlformats.org/officeDocument/2006/relationships/image" Target="../media/image108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wmf"/><Relationship Id="rId3" Type="http://schemas.openxmlformats.org/officeDocument/2006/relationships/image" Target="../media/image114.wmf"/><Relationship Id="rId7" Type="http://schemas.openxmlformats.org/officeDocument/2006/relationships/image" Target="../media/image118.wmf"/><Relationship Id="rId2" Type="http://schemas.openxmlformats.org/officeDocument/2006/relationships/image" Target="../media/image113.wmf"/><Relationship Id="rId1" Type="http://schemas.openxmlformats.org/officeDocument/2006/relationships/image" Target="../media/image112.wmf"/><Relationship Id="rId6" Type="http://schemas.openxmlformats.org/officeDocument/2006/relationships/image" Target="../media/image117.wmf"/><Relationship Id="rId5" Type="http://schemas.openxmlformats.org/officeDocument/2006/relationships/image" Target="../media/image116.wmf"/><Relationship Id="rId4" Type="http://schemas.openxmlformats.org/officeDocument/2006/relationships/image" Target="../media/image115.wmf"/><Relationship Id="rId9" Type="http://schemas.openxmlformats.org/officeDocument/2006/relationships/image" Target="../media/image12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B1C37-68C0-49C9-967E-46C59EEA5A24}" type="datetimeFigureOut">
              <a:rPr lang="es-ES" smtClean="0"/>
              <a:t>24/08/2021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ABAAB-CC1C-44E9-A273-6BB156BE5D7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7945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7143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1293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9493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35263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7721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0317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9352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8914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4518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11023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4401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092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50324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44245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15855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0380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73586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11651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94250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49014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84422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8323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20135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1329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85868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60842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6957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62917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77227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144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84333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31251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1590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81067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7202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4918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7838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4809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82796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728182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28235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241859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6377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6109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2215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9861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80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5192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24/08/2021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274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24/08/2021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1180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24/08/2021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7790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24/08/2021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2153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24/08/2021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547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24/08/2021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5816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24/08/2021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63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24/08/2021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4008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24/08/2021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4143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24/08/2021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9720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24/08/2021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5807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0B4D6-CC47-4F24-8B0E-CA3C09DE4BF7}" type="datetimeFigureOut">
              <a:rPr lang="es-ES" smtClean="0"/>
              <a:t>24/08/2021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CE3F5-79E0-4E70-8953-1118A10D355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904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notesSlide" Target="../notesSlides/notesSlide1.xml"/><Relationship Id="rId7" Type="http://schemas.openxmlformats.org/officeDocument/2006/relationships/slide" Target="slide2.xml"/><Relationship Id="rId12" Type="http://schemas.openxmlformats.org/officeDocument/2006/relationships/slide" Target="slide4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11" Type="http://schemas.openxmlformats.org/officeDocument/2006/relationships/slide" Target="slide46.xml"/><Relationship Id="rId5" Type="http://schemas.openxmlformats.org/officeDocument/2006/relationships/image" Target="../media/image2.png"/><Relationship Id="rId10" Type="http://schemas.openxmlformats.org/officeDocument/2006/relationships/slide" Target="slide35.xml"/><Relationship Id="rId4" Type="http://schemas.openxmlformats.org/officeDocument/2006/relationships/image" Target="../media/image1.png"/><Relationship Id="rId9" Type="http://schemas.openxmlformats.org/officeDocument/2006/relationships/slide" Target="slide2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21" Type="http://schemas.openxmlformats.org/officeDocument/2006/relationships/slide" Target="slide17.xml"/><Relationship Id="rId7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slide" Target="slide46.xml"/><Relationship Id="rId2" Type="http://schemas.openxmlformats.org/officeDocument/2006/relationships/tags" Target="../tags/tag29.xml"/><Relationship Id="rId16" Type="http://schemas.openxmlformats.org/officeDocument/2006/relationships/image" Target="../media/image18.png"/><Relationship Id="rId20" Type="http://schemas.openxmlformats.org/officeDocument/2006/relationships/slide" Target="slide2.xml"/><Relationship Id="rId1" Type="http://schemas.openxmlformats.org/officeDocument/2006/relationships/tags" Target="../tags/tag28.xml"/><Relationship Id="rId6" Type="http://schemas.openxmlformats.org/officeDocument/2006/relationships/image" Target="../media/image13.png"/><Relationship Id="rId24" Type="http://schemas.openxmlformats.org/officeDocument/2006/relationships/slide" Target="slide43.xml"/><Relationship Id="rId5" Type="http://schemas.openxmlformats.org/officeDocument/2006/relationships/image" Target="../media/image2.png"/><Relationship Id="rId15" Type="http://schemas.openxmlformats.org/officeDocument/2006/relationships/image" Target="../media/image17.png"/><Relationship Id="rId23" Type="http://schemas.openxmlformats.org/officeDocument/2006/relationships/slide" Target="slide35.xml"/><Relationship Id="rId10" Type="http://schemas.openxmlformats.org/officeDocument/2006/relationships/image" Target="../media/image3.jpeg"/><Relationship Id="rId19" Type="http://schemas.openxmlformats.org/officeDocument/2006/relationships/image" Target="../media/image3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6.png"/><Relationship Id="rId22" Type="http://schemas.openxmlformats.org/officeDocument/2006/relationships/slide" Target="slide2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slide" Target="slide26.xml"/><Relationship Id="rId3" Type="http://schemas.openxmlformats.org/officeDocument/2006/relationships/tags" Target="../tags/tag32.xml"/><Relationship Id="rId21" Type="http://schemas.openxmlformats.org/officeDocument/2006/relationships/image" Target="../media/image37.png"/><Relationship Id="rId7" Type="http://schemas.openxmlformats.org/officeDocument/2006/relationships/image" Target="../media/image2.png"/><Relationship Id="rId12" Type="http://schemas.openxmlformats.org/officeDocument/2006/relationships/image" Target="../media/image3.jpeg"/><Relationship Id="rId17" Type="http://schemas.openxmlformats.org/officeDocument/2006/relationships/image" Target="../media/image17.png"/><Relationship Id="rId25" Type="http://schemas.openxmlformats.org/officeDocument/2006/relationships/slide" Target="slide17.xml"/><Relationship Id="rId2" Type="http://schemas.openxmlformats.org/officeDocument/2006/relationships/tags" Target="../tags/tag31.xml"/><Relationship Id="rId20" Type="http://schemas.openxmlformats.org/officeDocument/2006/relationships/image" Target="../media/image20.png"/><Relationship Id="rId29" Type="http://schemas.openxmlformats.org/officeDocument/2006/relationships/slide" Target="slide46.xml"/><Relationship Id="rId1" Type="http://schemas.openxmlformats.org/officeDocument/2006/relationships/tags" Target="../tags/tag30.x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16.png"/><Relationship Id="rId24" Type="http://schemas.openxmlformats.org/officeDocument/2006/relationships/slide" Target="slide2.xml"/><Relationship Id="rId5" Type="http://schemas.openxmlformats.org/officeDocument/2006/relationships/slideLayout" Target="../slideLayouts/slideLayout7.xml"/><Relationship Id="rId23" Type="http://schemas.openxmlformats.org/officeDocument/2006/relationships/image" Target="../media/image39.png"/><Relationship Id="rId28" Type="http://schemas.openxmlformats.org/officeDocument/2006/relationships/slide" Target="slide43.xml"/><Relationship Id="rId10" Type="http://schemas.openxmlformats.org/officeDocument/2006/relationships/image" Target="../media/image15.png"/><Relationship Id="rId19" Type="http://schemas.openxmlformats.org/officeDocument/2006/relationships/image" Target="../media/image19.png"/><Relationship Id="rId4" Type="http://schemas.openxmlformats.org/officeDocument/2006/relationships/tags" Target="../tags/tag33.xml"/><Relationship Id="rId9" Type="http://schemas.openxmlformats.org/officeDocument/2006/relationships/image" Target="../media/image14.png"/><Relationship Id="rId22" Type="http://schemas.openxmlformats.org/officeDocument/2006/relationships/image" Target="../media/image38.png"/><Relationship Id="rId27" Type="http://schemas.openxmlformats.org/officeDocument/2006/relationships/slide" Target="slide3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8" Type="http://schemas.openxmlformats.org/officeDocument/2006/relationships/slide" Target="slide3.xml"/><Relationship Id="rId3" Type="http://schemas.openxmlformats.org/officeDocument/2006/relationships/notesSlide" Target="../notesSlides/notesSlide12.xml"/><Relationship Id="rId21" Type="http://schemas.openxmlformats.org/officeDocument/2006/relationships/slide" Target="slide26.xml"/><Relationship Id="rId7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9.png"/><Relationship Id="rId20" Type="http://schemas.openxmlformats.org/officeDocument/2006/relationships/slide" Target="slide17.xml"/><Relationship Id="rId1" Type="http://schemas.openxmlformats.org/officeDocument/2006/relationships/tags" Target="../tags/tag34.xml"/><Relationship Id="rId6" Type="http://schemas.openxmlformats.org/officeDocument/2006/relationships/image" Target="../media/image14.png"/><Relationship Id="rId24" Type="http://schemas.openxmlformats.org/officeDocument/2006/relationships/slide" Target="slide46.xml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23" Type="http://schemas.openxmlformats.org/officeDocument/2006/relationships/slide" Target="slide43.xml"/><Relationship Id="rId19" Type="http://schemas.openxmlformats.org/officeDocument/2006/relationships/slide" Target="slide2.xml"/><Relationship Id="rId4" Type="http://schemas.openxmlformats.org/officeDocument/2006/relationships/image" Target="../media/image2.png"/><Relationship Id="rId9" Type="http://schemas.openxmlformats.org/officeDocument/2006/relationships/image" Target="../media/image3.jpeg"/><Relationship Id="rId14" Type="http://schemas.openxmlformats.org/officeDocument/2006/relationships/image" Target="../media/image17.png"/><Relationship Id="rId22" Type="http://schemas.openxmlformats.org/officeDocument/2006/relationships/slide" Target="slide3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8" Type="http://schemas.openxmlformats.org/officeDocument/2006/relationships/image" Target="../media/image46.png"/><Relationship Id="rId3" Type="http://schemas.openxmlformats.org/officeDocument/2006/relationships/notesSlide" Target="../notesSlides/notesSlide13.xml"/><Relationship Id="rId21" Type="http://schemas.openxmlformats.org/officeDocument/2006/relationships/slide" Target="slide26.xml"/><Relationship Id="rId7" Type="http://schemas.openxmlformats.org/officeDocument/2006/relationships/image" Target="../media/image3.jpeg"/><Relationship Id="rId1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90.png"/><Relationship Id="rId20" Type="http://schemas.openxmlformats.org/officeDocument/2006/relationships/slide" Target="slide17.xml"/><Relationship Id="rId1" Type="http://schemas.openxmlformats.org/officeDocument/2006/relationships/tags" Target="../tags/tag35.xml"/><Relationship Id="rId6" Type="http://schemas.openxmlformats.org/officeDocument/2006/relationships/image" Target="../media/image41.png"/><Relationship Id="rId24" Type="http://schemas.openxmlformats.org/officeDocument/2006/relationships/slide" Target="slide46.xml"/><Relationship Id="rId5" Type="http://schemas.openxmlformats.org/officeDocument/2006/relationships/image" Target="../media/image40.png"/><Relationship Id="rId15" Type="http://schemas.openxmlformats.org/officeDocument/2006/relationships/image" Target="../media/image44.png"/><Relationship Id="rId23" Type="http://schemas.openxmlformats.org/officeDocument/2006/relationships/slide" Target="slide43.xml"/><Relationship Id="rId19" Type="http://schemas.openxmlformats.org/officeDocument/2006/relationships/slide" Target="slide2.xml"/><Relationship Id="rId4" Type="http://schemas.openxmlformats.org/officeDocument/2006/relationships/image" Target="../media/image2.png"/><Relationship Id="rId9" Type="http://schemas.openxmlformats.org/officeDocument/2006/relationships/image" Target="../media/image43.png"/><Relationship Id="rId14" Type="http://schemas.openxmlformats.org/officeDocument/2006/relationships/image" Target="../media/image370.png"/><Relationship Id="rId22" Type="http://schemas.openxmlformats.org/officeDocument/2006/relationships/slide" Target="slide3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13" Type="http://schemas.openxmlformats.org/officeDocument/2006/relationships/image" Target="../media/image490.png"/><Relationship Id="rId18" Type="http://schemas.openxmlformats.org/officeDocument/2006/relationships/slide" Target="slide43.xml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8.png"/><Relationship Id="rId12" Type="http://schemas.openxmlformats.org/officeDocument/2006/relationships/image" Target="../media/image470.png"/><Relationship Id="rId17" Type="http://schemas.openxmlformats.org/officeDocument/2006/relationships/slide" Target="slide35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26.xml"/><Relationship Id="rId1" Type="http://schemas.openxmlformats.org/officeDocument/2006/relationships/tags" Target="../tags/tag36.xml"/><Relationship Id="rId6" Type="http://schemas.openxmlformats.org/officeDocument/2006/relationships/image" Target="../media/image3.jpeg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openxmlformats.org/officeDocument/2006/relationships/slide" Target="slide17.xml"/><Relationship Id="rId10" Type="http://schemas.openxmlformats.org/officeDocument/2006/relationships/image" Target="../media/image49.png"/><Relationship Id="rId19" Type="http://schemas.openxmlformats.org/officeDocument/2006/relationships/slide" Target="slide46.xml"/><Relationship Id="rId4" Type="http://schemas.openxmlformats.org/officeDocument/2006/relationships/image" Target="../media/image2.png"/><Relationship Id="rId9" Type="http://schemas.openxmlformats.org/officeDocument/2006/relationships/image" Target="../media/image450.png"/><Relationship Id="rId1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26" Type="http://schemas.openxmlformats.org/officeDocument/2006/relationships/slide" Target="slide2.xml"/><Relationship Id="rId3" Type="http://schemas.openxmlformats.org/officeDocument/2006/relationships/notesSlide" Target="../notesSlides/notesSlide15.xml"/><Relationship Id="rId21" Type="http://schemas.openxmlformats.org/officeDocument/2006/relationships/image" Target="../media/image530.png"/><Relationship Id="rId7" Type="http://schemas.openxmlformats.org/officeDocument/2006/relationships/image" Target="../media/image48.png"/><Relationship Id="rId25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29" Type="http://schemas.openxmlformats.org/officeDocument/2006/relationships/slide" Target="slide35.xml"/><Relationship Id="rId1" Type="http://schemas.openxmlformats.org/officeDocument/2006/relationships/tags" Target="../tags/tag37.xml"/><Relationship Id="rId6" Type="http://schemas.openxmlformats.org/officeDocument/2006/relationships/image" Target="../media/image3.jpeg"/><Relationship Id="rId11" Type="http://schemas.openxmlformats.org/officeDocument/2006/relationships/image" Target="../media/image53.png"/><Relationship Id="rId24" Type="http://schemas.openxmlformats.org/officeDocument/2006/relationships/image" Target="../media/image58.png"/><Relationship Id="rId5" Type="http://schemas.openxmlformats.org/officeDocument/2006/relationships/image" Target="../media/image501.png"/><Relationship Id="rId23" Type="http://schemas.openxmlformats.org/officeDocument/2006/relationships/image" Target="../media/image56.png"/><Relationship Id="rId28" Type="http://schemas.openxmlformats.org/officeDocument/2006/relationships/slide" Target="slide26.xml"/><Relationship Id="rId10" Type="http://schemas.openxmlformats.org/officeDocument/2006/relationships/image" Target="../media/image52.png"/><Relationship Id="rId31" Type="http://schemas.openxmlformats.org/officeDocument/2006/relationships/slide" Target="slide46.xml"/><Relationship Id="rId4" Type="http://schemas.openxmlformats.org/officeDocument/2006/relationships/image" Target="../media/image2.png"/><Relationship Id="rId9" Type="http://schemas.openxmlformats.org/officeDocument/2006/relationships/image" Target="../media/image51.png"/><Relationship Id="rId22" Type="http://schemas.openxmlformats.org/officeDocument/2006/relationships/image" Target="../media/image510.png"/><Relationship Id="rId27" Type="http://schemas.openxmlformats.org/officeDocument/2006/relationships/slide" Target="slide17.xml"/><Relationship Id="rId30" Type="http://schemas.openxmlformats.org/officeDocument/2006/relationships/slide" Target="slide4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0.png"/><Relationship Id="rId13" Type="http://schemas.openxmlformats.org/officeDocument/2006/relationships/image" Target="../media/image67.png"/><Relationship Id="rId18" Type="http://schemas.openxmlformats.org/officeDocument/2006/relationships/slide" Target="slide26.xml"/><Relationship Id="rId3" Type="http://schemas.openxmlformats.org/officeDocument/2006/relationships/notesSlide" Target="../notesSlides/notesSlide16.xml"/><Relationship Id="rId21" Type="http://schemas.openxmlformats.org/officeDocument/2006/relationships/slide" Target="slide46.xml"/><Relationship Id="rId7" Type="http://schemas.openxmlformats.org/officeDocument/2006/relationships/image" Target="../media/image57.png"/><Relationship Id="rId12" Type="http://schemas.openxmlformats.org/officeDocument/2006/relationships/image" Target="../media/image65.png"/><Relationship Id="rId17" Type="http://schemas.openxmlformats.org/officeDocument/2006/relationships/slide" Target="slide17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2.xml"/><Relationship Id="rId20" Type="http://schemas.openxmlformats.org/officeDocument/2006/relationships/slide" Target="slide43.xml"/><Relationship Id="rId1" Type="http://schemas.openxmlformats.org/officeDocument/2006/relationships/tags" Target="../tags/tag38.xml"/><Relationship Id="rId6" Type="http://schemas.openxmlformats.org/officeDocument/2006/relationships/image" Target="../media/image3.jpe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3.png"/><Relationship Id="rId10" Type="http://schemas.openxmlformats.org/officeDocument/2006/relationships/image" Target="../media/image60.png"/><Relationship Id="rId19" Type="http://schemas.openxmlformats.org/officeDocument/2006/relationships/slide" Target="slide35.xml"/><Relationship Id="rId4" Type="http://schemas.openxmlformats.org/officeDocument/2006/relationships/image" Target="../media/image2.png"/><Relationship Id="rId9" Type="http://schemas.openxmlformats.org/officeDocument/2006/relationships/image" Target="../media/image59.png"/><Relationship Id="rId14" Type="http://schemas.openxmlformats.org/officeDocument/2006/relationships/image" Target="../media/image6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64.png"/><Relationship Id="rId3" Type="http://schemas.openxmlformats.org/officeDocument/2006/relationships/notesSlide" Target="../notesSlides/notesSlide17.xml"/><Relationship Id="rId7" Type="http://schemas.openxmlformats.org/officeDocument/2006/relationships/slide" Target="slide17.xml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slide" Target="slide2.xml"/><Relationship Id="rId11" Type="http://schemas.openxmlformats.org/officeDocument/2006/relationships/slide" Target="slide46.xml"/><Relationship Id="rId5" Type="http://schemas.openxmlformats.org/officeDocument/2006/relationships/image" Target="../media/image3.jpeg"/><Relationship Id="rId10" Type="http://schemas.openxmlformats.org/officeDocument/2006/relationships/slide" Target="slide43.xml"/><Relationship Id="rId4" Type="http://schemas.openxmlformats.org/officeDocument/2006/relationships/image" Target="../media/image2.png"/><Relationship Id="rId9" Type="http://schemas.openxmlformats.org/officeDocument/2006/relationships/slide" Target="slide3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slide" Target="slide35.xml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6.png"/><Relationship Id="rId12" Type="http://schemas.openxmlformats.org/officeDocument/2006/relationships/slide" Target="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6" Type="http://schemas.openxmlformats.org/officeDocument/2006/relationships/image" Target="../media/image3.jpeg"/><Relationship Id="rId11" Type="http://schemas.openxmlformats.org/officeDocument/2006/relationships/slide" Target="slide17.xml"/><Relationship Id="rId5" Type="http://schemas.openxmlformats.org/officeDocument/2006/relationships/image" Target="../media/image68.png"/><Relationship Id="rId15" Type="http://schemas.openxmlformats.org/officeDocument/2006/relationships/slide" Target="slide46.xml"/><Relationship Id="rId10" Type="http://schemas.openxmlformats.org/officeDocument/2006/relationships/slide" Target="slide2.xml"/><Relationship Id="rId4" Type="http://schemas.openxmlformats.org/officeDocument/2006/relationships/image" Target="../media/image2.png"/><Relationship Id="rId9" Type="http://schemas.openxmlformats.org/officeDocument/2006/relationships/image" Target="../media/image69.png"/><Relationship Id="rId14" Type="http://schemas.openxmlformats.org/officeDocument/2006/relationships/slide" Target="slide4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slide" Target="slide43.xml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71.png"/><Relationship Id="rId12" Type="http://schemas.openxmlformats.org/officeDocument/2006/relationships/slide" Target="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image" Target="../media/image3.jpeg"/><Relationship Id="rId11" Type="http://schemas.openxmlformats.org/officeDocument/2006/relationships/slide" Target="slide26.xml"/><Relationship Id="rId5" Type="http://schemas.openxmlformats.org/officeDocument/2006/relationships/image" Target="../media/image72.png"/><Relationship Id="rId10" Type="http://schemas.openxmlformats.org/officeDocument/2006/relationships/slide" Target="slide17.xml"/><Relationship Id="rId4" Type="http://schemas.openxmlformats.org/officeDocument/2006/relationships/image" Target="../media/image2.png"/><Relationship Id="rId9" Type="http://schemas.openxmlformats.org/officeDocument/2006/relationships/slide" Target="slide2.xml"/><Relationship Id="rId14" Type="http://schemas.openxmlformats.org/officeDocument/2006/relationships/slide" Target="slide4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slide" Target="slide35.xm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slide" Target="slide26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17.xml"/><Relationship Id="rId20" Type="http://schemas.openxmlformats.org/officeDocument/2006/relationships/slide" Target="slide46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5" Type="http://schemas.openxmlformats.org/officeDocument/2006/relationships/slide" Target="slide2.xml"/><Relationship Id="rId10" Type="http://schemas.openxmlformats.org/officeDocument/2006/relationships/image" Target="../media/image8.png"/><Relationship Id="rId19" Type="http://schemas.openxmlformats.org/officeDocument/2006/relationships/slide" Target="slide43.xml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slide" Target="slide43.xml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3.png"/><Relationship Id="rId12" Type="http://schemas.openxmlformats.org/officeDocument/2006/relationships/slide" Target="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6" Type="http://schemas.openxmlformats.org/officeDocument/2006/relationships/image" Target="../media/image3.jpeg"/><Relationship Id="rId11" Type="http://schemas.openxmlformats.org/officeDocument/2006/relationships/slide" Target="slide26.xml"/><Relationship Id="rId5" Type="http://schemas.openxmlformats.org/officeDocument/2006/relationships/image" Target="../media/image75.png"/><Relationship Id="rId10" Type="http://schemas.openxmlformats.org/officeDocument/2006/relationships/slide" Target="slide17.xml"/><Relationship Id="rId4" Type="http://schemas.openxmlformats.org/officeDocument/2006/relationships/image" Target="../media/image2.png"/><Relationship Id="rId9" Type="http://schemas.openxmlformats.org/officeDocument/2006/relationships/slide" Target="slide2.xml"/><Relationship Id="rId14" Type="http://schemas.openxmlformats.org/officeDocument/2006/relationships/slide" Target="slide4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0.png"/><Relationship Id="rId13" Type="http://schemas.openxmlformats.org/officeDocument/2006/relationships/slide" Target="slide43.xml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6.png"/><Relationship Id="rId12" Type="http://schemas.openxmlformats.org/officeDocument/2006/relationships/slide" Target="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6" Type="http://schemas.openxmlformats.org/officeDocument/2006/relationships/image" Target="../media/image3.jpeg"/><Relationship Id="rId11" Type="http://schemas.openxmlformats.org/officeDocument/2006/relationships/slide" Target="slide26.xml"/><Relationship Id="rId5" Type="http://schemas.openxmlformats.org/officeDocument/2006/relationships/image" Target="../media/image77.png"/><Relationship Id="rId10" Type="http://schemas.openxmlformats.org/officeDocument/2006/relationships/slide" Target="slide17.xml"/><Relationship Id="rId4" Type="http://schemas.openxmlformats.org/officeDocument/2006/relationships/image" Target="../media/image2.png"/><Relationship Id="rId9" Type="http://schemas.openxmlformats.org/officeDocument/2006/relationships/slide" Target="slide2.xml"/><Relationship Id="rId14" Type="http://schemas.openxmlformats.org/officeDocument/2006/relationships/slide" Target="slide4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13" Type="http://schemas.openxmlformats.org/officeDocument/2006/relationships/slide" Target="slide35.xml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710.png"/><Relationship Id="rId12" Type="http://schemas.openxmlformats.org/officeDocument/2006/relationships/slide" Target="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6" Type="http://schemas.openxmlformats.org/officeDocument/2006/relationships/image" Target="../media/image700.png"/><Relationship Id="rId11" Type="http://schemas.openxmlformats.org/officeDocument/2006/relationships/slide" Target="slide17.xml"/><Relationship Id="rId5" Type="http://schemas.openxmlformats.org/officeDocument/2006/relationships/image" Target="../media/image690.png"/><Relationship Id="rId15" Type="http://schemas.openxmlformats.org/officeDocument/2006/relationships/slide" Target="slide46.xml"/><Relationship Id="rId10" Type="http://schemas.openxmlformats.org/officeDocument/2006/relationships/slide" Target="slide2.xml"/><Relationship Id="rId4" Type="http://schemas.openxmlformats.org/officeDocument/2006/relationships/image" Target="../media/image2.png"/><Relationship Id="rId9" Type="http://schemas.openxmlformats.org/officeDocument/2006/relationships/image" Target="../media/image3.jpeg"/><Relationship Id="rId14" Type="http://schemas.openxmlformats.org/officeDocument/2006/relationships/slide" Target="slide4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3.jpeg"/><Relationship Id="rId18" Type="http://schemas.openxmlformats.org/officeDocument/2006/relationships/slide" Target="slide17.xml"/><Relationship Id="rId3" Type="http://schemas.openxmlformats.org/officeDocument/2006/relationships/tags" Target="../tags/tag46.xml"/><Relationship Id="rId21" Type="http://schemas.openxmlformats.org/officeDocument/2006/relationships/slide" Target="slide43.xml"/><Relationship Id="rId7" Type="http://schemas.openxmlformats.org/officeDocument/2006/relationships/image" Target="../media/image78.png"/><Relationship Id="rId12" Type="http://schemas.openxmlformats.org/officeDocument/2006/relationships/image" Target="../media/image791.png"/><Relationship Id="rId17" Type="http://schemas.openxmlformats.org/officeDocument/2006/relationships/slide" Target="slide2.xml"/><Relationship Id="rId2" Type="http://schemas.openxmlformats.org/officeDocument/2006/relationships/tags" Target="../tags/tag45.xml"/><Relationship Id="rId16" Type="http://schemas.openxmlformats.org/officeDocument/2006/relationships/image" Target="../media/image790.png"/><Relationship Id="rId20" Type="http://schemas.openxmlformats.org/officeDocument/2006/relationships/slide" Target="slide3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11" Type="http://schemas.openxmlformats.org/officeDocument/2006/relationships/image" Target="../media/image66.wmf"/><Relationship Id="rId5" Type="http://schemas.openxmlformats.org/officeDocument/2006/relationships/notesSlide" Target="../notesSlides/notesSlide23.xml"/><Relationship Id="rId15" Type="http://schemas.openxmlformats.org/officeDocument/2006/relationships/image" Target="../media/image780.png"/><Relationship Id="rId10" Type="http://schemas.openxmlformats.org/officeDocument/2006/relationships/oleObject" Target="../embeddings/oleObject2.bin"/><Relationship Id="rId19" Type="http://schemas.openxmlformats.org/officeDocument/2006/relationships/slide" Target="slide26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5.wmf"/><Relationship Id="rId14" Type="http://schemas.openxmlformats.org/officeDocument/2006/relationships/image" Target="../media/image80.png"/><Relationship Id="rId22" Type="http://schemas.openxmlformats.org/officeDocument/2006/relationships/slide" Target="slide4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13" Type="http://schemas.openxmlformats.org/officeDocument/2006/relationships/oleObject" Target="../embeddings/oleObject5.bin"/><Relationship Id="rId18" Type="http://schemas.openxmlformats.org/officeDocument/2006/relationships/slide" Target="slide17.xml"/><Relationship Id="rId3" Type="http://schemas.openxmlformats.org/officeDocument/2006/relationships/slideLayout" Target="../slideLayouts/slideLayout7.xml"/><Relationship Id="rId21" Type="http://schemas.openxmlformats.org/officeDocument/2006/relationships/slide" Target="slide43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82.png"/><Relationship Id="rId17" Type="http://schemas.openxmlformats.org/officeDocument/2006/relationships/slide" Target="slide2.xml"/><Relationship Id="rId2" Type="http://schemas.openxmlformats.org/officeDocument/2006/relationships/tags" Target="../tags/tag47.xml"/><Relationship Id="rId16" Type="http://schemas.openxmlformats.org/officeDocument/2006/relationships/image" Target="../media/image3.jpeg"/><Relationship Id="rId20" Type="http://schemas.openxmlformats.org/officeDocument/2006/relationships/slide" Target="slide3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1.png"/><Relationship Id="rId11" Type="http://schemas.openxmlformats.org/officeDocument/2006/relationships/image" Target="../media/image830.png"/><Relationship Id="rId5" Type="http://schemas.openxmlformats.org/officeDocument/2006/relationships/image" Target="../media/image2.png"/><Relationship Id="rId15" Type="http://schemas.openxmlformats.org/officeDocument/2006/relationships/image" Target="../media/image850.png"/><Relationship Id="rId10" Type="http://schemas.openxmlformats.org/officeDocument/2006/relationships/image" Target="../media/image80.wmf"/><Relationship Id="rId19" Type="http://schemas.openxmlformats.org/officeDocument/2006/relationships/slide" Target="slide26.xml"/><Relationship Id="rId4" Type="http://schemas.openxmlformats.org/officeDocument/2006/relationships/notesSlide" Target="../notesSlides/notesSlide24.xml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6.bin"/><Relationship Id="rId22" Type="http://schemas.openxmlformats.org/officeDocument/2006/relationships/slide" Target="slide4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13" Type="http://schemas.openxmlformats.org/officeDocument/2006/relationships/oleObject" Target="../embeddings/oleObject7.bin"/><Relationship Id="rId18" Type="http://schemas.openxmlformats.org/officeDocument/2006/relationships/slide" Target="slide2.xml"/><Relationship Id="rId3" Type="http://schemas.openxmlformats.org/officeDocument/2006/relationships/slideLayout" Target="../slideLayouts/slideLayout7.xml"/><Relationship Id="rId21" Type="http://schemas.openxmlformats.org/officeDocument/2006/relationships/slide" Target="slide35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82.png"/><Relationship Id="rId17" Type="http://schemas.openxmlformats.org/officeDocument/2006/relationships/image" Target="../media/image3.jpeg"/><Relationship Id="rId2" Type="http://schemas.openxmlformats.org/officeDocument/2006/relationships/tags" Target="../tags/tag48.xml"/><Relationship Id="rId16" Type="http://schemas.openxmlformats.org/officeDocument/2006/relationships/image" Target="../media/image850.png"/><Relationship Id="rId20" Type="http://schemas.openxmlformats.org/officeDocument/2006/relationships/slide" Target="slide2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1.png"/><Relationship Id="rId11" Type="http://schemas.openxmlformats.org/officeDocument/2006/relationships/image" Target="../media/image830.png"/><Relationship Id="rId5" Type="http://schemas.openxmlformats.org/officeDocument/2006/relationships/image" Target="../media/image2.png"/><Relationship Id="rId15" Type="http://schemas.openxmlformats.org/officeDocument/2006/relationships/oleObject" Target="../embeddings/oleObject6.bin"/><Relationship Id="rId23" Type="http://schemas.openxmlformats.org/officeDocument/2006/relationships/slide" Target="slide46.xml"/><Relationship Id="rId10" Type="http://schemas.openxmlformats.org/officeDocument/2006/relationships/image" Target="../media/image80.wmf"/><Relationship Id="rId19" Type="http://schemas.openxmlformats.org/officeDocument/2006/relationships/slide" Target="slide17.xml"/><Relationship Id="rId4" Type="http://schemas.openxmlformats.org/officeDocument/2006/relationships/notesSlide" Target="../notesSlides/notesSlide25.xml"/><Relationship Id="rId9" Type="http://schemas.openxmlformats.org/officeDocument/2006/relationships/oleObject" Target="../embeddings/oleObject4.bin"/><Relationship Id="rId14" Type="http://schemas.openxmlformats.org/officeDocument/2006/relationships/image" Target="../media/image83.wmf"/><Relationship Id="rId22" Type="http://schemas.openxmlformats.org/officeDocument/2006/relationships/slide" Target="slide4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slide" Target="slide35.xml"/><Relationship Id="rId3" Type="http://schemas.openxmlformats.org/officeDocument/2006/relationships/tags" Target="../tags/tag51.xml"/><Relationship Id="rId7" Type="http://schemas.openxmlformats.org/officeDocument/2006/relationships/image" Target="../media/image3.jpeg"/><Relationship Id="rId12" Type="http://schemas.openxmlformats.org/officeDocument/2006/relationships/slide" Target="slide26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2.png"/><Relationship Id="rId11" Type="http://schemas.openxmlformats.org/officeDocument/2006/relationships/slide" Target="slide17.xml"/><Relationship Id="rId5" Type="http://schemas.openxmlformats.org/officeDocument/2006/relationships/notesSlide" Target="../notesSlides/notesSlide26.xml"/><Relationship Id="rId15" Type="http://schemas.openxmlformats.org/officeDocument/2006/relationships/slide" Target="slide46.xml"/><Relationship Id="rId10" Type="http://schemas.openxmlformats.org/officeDocument/2006/relationships/slide" Target="slide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5.png"/><Relationship Id="rId14" Type="http://schemas.openxmlformats.org/officeDocument/2006/relationships/slide" Target="slide4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740.png"/><Relationship Id="rId18" Type="http://schemas.openxmlformats.org/officeDocument/2006/relationships/slide" Target="slide26.xml"/><Relationship Id="rId3" Type="http://schemas.openxmlformats.org/officeDocument/2006/relationships/tags" Target="../tags/tag54.xml"/><Relationship Id="rId21" Type="http://schemas.openxmlformats.org/officeDocument/2006/relationships/slide" Target="slide46.xml"/><Relationship Id="rId7" Type="http://schemas.openxmlformats.org/officeDocument/2006/relationships/image" Target="../media/image3.jpeg"/><Relationship Id="rId17" Type="http://schemas.openxmlformats.org/officeDocument/2006/relationships/slide" Target="slide17.xml"/><Relationship Id="rId2" Type="http://schemas.openxmlformats.org/officeDocument/2006/relationships/tags" Target="../tags/tag53.xml"/><Relationship Id="rId16" Type="http://schemas.openxmlformats.org/officeDocument/2006/relationships/slide" Target="slide2.xml"/><Relationship Id="rId20" Type="http://schemas.openxmlformats.org/officeDocument/2006/relationships/slide" Target="slide43.xml"/><Relationship Id="rId1" Type="http://schemas.openxmlformats.org/officeDocument/2006/relationships/tags" Target="../tags/tag5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7.xml"/><Relationship Id="rId15" Type="http://schemas.openxmlformats.org/officeDocument/2006/relationships/image" Target="../media/image900.png"/><Relationship Id="rId19" Type="http://schemas.openxmlformats.org/officeDocument/2006/relationships/slide" Target="slide35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slide" Target="slide26.xml"/><Relationship Id="rId3" Type="http://schemas.openxmlformats.org/officeDocument/2006/relationships/notesSlide" Target="../notesSlides/notesSlide28.xml"/><Relationship Id="rId12" Type="http://schemas.openxmlformats.org/officeDocument/2006/relationships/slide" Target="slide17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46.xml"/><Relationship Id="rId1" Type="http://schemas.openxmlformats.org/officeDocument/2006/relationships/tags" Target="../tags/tag55.xml"/><Relationship Id="rId11" Type="http://schemas.openxmlformats.org/officeDocument/2006/relationships/slide" Target="slide2.xml"/><Relationship Id="rId5" Type="http://schemas.openxmlformats.org/officeDocument/2006/relationships/image" Target="../media/image3.jpeg"/><Relationship Id="rId15" Type="http://schemas.openxmlformats.org/officeDocument/2006/relationships/slide" Target="slide43.xml"/><Relationship Id="rId10" Type="http://schemas.openxmlformats.org/officeDocument/2006/relationships/image" Target="../media/image92.png"/><Relationship Id="rId4" Type="http://schemas.openxmlformats.org/officeDocument/2006/relationships/image" Target="../media/image2.png"/><Relationship Id="rId9" Type="http://schemas.openxmlformats.org/officeDocument/2006/relationships/image" Target="../media/image740.png"/><Relationship Id="rId14" Type="http://schemas.openxmlformats.org/officeDocument/2006/relationships/slide" Target="slide35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slide" Target="slide26.xml"/><Relationship Id="rId3" Type="http://schemas.openxmlformats.org/officeDocument/2006/relationships/notesSlide" Target="../notesSlides/notesSlide29.xml"/><Relationship Id="rId12" Type="http://schemas.openxmlformats.org/officeDocument/2006/relationships/slide" Target="slide17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46.xml"/><Relationship Id="rId1" Type="http://schemas.openxmlformats.org/officeDocument/2006/relationships/tags" Target="../tags/tag56.xml"/><Relationship Id="rId11" Type="http://schemas.openxmlformats.org/officeDocument/2006/relationships/slide" Target="slide2.xml"/><Relationship Id="rId5" Type="http://schemas.openxmlformats.org/officeDocument/2006/relationships/image" Target="../media/image3.jpeg"/><Relationship Id="rId15" Type="http://schemas.openxmlformats.org/officeDocument/2006/relationships/slide" Target="slide43.xml"/><Relationship Id="rId10" Type="http://schemas.openxmlformats.org/officeDocument/2006/relationships/image" Target="../media/image93.png"/><Relationship Id="rId4" Type="http://schemas.openxmlformats.org/officeDocument/2006/relationships/image" Target="../media/image2.png"/><Relationship Id="rId9" Type="http://schemas.openxmlformats.org/officeDocument/2006/relationships/image" Target="../media/image740.png"/><Relationship Id="rId14" Type="http://schemas.openxmlformats.org/officeDocument/2006/relationships/slide" Target="slide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slide" Target="slide26.xml"/><Relationship Id="rId3" Type="http://schemas.openxmlformats.org/officeDocument/2006/relationships/tags" Target="../tags/tag6.xml"/><Relationship Id="rId21" Type="http://schemas.openxmlformats.org/officeDocument/2006/relationships/image" Target="../media/image22.png"/><Relationship Id="rId7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slide" Target="slide17.xml"/><Relationship Id="rId2" Type="http://schemas.openxmlformats.org/officeDocument/2006/relationships/tags" Target="../tags/tag5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slide" Target="slide46.xm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11" Type="http://schemas.openxmlformats.org/officeDocument/2006/relationships/image" Target="../media/image3.jpeg"/><Relationship Id="rId24" Type="http://schemas.openxmlformats.org/officeDocument/2006/relationships/slide" Target="slide2.xml"/><Relationship Id="rId5" Type="http://schemas.openxmlformats.org/officeDocument/2006/relationships/notesSlide" Target="../notesSlides/notesSlide3.xml"/><Relationship Id="rId23" Type="http://schemas.openxmlformats.org/officeDocument/2006/relationships/slide" Target="slide12.xml"/><Relationship Id="rId28" Type="http://schemas.openxmlformats.org/officeDocument/2006/relationships/slide" Target="slide43.xml"/><Relationship Id="rId10" Type="http://schemas.openxmlformats.org/officeDocument/2006/relationships/image" Target="../media/image16.png"/><Relationship Id="rId19" Type="http://schemas.openxmlformats.org/officeDocument/2006/relationships/image" Target="../media/image2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slide" Target="slide35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slide" Target="slide26.xml"/><Relationship Id="rId3" Type="http://schemas.openxmlformats.org/officeDocument/2006/relationships/notesSlide" Target="../notesSlides/notesSlide30.xml"/><Relationship Id="rId12" Type="http://schemas.openxmlformats.org/officeDocument/2006/relationships/slide" Target="slide17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46.xml"/><Relationship Id="rId1" Type="http://schemas.openxmlformats.org/officeDocument/2006/relationships/tags" Target="../tags/tag57.xml"/><Relationship Id="rId6" Type="http://schemas.openxmlformats.org/officeDocument/2006/relationships/image" Target="../media/image91.png"/><Relationship Id="rId11" Type="http://schemas.openxmlformats.org/officeDocument/2006/relationships/slide" Target="slide2.xml"/><Relationship Id="rId5" Type="http://schemas.openxmlformats.org/officeDocument/2006/relationships/image" Target="../media/image3.jpeg"/><Relationship Id="rId15" Type="http://schemas.openxmlformats.org/officeDocument/2006/relationships/slide" Target="slide43.xml"/><Relationship Id="rId10" Type="http://schemas.openxmlformats.org/officeDocument/2006/relationships/image" Target="../media/image94.png"/><Relationship Id="rId4" Type="http://schemas.openxmlformats.org/officeDocument/2006/relationships/image" Target="../media/image2.png"/><Relationship Id="rId14" Type="http://schemas.openxmlformats.org/officeDocument/2006/relationships/slide" Target="slide35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.png"/><Relationship Id="rId18" Type="http://schemas.openxmlformats.org/officeDocument/2006/relationships/slide" Target="slide35.xml"/><Relationship Id="rId3" Type="http://schemas.openxmlformats.org/officeDocument/2006/relationships/notesSlide" Target="../notesSlides/notesSlide31.xml"/><Relationship Id="rId12" Type="http://schemas.openxmlformats.org/officeDocument/2006/relationships/image" Target="../media/image88.png"/><Relationship Id="rId17" Type="http://schemas.openxmlformats.org/officeDocument/2006/relationships/slide" Target="slide26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17.xml"/><Relationship Id="rId20" Type="http://schemas.openxmlformats.org/officeDocument/2006/relationships/slide" Target="slide46.xml"/><Relationship Id="rId1" Type="http://schemas.openxmlformats.org/officeDocument/2006/relationships/tags" Target="../tags/tag58.xml"/><Relationship Id="rId11" Type="http://schemas.openxmlformats.org/officeDocument/2006/relationships/image" Target="../media/image87.png"/><Relationship Id="rId5" Type="http://schemas.openxmlformats.org/officeDocument/2006/relationships/image" Target="../media/image3.jpeg"/><Relationship Id="rId15" Type="http://schemas.openxmlformats.org/officeDocument/2006/relationships/slide" Target="slide2.xml"/><Relationship Id="rId10" Type="http://schemas.openxmlformats.org/officeDocument/2006/relationships/image" Target="../media/image89.png"/><Relationship Id="rId19" Type="http://schemas.openxmlformats.org/officeDocument/2006/relationships/slide" Target="slide43.xml"/><Relationship Id="rId4" Type="http://schemas.openxmlformats.org/officeDocument/2006/relationships/image" Target="../media/image2.png"/><Relationship Id="rId9" Type="http://schemas.openxmlformats.org/officeDocument/2006/relationships/image" Target="../media/image740.png"/><Relationship Id="rId14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slide" Target="slide3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6.wmf"/><Relationship Id="rId12" Type="http://schemas.openxmlformats.org/officeDocument/2006/relationships/slide" Target="slide26.xml"/><Relationship Id="rId2" Type="http://schemas.openxmlformats.org/officeDocument/2006/relationships/tags" Target="../tags/tag59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11" Type="http://schemas.openxmlformats.org/officeDocument/2006/relationships/slide" Target="slide17.xml"/><Relationship Id="rId5" Type="http://schemas.openxmlformats.org/officeDocument/2006/relationships/image" Target="../media/image2.png"/><Relationship Id="rId15" Type="http://schemas.openxmlformats.org/officeDocument/2006/relationships/slide" Target="slide46.xml"/><Relationship Id="rId10" Type="http://schemas.openxmlformats.org/officeDocument/2006/relationships/slide" Target="slide2.xml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100.png"/><Relationship Id="rId14" Type="http://schemas.openxmlformats.org/officeDocument/2006/relationships/slide" Target="slide4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slide" Target="slide17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7.wmf"/><Relationship Id="rId12" Type="http://schemas.openxmlformats.org/officeDocument/2006/relationships/slide" Target="slide2.xml"/><Relationship Id="rId17" Type="http://schemas.openxmlformats.org/officeDocument/2006/relationships/slide" Target="slide46.xml"/><Relationship Id="rId2" Type="http://schemas.openxmlformats.org/officeDocument/2006/relationships/tags" Target="../tags/tag60.xml"/><Relationship Id="rId16" Type="http://schemas.openxmlformats.org/officeDocument/2006/relationships/slide" Target="slide4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101.png"/><Relationship Id="rId5" Type="http://schemas.openxmlformats.org/officeDocument/2006/relationships/image" Target="../media/image2.png"/><Relationship Id="rId15" Type="http://schemas.openxmlformats.org/officeDocument/2006/relationships/slide" Target="slide35.xml"/><Relationship Id="rId10" Type="http://schemas.openxmlformats.org/officeDocument/2006/relationships/image" Target="../media/image98.wmf"/><Relationship Id="rId4" Type="http://schemas.openxmlformats.org/officeDocument/2006/relationships/notesSlide" Target="../notesSlides/notesSlide33.xml"/><Relationship Id="rId9" Type="http://schemas.openxmlformats.org/officeDocument/2006/relationships/oleObject" Target="../embeddings/oleObject10.bin"/><Relationship Id="rId14" Type="http://schemas.openxmlformats.org/officeDocument/2006/relationships/slide" Target="slide2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102.png"/><Relationship Id="rId18" Type="http://schemas.openxmlformats.org/officeDocument/2006/relationships/slide" Target="slide35.xml"/><Relationship Id="rId3" Type="http://schemas.openxmlformats.org/officeDocument/2006/relationships/tags" Target="../tags/tag62.xml"/><Relationship Id="rId7" Type="http://schemas.openxmlformats.org/officeDocument/2006/relationships/image" Target="../media/image2.png"/><Relationship Id="rId12" Type="http://schemas.openxmlformats.org/officeDocument/2006/relationships/image" Target="../media/image3.jpeg"/><Relationship Id="rId17" Type="http://schemas.openxmlformats.org/officeDocument/2006/relationships/slide" Target="slide26.xml"/><Relationship Id="rId2" Type="http://schemas.openxmlformats.org/officeDocument/2006/relationships/tags" Target="../tags/tag61.xml"/><Relationship Id="rId16" Type="http://schemas.openxmlformats.org/officeDocument/2006/relationships/slide" Target="slide17.xml"/><Relationship Id="rId20" Type="http://schemas.openxmlformats.org/officeDocument/2006/relationships/slide" Target="slide46.xml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34.xml"/><Relationship Id="rId11" Type="http://schemas.openxmlformats.org/officeDocument/2006/relationships/image" Target="../media/image100.wmf"/><Relationship Id="rId5" Type="http://schemas.openxmlformats.org/officeDocument/2006/relationships/slideLayout" Target="../slideLayouts/slideLayout7.xml"/><Relationship Id="rId15" Type="http://schemas.openxmlformats.org/officeDocument/2006/relationships/slide" Target="slide2.xml"/><Relationship Id="rId10" Type="http://schemas.openxmlformats.org/officeDocument/2006/relationships/oleObject" Target="../embeddings/oleObject12.bin"/><Relationship Id="rId19" Type="http://schemas.openxmlformats.org/officeDocument/2006/relationships/slide" Target="slide43.xml"/><Relationship Id="rId4" Type="http://schemas.openxmlformats.org/officeDocument/2006/relationships/tags" Target="../tags/tag63.xml"/><Relationship Id="rId9" Type="http://schemas.openxmlformats.org/officeDocument/2006/relationships/image" Target="../media/image99.wmf"/><Relationship Id="rId14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notesSlide" Target="../notesSlides/notesSlide35.xml"/><Relationship Id="rId7" Type="http://schemas.openxmlformats.org/officeDocument/2006/relationships/slide" Target="slide2.xml"/><Relationship Id="rId12" Type="http://schemas.openxmlformats.org/officeDocument/2006/relationships/slide" Target="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6" Type="http://schemas.openxmlformats.org/officeDocument/2006/relationships/image" Target="../media/image106.png"/><Relationship Id="rId11" Type="http://schemas.openxmlformats.org/officeDocument/2006/relationships/slide" Target="slide43.xml"/><Relationship Id="rId5" Type="http://schemas.openxmlformats.org/officeDocument/2006/relationships/image" Target="../media/image3.jpeg"/><Relationship Id="rId10" Type="http://schemas.openxmlformats.org/officeDocument/2006/relationships/slide" Target="slide35.xml"/><Relationship Id="rId4" Type="http://schemas.openxmlformats.org/officeDocument/2006/relationships/image" Target="../media/image2.png"/><Relationship Id="rId9" Type="http://schemas.openxmlformats.org/officeDocument/2006/relationships/slide" Target="slide2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46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4.png"/><Relationship Id="rId12" Type="http://schemas.openxmlformats.org/officeDocument/2006/relationships/slide" Target="slide43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3.jpeg"/><Relationship Id="rId11" Type="http://schemas.openxmlformats.org/officeDocument/2006/relationships/slide" Target="slide35.xml"/><Relationship Id="rId5" Type="http://schemas.openxmlformats.org/officeDocument/2006/relationships/image" Target="../media/image2.png"/><Relationship Id="rId10" Type="http://schemas.openxmlformats.org/officeDocument/2006/relationships/slide" Target="slide26.xml"/><Relationship Id="rId4" Type="http://schemas.openxmlformats.org/officeDocument/2006/relationships/notesSlide" Target="../notesSlides/notesSlide36.xml"/><Relationship Id="rId9" Type="http://schemas.openxmlformats.org/officeDocument/2006/relationships/slide" Target="slide1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notesSlide" Target="../notesSlides/notesSlide37.xml"/><Relationship Id="rId7" Type="http://schemas.openxmlformats.org/officeDocument/2006/relationships/slide" Target="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6" Type="http://schemas.openxmlformats.org/officeDocument/2006/relationships/slide" Target="slide2.xml"/><Relationship Id="rId11" Type="http://schemas.openxmlformats.org/officeDocument/2006/relationships/slide" Target="slide46.xml"/><Relationship Id="rId5" Type="http://schemas.openxmlformats.org/officeDocument/2006/relationships/image" Target="../media/image3.jpeg"/><Relationship Id="rId10" Type="http://schemas.openxmlformats.org/officeDocument/2006/relationships/slide" Target="slide43.xml"/><Relationship Id="rId4" Type="http://schemas.openxmlformats.org/officeDocument/2006/relationships/image" Target="../media/image2.png"/><Relationship Id="rId9" Type="http://schemas.openxmlformats.org/officeDocument/2006/relationships/slide" Target="slide3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notesSlide" Target="../notesSlides/notesSlide38.xml"/><Relationship Id="rId7" Type="http://schemas.openxmlformats.org/officeDocument/2006/relationships/slide" Target="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6" Type="http://schemas.openxmlformats.org/officeDocument/2006/relationships/slide" Target="slide2.xml"/><Relationship Id="rId11" Type="http://schemas.openxmlformats.org/officeDocument/2006/relationships/slide" Target="slide46.xml"/><Relationship Id="rId5" Type="http://schemas.openxmlformats.org/officeDocument/2006/relationships/image" Target="../media/image2.png"/><Relationship Id="rId10" Type="http://schemas.openxmlformats.org/officeDocument/2006/relationships/slide" Target="slide43.xml"/><Relationship Id="rId4" Type="http://schemas.openxmlformats.org/officeDocument/2006/relationships/image" Target="../media/image3.jpeg"/><Relationship Id="rId9" Type="http://schemas.openxmlformats.org/officeDocument/2006/relationships/slide" Target="slide3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13" Type="http://schemas.openxmlformats.org/officeDocument/2006/relationships/oleObject" Target="../embeddings/oleObject16.bin"/><Relationship Id="rId18" Type="http://schemas.openxmlformats.org/officeDocument/2006/relationships/image" Target="../media/image110.wmf"/><Relationship Id="rId26" Type="http://schemas.openxmlformats.org/officeDocument/2006/relationships/slide" Target="slide46.xml"/><Relationship Id="rId3" Type="http://schemas.openxmlformats.org/officeDocument/2006/relationships/slideLayout" Target="../slideLayouts/slideLayout7.xml"/><Relationship Id="rId21" Type="http://schemas.openxmlformats.org/officeDocument/2006/relationships/slide" Target="slide2.xml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107.wmf"/><Relationship Id="rId17" Type="http://schemas.openxmlformats.org/officeDocument/2006/relationships/oleObject" Target="../embeddings/oleObject18.bin"/><Relationship Id="rId25" Type="http://schemas.openxmlformats.org/officeDocument/2006/relationships/slide" Target="slide43.xml"/><Relationship Id="rId2" Type="http://schemas.openxmlformats.org/officeDocument/2006/relationships/tags" Target="../tags/tag69.xml"/><Relationship Id="rId16" Type="http://schemas.openxmlformats.org/officeDocument/2006/relationships/image" Target="../media/image109.wmf"/><Relationship Id="rId20" Type="http://schemas.openxmlformats.org/officeDocument/2006/relationships/image" Target="../media/image111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png"/><Relationship Id="rId11" Type="http://schemas.openxmlformats.org/officeDocument/2006/relationships/oleObject" Target="../embeddings/oleObject15.bin"/><Relationship Id="rId24" Type="http://schemas.openxmlformats.org/officeDocument/2006/relationships/slide" Target="slide35.xml"/><Relationship Id="rId5" Type="http://schemas.openxmlformats.org/officeDocument/2006/relationships/image" Target="../media/image3.jpeg"/><Relationship Id="rId15" Type="http://schemas.openxmlformats.org/officeDocument/2006/relationships/oleObject" Target="../embeddings/oleObject17.bin"/><Relationship Id="rId23" Type="http://schemas.openxmlformats.org/officeDocument/2006/relationships/slide" Target="slide26.xml"/><Relationship Id="rId10" Type="http://schemas.openxmlformats.org/officeDocument/2006/relationships/image" Target="../media/image106.wmf"/><Relationship Id="rId19" Type="http://schemas.openxmlformats.org/officeDocument/2006/relationships/oleObject" Target="../embeddings/oleObject19.bin"/><Relationship Id="rId4" Type="http://schemas.openxmlformats.org/officeDocument/2006/relationships/notesSlide" Target="../notesSlides/notesSlide39.xml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108.wmf"/><Relationship Id="rId22" Type="http://schemas.openxmlformats.org/officeDocument/2006/relationships/slide" Target="slide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.jpeg"/><Relationship Id="rId18" Type="http://schemas.openxmlformats.org/officeDocument/2006/relationships/image" Target="../media/image17.png"/><Relationship Id="rId26" Type="http://schemas.openxmlformats.org/officeDocument/2006/relationships/slide" Target="slide17.xml"/><Relationship Id="rId3" Type="http://schemas.openxmlformats.org/officeDocument/2006/relationships/tags" Target="../tags/tag9.xml"/><Relationship Id="rId21" Type="http://schemas.openxmlformats.org/officeDocument/2006/relationships/image" Target="../media/image20.png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16.png"/><Relationship Id="rId25" Type="http://schemas.openxmlformats.org/officeDocument/2006/relationships/slide" Target="slide2.xml"/><Relationship Id="rId2" Type="http://schemas.openxmlformats.org/officeDocument/2006/relationships/tags" Target="../tags/tag8.xml"/><Relationship Id="rId20" Type="http://schemas.openxmlformats.org/officeDocument/2006/relationships/image" Target="../media/image19.png"/><Relationship Id="rId29" Type="http://schemas.openxmlformats.org/officeDocument/2006/relationships/slide" Target="slide43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5.png"/><Relationship Id="rId24" Type="http://schemas.openxmlformats.org/officeDocument/2006/relationships/image" Target="../media/image25.png"/><Relationship Id="rId5" Type="http://schemas.openxmlformats.org/officeDocument/2006/relationships/tags" Target="../tags/tag11.xml"/><Relationship Id="rId23" Type="http://schemas.openxmlformats.org/officeDocument/2006/relationships/image" Target="../media/image24.png"/><Relationship Id="rId28" Type="http://schemas.openxmlformats.org/officeDocument/2006/relationships/slide" Target="slide35.xml"/><Relationship Id="rId10" Type="http://schemas.openxmlformats.org/officeDocument/2006/relationships/image" Target="../media/image14.png"/><Relationship Id="rId19" Type="http://schemas.openxmlformats.org/officeDocument/2006/relationships/image" Target="../media/image18.png"/><Relationship Id="rId4" Type="http://schemas.openxmlformats.org/officeDocument/2006/relationships/tags" Target="../tags/tag10.xml"/><Relationship Id="rId9" Type="http://schemas.openxmlformats.org/officeDocument/2006/relationships/image" Target="../media/image13.png"/><Relationship Id="rId22" Type="http://schemas.openxmlformats.org/officeDocument/2006/relationships/image" Target="../media/image22.png"/><Relationship Id="rId27" Type="http://schemas.openxmlformats.org/officeDocument/2006/relationships/slide" Target="slide26.xml"/><Relationship Id="rId30" Type="http://schemas.openxmlformats.org/officeDocument/2006/relationships/slide" Target="slide4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wmf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117.wmf"/><Relationship Id="rId26" Type="http://schemas.openxmlformats.org/officeDocument/2006/relationships/slide" Target="slide17.xml"/><Relationship Id="rId3" Type="http://schemas.openxmlformats.org/officeDocument/2006/relationships/slideLayout" Target="../slideLayouts/slideLayout7.xml"/><Relationship Id="rId21" Type="http://schemas.openxmlformats.org/officeDocument/2006/relationships/oleObject" Target="../embeddings/oleObject27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114.wmf"/><Relationship Id="rId17" Type="http://schemas.openxmlformats.org/officeDocument/2006/relationships/oleObject" Target="../embeddings/oleObject25.bin"/><Relationship Id="rId25" Type="http://schemas.openxmlformats.org/officeDocument/2006/relationships/slide" Target="slide2.xml"/><Relationship Id="rId2" Type="http://schemas.openxmlformats.org/officeDocument/2006/relationships/tags" Target="../tags/tag70.xml"/><Relationship Id="rId16" Type="http://schemas.openxmlformats.org/officeDocument/2006/relationships/image" Target="../media/image116.wmf"/><Relationship Id="rId20" Type="http://schemas.openxmlformats.org/officeDocument/2006/relationships/image" Target="../media/image118.wmf"/><Relationship Id="rId29" Type="http://schemas.openxmlformats.org/officeDocument/2006/relationships/slide" Target="slide4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png"/><Relationship Id="rId11" Type="http://schemas.openxmlformats.org/officeDocument/2006/relationships/oleObject" Target="../embeddings/oleObject22.bin"/><Relationship Id="rId24" Type="http://schemas.openxmlformats.org/officeDocument/2006/relationships/image" Target="../media/image120.wmf"/><Relationship Id="rId5" Type="http://schemas.openxmlformats.org/officeDocument/2006/relationships/image" Target="../media/image3.jpeg"/><Relationship Id="rId15" Type="http://schemas.openxmlformats.org/officeDocument/2006/relationships/oleObject" Target="../embeddings/oleObject24.bin"/><Relationship Id="rId23" Type="http://schemas.openxmlformats.org/officeDocument/2006/relationships/oleObject" Target="../embeddings/oleObject28.bin"/><Relationship Id="rId28" Type="http://schemas.openxmlformats.org/officeDocument/2006/relationships/slide" Target="slide35.xml"/><Relationship Id="rId10" Type="http://schemas.openxmlformats.org/officeDocument/2006/relationships/image" Target="../media/image113.wmf"/><Relationship Id="rId19" Type="http://schemas.openxmlformats.org/officeDocument/2006/relationships/oleObject" Target="../embeddings/oleObject26.bin"/><Relationship Id="rId4" Type="http://schemas.openxmlformats.org/officeDocument/2006/relationships/notesSlide" Target="../notesSlides/notesSlide40.xml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115.wmf"/><Relationship Id="rId22" Type="http://schemas.openxmlformats.org/officeDocument/2006/relationships/image" Target="../media/image119.wmf"/><Relationship Id="rId27" Type="http://schemas.openxmlformats.org/officeDocument/2006/relationships/slide" Target="slide26.xml"/><Relationship Id="rId30" Type="http://schemas.openxmlformats.org/officeDocument/2006/relationships/slide" Target="slide46.xml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5.png"/><Relationship Id="rId18" Type="http://schemas.openxmlformats.org/officeDocument/2006/relationships/slide" Target="slide2.xml"/><Relationship Id="rId3" Type="http://schemas.openxmlformats.org/officeDocument/2006/relationships/notesSlide" Target="../notesSlides/notesSlide41.xml"/><Relationship Id="rId21" Type="http://schemas.openxmlformats.org/officeDocument/2006/relationships/slide" Target="slide35.xml"/><Relationship Id="rId12" Type="http://schemas.openxmlformats.org/officeDocument/2006/relationships/image" Target="../media/image124.png"/><Relationship Id="rId17" Type="http://schemas.openxmlformats.org/officeDocument/2006/relationships/image" Target="../media/image12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28.png"/><Relationship Id="rId20" Type="http://schemas.openxmlformats.org/officeDocument/2006/relationships/slide" Target="slide26.xml"/><Relationship Id="rId1" Type="http://schemas.openxmlformats.org/officeDocument/2006/relationships/tags" Target="../tags/tag71.xml"/><Relationship Id="rId11" Type="http://schemas.openxmlformats.org/officeDocument/2006/relationships/image" Target="../media/image123.png"/><Relationship Id="rId5" Type="http://schemas.openxmlformats.org/officeDocument/2006/relationships/image" Target="../media/image2.png"/><Relationship Id="rId15" Type="http://schemas.openxmlformats.org/officeDocument/2006/relationships/image" Target="../media/image126.png"/><Relationship Id="rId23" Type="http://schemas.openxmlformats.org/officeDocument/2006/relationships/slide" Target="slide46.xml"/><Relationship Id="rId10" Type="http://schemas.openxmlformats.org/officeDocument/2006/relationships/image" Target="../media/image122.png"/><Relationship Id="rId19" Type="http://schemas.openxmlformats.org/officeDocument/2006/relationships/slide" Target="slide17.xml"/><Relationship Id="rId4" Type="http://schemas.openxmlformats.org/officeDocument/2006/relationships/image" Target="../media/image3.jpeg"/><Relationship Id="rId14" Type="http://schemas.openxmlformats.org/officeDocument/2006/relationships/image" Target="../media/image121.png"/><Relationship Id="rId22" Type="http://schemas.openxmlformats.org/officeDocument/2006/relationships/slide" Target="slide43.xml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3.png"/><Relationship Id="rId18" Type="http://schemas.openxmlformats.org/officeDocument/2006/relationships/slide" Target="slide2.xml"/><Relationship Id="rId3" Type="http://schemas.openxmlformats.org/officeDocument/2006/relationships/notesSlide" Target="../notesSlides/notesSlide42.xml"/><Relationship Id="rId21" Type="http://schemas.openxmlformats.org/officeDocument/2006/relationships/slide" Target="slide35.xml"/><Relationship Id="rId12" Type="http://schemas.openxmlformats.org/officeDocument/2006/relationships/image" Target="../media/image132.png"/><Relationship Id="rId17" Type="http://schemas.openxmlformats.org/officeDocument/2006/relationships/image" Target="../media/image13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6.png"/><Relationship Id="rId20" Type="http://schemas.openxmlformats.org/officeDocument/2006/relationships/slide" Target="slide26.xml"/><Relationship Id="rId1" Type="http://schemas.openxmlformats.org/officeDocument/2006/relationships/tags" Target="../tags/tag72.xml"/><Relationship Id="rId11" Type="http://schemas.openxmlformats.org/officeDocument/2006/relationships/image" Target="../media/image131.png"/><Relationship Id="rId5" Type="http://schemas.openxmlformats.org/officeDocument/2006/relationships/image" Target="../media/image2.png"/><Relationship Id="rId15" Type="http://schemas.openxmlformats.org/officeDocument/2006/relationships/image" Target="../media/image134.png"/><Relationship Id="rId23" Type="http://schemas.openxmlformats.org/officeDocument/2006/relationships/slide" Target="slide46.xml"/><Relationship Id="rId10" Type="http://schemas.openxmlformats.org/officeDocument/2006/relationships/image" Target="../media/image130.png"/><Relationship Id="rId19" Type="http://schemas.openxmlformats.org/officeDocument/2006/relationships/slide" Target="slide17.xml"/><Relationship Id="rId4" Type="http://schemas.openxmlformats.org/officeDocument/2006/relationships/image" Target="../media/image3.jpeg"/><Relationship Id="rId14" Type="http://schemas.openxmlformats.org/officeDocument/2006/relationships/image" Target="../media/image129.png"/><Relationship Id="rId22" Type="http://schemas.openxmlformats.org/officeDocument/2006/relationships/slide" Target="slide4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slide" Target="slide2.xml"/><Relationship Id="rId18" Type="http://schemas.openxmlformats.org/officeDocument/2006/relationships/slide" Target="slide46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12" Type="http://schemas.openxmlformats.org/officeDocument/2006/relationships/image" Target="../media/image136.wmf"/><Relationship Id="rId17" Type="http://schemas.openxmlformats.org/officeDocument/2006/relationships/slide" Target="slide43.xml"/><Relationship Id="rId2" Type="http://schemas.openxmlformats.org/officeDocument/2006/relationships/tags" Target="../tags/tag73.xml"/><Relationship Id="rId16" Type="http://schemas.openxmlformats.org/officeDocument/2006/relationships/slide" Target="slide3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38.png"/><Relationship Id="rId11" Type="http://schemas.openxmlformats.org/officeDocument/2006/relationships/oleObject" Target="../embeddings/oleObject29.bin"/><Relationship Id="rId5" Type="http://schemas.openxmlformats.org/officeDocument/2006/relationships/image" Target="../media/image2.png"/><Relationship Id="rId15" Type="http://schemas.openxmlformats.org/officeDocument/2006/relationships/slide" Target="slide26.xml"/><Relationship Id="rId10" Type="http://schemas.openxmlformats.org/officeDocument/2006/relationships/image" Target="../media/image113.png"/><Relationship Id="rId4" Type="http://schemas.openxmlformats.org/officeDocument/2006/relationships/notesSlide" Target="../notesSlides/notesSlide43.xml"/><Relationship Id="rId9" Type="http://schemas.openxmlformats.org/officeDocument/2006/relationships/image" Target="../media/image112.png"/><Relationship Id="rId14" Type="http://schemas.openxmlformats.org/officeDocument/2006/relationships/slide" Target="slide17.xml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0.png"/><Relationship Id="rId18" Type="http://schemas.openxmlformats.org/officeDocument/2006/relationships/slide" Target="slide43.xml"/><Relationship Id="rId3" Type="http://schemas.openxmlformats.org/officeDocument/2006/relationships/notesSlide" Target="../notesSlides/notesSlide44.xml"/><Relationship Id="rId12" Type="http://schemas.openxmlformats.org/officeDocument/2006/relationships/image" Target="../media/image113.png"/><Relationship Id="rId17" Type="http://schemas.openxmlformats.org/officeDocument/2006/relationships/slide" Target="slide35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26.xml"/><Relationship Id="rId1" Type="http://schemas.openxmlformats.org/officeDocument/2006/relationships/tags" Target="../tags/tag74.xml"/><Relationship Id="rId11" Type="http://schemas.openxmlformats.org/officeDocument/2006/relationships/image" Target="../media/image114.png"/><Relationship Id="rId5" Type="http://schemas.openxmlformats.org/officeDocument/2006/relationships/image" Target="../media/image3.jpeg"/><Relationship Id="rId15" Type="http://schemas.openxmlformats.org/officeDocument/2006/relationships/slide" Target="slide17.xml"/><Relationship Id="rId19" Type="http://schemas.openxmlformats.org/officeDocument/2006/relationships/slide" Target="slide46.xml"/><Relationship Id="rId4" Type="http://schemas.openxmlformats.org/officeDocument/2006/relationships/image" Target="../media/image2.png"/><Relationship Id="rId14" Type="http://schemas.openxmlformats.org/officeDocument/2006/relationships/slide" Target="slide2.xml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slide" Target="slide26.xml"/><Relationship Id="rId3" Type="http://schemas.openxmlformats.org/officeDocument/2006/relationships/notesSlide" Target="../notesSlides/notesSlide45.xml"/><Relationship Id="rId12" Type="http://schemas.openxmlformats.org/officeDocument/2006/relationships/slide" Target="slide17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46.xml"/><Relationship Id="rId1" Type="http://schemas.openxmlformats.org/officeDocument/2006/relationships/tags" Target="../tags/tag75.xml"/><Relationship Id="rId11" Type="http://schemas.openxmlformats.org/officeDocument/2006/relationships/slide" Target="slide2.xml"/><Relationship Id="rId5" Type="http://schemas.openxmlformats.org/officeDocument/2006/relationships/image" Target="../media/image3.jpeg"/><Relationship Id="rId15" Type="http://schemas.openxmlformats.org/officeDocument/2006/relationships/slide" Target="slide43.xml"/><Relationship Id="rId10" Type="http://schemas.openxmlformats.org/officeDocument/2006/relationships/image" Target="../media/image114.png"/><Relationship Id="rId4" Type="http://schemas.openxmlformats.org/officeDocument/2006/relationships/image" Target="../media/image2.png"/><Relationship Id="rId14" Type="http://schemas.openxmlformats.org/officeDocument/2006/relationships/slide" Target="slide35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slide" Target="slide4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1.png"/><Relationship Id="rId12" Type="http://schemas.openxmlformats.org/officeDocument/2006/relationships/slide" Target="slide35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image" Target="../media/image137.jpeg"/><Relationship Id="rId11" Type="http://schemas.openxmlformats.org/officeDocument/2006/relationships/slide" Target="slide26.xml"/><Relationship Id="rId5" Type="http://schemas.openxmlformats.org/officeDocument/2006/relationships/image" Target="../media/image2.png"/><Relationship Id="rId10" Type="http://schemas.openxmlformats.org/officeDocument/2006/relationships/slide" Target="slide17.xml"/><Relationship Id="rId4" Type="http://schemas.openxmlformats.org/officeDocument/2006/relationships/notesSlide" Target="../notesSlides/notesSlide46.xml"/><Relationship Id="rId9" Type="http://schemas.openxmlformats.org/officeDocument/2006/relationships/slide" Target="slide2.xml"/><Relationship Id="rId14" Type="http://schemas.openxmlformats.org/officeDocument/2006/relationships/slide" Target="slide4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64.png"/><Relationship Id="rId3" Type="http://schemas.openxmlformats.org/officeDocument/2006/relationships/notesSlide" Target="../notesSlides/notesSlide47.xml"/><Relationship Id="rId7" Type="http://schemas.openxmlformats.org/officeDocument/2006/relationships/slide" Target="slide17.xml"/><Relationship Id="rId12" Type="http://schemas.openxmlformats.org/officeDocument/2006/relationships/image" Target="../media/image1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Relationship Id="rId6" Type="http://schemas.openxmlformats.org/officeDocument/2006/relationships/slide" Target="slide2.xml"/><Relationship Id="rId11" Type="http://schemas.openxmlformats.org/officeDocument/2006/relationships/slide" Target="slide46.xml"/><Relationship Id="rId5" Type="http://schemas.openxmlformats.org/officeDocument/2006/relationships/image" Target="../media/image137.jpeg"/><Relationship Id="rId10" Type="http://schemas.openxmlformats.org/officeDocument/2006/relationships/slide" Target="slide43.xml"/><Relationship Id="rId4" Type="http://schemas.openxmlformats.org/officeDocument/2006/relationships/image" Target="../media/image2.png"/><Relationship Id="rId9" Type="http://schemas.openxmlformats.org/officeDocument/2006/relationships/slide" Target="slide3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slide" Target="slide3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4.png"/><Relationship Id="rId12" Type="http://schemas.openxmlformats.org/officeDocument/2006/relationships/slide" Target="slide26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137.jpeg"/><Relationship Id="rId11" Type="http://schemas.openxmlformats.org/officeDocument/2006/relationships/slide" Target="slide17.xml"/><Relationship Id="rId5" Type="http://schemas.openxmlformats.org/officeDocument/2006/relationships/image" Target="../media/image2.png"/><Relationship Id="rId15" Type="http://schemas.openxmlformats.org/officeDocument/2006/relationships/slide" Target="slide46.xml"/><Relationship Id="rId10" Type="http://schemas.openxmlformats.org/officeDocument/2006/relationships/slide" Target="slide2.xml"/><Relationship Id="rId4" Type="http://schemas.openxmlformats.org/officeDocument/2006/relationships/notesSlide" Target="../notesSlides/notesSlide48.xml"/><Relationship Id="rId9" Type="http://schemas.openxmlformats.org/officeDocument/2006/relationships/image" Target="../media/image25.png"/><Relationship Id="rId14" Type="http://schemas.openxmlformats.org/officeDocument/2006/relationships/slide" Target="slide4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slide" Target="slide26.xml"/><Relationship Id="rId3" Type="http://schemas.openxmlformats.org/officeDocument/2006/relationships/tags" Target="../tags/tag14.xml"/><Relationship Id="rId21" Type="http://schemas.openxmlformats.org/officeDocument/2006/relationships/image" Target="../media/image26.png"/><Relationship Id="rId7" Type="http://schemas.openxmlformats.org/officeDocument/2006/relationships/image" Target="../media/image2.png"/><Relationship Id="rId12" Type="http://schemas.openxmlformats.org/officeDocument/2006/relationships/image" Target="../media/image3.jpeg"/><Relationship Id="rId17" Type="http://schemas.openxmlformats.org/officeDocument/2006/relationships/image" Target="../media/image17.png"/><Relationship Id="rId25" Type="http://schemas.openxmlformats.org/officeDocument/2006/relationships/slide" Target="slide17.xml"/><Relationship Id="rId2" Type="http://schemas.openxmlformats.org/officeDocument/2006/relationships/tags" Target="../tags/tag13.xml"/><Relationship Id="rId20" Type="http://schemas.openxmlformats.org/officeDocument/2006/relationships/image" Target="../media/image20.png"/><Relationship Id="rId29" Type="http://schemas.openxmlformats.org/officeDocument/2006/relationships/slide" Target="slide46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6.png"/><Relationship Id="rId24" Type="http://schemas.openxmlformats.org/officeDocument/2006/relationships/slide" Target="slide2.xml"/><Relationship Id="rId5" Type="http://schemas.openxmlformats.org/officeDocument/2006/relationships/slideLayout" Target="../slideLayouts/slideLayout7.xml"/><Relationship Id="rId23" Type="http://schemas.openxmlformats.org/officeDocument/2006/relationships/image" Target="../media/image28.png"/><Relationship Id="rId28" Type="http://schemas.openxmlformats.org/officeDocument/2006/relationships/slide" Target="slide43.xml"/><Relationship Id="rId10" Type="http://schemas.openxmlformats.org/officeDocument/2006/relationships/image" Target="../media/image15.png"/><Relationship Id="rId19" Type="http://schemas.openxmlformats.org/officeDocument/2006/relationships/image" Target="../media/image19.png"/><Relationship Id="rId4" Type="http://schemas.openxmlformats.org/officeDocument/2006/relationships/tags" Target="../tags/tag15.xml"/><Relationship Id="rId9" Type="http://schemas.openxmlformats.org/officeDocument/2006/relationships/image" Target="../media/image14.png"/><Relationship Id="rId22" Type="http://schemas.openxmlformats.org/officeDocument/2006/relationships/image" Target="../media/image27.png"/><Relationship Id="rId27" Type="http://schemas.openxmlformats.org/officeDocument/2006/relationships/slide" Target="slide3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21" Type="http://schemas.openxmlformats.org/officeDocument/2006/relationships/slide" Target="slide17.xml"/><Relationship Id="rId7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slide" Target="slide46.xml"/><Relationship Id="rId2" Type="http://schemas.openxmlformats.org/officeDocument/2006/relationships/tags" Target="../tags/tag17.xml"/><Relationship Id="rId16" Type="http://schemas.openxmlformats.org/officeDocument/2006/relationships/image" Target="../media/image18.png"/><Relationship Id="rId20" Type="http://schemas.openxmlformats.org/officeDocument/2006/relationships/slide" Target="slide2.xml"/><Relationship Id="rId1" Type="http://schemas.openxmlformats.org/officeDocument/2006/relationships/tags" Target="../tags/tag16.xml"/><Relationship Id="rId6" Type="http://schemas.openxmlformats.org/officeDocument/2006/relationships/image" Target="../media/image13.png"/><Relationship Id="rId24" Type="http://schemas.openxmlformats.org/officeDocument/2006/relationships/slide" Target="slide43.xml"/><Relationship Id="rId5" Type="http://schemas.openxmlformats.org/officeDocument/2006/relationships/image" Target="../media/image2.png"/><Relationship Id="rId15" Type="http://schemas.openxmlformats.org/officeDocument/2006/relationships/image" Target="../media/image17.png"/><Relationship Id="rId23" Type="http://schemas.openxmlformats.org/officeDocument/2006/relationships/slide" Target="slide35.xml"/><Relationship Id="rId10" Type="http://schemas.openxmlformats.org/officeDocument/2006/relationships/image" Target="../media/image3.jpeg"/><Relationship Id="rId19" Type="http://schemas.openxmlformats.org/officeDocument/2006/relationships/image" Target="../media/image28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6.png"/><Relationship Id="rId22" Type="http://schemas.openxmlformats.org/officeDocument/2006/relationships/slide" Target="slide2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slide" Target="slide46.xml"/><Relationship Id="rId3" Type="http://schemas.openxmlformats.org/officeDocument/2006/relationships/slideLayout" Target="../slideLayouts/slideLayout7.xml"/><Relationship Id="rId21" Type="http://schemas.openxmlformats.org/officeDocument/2006/relationships/slide" Target="slide2.xml"/><Relationship Id="rId7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slide" Target="slide43.xml"/><Relationship Id="rId2" Type="http://schemas.openxmlformats.org/officeDocument/2006/relationships/tags" Target="../tags/tag19.xml"/><Relationship Id="rId16" Type="http://schemas.openxmlformats.org/officeDocument/2006/relationships/image" Target="../media/image18.png"/><Relationship Id="rId20" Type="http://schemas.openxmlformats.org/officeDocument/2006/relationships/image" Target="../media/image30.png"/><Relationship Id="rId1" Type="http://schemas.openxmlformats.org/officeDocument/2006/relationships/tags" Target="../tags/tag18.xml"/><Relationship Id="rId6" Type="http://schemas.openxmlformats.org/officeDocument/2006/relationships/image" Target="../media/image13.png"/><Relationship Id="rId24" Type="http://schemas.openxmlformats.org/officeDocument/2006/relationships/slide" Target="slide35.xml"/><Relationship Id="rId5" Type="http://schemas.openxmlformats.org/officeDocument/2006/relationships/image" Target="../media/image2.png"/><Relationship Id="rId15" Type="http://schemas.openxmlformats.org/officeDocument/2006/relationships/image" Target="../media/image17.png"/><Relationship Id="rId23" Type="http://schemas.openxmlformats.org/officeDocument/2006/relationships/slide" Target="slide26.xml"/><Relationship Id="rId10" Type="http://schemas.openxmlformats.org/officeDocument/2006/relationships/image" Target="../media/image3.jpeg"/><Relationship Id="rId19" Type="http://schemas.openxmlformats.org/officeDocument/2006/relationships/image" Target="../media/image2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6.png"/><Relationship Id="rId22" Type="http://schemas.openxmlformats.org/officeDocument/2006/relationships/slide" Target="slide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slide" Target="slide35.xml"/><Relationship Id="rId3" Type="http://schemas.openxmlformats.org/officeDocument/2006/relationships/tags" Target="../tags/tag22.xml"/><Relationship Id="rId21" Type="http://schemas.openxmlformats.org/officeDocument/2006/relationships/image" Target="../media/image31.png"/><Relationship Id="rId7" Type="http://schemas.openxmlformats.org/officeDocument/2006/relationships/image" Target="../media/image2.png"/><Relationship Id="rId12" Type="http://schemas.openxmlformats.org/officeDocument/2006/relationships/image" Target="../media/image3.jpeg"/><Relationship Id="rId17" Type="http://schemas.openxmlformats.org/officeDocument/2006/relationships/image" Target="../media/image17.png"/><Relationship Id="rId25" Type="http://schemas.openxmlformats.org/officeDocument/2006/relationships/slide" Target="slide26.xml"/><Relationship Id="rId2" Type="http://schemas.openxmlformats.org/officeDocument/2006/relationships/tags" Target="../tags/tag21.xml"/><Relationship Id="rId20" Type="http://schemas.openxmlformats.org/officeDocument/2006/relationships/image" Target="../media/image20.png"/><Relationship Id="rId1" Type="http://schemas.openxmlformats.org/officeDocument/2006/relationships/tags" Target="../tags/tag20.xm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16.png"/><Relationship Id="rId24" Type="http://schemas.openxmlformats.org/officeDocument/2006/relationships/slide" Target="slide17.xml"/><Relationship Id="rId5" Type="http://schemas.openxmlformats.org/officeDocument/2006/relationships/slideLayout" Target="../slideLayouts/slideLayout7.xml"/><Relationship Id="rId23" Type="http://schemas.openxmlformats.org/officeDocument/2006/relationships/slide" Target="slide2.xml"/><Relationship Id="rId28" Type="http://schemas.openxmlformats.org/officeDocument/2006/relationships/slide" Target="slide46.xml"/><Relationship Id="rId10" Type="http://schemas.openxmlformats.org/officeDocument/2006/relationships/image" Target="../media/image15.png"/><Relationship Id="rId19" Type="http://schemas.openxmlformats.org/officeDocument/2006/relationships/image" Target="../media/image19.png"/><Relationship Id="rId4" Type="http://schemas.openxmlformats.org/officeDocument/2006/relationships/tags" Target="../tags/tag23.xml"/><Relationship Id="rId9" Type="http://schemas.openxmlformats.org/officeDocument/2006/relationships/image" Target="../media/image14.png"/><Relationship Id="rId22" Type="http://schemas.openxmlformats.org/officeDocument/2006/relationships/image" Target="../media/image32.png"/><Relationship Id="rId27" Type="http://schemas.openxmlformats.org/officeDocument/2006/relationships/slide" Target="slide4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slide" Target="slide26.xml"/><Relationship Id="rId3" Type="http://schemas.openxmlformats.org/officeDocument/2006/relationships/tags" Target="../tags/tag26.xml"/><Relationship Id="rId21" Type="http://schemas.openxmlformats.org/officeDocument/2006/relationships/image" Target="../media/image33.png"/><Relationship Id="rId7" Type="http://schemas.openxmlformats.org/officeDocument/2006/relationships/image" Target="../media/image2.png"/><Relationship Id="rId12" Type="http://schemas.openxmlformats.org/officeDocument/2006/relationships/image" Target="../media/image3.jpeg"/><Relationship Id="rId17" Type="http://schemas.openxmlformats.org/officeDocument/2006/relationships/image" Target="../media/image17.png"/><Relationship Id="rId25" Type="http://schemas.openxmlformats.org/officeDocument/2006/relationships/slide" Target="slide17.xml"/><Relationship Id="rId2" Type="http://schemas.openxmlformats.org/officeDocument/2006/relationships/tags" Target="../tags/tag25.xml"/><Relationship Id="rId20" Type="http://schemas.openxmlformats.org/officeDocument/2006/relationships/image" Target="../media/image20.png"/><Relationship Id="rId29" Type="http://schemas.openxmlformats.org/officeDocument/2006/relationships/slide" Target="slide46.xml"/><Relationship Id="rId1" Type="http://schemas.openxmlformats.org/officeDocument/2006/relationships/tags" Target="../tags/tag24.xm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16.png"/><Relationship Id="rId24" Type="http://schemas.openxmlformats.org/officeDocument/2006/relationships/slide" Target="slide2.xml"/><Relationship Id="rId5" Type="http://schemas.openxmlformats.org/officeDocument/2006/relationships/slideLayout" Target="../slideLayouts/slideLayout7.xml"/><Relationship Id="rId23" Type="http://schemas.openxmlformats.org/officeDocument/2006/relationships/image" Target="../media/image35.png"/><Relationship Id="rId28" Type="http://schemas.openxmlformats.org/officeDocument/2006/relationships/slide" Target="slide43.xml"/><Relationship Id="rId10" Type="http://schemas.openxmlformats.org/officeDocument/2006/relationships/image" Target="../media/image15.png"/><Relationship Id="rId19" Type="http://schemas.openxmlformats.org/officeDocument/2006/relationships/image" Target="../media/image19.png"/><Relationship Id="rId4" Type="http://schemas.openxmlformats.org/officeDocument/2006/relationships/tags" Target="../tags/tag27.xml"/><Relationship Id="rId9" Type="http://schemas.openxmlformats.org/officeDocument/2006/relationships/image" Target="../media/image14.png"/><Relationship Id="rId22" Type="http://schemas.openxmlformats.org/officeDocument/2006/relationships/image" Target="../media/image34.png"/><Relationship Id="rId27" Type="http://schemas.openxmlformats.org/officeDocument/2006/relationships/slide" Target="slide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0"/>
            <a:ext cx="178406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Índice</a:t>
            </a:r>
            <a:endParaRPr lang="en-GB" sz="2800" b="1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</a:endParaRPr>
          </a:p>
          <a:p>
            <a:pPr algn="ctr"/>
            <a:endParaRPr lang="en-GB" sz="2800" b="1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</a:endParaRPr>
          </a:p>
        </p:txBody>
      </p:sp>
      <p:pic>
        <p:nvPicPr>
          <p:cNvPr id="11" name="Imagem 11">
            <a:extLst>
              <a:ext uri="{FF2B5EF4-FFF2-40B4-BE49-F238E27FC236}">
                <a16:creationId xmlns:a16="http://schemas.microsoft.com/office/drawing/2014/main" id="{2B028BB0-8F10-47CA-933C-A4E39113F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1123" y="1362597"/>
            <a:ext cx="4829979" cy="4532602"/>
          </a:xfrm>
          <a:prstGeom prst="rect">
            <a:avLst/>
          </a:prstGeom>
        </p:spPr>
      </p:pic>
      <p:sp>
        <p:nvSpPr>
          <p:cNvPr id="12" name="CaixaDeTexto 12">
            <a:extLst>
              <a:ext uri="{FF2B5EF4-FFF2-40B4-BE49-F238E27FC236}">
                <a16:creationId xmlns:a16="http://schemas.microsoft.com/office/drawing/2014/main" id="{F10D5F08-78D2-4581-82B8-9E7190C8A144}"/>
              </a:ext>
            </a:extLst>
          </p:cNvPr>
          <p:cNvSpPr txBox="1"/>
          <p:nvPr/>
        </p:nvSpPr>
        <p:spPr>
          <a:xfrm>
            <a:off x="1893601" y="0"/>
            <a:ext cx="1005845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25E4F"/>
                </a:solidFill>
              </a:rPr>
              <a:t>¡</a:t>
            </a:r>
            <a:r>
              <a:rPr lang="en-GB" sz="2000" b="1" dirty="0" err="1">
                <a:solidFill>
                  <a:srgbClr val="F25E4F"/>
                </a:solidFill>
              </a:rPr>
              <a:t>Recuerde</a:t>
            </a:r>
            <a:r>
              <a:rPr lang="en-GB" sz="2000" b="1" dirty="0">
                <a:solidFill>
                  <a:srgbClr val="F25E4F"/>
                </a:solidFill>
              </a:rPr>
              <a:t>!</a:t>
            </a:r>
            <a:r>
              <a:rPr lang="en-GB" dirty="0"/>
              <a:t> </a:t>
            </a:r>
          </a:p>
          <a:p>
            <a:r>
              <a:rPr lang="en-GB" dirty="0" err="1">
                <a:solidFill>
                  <a:srgbClr val="0C2B8E"/>
                </a:solidFill>
              </a:rPr>
              <a:t>Puede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ca-ES" b="1" dirty="0" err="1">
                <a:solidFill>
                  <a:srgbClr val="0C2B8E"/>
                </a:solidFill>
              </a:rPr>
              <a:t>recorrer</a:t>
            </a:r>
            <a:r>
              <a:rPr lang="ca-ES" b="1" dirty="0">
                <a:solidFill>
                  <a:srgbClr val="0C2B8E"/>
                </a:solidFill>
              </a:rPr>
              <a:t> </a:t>
            </a:r>
            <a:r>
              <a:rPr lang="ca-ES" b="1" dirty="0" err="1">
                <a:solidFill>
                  <a:srgbClr val="0C2B8E"/>
                </a:solidFill>
              </a:rPr>
              <a:t>todas</a:t>
            </a:r>
            <a:r>
              <a:rPr lang="ca-ES" b="1" dirty="0">
                <a:solidFill>
                  <a:srgbClr val="0C2B8E"/>
                </a:solidFill>
              </a:rPr>
              <a:t> las secciones </a:t>
            </a:r>
            <a:r>
              <a:rPr lang="en-GB" dirty="0">
                <a:solidFill>
                  <a:srgbClr val="0C2B8E"/>
                </a:solidFill>
              </a:rPr>
              <a:t>(</a:t>
            </a:r>
            <a:r>
              <a:rPr lang="en-GB" i="1" dirty="0">
                <a:solidFill>
                  <a:srgbClr val="0C2B8E"/>
                </a:solidFill>
              </a:rPr>
              <a:t>intro</a:t>
            </a:r>
            <a:r>
              <a:rPr lang="en-GB" dirty="0">
                <a:solidFill>
                  <a:srgbClr val="0C2B8E"/>
                </a:solidFill>
              </a:rPr>
              <a:t> o </a:t>
            </a:r>
            <a:r>
              <a:rPr lang="en-GB" dirty="0" err="1">
                <a:solidFill>
                  <a:srgbClr val="0C2B8E"/>
                </a:solidFill>
              </a:rPr>
              <a:t>clic</a:t>
            </a:r>
            <a:r>
              <a:rPr lang="en-GB" dirty="0">
                <a:solidFill>
                  <a:srgbClr val="0C2B8E"/>
                </a:solidFill>
              </a:rPr>
              <a:t> con el </a:t>
            </a:r>
            <a:r>
              <a:rPr lang="en-GB" i="1" dirty="0">
                <a:solidFill>
                  <a:srgbClr val="0C2B8E"/>
                </a:solidFill>
              </a:rPr>
              <a:t>mouse</a:t>
            </a:r>
            <a:r>
              <a:rPr lang="en-GB" dirty="0">
                <a:solidFill>
                  <a:srgbClr val="0C2B8E"/>
                </a:solidFill>
              </a:rPr>
              <a:t>) o </a:t>
            </a:r>
            <a:r>
              <a:rPr lang="en-GB" b="1" dirty="0" err="1">
                <a:solidFill>
                  <a:srgbClr val="0C2B8E"/>
                </a:solidFill>
              </a:rPr>
              <a:t>elegir</a:t>
            </a:r>
            <a:r>
              <a:rPr lang="en-GB" b="1" dirty="0">
                <a:solidFill>
                  <a:srgbClr val="0C2B8E"/>
                </a:solidFill>
              </a:rPr>
              <a:t> la </a:t>
            </a:r>
            <a:r>
              <a:rPr lang="en-GB" b="1" dirty="0" err="1">
                <a:solidFill>
                  <a:srgbClr val="0C2B8E"/>
                </a:solidFill>
              </a:rPr>
              <a:t>sección</a:t>
            </a:r>
            <a:r>
              <a:rPr lang="en-GB" b="1" dirty="0">
                <a:solidFill>
                  <a:srgbClr val="0C2B8E"/>
                </a:solidFill>
              </a:rPr>
              <a:t> </a:t>
            </a:r>
            <a:r>
              <a:rPr lang="en-GB" dirty="0">
                <a:solidFill>
                  <a:srgbClr val="0C2B8E"/>
                </a:solidFill>
              </a:rPr>
              <a:t> que le </a:t>
            </a:r>
            <a:r>
              <a:rPr lang="en-GB" dirty="0" err="1">
                <a:solidFill>
                  <a:srgbClr val="0C2B8E"/>
                </a:solidFill>
              </a:rPr>
              <a:t>interese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haciendo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clic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sobre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ella</a:t>
            </a:r>
            <a:r>
              <a:rPr lang="en-GB" dirty="0">
                <a:solidFill>
                  <a:srgbClr val="0C2B8E"/>
                </a:solidFill>
              </a:rPr>
              <a:t>. </a:t>
            </a:r>
            <a:r>
              <a:rPr lang="en-GB" dirty="0" err="1">
                <a:solidFill>
                  <a:srgbClr val="0C2B8E"/>
                </a:solidFill>
              </a:rPr>
              <a:t>Escoja</a:t>
            </a:r>
            <a:r>
              <a:rPr lang="en-GB" dirty="0">
                <a:solidFill>
                  <a:srgbClr val="0C2B8E"/>
                </a:solidFill>
              </a:rPr>
              <a:t> “</a:t>
            </a:r>
            <a:r>
              <a:rPr lang="en-GB" b="1" dirty="0">
                <a:solidFill>
                  <a:srgbClr val="0C2B8E"/>
                </a:solidFill>
              </a:rPr>
              <a:t>¡</a:t>
            </a:r>
            <a:r>
              <a:rPr lang="en-GB" b="1" dirty="0" err="1">
                <a:solidFill>
                  <a:srgbClr val="0C2B8E"/>
                </a:solidFill>
              </a:rPr>
              <a:t>Inténtelo</a:t>
            </a:r>
            <a:r>
              <a:rPr lang="en-GB" b="1" dirty="0">
                <a:solidFill>
                  <a:srgbClr val="0C2B8E"/>
                </a:solidFill>
              </a:rPr>
              <a:t>!</a:t>
            </a:r>
            <a:r>
              <a:rPr lang="en-GB" dirty="0">
                <a:solidFill>
                  <a:srgbClr val="0C2B8E"/>
                </a:solidFill>
              </a:rPr>
              <a:t>” solo </a:t>
            </a:r>
            <a:r>
              <a:rPr lang="en-GB" u="sng" dirty="0" err="1">
                <a:solidFill>
                  <a:srgbClr val="0C2B8E"/>
                </a:solidFill>
              </a:rPr>
              <a:t>después</a:t>
            </a:r>
            <a:r>
              <a:rPr lang="en-GB" u="sng" dirty="0">
                <a:solidFill>
                  <a:srgbClr val="0C2B8E"/>
                </a:solidFill>
              </a:rPr>
              <a:t> de pasar por </a:t>
            </a:r>
            <a:r>
              <a:rPr lang="en-GB" u="sng" dirty="0" err="1">
                <a:solidFill>
                  <a:srgbClr val="0C2B8E"/>
                </a:solidFill>
              </a:rPr>
              <a:t>todos</a:t>
            </a:r>
            <a:r>
              <a:rPr lang="en-GB" u="sng" dirty="0">
                <a:solidFill>
                  <a:srgbClr val="0C2B8E"/>
                </a:solidFill>
              </a:rPr>
              <a:t> los </a:t>
            </a:r>
            <a:r>
              <a:rPr lang="en-GB" u="sng" dirty="0" err="1">
                <a:solidFill>
                  <a:srgbClr val="0C2B8E"/>
                </a:solidFill>
              </a:rPr>
              <a:t>contenidos</a:t>
            </a:r>
            <a:r>
              <a:rPr lang="en-GB" u="sng" dirty="0">
                <a:solidFill>
                  <a:srgbClr val="0C2B8E"/>
                </a:solidFill>
              </a:rPr>
              <a:t> de la </a:t>
            </a:r>
            <a:r>
              <a:rPr lang="en-GB" u="sng" dirty="0" err="1">
                <a:solidFill>
                  <a:srgbClr val="0C2B8E"/>
                </a:solidFill>
              </a:rPr>
              <a:t>lección</a:t>
            </a:r>
            <a:r>
              <a:rPr lang="en-GB" u="sng" dirty="0">
                <a:solidFill>
                  <a:srgbClr val="0C2B8E"/>
                </a:solidFill>
              </a:rPr>
              <a:t>.</a:t>
            </a:r>
            <a:endParaRPr lang="en-GB" dirty="0">
              <a:solidFill>
                <a:srgbClr val="0C2B8E"/>
              </a:solidFill>
            </a:endParaRPr>
          </a:p>
          <a:p>
            <a:endParaRPr lang="en-GB" dirty="0">
              <a:solidFill>
                <a:srgbClr val="0C2B8E"/>
              </a:solidFill>
            </a:endParaRPr>
          </a:p>
        </p:txBody>
      </p:sp>
      <p:sp>
        <p:nvSpPr>
          <p:cNvPr id="13" name="CaixaDeTexto 17">
            <a:extLst>
              <a:ext uri="{FF2B5EF4-FFF2-40B4-BE49-F238E27FC236}">
                <a16:creationId xmlns:a16="http://schemas.microsoft.com/office/drawing/2014/main" id="{C9A4A678-27DB-4866-A9AD-9668067437E8}"/>
              </a:ext>
            </a:extLst>
          </p:cNvPr>
          <p:cNvSpPr txBox="1"/>
          <p:nvPr/>
        </p:nvSpPr>
        <p:spPr>
          <a:xfrm>
            <a:off x="5760742" y="5980987"/>
            <a:ext cx="2470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By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en-GB" sz="1600" dirty="0"/>
              <a:t> TEAM</a:t>
            </a:r>
          </a:p>
        </p:txBody>
      </p:sp>
      <p:pic>
        <p:nvPicPr>
          <p:cNvPr id="14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15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4" name="Retângulo: Cantos Arredondados 23">
            <a:hlinkClick r:id="rId7" action="ppaction://hlinksldjump"/>
            <a:extLst>
              <a:ext uri="{FF2B5EF4-FFF2-40B4-BE49-F238E27FC236}">
                <a16:creationId xmlns:a16="http://schemas.microsoft.com/office/drawing/2014/main" id="{CFDABE71-310F-4A44-85A3-5DB12369DE7B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5" name="Retângulo: Cantos Arredondados 24">
            <a:hlinkClick r:id="rId8" action="ppaction://hlinksldjump"/>
            <a:extLst>
              <a:ext uri="{FF2B5EF4-FFF2-40B4-BE49-F238E27FC236}">
                <a16:creationId xmlns:a16="http://schemas.microsoft.com/office/drawing/2014/main" id="{F063EC75-64C4-4AC6-9C76-526FBB3DF5C1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tângulo: Cantos Arredondados 25">
            <a:hlinkClick r:id="rId9" action="ppaction://hlinksldjump"/>
            <a:extLst>
              <a:ext uri="{FF2B5EF4-FFF2-40B4-BE49-F238E27FC236}">
                <a16:creationId xmlns:a16="http://schemas.microsoft.com/office/drawing/2014/main" id="{F16ED785-B092-4338-8DA2-3EC029073761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16" name="Retângulo: Cantos Arredondados 20">
            <a:hlinkClick r:id="rId10" action="ppaction://hlinksldjump"/>
            <a:extLst>
              <a:ext uri="{FF2B5EF4-FFF2-40B4-BE49-F238E27FC236}">
                <a16:creationId xmlns:a16="http://schemas.microsoft.com/office/drawing/2014/main" id="{AD459485-0DF1-4432-A27A-C53B9347D9E6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22">
            <a:hlinkClick r:id="rId11" action="ppaction://hlinksldjump"/>
            <a:extLst>
              <a:ext uri="{FF2B5EF4-FFF2-40B4-BE49-F238E27FC236}">
                <a16:creationId xmlns:a16="http://schemas.microsoft.com/office/drawing/2014/main" id="{73C8D11F-A49C-4685-882C-659BAA5D8A0A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etângulo: Cantos Arredondados 21">
            <a:hlinkClick r:id="rId12" action="ppaction://hlinksldjump"/>
            <a:extLst>
              <a:ext uri="{FF2B5EF4-FFF2-40B4-BE49-F238E27FC236}">
                <a16:creationId xmlns:a16="http://schemas.microsoft.com/office/drawing/2014/main" id="{FDFDBF8E-6DA4-4F08-BE3C-D679D4AC3F19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187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435599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493817" y="670455"/>
            <a:ext cx="846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Ejemplos</a:t>
            </a:r>
            <a:r>
              <a:rPr lang="en-US" sz="2400" b="1" u="sng" dirty="0">
                <a:solidFill>
                  <a:srgbClr val="29A6FF"/>
                </a:solidFill>
              </a:rPr>
              <a:t>:</a:t>
            </a:r>
            <a:endParaRPr lang="en-US" sz="2400" b="1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7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8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9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5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7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18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7" name="Seta: Para a Direita 46">
            <a:extLst>
              <a:ext uri="{FF2B5EF4-FFF2-40B4-BE49-F238E27FC236}">
                <a16:creationId xmlns:a16="http://schemas.microsoft.com/office/drawing/2014/main" id="{73BF0F4B-8441-475B-806C-AA67B278C41E}"/>
              </a:ext>
            </a:extLst>
          </p:cNvPr>
          <p:cNvSpPr/>
          <p:nvPr/>
        </p:nvSpPr>
        <p:spPr>
          <a:xfrm>
            <a:off x="5913021" y="2099592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A4A7BD1-5D52-4418-944E-4DA21DB06935}"/>
              </a:ext>
            </a:extLst>
          </p:cNvPr>
          <p:cNvSpPr/>
          <p:nvPr/>
        </p:nvSpPr>
        <p:spPr>
          <a:xfrm>
            <a:off x="6352913" y="201949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2" name="CuadroTexto 16">
            <a:extLst>
              <a:ext uri="{FF2B5EF4-FFF2-40B4-BE49-F238E27FC236}">
                <a16:creationId xmlns:a16="http://schemas.microsoft.com/office/drawing/2014/main" id="{FCBAE484-78E1-417F-B4F7-97249F08DECB}"/>
              </a:ext>
            </a:extLst>
          </p:cNvPr>
          <p:cNvSpPr txBox="1"/>
          <p:nvPr/>
        </p:nvSpPr>
        <p:spPr>
          <a:xfrm>
            <a:off x="6352913" y="198809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6" name="CuadroTexto 16">
            <a:extLst>
              <a:ext uri="{FF2B5EF4-FFF2-40B4-BE49-F238E27FC236}">
                <a16:creationId xmlns:a16="http://schemas.microsoft.com/office/drawing/2014/main" id="{1EFE764B-CA89-42EC-941D-171D550DB4B6}"/>
              </a:ext>
            </a:extLst>
          </p:cNvPr>
          <p:cNvSpPr txBox="1"/>
          <p:nvPr/>
        </p:nvSpPr>
        <p:spPr>
          <a:xfrm>
            <a:off x="6352913" y="1338035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id="{29982ECD-8058-41DE-A56D-B15FA6815876}"/>
              </a:ext>
            </a:extLst>
          </p:cNvPr>
          <p:cNvSpPr/>
          <p:nvPr/>
        </p:nvSpPr>
        <p:spPr>
          <a:xfrm>
            <a:off x="5927651" y="270842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477ECE36-75D7-4F70-85B1-64338446C60D}"/>
              </a:ext>
            </a:extLst>
          </p:cNvPr>
          <p:cNvSpPr/>
          <p:nvPr/>
        </p:nvSpPr>
        <p:spPr>
          <a:xfrm>
            <a:off x="6367543" y="262832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2" name="CuadroTexto 16">
            <a:extLst>
              <a:ext uri="{FF2B5EF4-FFF2-40B4-BE49-F238E27FC236}">
                <a16:creationId xmlns:a16="http://schemas.microsoft.com/office/drawing/2014/main" id="{37130B73-6673-4792-BA87-6A8460A39F99}"/>
              </a:ext>
            </a:extLst>
          </p:cNvPr>
          <p:cNvSpPr txBox="1"/>
          <p:nvPr/>
        </p:nvSpPr>
        <p:spPr>
          <a:xfrm>
            <a:off x="6367543" y="258300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45" name="Seta: Para a Direita 44">
            <a:extLst>
              <a:ext uri="{FF2B5EF4-FFF2-40B4-BE49-F238E27FC236}">
                <a16:creationId xmlns:a16="http://schemas.microsoft.com/office/drawing/2014/main" id="{C9D80CA5-72E6-4AD3-A168-CB3014750B66}"/>
              </a:ext>
            </a:extLst>
          </p:cNvPr>
          <p:cNvSpPr/>
          <p:nvPr/>
        </p:nvSpPr>
        <p:spPr>
          <a:xfrm>
            <a:off x="5911805" y="5352625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1DEFEAB3-11FF-4335-A056-A33591B520EF}"/>
              </a:ext>
            </a:extLst>
          </p:cNvPr>
          <p:cNvSpPr/>
          <p:nvPr/>
        </p:nvSpPr>
        <p:spPr>
          <a:xfrm>
            <a:off x="6351697" y="5272529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6" name="Seta: Para a Direita 55">
            <a:extLst>
              <a:ext uri="{FF2B5EF4-FFF2-40B4-BE49-F238E27FC236}">
                <a16:creationId xmlns:a16="http://schemas.microsoft.com/office/drawing/2014/main" id="{B1DD8BBA-A6F0-439C-89A2-6A2DCAF3B6F5}"/>
              </a:ext>
            </a:extLst>
          </p:cNvPr>
          <p:cNvSpPr/>
          <p:nvPr/>
        </p:nvSpPr>
        <p:spPr>
          <a:xfrm>
            <a:off x="5911805" y="333815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51056DB-33E6-4145-8B83-A9B589DB250C}"/>
              </a:ext>
            </a:extLst>
          </p:cNvPr>
          <p:cNvSpPr/>
          <p:nvPr/>
        </p:nvSpPr>
        <p:spPr>
          <a:xfrm>
            <a:off x="6351697" y="325805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8" name="CuadroTexto 16">
            <a:extLst>
              <a:ext uri="{FF2B5EF4-FFF2-40B4-BE49-F238E27FC236}">
                <a16:creationId xmlns:a16="http://schemas.microsoft.com/office/drawing/2014/main" id="{D90B13F9-FAD3-4F80-93B7-13D5E5AD45B4}"/>
              </a:ext>
            </a:extLst>
          </p:cNvPr>
          <p:cNvSpPr txBox="1"/>
          <p:nvPr/>
        </p:nvSpPr>
        <p:spPr>
          <a:xfrm>
            <a:off x="6367543" y="320290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3BBAE217-7852-4C66-86A3-91443F15ED1F}"/>
              </a:ext>
            </a:extLst>
          </p:cNvPr>
          <p:cNvSpPr/>
          <p:nvPr/>
        </p:nvSpPr>
        <p:spPr>
          <a:xfrm>
            <a:off x="5871904" y="1119779"/>
            <a:ext cx="4227086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COMPRUEBE la “</a:t>
            </a:r>
            <a:r>
              <a:rPr lang="en-GB" sz="2000" b="1" dirty="0" err="1"/>
              <a:t>lista</a:t>
            </a:r>
            <a:r>
              <a:rPr lang="en-GB" sz="2000" b="1" dirty="0"/>
              <a:t>”</a:t>
            </a:r>
          </a:p>
          <a:p>
            <a:pPr algn="just">
              <a:spcAft>
                <a:spcPts val="600"/>
              </a:spcAft>
            </a:pPr>
            <a:endParaRPr lang="en-GB" sz="2000" b="1" dirty="0"/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D5086A54-4462-4512-84CC-48363AD7A040}"/>
              </a:ext>
            </a:extLst>
          </p:cNvPr>
          <p:cNvSpPr/>
          <p:nvPr/>
        </p:nvSpPr>
        <p:spPr>
          <a:xfrm>
            <a:off x="5870088" y="1548330"/>
            <a:ext cx="42332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No</a:t>
            </a:r>
            <a:r>
              <a:rPr lang="en-US" b="1" dirty="0"/>
              <a:t> </a:t>
            </a:r>
            <a:r>
              <a:rPr lang="en-US" b="1" dirty="0" err="1"/>
              <a:t>productos</a:t>
            </a:r>
            <a:r>
              <a:rPr lang="en-US" b="1" dirty="0"/>
              <a:t> </a:t>
            </a:r>
            <a:r>
              <a:rPr lang="en-US" dirty="0"/>
              <a:t>o </a:t>
            </a:r>
            <a:r>
              <a:rPr lang="en-US" b="1" dirty="0" err="1"/>
              <a:t>raíces</a:t>
            </a:r>
            <a:r>
              <a:rPr lang="en-US" dirty="0"/>
              <a:t> de las variables y las variables</a:t>
            </a:r>
            <a:r>
              <a:rPr lang="en-US" b="1" dirty="0">
                <a:solidFill>
                  <a:srgbClr val="FF0000"/>
                </a:solidFill>
              </a:rPr>
              <a:t> no </a:t>
            </a:r>
            <a:r>
              <a:rPr lang="en-US" dirty="0" err="1"/>
              <a:t>aparecen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funciones</a:t>
            </a:r>
            <a:r>
              <a:rPr lang="en-US" dirty="0"/>
              <a:t> </a:t>
            </a:r>
            <a:r>
              <a:rPr lang="en-US" b="1" i="1" dirty="0" err="1"/>
              <a:t>trigonométricas</a:t>
            </a:r>
            <a:r>
              <a:rPr lang="en-US" dirty="0"/>
              <a:t>, </a:t>
            </a:r>
            <a:r>
              <a:rPr lang="en-US" b="1" i="1" dirty="0" err="1"/>
              <a:t>exponenciales</a:t>
            </a:r>
            <a:r>
              <a:rPr lang="en-US" dirty="0"/>
              <a:t> o </a:t>
            </a:r>
            <a:r>
              <a:rPr lang="en-US" b="1" i="1" dirty="0" err="1"/>
              <a:t>logarítmicas</a:t>
            </a:r>
            <a:r>
              <a:rPr lang="pt-PT" dirty="0"/>
              <a:t>.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/>
              <p:nvPr/>
            </p:nvSpPr>
            <p:spPr>
              <a:xfrm>
                <a:off x="5870088" y="2705118"/>
                <a:ext cx="4227086" cy="937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/>
                  <a:t>Las </a:t>
                </a:r>
                <a:r>
                  <a:rPr lang="en-GB" b="1" dirty="0"/>
                  <a:t>Variables</a:t>
                </a:r>
                <a:r>
                  <a:rPr lang="en-GB" dirty="0"/>
                  <a:t> </a:t>
                </a:r>
                <a:r>
                  <a:rPr lang="en-GB" dirty="0" err="1"/>
                  <a:t>aparecen</a:t>
                </a:r>
                <a:r>
                  <a:rPr lang="en-GB" dirty="0"/>
                  <a:t> </a:t>
                </a:r>
                <a:r>
                  <a:rPr lang="en-GB" b="1" dirty="0" err="1">
                    <a:solidFill>
                      <a:srgbClr val="FF0000"/>
                    </a:solidFill>
                  </a:rPr>
                  <a:t>sólo</a:t>
                </a:r>
                <a:r>
                  <a:rPr lang="en-GB" b="1" dirty="0">
                    <a:solidFill>
                      <a:srgbClr val="FF0000"/>
                    </a:solidFill>
                  </a:rPr>
                  <a:t> </a:t>
                </a:r>
                <a:r>
                  <a:rPr lang="en-GB" dirty="0"/>
                  <a:t>con </a:t>
                </a:r>
                <a:r>
                  <a:rPr lang="en-GB" dirty="0" err="1"/>
                  <a:t>potencia</a:t>
                </a:r>
                <a:r>
                  <a:rPr lang="en-GB" dirty="0"/>
                  <a:t> 1 – </a:t>
                </a:r>
                <a:r>
                  <a:rPr lang="en-US" dirty="0"/>
                  <a:t>el </a:t>
                </a:r>
                <a:r>
                  <a:rPr lang="en-US" dirty="0" err="1"/>
                  <a:t>exponente</a:t>
                </a:r>
                <a:r>
                  <a:rPr lang="en-US" dirty="0"/>
                  <a:t> de </a:t>
                </a:r>
                <a:r>
                  <a:rPr lang="en-US" dirty="0" err="1"/>
                  <a:t>cada</a:t>
                </a:r>
                <a:r>
                  <a:rPr lang="en-US" dirty="0"/>
                  <a:t> </a:t>
                </a:r>
                <a:r>
                  <a:rPr lang="en-US" dirty="0" err="1"/>
                  <a:t>incógnita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es 1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/>
                  <a:t>).</a:t>
                </a:r>
                <a:endParaRPr lang="en-GB" dirty="0"/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8" y="2705118"/>
                <a:ext cx="4227086" cy="937757"/>
              </a:xfrm>
              <a:prstGeom prst="rect">
                <a:avLst/>
              </a:prstGeom>
              <a:blipFill>
                <a:blip r:embed="rId19"/>
                <a:stretch>
                  <a:fillRect l="-1010" t="-3896" r="-1154" b="-974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Seta: Para a Direita 50">
            <a:extLst>
              <a:ext uri="{FF2B5EF4-FFF2-40B4-BE49-F238E27FC236}">
                <a16:creationId xmlns:a16="http://schemas.microsoft.com/office/drawing/2014/main" id="{E216399D-3ED4-4FD7-ACE8-9A231D507EF6}"/>
              </a:ext>
            </a:extLst>
          </p:cNvPr>
          <p:cNvSpPr/>
          <p:nvPr/>
        </p:nvSpPr>
        <p:spPr>
          <a:xfrm>
            <a:off x="5911805" y="4060549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959965F-2037-407C-A5F0-8849D4D50549}"/>
              </a:ext>
            </a:extLst>
          </p:cNvPr>
          <p:cNvSpPr/>
          <p:nvPr/>
        </p:nvSpPr>
        <p:spPr>
          <a:xfrm>
            <a:off x="6351697" y="3980453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68" name="CuadroTexto 16">
            <a:extLst>
              <a:ext uri="{FF2B5EF4-FFF2-40B4-BE49-F238E27FC236}">
                <a16:creationId xmlns:a16="http://schemas.microsoft.com/office/drawing/2014/main" id="{95758051-BBD2-4DB8-A70F-4E250E4D8659}"/>
              </a:ext>
            </a:extLst>
          </p:cNvPr>
          <p:cNvSpPr txBox="1"/>
          <p:nvPr/>
        </p:nvSpPr>
        <p:spPr>
          <a:xfrm>
            <a:off x="6367543" y="3925304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¡NO LINEAL!...</a:t>
            </a:r>
          </a:p>
        </p:txBody>
      </p:sp>
      <p:sp>
        <p:nvSpPr>
          <p:cNvPr id="49" name="Seta: Para a Direita 48">
            <a:extLst>
              <a:ext uri="{FF2B5EF4-FFF2-40B4-BE49-F238E27FC236}">
                <a16:creationId xmlns:a16="http://schemas.microsoft.com/office/drawing/2014/main" id="{229634CF-30F2-4171-BBB9-22FAD1E172B3}"/>
              </a:ext>
            </a:extLst>
          </p:cNvPr>
          <p:cNvSpPr/>
          <p:nvPr/>
        </p:nvSpPr>
        <p:spPr>
          <a:xfrm>
            <a:off x="5911805" y="4733807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5ABD73DF-EB6E-4B01-8A52-B0151A36A4E7}"/>
              </a:ext>
            </a:extLst>
          </p:cNvPr>
          <p:cNvSpPr/>
          <p:nvPr/>
        </p:nvSpPr>
        <p:spPr>
          <a:xfrm>
            <a:off x="6351697" y="4653711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9" name="CuadroTexto 16">
            <a:extLst>
              <a:ext uri="{FF2B5EF4-FFF2-40B4-BE49-F238E27FC236}">
                <a16:creationId xmlns:a16="http://schemas.microsoft.com/office/drawing/2014/main" id="{6CC9CC4A-1EDB-45C6-AC90-90C9E3DBFF3C}"/>
              </a:ext>
            </a:extLst>
          </p:cNvPr>
          <p:cNvSpPr txBox="1"/>
          <p:nvPr/>
        </p:nvSpPr>
        <p:spPr>
          <a:xfrm>
            <a:off x="6367543" y="4622311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¡LINEAL!...</a:t>
            </a:r>
          </a:p>
        </p:txBody>
      </p:sp>
      <p:sp>
        <p:nvSpPr>
          <p:cNvPr id="61" name="Retângulo: Cantos Arredondados 60">
            <a:extLst>
              <a:ext uri="{FF2B5EF4-FFF2-40B4-BE49-F238E27FC236}">
                <a16:creationId xmlns:a16="http://schemas.microsoft.com/office/drawing/2014/main" id="{EBA8480F-1967-493F-A74D-781C5F7BD9A9}"/>
              </a:ext>
            </a:extLst>
          </p:cNvPr>
          <p:cNvSpPr/>
          <p:nvPr/>
        </p:nvSpPr>
        <p:spPr>
          <a:xfrm>
            <a:off x="2877406" y="5198368"/>
            <a:ext cx="786961" cy="50626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90D8C151-53BA-415C-B952-5AD433912B1E}"/>
              </a:ext>
            </a:extLst>
          </p:cNvPr>
          <p:cNvSpPr/>
          <p:nvPr/>
        </p:nvSpPr>
        <p:spPr>
          <a:xfrm>
            <a:off x="6169371" y="2395291"/>
            <a:ext cx="1416438" cy="33403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3" name="Conexão reta unidirecional 62">
            <a:extLst>
              <a:ext uri="{FF2B5EF4-FFF2-40B4-BE49-F238E27FC236}">
                <a16:creationId xmlns:a16="http://schemas.microsoft.com/office/drawing/2014/main" id="{C904385C-798F-416D-AD78-C7A3E771CDA3}"/>
              </a:ext>
            </a:extLst>
          </p:cNvPr>
          <p:cNvCxnSpPr>
            <a:cxnSpLocks/>
          </p:cNvCxnSpPr>
          <p:nvPr/>
        </p:nvCxnSpPr>
        <p:spPr>
          <a:xfrm flipH="1">
            <a:off x="3749040" y="2760722"/>
            <a:ext cx="2346962" cy="240055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form 18">
            <a:extLst>
              <a:ext uri="{FF2B5EF4-FFF2-40B4-BE49-F238E27FC236}">
                <a16:creationId xmlns:a16="http://schemas.microsoft.com/office/drawing/2014/main" id="{FA4FD337-1390-47D7-9DDF-0014F97F181B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10431905" y="1850449"/>
            <a:ext cx="391328" cy="392314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65" name="CuadroTexto 16">
            <a:extLst>
              <a:ext uri="{FF2B5EF4-FFF2-40B4-BE49-F238E27FC236}">
                <a16:creationId xmlns:a16="http://schemas.microsoft.com/office/drawing/2014/main" id="{AD814997-925E-47F3-AA6D-AD8E6557D82A}"/>
              </a:ext>
            </a:extLst>
          </p:cNvPr>
          <p:cNvSpPr txBox="1"/>
          <p:nvPr/>
        </p:nvSpPr>
        <p:spPr>
          <a:xfrm>
            <a:off x="6367543" y="5241129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¡NO LINEAL!...</a:t>
            </a:r>
          </a:p>
        </p:txBody>
      </p:sp>
      <p:sp>
        <p:nvSpPr>
          <p:cNvPr id="73" name="Retângulo: Cantos Arredondados 23">
            <a:hlinkClick r:id="rId20" action="ppaction://hlinksldjump"/>
            <a:extLst>
              <a:ext uri="{FF2B5EF4-FFF2-40B4-BE49-F238E27FC236}">
                <a16:creationId xmlns:a16="http://schemas.microsoft.com/office/drawing/2014/main" id="{F1520569-53DB-4020-838C-341053E0B768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9" name="Retângulo: Cantos Arredondados 24">
            <a:hlinkClick r:id="rId21" action="ppaction://hlinksldjump"/>
            <a:extLst>
              <a:ext uri="{FF2B5EF4-FFF2-40B4-BE49-F238E27FC236}">
                <a16:creationId xmlns:a16="http://schemas.microsoft.com/office/drawing/2014/main" id="{FE658A6D-F28F-4A72-BB8C-4FDD9A10E220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0" name="Retângulo: Cantos Arredondados 25">
            <a:hlinkClick r:id="rId22" action="ppaction://hlinksldjump"/>
            <a:extLst>
              <a:ext uri="{FF2B5EF4-FFF2-40B4-BE49-F238E27FC236}">
                <a16:creationId xmlns:a16="http://schemas.microsoft.com/office/drawing/2014/main" id="{B2481B66-7BB7-47F6-B348-089717C0886F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81" name="Retângulo: Cantos Arredondados 20">
            <a:hlinkClick r:id="rId23" action="ppaction://hlinksldjump"/>
            <a:extLst>
              <a:ext uri="{FF2B5EF4-FFF2-40B4-BE49-F238E27FC236}">
                <a16:creationId xmlns:a16="http://schemas.microsoft.com/office/drawing/2014/main" id="{36A15E96-83A2-4A78-A8E3-E43BEE4595F2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2" name="Retângulo: Cantos Arredondados 21">
            <a:hlinkClick r:id="rId24" action="ppaction://hlinksldjump"/>
            <a:extLst>
              <a:ext uri="{FF2B5EF4-FFF2-40B4-BE49-F238E27FC236}">
                <a16:creationId xmlns:a16="http://schemas.microsoft.com/office/drawing/2014/main" id="{3EEEAE67-22DA-45E6-979C-6E3B19149ACD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3" name="Retângulo: Cantos Arredondados 22">
            <a:hlinkClick r:id="rId25" action="ppaction://hlinksldjump"/>
            <a:extLst>
              <a:ext uri="{FF2B5EF4-FFF2-40B4-BE49-F238E27FC236}">
                <a16:creationId xmlns:a16="http://schemas.microsoft.com/office/drawing/2014/main" id="{B9207100-71F3-4426-BAA3-226CA8DE57D0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552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61" grpId="0" animBg="1"/>
      <p:bldP spid="62" grpId="0" animBg="1"/>
      <p:bldP spid="64" grpId="0" animBg="1"/>
      <p:bldP spid="6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90343" y="400635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382424" y="687228"/>
            <a:ext cx="846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Ejemplos</a:t>
            </a:r>
            <a:r>
              <a:rPr lang="en-US" sz="2400" b="1" u="sng" dirty="0">
                <a:solidFill>
                  <a:srgbClr val="29A6FF"/>
                </a:solidFill>
              </a:rPr>
              <a:t>:</a:t>
            </a:r>
            <a:endParaRPr lang="en-US" sz="2400" b="1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9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10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11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7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9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20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7" name="Seta: Para a Direita 46">
            <a:extLst>
              <a:ext uri="{FF2B5EF4-FFF2-40B4-BE49-F238E27FC236}">
                <a16:creationId xmlns:a16="http://schemas.microsoft.com/office/drawing/2014/main" id="{73BF0F4B-8441-475B-806C-AA67B278C41E}"/>
              </a:ext>
            </a:extLst>
          </p:cNvPr>
          <p:cNvSpPr/>
          <p:nvPr/>
        </p:nvSpPr>
        <p:spPr>
          <a:xfrm>
            <a:off x="5913021" y="2099592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A4A7BD1-5D52-4418-944E-4DA21DB06935}"/>
              </a:ext>
            </a:extLst>
          </p:cNvPr>
          <p:cNvSpPr/>
          <p:nvPr/>
        </p:nvSpPr>
        <p:spPr>
          <a:xfrm>
            <a:off x="6352913" y="201949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2" name="CuadroTexto 16">
            <a:extLst>
              <a:ext uri="{FF2B5EF4-FFF2-40B4-BE49-F238E27FC236}">
                <a16:creationId xmlns:a16="http://schemas.microsoft.com/office/drawing/2014/main" id="{FCBAE484-78E1-417F-B4F7-97249F08DECB}"/>
              </a:ext>
            </a:extLst>
          </p:cNvPr>
          <p:cNvSpPr txBox="1"/>
          <p:nvPr/>
        </p:nvSpPr>
        <p:spPr>
          <a:xfrm>
            <a:off x="6352913" y="198809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6" name="CuadroTexto 16">
            <a:extLst>
              <a:ext uri="{FF2B5EF4-FFF2-40B4-BE49-F238E27FC236}">
                <a16:creationId xmlns:a16="http://schemas.microsoft.com/office/drawing/2014/main" id="{1EFE764B-CA89-42EC-941D-171D550DB4B6}"/>
              </a:ext>
            </a:extLst>
          </p:cNvPr>
          <p:cNvSpPr txBox="1"/>
          <p:nvPr/>
        </p:nvSpPr>
        <p:spPr>
          <a:xfrm>
            <a:off x="6352913" y="1338035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id="{29982ECD-8058-41DE-A56D-B15FA6815876}"/>
              </a:ext>
            </a:extLst>
          </p:cNvPr>
          <p:cNvSpPr/>
          <p:nvPr/>
        </p:nvSpPr>
        <p:spPr>
          <a:xfrm>
            <a:off x="5927651" y="270842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477ECE36-75D7-4F70-85B1-64338446C60D}"/>
              </a:ext>
            </a:extLst>
          </p:cNvPr>
          <p:cNvSpPr/>
          <p:nvPr/>
        </p:nvSpPr>
        <p:spPr>
          <a:xfrm>
            <a:off x="6367543" y="262832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2" name="CuadroTexto 16">
            <a:extLst>
              <a:ext uri="{FF2B5EF4-FFF2-40B4-BE49-F238E27FC236}">
                <a16:creationId xmlns:a16="http://schemas.microsoft.com/office/drawing/2014/main" id="{37130B73-6673-4792-BA87-6A8460A39F99}"/>
              </a:ext>
            </a:extLst>
          </p:cNvPr>
          <p:cNvSpPr txBox="1"/>
          <p:nvPr/>
        </p:nvSpPr>
        <p:spPr>
          <a:xfrm>
            <a:off x="6367543" y="258300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45" name="Seta: Para a Direita 44">
            <a:extLst>
              <a:ext uri="{FF2B5EF4-FFF2-40B4-BE49-F238E27FC236}">
                <a16:creationId xmlns:a16="http://schemas.microsoft.com/office/drawing/2014/main" id="{C9D80CA5-72E6-4AD3-A168-CB3014750B66}"/>
              </a:ext>
            </a:extLst>
          </p:cNvPr>
          <p:cNvSpPr/>
          <p:nvPr/>
        </p:nvSpPr>
        <p:spPr>
          <a:xfrm>
            <a:off x="5911805" y="600632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1DEFEAB3-11FF-4335-A056-A33591B520EF}"/>
              </a:ext>
            </a:extLst>
          </p:cNvPr>
          <p:cNvSpPr/>
          <p:nvPr/>
        </p:nvSpPr>
        <p:spPr>
          <a:xfrm>
            <a:off x="6351697" y="592623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6" name="Seta: Para a Direita 55">
            <a:extLst>
              <a:ext uri="{FF2B5EF4-FFF2-40B4-BE49-F238E27FC236}">
                <a16:creationId xmlns:a16="http://schemas.microsoft.com/office/drawing/2014/main" id="{B1DD8BBA-A6F0-439C-89A2-6A2DCAF3B6F5}"/>
              </a:ext>
            </a:extLst>
          </p:cNvPr>
          <p:cNvSpPr/>
          <p:nvPr/>
        </p:nvSpPr>
        <p:spPr>
          <a:xfrm>
            <a:off x="5911805" y="333815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51056DB-33E6-4145-8B83-A9B589DB250C}"/>
              </a:ext>
            </a:extLst>
          </p:cNvPr>
          <p:cNvSpPr/>
          <p:nvPr/>
        </p:nvSpPr>
        <p:spPr>
          <a:xfrm>
            <a:off x="6351697" y="325805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8" name="CuadroTexto 16">
            <a:extLst>
              <a:ext uri="{FF2B5EF4-FFF2-40B4-BE49-F238E27FC236}">
                <a16:creationId xmlns:a16="http://schemas.microsoft.com/office/drawing/2014/main" id="{D90B13F9-FAD3-4F80-93B7-13D5E5AD45B4}"/>
              </a:ext>
            </a:extLst>
          </p:cNvPr>
          <p:cNvSpPr txBox="1"/>
          <p:nvPr/>
        </p:nvSpPr>
        <p:spPr>
          <a:xfrm>
            <a:off x="6367543" y="320290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3BBAE217-7852-4C66-86A3-91443F15ED1F}"/>
              </a:ext>
            </a:extLst>
          </p:cNvPr>
          <p:cNvSpPr/>
          <p:nvPr/>
        </p:nvSpPr>
        <p:spPr>
          <a:xfrm>
            <a:off x="5871904" y="1119779"/>
            <a:ext cx="4129953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COMPRUEBE la “</a:t>
            </a:r>
            <a:r>
              <a:rPr lang="en-GB" sz="2000" b="1" dirty="0" err="1"/>
              <a:t>lista</a:t>
            </a:r>
            <a:r>
              <a:rPr lang="en-GB" sz="2000" b="1" dirty="0"/>
              <a:t>”</a:t>
            </a:r>
          </a:p>
          <a:p>
            <a:pPr algn="just">
              <a:spcAft>
                <a:spcPts val="600"/>
              </a:spcAft>
            </a:pPr>
            <a:endParaRPr lang="en-GB" sz="2000" b="1" dirty="0"/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D5086A54-4462-4512-84CC-48363AD7A040}"/>
              </a:ext>
            </a:extLst>
          </p:cNvPr>
          <p:cNvSpPr/>
          <p:nvPr/>
        </p:nvSpPr>
        <p:spPr>
          <a:xfrm>
            <a:off x="5870088" y="1548330"/>
            <a:ext cx="41317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No</a:t>
            </a:r>
            <a:r>
              <a:rPr lang="en-US" b="1" dirty="0"/>
              <a:t> </a:t>
            </a:r>
            <a:r>
              <a:rPr lang="en-US" b="1" dirty="0" err="1"/>
              <a:t>productos</a:t>
            </a:r>
            <a:r>
              <a:rPr lang="en-US" b="1" dirty="0"/>
              <a:t> </a:t>
            </a:r>
            <a:r>
              <a:rPr lang="en-US" dirty="0"/>
              <a:t>o </a:t>
            </a:r>
            <a:r>
              <a:rPr lang="en-US" b="1" dirty="0" err="1"/>
              <a:t>raíces</a:t>
            </a:r>
            <a:r>
              <a:rPr lang="en-US" dirty="0"/>
              <a:t> de las variables y las variables</a:t>
            </a:r>
            <a:r>
              <a:rPr lang="en-US" b="1" dirty="0">
                <a:solidFill>
                  <a:srgbClr val="FF0000"/>
                </a:solidFill>
              </a:rPr>
              <a:t> no </a:t>
            </a:r>
            <a:r>
              <a:rPr lang="en-US" dirty="0" err="1"/>
              <a:t>aparecen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funciones</a:t>
            </a:r>
            <a:r>
              <a:rPr lang="en-US" dirty="0"/>
              <a:t> </a:t>
            </a:r>
            <a:r>
              <a:rPr lang="en-US" b="1" i="1" dirty="0" err="1"/>
              <a:t>trigonométricas</a:t>
            </a:r>
            <a:r>
              <a:rPr lang="en-US" dirty="0"/>
              <a:t>, </a:t>
            </a:r>
            <a:r>
              <a:rPr lang="en-US" b="1" i="1" dirty="0" err="1"/>
              <a:t>exponenciales</a:t>
            </a:r>
            <a:r>
              <a:rPr lang="en-US" dirty="0"/>
              <a:t> o </a:t>
            </a:r>
            <a:r>
              <a:rPr lang="en-US" b="1" i="1" dirty="0" err="1"/>
              <a:t>logarítmicas</a:t>
            </a:r>
            <a:r>
              <a:rPr lang="pt-PT" dirty="0"/>
              <a:t>.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/>
              <p:nvPr/>
            </p:nvSpPr>
            <p:spPr>
              <a:xfrm>
                <a:off x="5870088" y="2705118"/>
                <a:ext cx="3823767" cy="937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/>
                  <a:t>Las </a:t>
                </a:r>
                <a:r>
                  <a:rPr lang="en-GB" b="1" dirty="0"/>
                  <a:t>Variables</a:t>
                </a:r>
                <a:r>
                  <a:rPr lang="en-GB" dirty="0"/>
                  <a:t> </a:t>
                </a:r>
                <a:r>
                  <a:rPr lang="en-GB" dirty="0" err="1"/>
                  <a:t>aparecen</a:t>
                </a:r>
                <a:r>
                  <a:rPr lang="en-GB" dirty="0"/>
                  <a:t> </a:t>
                </a:r>
                <a:r>
                  <a:rPr lang="en-GB" b="1" dirty="0" err="1">
                    <a:solidFill>
                      <a:srgbClr val="FF0000"/>
                    </a:solidFill>
                  </a:rPr>
                  <a:t>sólo</a:t>
                </a:r>
                <a:r>
                  <a:rPr lang="en-GB" b="1" dirty="0">
                    <a:solidFill>
                      <a:srgbClr val="FF0000"/>
                    </a:solidFill>
                  </a:rPr>
                  <a:t> </a:t>
                </a:r>
                <a:r>
                  <a:rPr lang="en-GB" dirty="0"/>
                  <a:t>con </a:t>
                </a:r>
                <a:r>
                  <a:rPr lang="en-GB" dirty="0" err="1"/>
                  <a:t>potencia</a:t>
                </a:r>
                <a:r>
                  <a:rPr lang="en-GB" dirty="0"/>
                  <a:t> 1 – </a:t>
                </a:r>
                <a:r>
                  <a:rPr lang="en-US" dirty="0"/>
                  <a:t>el </a:t>
                </a:r>
                <a:r>
                  <a:rPr lang="en-US" dirty="0" err="1"/>
                  <a:t>exponente</a:t>
                </a:r>
                <a:r>
                  <a:rPr lang="en-US" dirty="0"/>
                  <a:t> de </a:t>
                </a:r>
                <a:r>
                  <a:rPr lang="en-US" dirty="0" err="1"/>
                  <a:t>cada</a:t>
                </a:r>
                <a:r>
                  <a:rPr lang="en-US" dirty="0"/>
                  <a:t> </a:t>
                </a:r>
                <a:r>
                  <a:rPr lang="en-US" dirty="0" err="1"/>
                  <a:t>incógnita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es 1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/>
                  <a:t>).</a:t>
                </a:r>
                <a:endParaRPr lang="en-GB" dirty="0"/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8" y="2705118"/>
                <a:ext cx="3823767" cy="937757"/>
              </a:xfrm>
              <a:prstGeom prst="rect">
                <a:avLst/>
              </a:prstGeom>
              <a:blipFill>
                <a:blip r:embed="rId21"/>
                <a:stretch>
                  <a:fillRect l="-1116" t="-3896" r="-1276" b="-974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Seta: Para a Direita 50">
            <a:extLst>
              <a:ext uri="{FF2B5EF4-FFF2-40B4-BE49-F238E27FC236}">
                <a16:creationId xmlns:a16="http://schemas.microsoft.com/office/drawing/2014/main" id="{E216399D-3ED4-4FD7-ACE8-9A231D507EF6}"/>
              </a:ext>
            </a:extLst>
          </p:cNvPr>
          <p:cNvSpPr/>
          <p:nvPr/>
        </p:nvSpPr>
        <p:spPr>
          <a:xfrm>
            <a:off x="5911805" y="4060549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959965F-2037-407C-A5F0-8849D4D50549}"/>
              </a:ext>
            </a:extLst>
          </p:cNvPr>
          <p:cNvSpPr/>
          <p:nvPr/>
        </p:nvSpPr>
        <p:spPr>
          <a:xfrm>
            <a:off x="6351697" y="3980453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68" name="CuadroTexto 16">
            <a:extLst>
              <a:ext uri="{FF2B5EF4-FFF2-40B4-BE49-F238E27FC236}">
                <a16:creationId xmlns:a16="http://schemas.microsoft.com/office/drawing/2014/main" id="{95758051-BBD2-4DB8-A70F-4E250E4D8659}"/>
              </a:ext>
            </a:extLst>
          </p:cNvPr>
          <p:cNvSpPr txBox="1"/>
          <p:nvPr/>
        </p:nvSpPr>
        <p:spPr>
          <a:xfrm>
            <a:off x="6367543" y="3925304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¡NO LINEAL!...</a:t>
            </a:r>
          </a:p>
        </p:txBody>
      </p:sp>
      <p:sp>
        <p:nvSpPr>
          <p:cNvPr id="69" name="Freeform 23">
            <a:extLst>
              <a:ext uri="{FF2B5EF4-FFF2-40B4-BE49-F238E27FC236}">
                <a16:creationId xmlns:a16="http://schemas.microsoft.com/office/drawing/2014/main" id="{B841EBDD-5A30-447B-83D4-2168283BD51A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10276594" y="1846503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70" name="Freeform 23">
            <a:extLst>
              <a:ext uri="{FF2B5EF4-FFF2-40B4-BE49-F238E27FC236}">
                <a16:creationId xmlns:a16="http://schemas.microsoft.com/office/drawing/2014/main" id="{1F6E0E35-E29A-4B0E-A688-D6515F8D42BB}"/>
              </a:ext>
            </a:extLst>
          </p:cNvPr>
          <p:cNvSpPr>
            <a:spLocks noChangeAspect="1" noEditPoints="1"/>
          </p:cNvSpPr>
          <p:nvPr>
            <p:custDataLst>
              <p:tags r:id="rId3"/>
            </p:custDataLst>
          </p:nvPr>
        </p:nvSpPr>
        <p:spPr bwMode="auto">
          <a:xfrm>
            <a:off x="10189494" y="2950737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71" name="CuadroTexto 16">
            <a:extLst>
              <a:ext uri="{FF2B5EF4-FFF2-40B4-BE49-F238E27FC236}">
                <a16:creationId xmlns:a16="http://schemas.microsoft.com/office/drawing/2014/main" id="{8BCE824E-6B67-43E3-936B-66D15581B8D9}"/>
              </a:ext>
            </a:extLst>
          </p:cNvPr>
          <p:cNvSpPr txBox="1"/>
          <p:nvPr/>
        </p:nvSpPr>
        <p:spPr>
          <a:xfrm>
            <a:off x="6367543" y="589483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¡LINEAL!...</a:t>
            </a:r>
          </a:p>
        </p:txBody>
      </p:sp>
      <p:sp>
        <p:nvSpPr>
          <p:cNvPr id="74" name="Retângulo: Cantos Arredondados 73">
            <a:extLst>
              <a:ext uri="{FF2B5EF4-FFF2-40B4-BE49-F238E27FC236}">
                <a16:creationId xmlns:a16="http://schemas.microsoft.com/office/drawing/2014/main" id="{CA2B690E-50D9-402D-9AD1-0844702866FD}"/>
              </a:ext>
            </a:extLst>
          </p:cNvPr>
          <p:cNvSpPr/>
          <p:nvPr/>
        </p:nvSpPr>
        <p:spPr>
          <a:xfrm>
            <a:off x="4088211" y="5870070"/>
            <a:ext cx="402509" cy="436486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Seta: Para a Direita 48">
            <a:extLst>
              <a:ext uri="{FF2B5EF4-FFF2-40B4-BE49-F238E27FC236}">
                <a16:creationId xmlns:a16="http://schemas.microsoft.com/office/drawing/2014/main" id="{2AF8F16E-1192-4F39-A199-F84491611B63}"/>
              </a:ext>
            </a:extLst>
          </p:cNvPr>
          <p:cNvSpPr/>
          <p:nvPr/>
        </p:nvSpPr>
        <p:spPr>
          <a:xfrm>
            <a:off x="5911805" y="5352625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F70CD05B-A916-46AB-A1EE-19D7CBCD5999}"/>
              </a:ext>
            </a:extLst>
          </p:cNvPr>
          <p:cNvSpPr/>
          <p:nvPr/>
        </p:nvSpPr>
        <p:spPr>
          <a:xfrm>
            <a:off x="6351697" y="5272529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9" name="CuadroTexto 16">
            <a:extLst>
              <a:ext uri="{FF2B5EF4-FFF2-40B4-BE49-F238E27FC236}">
                <a16:creationId xmlns:a16="http://schemas.microsoft.com/office/drawing/2014/main" id="{BB9E3A64-6E84-41C6-8962-499B82D80DC8}"/>
              </a:ext>
            </a:extLst>
          </p:cNvPr>
          <p:cNvSpPr txBox="1"/>
          <p:nvPr/>
        </p:nvSpPr>
        <p:spPr>
          <a:xfrm>
            <a:off x="6367543" y="5241129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¡NO LINEAL!...</a:t>
            </a:r>
          </a:p>
        </p:txBody>
      </p:sp>
      <p:sp>
        <p:nvSpPr>
          <p:cNvPr id="60" name="Seta: Para a Direita 59">
            <a:extLst>
              <a:ext uri="{FF2B5EF4-FFF2-40B4-BE49-F238E27FC236}">
                <a16:creationId xmlns:a16="http://schemas.microsoft.com/office/drawing/2014/main" id="{B41F712C-9000-49A6-877A-A932F8A3DE47}"/>
              </a:ext>
            </a:extLst>
          </p:cNvPr>
          <p:cNvSpPr/>
          <p:nvPr/>
        </p:nvSpPr>
        <p:spPr>
          <a:xfrm>
            <a:off x="5911805" y="4733807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A86B7C31-E959-4C8D-98DC-584282B2744D}"/>
              </a:ext>
            </a:extLst>
          </p:cNvPr>
          <p:cNvSpPr/>
          <p:nvPr/>
        </p:nvSpPr>
        <p:spPr>
          <a:xfrm>
            <a:off x="6351697" y="4653711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62" name="CuadroTexto 16">
            <a:extLst>
              <a:ext uri="{FF2B5EF4-FFF2-40B4-BE49-F238E27FC236}">
                <a16:creationId xmlns:a16="http://schemas.microsoft.com/office/drawing/2014/main" id="{260B5918-48B6-4F4C-8FC9-A2B1A1DFB37A}"/>
              </a:ext>
            </a:extLst>
          </p:cNvPr>
          <p:cNvSpPr txBox="1"/>
          <p:nvPr/>
        </p:nvSpPr>
        <p:spPr>
          <a:xfrm>
            <a:off x="6367543" y="4622311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¡LINEAL!...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CuadroTexto 18">
                <a:extLst>
                  <a:ext uri="{FF2B5EF4-FFF2-40B4-BE49-F238E27FC236}">
                    <a16:creationId xmlns:a16="http://schemas.microsoft.com/office/drawing/2014/main" id="{670C61C8-F406-482D-9A25-05A538A35D05}"/>
                  </a:ext>
                </a:extLst>
              </p:cNvPr>
              <p:cNvSpPr txBox="1"/>
              <p:nvPr/>
            </p:nvSpPr>
            <p:spPr>
              <a:xfrm>
                <a:off x="8825411" y="5127452"/>
                <a:ext cx="2728165" cy="1015663"/>
              </a:xfrm>
              <a:prstGeom prst="rect">
                <a:avLst/>
              </a:prstGeom>
              <a:noFill/>
              <a:ln>
                <a:solidFill>
                  <a:srgbClr val="29A6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spcAft>
                    <a:spcPts val="1200"/>
                  </a:spcAft>
                  <a:buClr>
                    <a:srgbClr val="29A6FF"/>
                  </a:buClr>
                  <a:buSzPct val="120000"/>
                </a:pPr>
                <a:r>
                  <a:rPr lang="en-US" sz="2000" dirty="0"/>
                  <a:t>¡</a:t>
                </a:r>
                <a:r>
                  <a:rPr lang="en-US" sz="2000" dirty="0" err="1"/>
                  <a:t>Tenga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en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cuenta</a:t>
                </a:r>
                <a:r>
                  <a:rPr lang="en-US" sz="2000" dirty="0"/>
                  <a:t> que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 es el </a:t>
                </a:r>
                <a:r>
                  <a:rPr lang="en-US" sz="2000" b="1" dirty="0" err="1"/>
                  <a:t>coeficiente</a:t>
                </a:r>
                <a:r>
                  <a:rPr lang="en-US" sz="2000" b="1" dirty="0"/>
                  <a:t> </a:t>
                </a:r>
                <a:r>
                  <a:rPr lang="en-US" sz="2000" dirty="0"/>
                  <a:t>de la </a:t>
                </a:r>
                <a14:m>
                  <m:oMath xmlns:m="http://schemas.openxmlformats.org/officeDocument/2006/math">
                    <m:r>
                      <a:rPr lang="pt-PT" sz="20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ca-ES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 y es una </a:t>
                </a:r>
                <a:r>
                  <a:rPr lang="en-US" sz="2000" dirty="0" err="1"/>
                  <a:t>constante</a:t>
                </a:r>
                <a:r>
                  <a:rPr lang="en-US" sz="2000" dirty="0"/>
                  <a:t> real!</a:t>
                </a:r>
              </a:p>
            </p:txBody>
          </p:sp>
        </mc:Choice>
        <mc:Fallback xmlns="">
          <p:sp>
            <p:nvSpPr>
              <p:cNvPr id="73" name="CuadroTexto 18">
                <a:extLst>
                  <a:ext uri="{FF2B5EF4-FFF2-40B4-BE49-F238E27FC236}">
                    <a16:creationId xmlns:a16="http://schemas.microsoft.com/office/drawing/2014/main" id="{670C61C8-F406-482D-9A25-05A538A35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5411" y="5127452"/>
                <a:ext cx="2728165" cy="1015663"/>
              </a:xfrm>
              <a:prstGeom prst="rect">
                <a:avLst/>
              </a:prstGeom>
              <a:blipFill>
                <a:blip r:embed="rId22"/>
                <a:stretch>
                  <a:fillRect l="-2227" t="-2367" b="-8876"/>
                </a:stretch>
              </a:blipFill>
              <a:ln>
                <a:solidFill>
                  <a:srgbClr val="29A6F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5" name="Conexão reta unidirecional 74">
            <a:extLst>
              <a:ext uri="{FF2B5EF4-FFF2-40B4-BE49-F238E27FC236}">
                <a16:creationId xmlns:a16="http://schemas.microsoft.com/office/drawing/2014/main" id="{8CEAC462-7BFA-4EBC-A599-CA32042F909B}"/>
              </a:ext>
            </a:extLst>
          </p:cNvPr>
          <p:cNvCxnSpPr>
            <a:cxnSpLocks/>
            <a:stCxn id="63" idx="1"/>
          </p:cNvCxnSpPr>
          <p:nvPr/>
        </p:nvCxnSpPr>
        <p:spPr>
          <a:xfrm flipH="1">
            <a:off x="4640870" y="5352625"/>
            <a:ext cx="6497958" cy="573605"/>
          </a:xfrm>
          <a:prstGeom prst="straightConnector1">
            <a:avLst/>
          </a:prstGeom>
          <a:ln w="1270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id="{BD665325-66B2-418E-AB01-E629EF30348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80"/>
          <a:stretch/>
        </p:blipFill>
        <p:spPr>
          <a:xfrm>
            <a:off x="9698828" y="3454670"/>
            <a:ext cx="1668780" cy="1605659"/>
          </a:xfrm>
          <a:prstGeom prst="rect">
            <a:avLst/>
          </a:prstGeom>
        </p:spPr>
      </p:pic>
      <p:sp>
        <p:nvSpPr>
          <p:cNvPr id="63" name="Retângulo: Cantos Arredondados 62">
            <a:extLst>
              <a:ext uri="{FF2B5EF4-FFF2-40B4-BE49-F238E27FC236}">
                <a16:creationId xmlns:a16="http://schemas.microsoft.com/office/drawing/2014/main" id="{993DEBC9-0DAB-4132-AD96-C1FC8CC118E8}"/>
              </a:ext>
            </a:extLst>
          </p:cNvPr>
          <p:cNvSpPr/>
          <p:nvPr/>
        </p:nvSpPr>
        <p:spPr>
          <a:xfrm>
            <a:off x="11138828" y="5181111"/>
            <a:ext cx="402509" cy="343027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tângulo: Cantos Arredondados 23">
            <a:hlinkClick r:id="rId24" action="ppaction://hlinksldjump"/>
            <a:extLst>
              <a:ext uri="{FF2B5EF4-FFF2-40B4-BE49-F238E27FC236}">
                <a16:creationId xmlns:a16="http://schemas.microsoft.com/office/drawing/2014/main" id="{E382C059-050F-465A-8056-DCA0B3A22AFB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4" name="Retângulo: Cantos Arredondados 24">
            <a:hlinkClick r:id="rId25" action="ppaction://hlinksldjump"/>
            <a:extLst>
              <a:ext uri="{FF2B5EF4-FFF2-40B4-BE49-F238E27FC236}">
                <a16:creationId xmlns:a16="http://schemas.microsoft.com/office/drawing/2014/main" id="{1AFABDC8-3A9F-42D7-9C3B-815373A2FE5C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5" name="Retângulo: Cantos Arredondados 25">
            <a:hlinkClick r:id="rId26" action="ppaction://hlinksldjump"/>
            <a:extLst>
              <a:ext uri="{FF2B5EF4-FFF2-40B4-BE49-F238E27FC236}">
                <a16:creationId xmlns:a16="http://schemas.microsoft.com/office/drawing/2014/main" id="{770EE474-DA18-4796-93C3-DF6C86000657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86" name="Retângulo: Cantos Arredondados 20">
            <a:hlinkClick r:id="rId27" action="ppaction://hlinksldjump"/>
            <a:extLst>
              <a:ext uri="{FF2B5EF4-FFF2-40B4-BE49-F238E27FC236}">
                <a16:creationId xmlns:a16="http://schemas.microsoft.com/office/drawing/2014/main" id="{994F8553-8EC1-4CA4-85D2-967B206EF5E3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7" name="Retângulo: Cantos Arredondados 21">
            <a:hlinkClick r:id="rId28" action="ppaction://hlinksldjump"/>
            <a:extLst>
              <a:ext uri="{FF2B5EF4-FFF2-40B4-BE49-F238E27FC236}">
                <a16:creationId xmlns:a16="http://schemas.microsoft.com/office/drawing/2014/main" id="{828F6A47-1302-46D7-BA13-57511C10BD2A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8" name="Retângulo: Cantos Arredondados 22">
            <a:hlinkClick r:id="rId29" action="ppaction://hlinksldjump"/>
            <a:extLst>
              <a:ext uri="{FF2B5EF4-FFF2-40B4-BE49-F238E27FC236}">
                <a16:creationId xmlns:a16="http://schemas.microsoft.com/office/drawing/2014/main" id="{7EA34332-CC0F-41CC-816A-E3B23CDB9923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332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69" grpId="0" animBg="1"/>
      <p:bldP spid="70" grpId="0" animBg="1"/>
      <p:bldP spid="71" grpId="0" animBg="1"/>
      <p:bldP spid="74" grpId="0" animBg="1"/>
      <p:bldP spid="73" grpId="0" animBg="1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90853" y="439950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362356" y="685789"/>
            <a:ext cx="846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Ejemplos</a:t>
            </a:r>
            <a:r>
              <a:rPr lang="en-US" sz="2400" b="1" u="sng" dirty="0">
                <a:solidFill>
                  <a:srgbClr val="29A6FF"/>
                </a:solidFill>
              </a:rPr>
              <a:t>:</a:t>
            </a:r>
            <a:endParaRPr lang="en-US" sz="2400" b="1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6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7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8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4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6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17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7" name="Seta: Para a Direita 46">
            <a:extLst>
              <a:ext uri="{FF2B5EF4-FFF2-40B4-BE49-F238E27FC236}">
                <a16:creationId xmlns:a16="http://schemas.microsoft.com/office/drawing/2014/main" id="{73BF0F4B-8441-475B-806C-AA67B278C41E}"/>
              </a:ext>
            </a:extLst>
          </p:cNvPr>
          <p:cNvSpPr/>
          <p:nvPr/>
        </p:nvSpPr>
        <p:spPr>
          <a:xfrm>
            <a:off x="5913021" y="2099592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A4A7BD1-5D52-4418-944E-4DA21DB06935}"/>
              </a:ext>
            </a:extLst>
          </p:cNvPr>
          <p:cNvSpPr/>
          <p:nvPr/>
        </p:nvSpPr>
        <p:spPr>
          <a:xfrm>
            <a:off x="6352913" y="201949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2" name="CuadroTexto 16">
            <a:extLst>
              <a:ext uri="{FF2B5EF4-FFF2-40B4-BE49-F238E27FC236}">
                <a16:creationId xmlns:a16="http://schemas.microsoft.com/office/drawing/2014/main" id="{FCBAE484-78E1-417F-B4F7-97249F08DECB}"/>
              </a:ext>
            </a:extLst>
          </p:cNvPr>
          <p:cNvSpPr txBox="1"/>
          <p:nvPr/>
        </p:nvSpPr>
        <p:spPr>
          <a:xfrm>
            <a:off x="6352913" y="198809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¡LINEAL!...</a:t>
            </a:r>
          </a:p>
        </p:txBody>
      </p:sp>
      <p:sp>
        <p:nvSpPr>
          <p:cNvPr id="36" name="CuadroTexto 16">
            <a:extLst>
              <a:ext uri="{FF2B5EF4-FFF2-40B4-BE49-F238E27FC236}">
                <a16:creationId xmlns:a16="http://schemas.microsoft.com/office/drawing/2014/main" id="{1EFE764B-CA89-42EC-941D-171D550DB4B6}"/>
              </a:ext>
            </a:extLst>
          </p:cNvPr>
          <p:cNvSpPr txBox="1"/>
          <p:nvPr/>
        </p:nvSpPr>
        <p:spPr>
          <a:xfrm>
            <a:off x="6352913" y="1338035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¡LINEAL!...</a:t>
            </a:r>
          </a:p>
        </p:txBody>
      </p:sp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id="{29982ECD-8058-41DE-A56D-B15FA6815876}"/>
              </a:ext>
            </a:extLst>
          </p:cNvPr>
          <p:cNvSpPr/>
          <p:nvPr/>
        </p:nvSpPr>
        <p:spPr>
          <a:xfrm>
            <a:off x="5927651" y="270842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477ECE36-75D7-4F70-85B1-64338446C60D}"/>
              </a:ext>
            </a:extLst>
          </p:cNvPr>
          <p:cNvSpPr/>
          <p:nvPr/>
        </p:nvSpPr>
        <p:spPr>
          <a:xfrm>
            <a:off x="6367543" y="262832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2" name="CuadroTexto 16">
            <a:extLst>
              <a:ext uri="{FF2B5EF4-FFF2-40B4-BE49-F238E27FC236}">
                <a16:creationId xmlns:a16="http://schemas.microsoft.com/office/drawing/2014/main" id="{37130B73-6673-4792-BA87-6A8460A39F99}"/>
              </a:ext>
            </a:extLst>
          </p:cNvPr>
          <p:cNvSpPr txBox="1"/>
          <p:nvPr/>
        </p:nvSpPr>
        <p:spPr>
          <a:xfrm>
            <a:off x="6367543" y="258300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¡NO LINEAL!...</a:t>
            </a:r>
          </a:p>
        </p:txBody>
      </p:sp>
      <p:sp>
        <p:nvSpPr>
          <p:cNvPr id="45" name="Seta: Para a Direita 44">
            <a:extLst>
              <a:ext uri="{FF2B5EF4-FFF2-40B4-BE49-F238E27FC236}">
                <a16:creationId xmlns:a16="http://schemas.microsoft.com/office/drawing/2014/main" id="{C9D80CA5-72E6-4AD3-A168-CB3014750B66}"/>
              </a:ext>
            </a:extLst>
          </p:cNvPr>
          <p:cNvSpPr/>
          <p:nvPr/>
        </p:nvSpPr>
        <p:spPr>
          <a:xfrm>
            <a:off x="5911805" y="600632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1DEFEAB3-11FF-4335-A056-A33591B520EF}"/>
              </a:ext>
            </a:extLst>
          </p:cNvPr>
          <p:cNvSpPr/>
          <p:nvPr/>
        </p:nvSpPr>
        <p:spPr>
          <a:xfrm>
            <a:off x="6351697" y="592623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6" name="Seta: Para a Direita 55">
            <a:extLst>
              <a:ext uri="{FF2B5EF4-FFF2-40B4-BE49-F238E27FC236}">
                <a16:creationId xmlns:a16="http://schemas.microsoft.com/office/drawing/2014/main" id="{B1DD8BBA-A6F0-439C-89A2-6A2DCAF3B6F5}"/>
              </a:ext>
            </a:extLst>
          </p:cNvPr>
          <p:cNvSpPr/>
          <p:nvPr/>
        </p:nvSpPr>
        <p:spPr>
          <a:xfrm>
            <a:off x="5911805" y="333815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51056DB-33E6-4145-8B83-A9B589DB250C}"/>
              </a:ext>
            </a:extLst>
          </p:cNvPr>
          <p:cNvSpPr/>
          <p:nvPr/>
        </p:nvSpPr>
        <p:spPr>
          <a:xfrm>
            <a:off x="6351697" y="325805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8" name="CuadroTexto 16">
            <a:extLst>
              <a:ext uri="{FF2B5EF4-FFF2-40B4-BE49-F238E27FC236}">
                <a16:creationId xmlns:a16="http://schemas.microsoft.com/office/drawing/2014/main" id="{D90B13F9-FAD3-4F80-93B7-13D5E5AD45B4}"/>
              </a:ext>
            </a:extLst>
          </p:cNvPr>
          <p:cNvSpPr txBox="1"/>
          <p:nvPr/>
        </p:nvSpPr>
        <p:spPr>
          <a:xfrm>
            <a:off x="6367543" y="320290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¡NO LINEAL!...</a:t>
            </a:r>
          </a:p>
        </p:txBody>
      </p:sp>
      <p:sp>
        <p:nvSpPr>
          <p:cNvPr id="51" name="Seta: Para a Direita 50">
            <a:extLst>
              <a:ext uri="{FF2B5EF4-FFF2-40B4-BE49-F238E27FC236}">
                <a16:creationId xmlns:a16="http://schemas.microsoft.com/office/drawing/2014/main" id="{E216399D-3ED4-4FD7-ACE8-9A231D507EF6}"/>
              </a:ext>
            </a:extLst>
          </p:cNvPr>
          <p:cNvSpPr/>
          <p:nvPr/>
        </p:nvSpPr>
        <p:spPr>
          <a:xfrm>
            <a:off x="5911805" y="4060549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959965F-2037-407C-A5F0-8849D4D50549}"/>
              </a:ext>
            </a:extLst>
          </p:cNvPr>
          <p:cNvSpPr/>
          <p:nvPr/>
        </p:nvSpPr>
        <p:spPr>
          <a:xfrm>
            <a:off x="6351697" y="3980453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68" name="CuadroTexto 16">
            <a:extLst>
              <a:ext uri="{FF2B5EF4-FFF2-40B4-BE49-F238E27FC236}">
                <a16:creationId xmlns:a16="http://schemas.microsoft.com/office/drawing/2014/main" id="{95758051-BBD2-4DB8-A70F-4E250E4D8659}"/>
              </a:ext>
            </a:extLst>
          </p:cNvPr>
          <p:cNvSpPr txBox="1"/>
          <p:nvPr/>
        </p:nvSpPr>
        <p:spPr>
          <a:xfrm>
            <a:off x="6367543" y="3925304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¡NO LINEAL!...</a:t>
            </a:r>
          </a:p>
        </p:txBody>
      </p:sp>
      <p:sp>
        <p:nvSpPr>
          <p:cNvPr id="71" name="CuadroTexto 16">
            <a:extLst>
              <a:ext uri="{FF2B5EF4-FFF2-40B4-BE49-F238E27FC236}">
                <a16:creationId xmlns:a16="http://schemas.microsoft.com/office/drawing/2014/main" id="{8BCE824E-6B67-43E3-936B-66D15581B8D9}"/>
              </a:ext>
            </a:extLst>
          </p:cNvPr>
          <p:cNvSpPr txBox="1"/>
          <p:nvPr/>
        </p:nvSpPr>
        <p:spPr>
          <a:xfrm>
            <a:off x="6367543" y="589483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¡LINEAL!...</a:t>
            </a:r>
          </a:p>
        </p:txBody>
      </p:sp>
      <p:sp>
        <p:nvSpPr>
          <p:cNvPr id="49" name="Seta: Para a Direita 48">
            <a:extLst>
              <a:ext uri="{FF2B5EF4-FFF2-40B4-BE49-F238E27FC236}">
                <a16:creationId xmlns:a16="http://schemas.microsoft.com/office/drawing/2014/main" id="{2AF8F16E-1192-4F39-A199-F84491611B63}"/>
              </a:ext>
            </a:extLst>
          </p:cNvPr>
          <p:cNvSpPr/>
          <p:nvPr/>
        </p:nvSpPr>
        <p:spPr>
          <a:xfrm>
            <a:off x="5911805" y="5352625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F70CD05B-A916-46AB-A1EE-19D7CBCD5999}"/>
              </a:ext>
            </a:extLst>
          </p:cNvPr>
          <p:cNvSpPr/>
          <p:nvPr/>
        </p:nvSpPr>
        <p:spPr>
          <a:xfrm>
            <a:off x="6351697" y="5272529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9" name="CuadroTexto 16">
            <a:extLst>
              <a:ext uri="{FF2B5EF4-FFF2-40B4-BE49-F238E27FC236}">
                <a16:creationId xmlns:a16="http://schemas.microsoft.com/office/drawing/2014/main" id="{BB9E3A64-6E84-41C6-8962-499B82D80DC8}"/>
              </a:ext>
            </a:extLst>
          </p:cNvPr>
          <p:cNvSpPr txBox="1"/>
          <p:nvPr/>
        </p:nvSpPr>
        <p:spPr>
          <a:xfrm>
            <a:off x="6367543" y="5241129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¡NO LINEAL!...</a:t>
            </a:r>
          </a:p>
        </p:txBody>
      </p:sp>
      <p:sp>
        <p:nvSpPr>
          <p:cNvPr id="60" name="Seta: Para a Direita 59">
            <a:extLst>
              <a:ext uri="{FF2B5EF4-FFF2-40B4-BE49-F238E27FC236}">
                <a16:creationId xmlns:a16="http://schemas.microsoft.com/office/drawing/2014/main" id="{B41F712C-9000-49A6-877A-A932F8A3DE47}"/>
              </a:ext>
            </a:extLst>
          </p:cNvPr>
          <p:cNvSpPr/>
          <p:nvPr/>
        </p:nvSpPr>
        <p:spPr>
          <a:xfrm>
            <a:off x="5911805" y="4733807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A86B7C31-E959-4C8D-98DC-584282B2744D}"/>
              </a:ext>
            </a:extLst>
          </p:cNvPr>
          <p:cNvSpPr/>
          <p:nvPr/>
        </p:nvSpPr>
        <p:spPr>
          <a:xfrm>
            <a:off x="6351697" y="4653711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62" name="CuadroTexto 16">
            <a:extLst>
              <a:ext uri="{FF2B5EF4-FFF2-40B4-BE49-F238E27FC236}">
                <a16:creationId xmlns:a16="http://schemas.microsoft.com/office/drawing/2014/main" id="{260B5918-48B6-4F4C-8FC9-A2B1A1DFB37A}"/>
              </a:ext>
            </a:extLst>
          </p:cNvPr>
          <p:cNvSpPr txBox="1"/>
          <p:nvPr/>
        </p:nvSpPr>
        <p:spPr>
          <a:xfrm>
            <a:off x="6367543" y="4622311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¡LINEAL!...</a:t>
            </a:r>
          </a:p>
        </p:txBody>
      </p:sp>
      <p:sp>
        <p:nvSpPr>
          <p:cNvPr id="64" name="CuadroTexto 16">
            <a:extLst>
              <a:ext uri="{FF2B5EF4-FFF2-40B4-BE49-F238E27FC236}">
                <a16:creationId xmlns:a16="http://schemas.microsoft.com/office/drawing/2014/main" id="{2B7DD2E9-C219-44B7-B5A0-3B4881532E30}"/>
              </a:ext>
            </a:extLst>
          </p:cNvPr>
          <p:cNvSpPr txBox="1"/>
          <p:nvPr/>
        </p:nvSpPr>
        <p:spPr>
          <a:xfrm>
            <a:off x="3796102" y="677630"/>
            <a:ext cx="3773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 err="1">
                <a:solidFill>
                  <a:srgbClr val="0C2B8E"/>
                </a:solidFill>
              </a:rPr>
              <a:t>Respuestas</a:t>
            </a:r>
            <a:r>
              <a:rPr lang="en-US" sz="2800" b="1" dirty="0">
                <a:solidFill>
                  <a:srgbClr val="0C2B8E"/>
                </a:solidFill>
              </a:rPr>
              <a:t> - </a:t>
            </a:r>
            <a:r>
              <a:rPr lang="en-US" sz="2800" b="1" dirty="0" err="1">
                <a:solidFill>
                  <a:srgbClr val="0C2B8E"/>
                </a:solidFill>
              </a:rPr>
              <a:t>Resumen</a:t>
            </a:r>
            <a:endParaRPr lang="en-US" sz="2800" b="1" dirty="0">
              <a:solidFill>
                <a:srgbClr val="0C2B8E"/>
              </a:solidFill>
            </a:endParaRPr>
          </a:p>
        </p:txBody>
      </p:sp>
      <p:sp>
        <p:nvSpPr>
          <p:cNvPr id="65" name="CuadroTexto 16">
            <a:hlinkClick r:id="rId18" action="ppaction://hlinksldjump"/>
            <a:extLst>
              <a:ext uri="{FF2B5EF4-FFF2-40B4-BE49-F238E27FC236}">
                <a16:creationId xmlns:a16="http://schemas.microsoft.com/office/drawing/2014/main" id="{3BE0CEF9-CB84-4ECC-B5B1-4507DDB576C6}"/>
              </a:ext>
            </a:extLst>
          </p:cNvPr>
          <p:cNvSpPr txBox="1"/>
          <p:nvPr/>
        </p:nvSpPr>
        <p:spPr>
          <a:xfrm>
            <a:off x="7498808" y="688618"/>
            <a:ext cx="4382492" cy="472630"/>
          </a:xfrm>
          <a:prstGeom prst="roundRect">
            <a:avLst>
              <a:gd name="adj" fmla="val 20335"/>
            </a:avLst>
          </a:prstGeom>
          <a:solidFill>
            <a:srgbClr val="0C2B8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2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b="0" dirty="0" err="1"/>
              <a:t>Vuelva</a:t>
            </a:r>
            <a:r>
              <a:rPr lang="en-US" b="0" dirty="0"/>
              <a:t> a responder las </a:t>
            </a:r>
            <a:r>
              <a:rPr lang="en-US" b="0" dirty="0" err="1"/>
              <a:t>preguntas</a:t>
            </a:r>
            <a:endParaRPr lang="en-US" dirty="0"/>
          </a:p>
        </p:txBody>
      </p:sp>
      <p:sp>
        <p:nvSpPr>
          <p:cNvPr id="53" name="Retângulo: Cantos Arredondados 23">
            <a:hlinkClick r:id="rId19" action="ppaction://hlinksldjump"/>
            <a:extLst>
              <a:ext uri="{FF2B5EF4-FFF2-40B4-BE49-F238E27FC236}">
                <a16:creationId xmlns:a16="http://schemas.microsoft.com/office/drawing/2014/main" id="{0D244F86-1E79-41D9-8F38-9B1296E7F444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7" name="Retângulo: Cantos Arredondados 24">
            <a:hlinkClick r:id="rId20" action="ppaction://hlinksldjump"/>
            <a:extLst>
              <a:ext uri="{FF2B5EF4-FFF2-40B4-BE49-F238E27FC236}">
                <a16:creationId xmlns:a16="http://schemas.microsoft.com/office/drawing/2014/main" id="{3A074699-6735-412B-B1DC-B339DF6BEB45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8" name="Retângulo: Cantos Arredondados 25">
            <a:hlinkClick r:id="rId21" action="ppaction://hlinksldjump"/>
            <a:extLst>
              <a:ext uri="{FF2B5EF4-FFF2-40B4-BE49-F238E27FC236}">
                <a16:creationId xmlns:a16="http://schemas.microsoft.com/office/drawing/2014/main" id="{CF3FF286-B0B4-40C3-ABEA-EAC365EC41AF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79" name="Retângulo: Cantos Arredondados 20">
            <a:hlinkClick r:id="rId22" action="ppaction://hlinksldjump"/>
            <a:extLst>
              <a:ext uri="{FF2B5EF4-FFF2-40B4-BE49-F238E27FC236}">
                <a16:creationId xmlns:a16="http://schemas.microsoft.com/office/drawing/2014/main" id="{268ABAED-9146-439E-BA69-E33642B9BD93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0" name="Retângulo: Cantos Arredondados 21">
            <a:hlinkClick r:id="rId23" action="ppaction://hlinksldjump"/>
            <a:extLst>
              <a:ext uri="{FF2B5EF4-FFF2-40B4-BE49-F238E27FC236}">
                <a16:creationId xmlns:a16="http://schemas.microsoft.com/office/drawing/2014/main" id="{14353A9E-9312-415D-B829-9D6009581FB2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1" name="Retângulo: Cantos Arredondados 22">
            <a:hlinkClick r:id="rId24" action="ppaction://hlinksldjump"/>
            <a:extLst>
              <a:ext uri="{FF2B5EF4-FFF2-40B4-BE49-F238E27FC236}">
                <a16:creationId xmlns:a16="http://schemas.microsoft.com/office/drawing/2014/main" id="{4F5CE87D-1D0E-4B45-8777-DD7A61440FE5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27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4" grpId="1"/>
      <p:bldP spid="6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redondeado 12">
            <a:extLst>
              <a:ext uri="{FF2B5EF4-FFF2-40B4-BE49-F238E27FC236}">
                <a16:creationId xmlns:a16="http://schemas.microsoft.com/office/drawing/2014/main" id="{2B7B0A97-A534-4520-9C51-9AABDDE2418C}"/>
              </a:ext>
            </a:extLst>
          </p:cNvPr>
          <p:cNvSpPr/>
          <p:nvPr/>
        </p:nvSpPr>
        <p:spPr>
          <a:xfrm>
            <a:off x="2016266" y="2640355"/>
            <a:ext cx="10075593" cy="4215509"/>
          </a:xfrm>
          <a:prstGeom prst="roundRect">
            <a:avLst>
              <a:gd name="adj" fmla="val 5355"/>
            </a:avLst>
          </a:prstGeom>
          <a:solidFill>
            <a:schemeClr val="bg1"/>
          </a:solidFill>
          <a:ln cmpd="thickThin">
            <a:solidFill>
              <a:srgbClr val="29A6F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3" name="Rectángulo redondeado 12"/>
          <p:cNvSpPr/>
          <p:nvPr/>
        </p:nvSpPr>
        <p:spPr>
          <a:xfrm>
            <a:off x="2016266" y="276993"/>
            <a:ext cx="9986437" cy="2077941"/>
          </a:xfrm>
          <a:prstGeom prst="roundRect">
            <a:avLst>
              <a:gd name="adj" fmla="val 5355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8D7436-F47A-4589-90F4-ED82E492C31C}"/>
              </a:ext>
            </a:extLst>
          </p:cNvPr>
          <p:cNvSpPr txBox="1"/>
          <p:nvPr/>
        </p:nvSpPr>
        <p:spPr>
          <a:xfrm>
            <a:off x="2120797" y="372341"/>
            <a:ext cx="9096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F25E4F"/>
                </a:solidFill>
              </a:rPr>
              <a:t>Solución</a:t>
            </a:r>
            <a:r>
              <a:rPr lang="en-US" sz="2400" b="1" u="sng" dirty="0">
                <a:solidFill>
                  <a:srgbClr val="F25E4F"/>
                </a:solidFill>
              </a:rPr>
              <a:t> de una </a:t>
            </a:r>
            <a:r>
              <a:rPr lang="en-US" sz="2400" b="1" u="sng" dirty="0" err="1">
                <a:solidFill>
                  <a:srgbClr val="F25E4F"/>
                </a:solidFill>
              </a:rPr>
              <a:t>Ecuación</a:t>
            </a:r>
            <a:r>
              <a:rPr lang="en-US" sz="2400" b="1" u="sng" dirty="0">
                <a:solidFill>
                  <a:srgbClr val="F25E4F"/>
                </a:solidFill>
              </a:rPr>
              <a:t> Lineal</a:t>
            </a:r>
            <a:endParaRPr lang="en-US" sz="2400" dirty="0">
              <a:solidFill>
                <a:srgbClr val="F25E4F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756386A-0708-4617-B102-A9F986A7F14E}"/>
              </a:ext>
            </a:extLst>
          </p:cNvPr>
          <p:cNvSpPr txBox="1"/>
          <p:nvPr/>
        </p:nvSpPr>
        <p:spPr>
          <a:xfrm>
            <a:off x="2140037" y="2702766"/>
            <a:ext cx="150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Ejemplos</a:t>
            </a:r>
            <a:endParaRPr lang="en-US" sz="2400" b="1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05E1B157-70B4-42EA-8110-242932C87065}"/>
                  </a:ext>
                </a:extLst>
              </p:cNvPr>
              <p:cNvSpPr txBox="1"/>
              <p:nvPr/>
            </p:nvSpPr>
            <p:spPr>
              <a:xfrm>
                <a:off x="2156990" y="4889493"/>
                <a:ext cx="90964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2400" dirty="0"/>
                  <a:t>¿Es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2400" dirty="0"/>
                  <a:t> una </a:t>
                </a:r>
                <a:r>
                  <a:rPr lang="en-US" sz="2400" dirty="0" err="1"/>
                  <a:t>solución</a:t>
                </a:r>
                <a:r>
                  <a:rPr lang="en-US" sz="2400" dirty="0"/>
                  <a:t> de la </a:t>
                </a:r>
                <a:r>
                  <a:rPr lang="en-US" sz="2400" dirty="0" err="1"/>
                  <a:t>ecuación</a:t>
                </a:r>
                <a:r>
                  <a:rPr lang="en-US" sz="2400" dirty="0"/>
                  <a:t> lineal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/>
                  <a:t> ?</a:t>
                </a:r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05E1B157-70B4-42EA-8110-242932C87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990" y="4889493"/>
                <a:ext cx="9096498" cy="461665"/>
              </a:xfrm>
              <a:prstGeom prst="rect">
                <a:avLst/>
              </a:prstGeom>
              <a:blipFill>
                <a:blip r:embed="rId5"/>
                <a:stretch>
                  <a:fillRect l="-1273" t="-22368" b="-34211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2EB29A8-ADD4-4068-BDF6-7DB65ABA830B}"/>
                  </a:ext>
                </a:extLst>
              </p:cNvPr>
              <p:cNvSpPr txBox="1"/>
              <p:nvPr/>
            </p:nvSpPr>
            <p:spPr>
              <a:xfrm>
                <a:off x="2140037" y="878054"/>
                <a:ext cx="970143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La </a:t>
                </a:r>
                <a:r>
                  <a:rPr lang="en-US" sz="2400" b="1" dirty="0" err="1"/>
                  <a:t>solución</a:t>
                </a:r>
                <a:r>
                  <a:rPr lang="en-US" sz="2400" b="1" dirty="0"/>
                  <a:t> de una </a:t>
                </a:r>
                <a:r>
                  <a:rPr lang="en-US" sz="2400" b="1" dirty="0" err="1"/>
                  <a:t>ecuación</a:t>
                </a:r>
                <a:r>
                  <a:rPr lang="en-US" sz="2400" b="1" dirty="0"/>
                  <a:t> lineal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…+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400" dirty="0"/>
              </a:p>
              <a:p>
                <a:pPr algn="just"/>
                <a:r>
                  <a:rPr lang="en-US" sz="2400" dirty="0"/>
                  <a:t>es el </a:t>
                </a:r>
                <a:r>
                  <a:rPr lang="en-US" sz="2400" b="1" dirty="0"/>
                  <a:t>conjunto de números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400" dirty="0"/>
                  <a:t>,…,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/>
                  <a:t>) para los que la </a:t>
                </a:r>
                <a:r>
                  <a:rPr lang="en-US" sz="2400" dirty="0" err="1"/>
                  <a:t>ecuación</a:t>
                </a:r>
                <a:r>
                  <a:rPr lang="en-US" sz="2400" dirty="0"/>
                  <a:t> lineal es </a:t>
                </a:r>
                <a:r>
                  <a:rPr lang="en-US" sz="2400" b="1" dirty="0" err="1"/>
                  <a:t>cierta</a:t>
                </a:r>
                <a:r>
                  <a:rPr lang="en-US" sz="2400" b="1" dirty="0"/>
                  <a:t> </a:t>
                </a:r>
                <a:r>
                  <a:rPr lang="en-US" sz="2400" dirty="0" err="1"/>
                  <a:t>sustituyendo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por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2EB29A8-ADD4-4068-BDF6-7DB65ABA8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0037" y="878054"/>
                <a:ext cx="9701435" cy="1200329"/>
              </a:xfrm>
              <a:prstGeom prst="rect">
                <a:avLst/>
              </a:prstGeom>
              <a:blipFill>
                <a:blip r:embed="rId6"/>
                <a:stretch>
                  <a:fillRect l="-943" t="-4061" r="-1006" b="-1066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m 6">
            <a:extLst>
              <a:ext uri="{FF2B5EF4-FFF2-40B4-BE49-F238E27FC236}">
                <a16:creationId xmlns:a16="http://schemas.microsoft.com/office/drawing/2014/main" id="{84904AED-AB0B-405F-9709-D9BDFCBC63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uadroTexto 17">
                <a:extLst>
                  <a:ext uri="{FF2B5EF4-FFF2-40B4-BE49-F238E27FC236}">
                    <a16:creationId xmlns:a16="http://schemas.microsoft.com/office/drawing/2014/main" id="{796CEE11-4CE4-4AD4-985C-DBF539B40ADC}"/>
                  </a:ext>
                </a:extLst>
              </p:cNvPr>
              <p:cNvSpPr txBox="1"/>
              <p:nvPr/>
            </p:nvSpPr>
            <p:spPr>
              <a:xfrm>
                <a:off x="2167584" y="3156045"/>
                <a:ext cx="84234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2400" dirty="0"/>
                  <a:t>¿Es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2,−2</m:t>
                        </m:r>
                      </m:e>
                    </m:d>
                  </m:oMath>
                </a14:m>
                <a:r>
                  <a:rPr lang="en-US" sz="2400" dirty="0"/>
                  <a:t> una </a:t>
                </a:r>
                <a:r>
                  <a:rPr lang="en-US" sz="2400" dirty="0" err="1"/>
                  <a:t>solución</a:t>
                </a:r>
                <a:r>
                  <a:rPr lang="en-US" sz="2400" dirty="0"/>
                  <a:t> de la </a:t>
                </a:r>
                <a:r>
                  <a:rPr lang="en-US" sz="2400" dirty="0" err="1"/>
                  <a:t>ecuación</a:t>
                </a:r>
                <a:r>
                  <a:rPr lang="en-US" sz="2400" dirty="0"/>
                  <a:t> lineal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400" dirty="0"/>
                  <a:t> ?</a:t>
                </a:r>
              </a:p>
            </p:txBody>
          </p:sp>
        </mc:Choice>
        <mc:Fallback xmlns="">
          <p:sp>
            <p:nvSpPr>
              <p:cNvPr id="29" name="CuadroTexto 17">
                <a:extLst>
                  <a:ext uri="{FF2B5EF4-FFF2-40B4-BE49-F238E27FC236}">
                    <a16:creationId xmlns:a16="http://schemas.microsoft.com/office/drawing/2014/main" id="{796CEE11-4CE4-4AD4-985C-DBF539B40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584" y="3156045"/>
                <a:ext cx="8423476" cy="461665"/>
              </a:xfrm>
              <a:prstGeom prst="rect">
                <a:avLst/>
              </a:prstGeom>
              <a:blipFill>
                <a:blip r:embed="rId8"/>
                <a:stretch>
                  <a:fillRect l="-1376" t="-22667" b="-3466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uadroTexto 17">
            <a:extLst>
              <a:ext uri="{FF2B5EF4-FFF2-40B4-BE49-F238E27FC236}">
                <a16:creationId xmlns:a16="http://schemas.microsoft.com/office/drawing/2014/main" id="{DA886FAF-DFA4-4073-AA5B-EDDF1076D75C}"/>
              </a:ext>
            </a:extLst>
          </p:cNvPr>
          <p:cNvSpPr txBox="1"/>
          <p:nvPr/>
        </p:nvSpPr>
        <p:spPr>
          <a:xfrm>
            <a:off x="2256613" y="3658633"/>
            <a:ext cx="5125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9A6FF"/>
              </a:buClr>
              <a:buSzPct val="120000"/>
            </a:pPr>
            <a:r>
              <a:rPr lang="en-US" sz="2000" dirty="0" err="1">
                <a:solidFill>
                  <a:srgbClr val="0C2B8E"/>
                </a:solidFill>
              </a:rPr>
              <a:t>Sustituyendo</a:t>
            </a:r>
            <a:r>
              <a:rPr lang="en-US" sz="2000" dirty="0">
                <a:solidFill>
                  <a:srgbClr val="0C2B8E"/>
                </a:solidFill>
              </a:rPr>
              <a:t> </a:t>
            </a:r>
            <a:r>
              <a:rPr lang="en-US" sz="2000" dirty="0" err="1">
                <a:solidFill>
                  <a:srgbClr val="0C2B8E"/>
                </a:solidFill>
              </a:rPr>
              <a:t>en</a:t>
            </a:r>
            <a:r>
              <a:rPr lang="en-US" sz="2000" dirty="0">
                <a:solidFill>
                  <a:srgbClr val="0C2B8E"/>
                </a:solidFill>
              </a:rPr>
              <a:t> la </a:t>
            </a:r>
            <a:r>
              <a:rPr lang="en-US" sz="2000" dirty="0" err="1">
                <a:solidFill>
                  <a:srgbClr val="0C2B8E"/>
                </a:solidFill>
              </a:rPr>
              <a:t>ecuación</a:t>
            </a:r>
            <a:r>
              <a:rPr lang="en-US" sz="2000" dirty="0">
                <a:solidFill>
                  <a:srgbClr val="0C2B8E"/>
                </a:solidFill>
              </a:rPr>
              <a:t> dada,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2440A08-764B-4AFC-980C-1063F5AAECA9}"/>
              </a:ext>
            </a:extLst>
          </p:cNvPr>
          <p:cNvSpPr/>
          <p:nvPr/>
        </p:nvSpPr>
        <p:spPr>
          <a:xfrm>
            <a:off x="2239690" y="4035465"/>
            <a:ext cx="3371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sus </a:t>
            </a:r>
            <a:r>
              <a:rPr lang="en-GB" sz="2000" dirty="0" err="1">
                <a:solidFill>
                  <a:srgbClr val="002060"/>
                </a:solidFill>
              </a:rPr>
              <a:t>valores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correspondientes</a:t>
            </a:r>
            <a:r>
              <a:rPr lang="en-GB" sz="2000" dirty="0">
                <a:solidFill>
                  <a:srgbClr val="002060"/>
                </a:solidFill>
              </a:rPr>
              <a:t>,</a:t>
            </a:r>
          </a:p>
        </p:txBody>
      </p: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E47AF0E6-C3B2-40DF-BB35-CC227322A327}"/>
              </a:ext>
            </a:extLst>
          </p:cNvPr>
          <p:cNvSpPr/>
          <p:nvPr/>
        </p:nvSpPr>
        <p:spPr>
          <a:xfrm>
            <a:off x="8315895" y="3163072"/>
            <a:ext cx="1682669" cy="436486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9353ECA5-EBCB-439F-A765-E6BFF430B96E}"/>
                  </a:ext>
                </a:extLst>
              </p:cNvPr>
              <p:cNvSpPr/>
              <p:nvPr/>
            </p:nvSpPr>
            <p:spPr>
              <a:xfrm>
                <a:off x="8151436" y="3590212"/>
                <a:ext cx="19848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__</m:t>
                    </m:r>
                    <m:r>
                      <a:rPr lang="en-US" sz="24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__</m:t>
                    </m:r>
                    <m:r>
                      <a:rPr lang="en-US" sz="24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400" dirty="0">
                    <a:solidFill>
                      <a:srgbClr val="0C2B8E"/>
                    </a:solidFill>
                  </a:rPr>
                  <a:t> </a:t>
                </a:r>
                <a:endParaRPr lang="en-GB" sz="24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9353ECA5-EBCB-439F-A765-E6BFF430B9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436" y="3590212"/>
                <a:ext cx="1984839" cy="461665"/>
              </a:xfrm>
              <a:prstGeom prst="rect">
                <a:avLst/>
              </a:prstGeom>
              <a:blipFill>
                <a:blip r:embed="rId9"/>
                <a:stretch>
                  <a:fillRect l="-613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uadroTexto 17">
            <a:extLst>
              <a:ext uri="{FF2B5EF4-FFF2-40B4-BE49-F238E27FC236}">
                <a16:creationId xmlns:a16="http://schemas.microsoft.com/office/drawing/2014/main" id="{08F1C114-AA94-4077-AF9D-7DB4E1755A4D}"/>
              </a:ext>
            </a:extLst>
          </p:cNvPr>
          <p:cNvSpPr txBox="1"/>
          <p:nvPr/>
        </p:nvSpPr>
        <p:spPr>
          <a:xfrm>
            <a:off x="5818621" y="3667197"/>
            <a:ext cx="2196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9A6FF"/>
              </a:buClr>
              <a:buSzPct val="120000"/>
            </a:pPr>
            <a:r>
              <a:rPr lang="en-US" sz="2000" dirty="0">
                <a:solidFill>
                  <a:srgbClr val="002060"/>
                </a:solidFill>
              </a:rPr>
              <a:t>las </a:t>
            </a:r>
            <a:r>
              <a:rPr lang="en-US" sz="2000" dirty="0" err="1">
                <a:solidFill>
                  <a:srgbClr val="002060"/>
                </a:solidFill>
              </a:rPr>
              <a:t>incógnitas</a:t>
            </a:r>
            <a:r>
              <a:rPr lang="en-US" sz="2000" dirty="0">
                <a:solidFill>
                  <a:srgbClr val="002060"/>
                </a:solidFill>
              </a:rPr>
              <a:t> por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86AFC86E-100D-401B-A360-BE7A2E23BE37}"/>
              </a:ext>
            </a:extLst>
          </p:cNvPr>
          <p:cNvSpPr/>
          <p:nvPr/>
        </p:nvSpPr>
        <p:spPr>
          <a:xfrm>
            <a:off x="5349762" y="4039455"/>
            <a:ext cx="4065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C2B8E"/>
                </a:solidFill>
              </a:rPr>
              <a:t>se </a:t>
            </a:r>
            <a:r>
              <a:rPr lang="en-US" sz="2000" dirty="0" err="1">
                <a:solidFill>
                  <a:srgbClr val="0C2B8E"/>
                </a:solidFill>
              </a:rPr>
              <a:t>obtiene</a:t>
            </a:r>
            <a:r>
              <a:rPr lang="en-US" sz="2000" dirty="0">
                <a:solidFill>
                  <a:srgbClr val="0C2B8E"/>
                </a:solidFill>
              </a:rPr>
              <a:t> una </a:t>
            </a:r>
            <a:r>
              <a:rPr lang="en-US" sz="2000" dirty="0" err="1">
                <a:solidFill>
                  <a:srgbClr val="0C2B8E"/>
                </a:solidFill>
              </a:rPr>
              <a:t>afirmación</a:t>
            </a:r>
            <a:r>
              <a:rPr lang="en-US" sz="2000" dirty="0">
                <a:solidFill>
                  <a:srgbClr val="0C2B8E"/>
                </a:solidFill>
              </a:rPr>
              <a:t>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CIERTA</a:t>
            </a:r>
            <a:r>
              <a:rPr lang="en-US" sz="2000" dirty="0">
                <a:solidFill>
                  <a:srgbClr val="0C2B8E"/>
                </a:solidFill>
              </a:rPr>
              <a:t>:</a:t>
            </a:r>
            <a:endParaRPr lang="en-GB" sz="2000" dirty="0">
              <a:solidFill>
                <a:srgbClr val="0C2B8E"/>
              </a:solidFill>
            </a:endParaRPr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8890BF81-A94B-4A52-B4BC-1A37D26891C1}"/>
              </a:ext>
            </a:extLst>
          </p:cNvPr>
          <p:cNvSpPr/>
          <p:nvPr/>
        </p:nvSpPr>
        <p:spPr>
          <a:xfrm>
            <a:off x="3188261" y="3194297"/>
            <a:ext cx="347419" cy="379610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id="{7F526A64-0F86-492F-A6FD-647CE43C2315}"/>
              </a:ext>
            </a:extLst>
          </p:cNvPr>
          <p:cNvSpPr/>
          <p:nvPr/>
        </p:nvSpPr>
        <p:spPr>
          <a:xfrm>
            <a:off x="3522267" y="3194297"/>
            <a:ext cx="440563" cy="392465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Conexão reta unidirecional 36">
            <a:extLst>
              <a:ext uri="{FF2B5EF4-FFF2-40B4-BE49-F238E27FC236}">
                <a16:creationId xmlns:a16="http://schemas.microsoft.com/office/drawing/2014/main" id="{94A32986-EF0C-4CC6-91FE-8889F6CF8E9E}"/>
              </a:ext>
            </a:extLst>
          </p:cNvPr>
          <p:cNvCxnSpPr>
            <a:cxnSpLocks/>
          </p:cNvCxnSpPr>
          <p:nvPr/>
        </p:nvCxnSpPr>
        <p:spPr>
          <a:xfrm>
            <a:off x="3373120" y="3590212"/>
            <a:ext cx="5690434" cy="238522"/>
          </a:xfrm>
          <a:prstGeom prst="straightConnector1">
            <a:avLst/>
          </a:prstGeom>
          <a:ln w="1270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xão reta unidirecional 37">
            <a:extLst>
              <a:ext uri="{FF2B5EF4-FFF2-40B4-BE49-F238E27FC236}">
                <a16:creationId xmlns:a16="http://schemas.microsoft.com/office/drawing/2014/main" id="{71748253-D741-402F-94D2-F4AC9D20F725}"/>
              </a:ext>
            </a:extLst>
          </p:cNvPr>
          <p:cNvCxnSpPr>
            <a:cxnSpLocks/>
          </p:cNvCxnSpPr>
          <p:nvPr/>
        </p:nvCxnSpPr>
        <p:spPr>
          <a:xfrm>
            <a:off x="4032098" y="3519553"/>
            <a:ext cx="5845742" cy="249681"/>
          </a:xfrm>
          <a:prstGeom prst="straightConnector1">
            <a:avLst/>
          </a:prstGeom>
          <a:ln w="1270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F1006994-5A06-41A4-8B2D-249968DFA7EA}"/>
                  </a:ext>
                </a:extLst>
              </p:cNvPr>
              <p:cNvSpPr/>
              <p:nvPr/>
            </p:nvSpPr>
            <p:spPr>
              <a:xfrm>
                <a:off x="9024869" y="3999140"/>
                <a:ext cx="306699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b="1" i="1" smtClean="0">
                        <a:solidFill>
                          <a:srgbClr val="29A6F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pt-PT" sz="2400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1" i="1" smtClean="0">
                            <a:solidFill>
                              <a:srgbClr val="29A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pt-PT" sz="2400" b="1" i="1" smtClean="0">
                            <a:solidFill>
                              <a:srgbClr val="29A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e>
                    </m:d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solidFill>
                      <a:srgbClr val="0C2B8E"/>
                    </a:solidFill>
                  </a:rPr>
                  <a:t> </a:t>
                </a:r>
                <a:endParaRPr lang="en-GB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F1006994-5A06-41A4-8B2D-249968DFA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4869" y="3999140"/>
                <a:ext cx="3066993" cy="461665"/>
              </a:xfrm>
              <a:prstGeom prst="rect">
                <a:avLst/>
              </a:prstGeom>
              <a:blipFill>
                <a:blip r:embed="rId14"/>
                <a:stretch>
                  <a:fillRect l="-3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uadroTexto 17">
                <a:extLst>
                  <a:ext uri="{FF2B5EF4-FFF2-40B4-BE49-F238E27FC236}">
                    <a16:creationId xmlns:a16="http://schemas.microsoft.com/office/drawing/2014/main" id="{D61FCE06-0D85-4B38-AAC4-ECFB6052DFF2}"/>
                  </a:ext>
                </a:extLst>
              </p:cNvPr>
              <p:cNvSpPr txBox="1"/>
              <p:nvPr/>
            </p:nvSpPr>
            <p:spPr>
              <a:xfrm>
                <a:off x="2239690" y="4362083"/>
                <a:ext cx="76644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:r>
                  <a:rPr lang="en-US" sz="2000" dirty="0">
                    <a:solidFill>
                      <a:srgbClr val="0C2B8E"/>
                    </a:solidFill>
                  </a:rPr>
                  <a:t>y se </a:t>
                </a:r>
                <a:r>
                  <a:rPr lang="en-US" sz="2000" dirty="0" err="1">
                    <a:solidFill>
                      <a:srgbClr val="0C2B8E"/>
                    </a:solidFill>
                  </a:rPr>
                  <a:t>puede</a:t>
                </a:r>
                <a:r>
                  <a:rPr lang="en-US" sz="2000" dirty="0">
                    <a:solidFill>
                      <a:srgbClr val="0C2B8E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C2B8E"/>
                    </a:solidFill>
                  </a:rPr>
                  <a:t>concluir</a:t>
                </a:r>
                <a:r>
                  <a:rPr lang="en-US" sz="2000" dirty="0">
                    <a:solidFill>
                      <a:srgbClr val="0C2B8E"/>
                    </a:solidFill>
                  </a:rPr>
                  <a:t> que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2,−2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rgbClr val="0C2B8E"/>
                    </a:solidFill>
                  </a:rPr>
                  <a:t> </a:t>
                </a:r>
                <a:r>
                  <a:rPr lang="en-US" sz="2000" b="1" dirty="0">
                    <a:solidFill>
                      <a:srgbClr val="0C2B8E"/>
                    </a:solidFill>
                  </a:rPr>
                  <a:t>es una </a:t>
                </a:r>
                <a:r>
                  <a:rPr lang="en-US" sz="2000" b="1" dirty="0" err="1">
                    <a:solidFill>
                      <a:srgbClr val="0C2B8E"/>
                    </a:solidFill>
                  </a:rPr>
                  <a:t>solución</a:t>
                </a:r>
                <a:r>
                  <a:rPr lang="en-US" sz="2000" dirty="0">
                    <a:solidFill>
                      <a:srgbClr val="0C2B8E"/>
                    </a:solidFill>
                  </a:rPr>
                  <a:t> de la </a:t>
                </a:r>
                <a:r>
                  <a:rPr lang="en-US" sz="2000" dirty="0" err="1">
                    <a:solidFill>
                      <a:srgbClr val="0C2B8E"/>
                    </a:solidFill>
                  </a:rPr>
                  <a:t>ecuación</a:t>
                </a:r>
                <a:r>
                  <a:rPr lang="en-US" sz="2000" dirty="0">
                    <a:solidFill>
                      <a:srgbClr val="0C2B8E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42" name="CuadroTexto 17">
                <a:extLst>
                  <a:ext uri="{FF2B5EF4-FFF2-40B4-BE49-F238E27FC236}">
                    <a16:creationId xmlns:a16="http://schemas.microsoft.com/office/drawing/2014/main" id="{D61FCE06-0D85-4B38-AAC4-ECFB6052D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9690" y="4362083"/>
                <a:ext cx="7664409" cy="400110"/>
              </a:xfrm>
              <a:prstGeom prst="rect">
                <a:avLst/>
              </a:prstGeom>
              <a:blipFill>
                <a:blip r:embed="rId15"/>
                <a:stretch>
                  <a:fillRect l="-795" t="-9231" b="-27692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CuadroTexto 17">
            <a:extLst>
              <a:ext uri="{FF2B5EF4-FFF2-40B4-BE49-F238E27FC236}">
                <a16:creationId xmlns:a16="http://schemas.microsoft.com/office/drawing/2014/main" id="{082E8188-7005-4020-B301-0E18B264B868}"/>
              </a:ext>
            </a:extLst>
          </p:cNvPr>
          <p:cNvSpPr txBox="1"/>
          <p:nvPr/>
        </p:nvSpPr>
        <p:spPr>
          <a:xfrm>
            <a:off x="2316335" y="5427911"/>
            <a:ext cx="5121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9A6FF"/>
              </a:buClr>
              <a:buSzPct val="120000"/>
            </a:pPr>
            <a:r>
              <a:rPr lang="en-US" sz="2000" dirty="0" err="1">
                <a:solidFill>
                  <a:srgbClr val="0C2B8E"/>
                </a:solidFill>
              </a:rPr>
              <a:t>Sustituyendo</a:t>
            </a:r>
            <a:r>
              <a:rPr lang="en-US" sz="2000" dirty="0">
                <a:solidFill>
                  <a:srgbClr val="0C2B8E"/>
                </a:solidFill>
              </a:rPr>
              <a:t>, </a:t>
            </a:r>
            <a:r>
              <a:rPr lang="en-US" sz="2000" dirty="0" err="1">
                <a:solidFill>
                  <a:srgbClr val="0C2B8E"/>
                </a:solidFill>
              </a:rPr>
              <a:t>en</a:t>
            </a:r>
            <a:r>
              <a:rPr lang="en-US" sz="2000" dirty="0">
                <a:solidFill>
                  <a:srgbClr val="0C2B8E"/>
                </a:solidFill>
              </a:rPr>
              <a:t> la </a:t>
            </a:r>
            <a:r>
              <a:rPr lang="en-US" sz="2000" dirty="0" err="1">
                <a:solidFill>
                  <a:srgbClr val="0C2B8E"/>
                </a:solidFill>
              </a:rPr>
              <a:t>ecuación</a:t>
            </a:r>
            <a:r>
              <a:rPr lang="en-US" sz="2000" dirty="0">
                <a:solidFill>
                  <a:srgbClr val="0C2B8E"/>
                </a:solidFill>
              </a:rPr>
              <a:t> dada</a:t>
            </a:r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19541171-BD31-46A6-8CBF-BCDA1EFD33A8}"/>
              </a:ext>
            </a:extLst>
          </p:cNvPr>
          <p:cNvSpPr/>
          <p:nvPr/>
        </p:nvSpPr>
        <p:spPr>
          <a:xfrm>
            <a:off x="2316332" y="5779846"/>
            <a:ext cx="33068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</a:rPr>
              <a:t>valores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correspondientes</a:t>
            </a:r>
            <a:r>
              <a:rPr lang="en-GB" sz="2000" dirty="0">
                <a:solidFill>
                  <a:srgbClr val="002060"/>
                </a:solidFill>
              </a:rPr>
              <a:t>,</a:t>
            </a:r>
            <a:endParaRPr lang="en-GB" sz="2000" dirty="0">
              <a:solidFill>
                <a:srgbClr val="0C2B8E"/>
              </a:solidFill>
            </a:endParaRPr>
          </a:p>
        </p:txBody>
      </p:sp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88DCA423-A8E1-49B3-84E5-DF15223F8B97}"/>
              </a:ext>
            </a:extLst>
          </p:cNvPr>
          <p:cNvSpPr/>
          <p:nvPr/>
        </p:nvSpPr>
        <p:spPr>
          <a:xfrm>
            <a:off x="9100941" y="4854729"/>
            <a:ext cx="1397198" cy="505697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id="{CBEA9C9B-0FA8-43BD-A344-95E20079846F}"/>
                  </a:ext>
                </a:extLst>
              </p:cNvPr>
              <p:cNvSpPr/>
              <p:nvPr/>
            </p:nvSpPr>
            <p:spPr>
              <a:xfrm>
                <a:off x="8839092" y="5348163"/>
                <a:ext cx="16450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__</m:t>
                    </m:r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__</m:t>
                    </m:r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 </a:t>
                </a:r>
                <a:endParaRPr lang="en-GB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id="{CBEA9C9B-0FA8-43BD-A344-95E2007984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9092" y="5348163"/>
                <a:ext cx="1645002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CuadroTexto 17">
            <a:extLst>
              <a:ext uri="{FF2B5EF4-FFF2-40B4-BE49-F238E27FC236}">
                <a16:creationId xmlns:a16="http://schemas.microsoft.com/office/drawing/2014/main" id="{1898BFA4-B0A5-4499-B16B-51024BF074F8}"/>
              </a:ext>
            </a:extLst>
          </p:cNvPr>
          <p:cNvSpPr txBox="1"/>
          <p:nvPr/>
        </p:nvSpPr>
        <p:spPr>
          <a:xfrm>
            <a:off x="5831449" y="5431108"/>
            <a:ext cx="25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9A6FF"/>
              </a:buClr>
              <a:buSzPct val="120000"/>
            </a:pPr>
            <a:r>
              <a:rPr lang="en-US" sz="2000" dirty="0">
                <a:solidFill>
                  <a:srgbClr val="002060"/>
                </a:solidFill>
              </a:rPr>
              <a:t>, las </a:t>
            </a:r>
            <a:r>
              <a:rPr lang="en-US" sz="2000" dirty="0" err="1">
                <a:solidFill>
                  <a:srgbClr val="002060"/>
                </a:solidFill>
              </a:rPr>
              <a:t>incógnitas</a:t>
            </a:r>
            <a:r>
              <a:rPr lang="en-US" sz="2000" dirty="0">
                <a:solidFill>
                  <a:srgbClr val="002060"/>
                </a:solidFill>
              </a:rPr>
              <a:t> por sus </a:t>
            </a:r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4AAB7764-E985-4070-ABAC-D19F6318A901}"/>
              </a:ext>
            </a:extLst>
          </p:cNvPr>
          <p:cNvSpPr/>
          <p:nvPr/>
        </p:nvSpPr>
        <p:spPr>
          <a:xfrm>
            <a:off x="4961261" y="5802237"/>
            <a:ext cx="40278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C2B8E"/>
                </a:solidFill>
              </a:rPr>
              <a:t> se </a:t>
            </a:r>
            <a:r>
              <a:rPr lang="en-US" sz="2000" dirty="0" err="1">
                <a:solidFill>
                  <a:srgbClr val="0C2B8E"/>
                </a:solidFill>
              </a:rPr>
              <a:t>obtiene</a:t>
            </a:r>
            <a:r>
              <a:rPr lang="en-US" sz="2000" dirty="0">
                <a:solidFill>
                  <a:srgbClr val="0C2B8E"/>
                </a:solidFill>
              </a:rPr>
              <a:t>  una </a:t>
            </a:r>
            <a:r>
              <a:rPr lang="en-US" sz="2000" dirty="0" err="1">
                <a:solidFill>
                  <a:srgbClr val="0C2B8E"/>
                </a:solidFill>
              </a:rPr>
              <a:t>afirmación</a:t>
            </a:r>
            <a:r>
              <a:rPr lang="en-US" sz="2000" dirty="0">
                <a:solidFill>
                  <a:srgbClr val="0C2B8E"/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FALSA:</a:t>
            </a:r>
            <a:endParaRPr lang="en-GB" sz="2000" dirty="0">
              <a:solidFill>
                <a:srgbClr val="0C2B8E"/>
              </a:solidFill>
            </a:endParaRPr>
          </a:p>
        </p:txBody>
      </p:sp>
      <p:sp>
        <p:nvSpPr>
          <p:cNvPr id="59" name="Retângulo: Cantos Arredondados 58">
            <a:extLst>
              <a:ext uri="{FF2B5EF4-FFF2-40B4-BE49-F238E27FC236}">
                <a16:creationId xmlns:a16="http://schemas.microsoft.com/office/drawing/2014/main" id="{0017D4DC-47E2-4526-8614-80DFF574373E}"/>
              </a:ext>
            </a:extLst>
          </p:cNvPr>
          <p:cNvSpPr/>
          <p:nvPr/>
        </p:nvSpPr>
        <p:spPr>
          <a:xfrm>
            <a:off x="3253578" y="4911440"/>
            <a:ext cx="753819" cy="379610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tângulo: Cantos Arredondados 59">
            <a:extLst>
              <a:ext uri="{FF2B5EF4-FFF2-40B4-BE49-F238E27FC236}">
                <a16:creationId xmlns:a16="http://schemas.microsoft.com/office/drawing/2014/main" id="{1080C2DC-C36D-4C9F-B703-E1D2C06CDB13}"/>
              </a:ext>
            </a:extLst>
          </p:cNvPr>
          <p:cNvSpPr/>
          <p:nvPr/>
        </p:nvSpPr>
        <p:spPr>
          <a:xfrm>
            <a:off x="4080572" y="4909431"/>
            <a:ext cx="753818" cy="392465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1" name="Conexão reta unidirecional 60">
            <a:extLst>
              <a:ext uri="{FF2B5EF4-FFF2-40B4-BE49-F238E27FC236}">
                <a16:creationId xmlns:a16="http://schemas.microsoft.com/office/drawing/2014/main" id="{B13007CC-F776-47B8-AA83-9E487E096D43}"/>
              </a:ext>
            </a:extLst>
          </p:cNvPr>
          <p:cNvCxnSpPr>
            <a:cxnSpLocks/>
          </p:cNvCxnSpPr>
          <p:nvPr/>
        </p:nvCxnSpPr>
        <p:spPr>
          <a:xfrm>
            <a:off x="3557049" y="5327434"/>
            <a:ext cx="5467820" cy="246660"/>
          </a:xfrm>
          <a:prstGeom prst="straightConnector1">
            <a:avLst/>
          </a:prstGeom>
          <a:ln w="1270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xão reta unidirecional 61">
            <a:extLst>
              <a:ext uri="{FF2B5EF4-FFF2-40B4-BE49-F238E27FC236}">
                <a16:creationId xmlns:a16="http://schemas.microsoft.com/office/drawing/2014/main" id="{6E7DF041-D397-4BE2-AD27-06DE2913A74D}"/>
              </a:ext>
            </a:extLst>
          </p:cNvPr>
          <p:cNvCxnSpPr>
            <a:cxnSpLocks/>
          </p:cNvCxnSpPr>
          <p:nvPr/>
        </p:nvCxnSpPr>
        <p:spPr>
          <a:xfrm>
            <a:off x="4663440" y="5181200"/>
            <a:ext cx="4897120" cy="375543"/>
          </a:xfrm>
          <a:prstGeom prst="straightConnector1">
            <a:avLst/>
          </a:prstGeom>
          <a:ln w="1270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tângulo 62">
                <a:extLst>
                  <a:ext uri="{FF2B5EF4-FFF2-40B4-BE49-F238E27FC236}">
                    <a16:creationId xmlns:a16="http://schemas.microsoft.com/office/drawing/2014/main" id="{2986EE87-E7E1-4D80-93C6-0997E639D17B}"/>
                  </a:ext>
                </a:extLst>
              </p:cNvPr>
              <p:cNvSpPr/>
              <p:nvPr/>
            </p:nvSpPr>
            <p:spPr>
              <a:xfrm>
                <a:off x="8596431" y="5757508"/>
                <a:ext cx="320241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pt-PT" sz="24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1" i="1" smtClean="0">
                            <a:solidFill>
                              <a:srgbClr val="29A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pt-PT" sz="2400" b="1" i="1" smtClean="0">
                            <a:solidFill>
                              <a:srgbClr val="29A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pt-PT" sz="2400" b="1" i="1" smtClean="0">
                            <a:solidFill>
                              <a:srgbClr val="29A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</m:d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pt-PT" sz="2400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1" i="1" smtClean="0">
                            <a:solidFill>
                              <a:srgbClr val="29A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pt-PT" sz="2400" b="1" i="1" smtClean="0">
                            <a:solidFill>
                              <a:srgbClr val="29A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pt-PT" sz="2400" b="1" i="1" smtClean="0">
                            <a:solidFill>
                              <a:srgbClr val="29A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</m:d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rgbClr val="0C2B8E"/>
                    </a:solidFill>
                  </a:rPr>
                  <a:t> </a:t>
                </a:r>
                <a:endParaRPr lang="en-GB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3" name="Retângulo 62">
                <a:extLst>
                  <a:ext uri="{FF2B5EF4-FFF2-40B4-BE49-F238E27FC236}">
                    <a16:creationId xmlns:a16="http://schemas.microsoft.com/office/drawing/2014/main" id="{2986EE87-E7E1-4D80-93C6-0997E639D1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6431" y="5757508"/>
                <a:ext cx="3202415" cy="46166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uadroTexto 17">
                <a:extLst>
                  <a:ext uri="{FF2B5EF4-FFF2-40B4-BE49-F238E27FC236}">
                    <a16:creationId xmlns:a16="http://schemas.microsoft.com/office/drawing/2014/main" id="{6FBF5799-B030-4683-A80F-B12B534D6D0B}"/>
                  </a:ext>
                </a:extLst>
              </p:cNvPr>
              <p:cNvSpPr txBox="1"/>
              <p:nvPr/>
            </p:nvSpPr>
            <p:spPr>
              <a:xfrm>
                <a:off x="2316332" y="6216145"/>
                <a:ext cx="890498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:r>
                  <a:rPr lang="en-US" sz="2000" dirty="0">
                    <a:solidFill>
                      <a:srgbClr val="0C2B8E"/>
                    </a:solidFill>
                  </a:rPr>
                  <a:t>y se </a:t>
                </a:r>
                <a:r>
                  <a:rPr lang="en-US" sz="2000" dirty="0" err="1">
                    <a:solidFill>
                      <a:srgbClr val="0C2B8E"/>
                    </a:solidFill>
                  </a:rPr>
                  <a:t>puede</a:t>
                </a:r>
                <a:r>
                  <a:rPr lang="en-US" sz="2000" dirty="0">
                    <a:solidFill>
                      <a:srgbClr val="0C2B8E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C2B8E"/>
                    </a:solidFill>
                  </a:rPr>
                  <a:t>concluir</a:t>
                </a:r>
                <a:r>
                  <a:rPr lang="en-US" sz="2000" dirty="0">
                    <a:solidFill>
                      <a:srgbClr val="0C2B8E"/>
                    </a:solidFill>
                  </a:rPr>
                  <a:t> que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pt-PT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pt-PT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2000" b="1" dirty="0">
                    <a:solidFill>
                      <a:srgbClr val="0C2B8E"/>
                    </a:solidFill>
                  </a:rPr>
                  <a:t> NO es una </a:t>
                </a:r>
                <a:r>
                  <a:rPr lang="en-US" sz="2000" b="1" dirty="0" err="1">
                    <a:solidFill>
                      <a:srgbClr val="0C2B8E"/>
                    </a:solidFill>
                  </a:rPr>
                  <a:t>solución</a:t>
                </a:r>
                <a:r>
                  <a:rPr lang="en-US" sz="2000" b="1" dirty="0">
                    <a:solidFill>
                      <a:srgbClr val="0C2B8E"/>
                    </a:solidFill>
                  </a:rPr>
                  <a:t> </a:t>
                </a:r>
                <a:r>
                  <a:rPr lang="en-US" sz="2000" dirty="0">
                    <a:solidFill>
                      <a:srgbClr val="0C2B8E"/>
                    </a:solidFill>
                  </a:rPr>
                  <a:t>de la </a:t>
                </a:r>
                <a:r>
                  <a:rPr lang="en-US" sz="2000" dirty="0" err="1">
                    <a:solidFill>
                      <a:srgbClr val="0C2B8E"/>
                    </a:solidFill>
                  </a:rPr>
                  <a:t>ecuación</a:t>
                </a:r>
                <a:r>
                  <a:rPr lang="en-US" sz="2000" dirty="0">
                    <a:solidFill>
                      <a:srgbClr val="0C2B8E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64" name="CuadroTexto 17">
                <a:extLst>
                  <a:ext uri="{FF2B5EF4-FFF2-40B4-BE49-F238E27FC236}">
                    <a16:creationId xmlns:a16="http://schemas.microsoft.com/office/drawing/2014/main" id="{6FBF5799-B030-4683-A80F-B12B534D6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6332" y="6216145"/>
                <a:ext cx="8904981" cy="400110"/>
              </a:xfrm>
              <a:prstGeom prst="rect">
                <a:avLst/>
              </a:prstGeom>
              <a:blipFill>
                <a:blip r:embed="rId18"/>
                <a:stretch>
                  <a:fillRect l="-753" t="-9231" b="-27692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tângulo: Cantos Arredondados 23">
            <a:hlinkClick r:id="rId19" action="ppaction://hlinksldjump"/>
            <a:extLst>
              <a:ext uri="{FF2B5EF4-FFF2-40B4-BE49-F238E27FC236}">
                <a16:creationId xmlns:a16="http://schemas.microsoft.com/office/drawing/2014/main" id="{2A090E81-ABD1-43C7-AD2B-1BF79ADC0094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8" name="Retângulo: Cantos Arredondados 24">
            <a:hlinkClick r:id="rId20" action="ppaction://hlinksldjump"/>
            <a:extLst>
              <a:ext uri="{FF2B5EF4-FFF2-40B4-BE49-F238E27FC236}">
                <a16:creationId xmlns:a16="http://schemas.microsoft.com/office/drawing/2014/main" id="{C72263BC-7535-4C3A-AF55-6B56B32DB48E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9" name="Retângulo: Cantos Arredondados 25">
            <a:hlinkClick r:id="rId21" action="ppaction://hlinksldjump"/>
            <a:extLst>
              <a:ext uri="{FF2B5EF4-FFF2-40B4-BE49-F238E27FC236}">
                <a16:creationId xmlns:a16="http://schemas.microsoft.com/office/drawing/2014/main" id="{CB969653-943D-4CBD-9186-DCA2995B511F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70" name="Retângulo: Cantos Arredondados 20">
            <a:hlinkClick r:id="rId22" action="ppaction://hlinksldjump"/>
            <a:extLst>
              <a:ext uri="{FF2B5EF4-FFF2-40B4-BE49-F238E27FC236}">
                <a16:creationId xmlns:a16="http://schemas.microsoft.com/office/drawing/2014/main" id="{BA418B83-1D6B-458A-8AA1-02DFC99B1B2F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1" name="Retângulo: Cantos Arredondados 21">
            <a:hlinkClick r:id="rId23" action="ppaction://hlinksldjump"/>
            <a:extLst>
              <a:ext uri="{FF2B5EF4-FFF2-40B4-BE49-F238E27FC236}">
                <a16:creationId xmlns:a16="http://schemas.microsoft.com/office/drawing/2014/main" id="{A211203A-1A00-4CBE-AD77-1110FD7100C9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2" name="Retângulo: Cantos Arredondados 22">
            <a:hlinkClick r:id="rId24" action="ppaction://hlinksldjump"/>
            <a:extLst>
              <a:ext uri="{FF2B5EF4-FFF2-40B4-BE49-F238E27FC236}">
                <a16:creationId xmlns:a16="http://schemas.microsoft.com/office/drawing/2014/main" id="{ACC501AA-266B-4B02-8829-11EC4F395F89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372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5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"/>
                            </p:stCondLst>
                            <p:childTnLst>
                              <p:par>
                                <p:cTn id="1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" grpId="0"/>
      <p:bldP spid="18" grpId="0"/>
      <p:bldP spid="19" grpId="0"/>
      <p:bldP spid="20" grpId="0"/>
      <p:bldP spid="29" grpId="0"/>
      <p:bldP spid="30" grpId="0"/>
      <p:bldP spid="7" grpId="0"/>
      <p:bldP spid="32" grpId="0" animBg="1"/>
      <p:bldP spid="32" grpId="1" animBg="1"/>
      <p:bldP spid="8" grpId="0"/>
      <p:bldP spid="8" grpId="1"/>
      <p:bldP spid="33" grpId="0"/>
      <p:bldP spid="33" grpId="1"/>
      <p:bldP spid="34" grpId="0"/>
      <p:bldP spid="35" grpId="0" animBg="1"/>
      <p:bldP spid="35" grpId="1" animBg="1"/>
      <p:bldP spid="36" grpId="0" animBg="1"/>
      <p:bldP spid="36" grpId="1" animBg="1"/>
      <p:bldP spid="41" grpId="0"/>
      <p:bldP spid="42" grpId="0"/>
      <p:bldP spid="53" grpId="0"/>
      <p:bldP spid="54" grpId="0"/>
      <p:bldP spid="55" grpId="0" animBg="1"/>
      <p:bldP spid="56" grpId="0"/>
      <p:bldP spid="57" grpId="0"/>
      <p:bldP spid="58" grpId="0"/>
      <p:bldP spid="59" grpId="0" animBg="1"/>
      <p:bldP spid="60" grpId="0" animBg="1"/>
      <p:bldP spid="63" grpId="0"/>
      <p:bldP spid="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redondeado 12">
            <a:extLst>
              <a:ext uri="{FF2B5EF4-FFF2-40B4-BE49-F238E27FC236}">
                <a16:creationId xmlns:a16="http://schemas.microsoft.com/office/drawing/2014/main" id="{2B7B0A97-A534-4520-9C51-9AABDDE2418C}"/>
              </a:ext>
            </a:extLst>
          </p:cNvPr>
          <p:cNvSpPr/>
          <p:nvPr/>
        </p:nvSpPr>
        <p:spPr>
          <a:xfrm>
            <a:off x="1944949" y="2783840"/>
            <a:ext cx="10211048" cy="3945089"/>
          </a:xfrm>
          <a:prstGeom prst="roundRect">
            <a:avLst>
              <a:gd name="adj" fmla="val 3427"/>
            </a:avLst>
          </a:prstGeom>
          <a:solidFill>
            <a:schemeClr val="bg1"/>
          </a:solidFill>
          <a:ln cmpd="thickThin">
            <a:solidFill>
              <a:srgbClr val="29A6F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 dirty="0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3" name="Rectángulo redondeado 12"/>
          <p:cNvSpPr/>
          <p:nvPr/>
        </p:nvSpPr>
        <p:spPr>
          <a:xfrm>
            <a:off x="1967338" y="76763"/>
            <a:ext cx="10164422" cy="1905934"/>
          </a:xfrm>
          <a:prstGeom prst="roundRect">
            <a:avLst>
              <a:gd name="adj" fmla="val 5355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8D7436-F47A-4589-90F4-ED82E492C31C}"/>
              </a:ext>
            </a:extLst>
          </p:cNvPr>
          <p:cNvSpPr txBox="1"/>
          <p:nvPr/>
        </p:nvSpPr>
        <p:spPr>
          <a:xfrm>
            <a:off x="2056956" y="19845"/>
            <a:ext cx="9866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F25E4F"/>
                </a:solidFill>
              </a:rPr>
              <a:t>Representación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Paramétrica</a:t>
            </a:r>
            <a:r>
              <a:rPr lang="en-US" sz="2400" b="1" u="sng" dirty="0">
                <a:solidFill>
                  <a:srgbClr val="F25E4F"/>
                </a:solidFill>
              </a:rPr>
              <a:t> de un conjunto de </a:t>
            </a:r>
            <a:r>
              <a:rPr lang="en-US" sz="2400" b="1" u="sng" dirty="0" err="1">
                <a:solidFill>
                  <a:srgbClr val="F25E4F"/>
                </a:solidFill>
              </a:rPr>
              <a:t>Soluciones</a:t>
            </a:r>
            <a:r>
              <a:rPr lang="en-US" sz="2400" b="1" u="sng" dirty="0">
                <a:solidFill>
                  <a:srgbClr val="F25E4F"/>
                </a:solidFill>
              </a:rPr>
              <a:t> de una </a:t>
            </a:r>
            <a:r>
              <a:rPr lang="en-US" sz="2400" b="1" u="sng" dirty="0" err="1">
                <a:solidFill>
                  <a:srgbClr val="F25E4F"/>
                </a:solidFill>
              </a:rPr>
              <a:t>Ecuación</a:t>
            </a:r>
            <a:r>
              <a:rPr lang="en-US" sz="2400" b="1" u="sng" dirty="0">
                <a:solidFill>
                  <a:srgbClr val="F25E4F"/>
                </a:solidFill>
              </a:rPr>
              <a:t> Lineal</a:t>
            </a:r>
            <a:r>
              <a:rPr lang="en-US" sz="2400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756386A-0708-4617-B102-A9F986A7F14E}"/>
              </a:ext>
            </a:extLst>
          </p:cNvPr>
          <p:cNvSpPr txBox="1"/>
          <p:nvPr/>
        </p:nvSpPr>
        <p:spPr>
          <a:xfrm>
            <a:off x="2056956" y="2850354"/>
            <a:ext cx="150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Ejemplos</a:t>
            </a:r>
            <a:endParaRPr lang="en-US" sz="2400" b="1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2EB29A8-ADD4-4068-BDF6-7DB65ABA830B}"/>
                  </a:ext>
                </a:extLst>
              </p:cNvPr>
              <p:cNvSpPr txBox="1"/>
              <p:nvPr/>
            </p:nvSpPr>
            <p:spPr>
              <a:xfrm>
                <a:off x="2082673" y="745879"/>
                <a:ext cx="1018681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Un </a:t>
                </a:r>
                <a:r>
                  <a:rPr lang="en-US" sz="2400" b="1" dirty="0"/>
                  <a:t>conjunto de </a:t>
                </a:r>
                <a:r>
                  <a:rPr lang="en-US" sz="2400" b="1" dirty="0" err="1"/>
                  <a:t>soluciones</a:t>
                </a:r>
                <a:r>
                  <a:rPr lang="en-US" sz="2400" b="1" dirty="0"/>
                  <a:t> de una </a:t>
                </a:r>
                <a:r>
                  <a:rPr lang="en-US" sz="2400" b="1" dirty="0" err="1"/>
                  <a:t>ecuación</a:t>
                </a:r>
                <a:r>
                  <a:rPr lang="en-US" sz="2400" b="1" dirty="0"/>
                  <a:t> lineal 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…+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400" dirty="0"/>
              </a:p>
              <a:p>
                <a:pPr algn="just"/>
                <a:r>
                  <a:rPr lang="en-US" sz="2400" dirty="0"/>
                  <a:t>es un </a:t>
                </a:r>
                <a:r>
                  <a:rPr lang="en-US" sz="2400" b="1" dirty="0"/>
                  <a:t>conjunto que </a:t>
                </a:r>
                <a:r>
                  <a:rPr lang="en-US" sz="2400" b="1" dirty="0" err="1"/>
                  <a:t>contiene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todas</a:t>
                </a:r>
                <a:r>
                  <a:rPr lang="en-US" sz="2400" b="1" dirty="0"/>
                  <a:t> sus </a:t>
                </a:r>
                <a:r>
                  <a:rPr lang="en-US" sz="2400" b="1" dirty="0" err="1"/>
                  <a:t>soluciones</a:t>
                </a:r>
                <a:r>
                  <a:rPr lang="en-US" sz="2400" dirty="0"/>
                  <a:t>. </a:t>
                </a: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2EB29A8-ADD4-4068-BDF6-7DB65ABA8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673" y="745879"/>
                <a:ext cx="10186813" cy="1200329"/>
              </a:xfrm>
              <a:prstGeom prst="rect">
                <a:avLst/>
              </a:prstGeom>
              <a:blipFill>
                <a:blip r:embed="rId5"/>
                <a:stretch>
                  <a:fillRect l="-958" t="-4061" b="-1066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m 6">
            <a:extLst>
              <a:ext uri="{FF2B5EF4-FFF2-40B4-BE49-F238E27FC236}">
                <a16:creationId xmlns:a16="http://schemas.microsoft.com/office/drawing/2014/main" id="{84904AED-AB0B-405F-9709-D9BDFCBC63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43" name="Retângulo 42">
            <a:extLst>
              <a:ext uri="{FF2B5EF4-FFF2-40B4-BE49-F238E27FC236}">
                <a16:creationId xmlns:a16="http://schemas.microsoft.com/office/drawing/2014/main" id="{7823C637-32B0-4941-B791-CF97487B73A9}"/>
              </a:ext>
            </a:extLst>
          </p:cNvPr>
          <p:cNvSpPr/>
          <p:nvPr/>
        </p:nvSpPr>
        <p:spPr>
          <a:xfrm>
            <a:off x="1944949" y="2044067"/>
            <a:ext cx="10164421" cy="6099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b="1" dirty="0">
                <a:solidFill>
                  <a:srgbClr val="F25E4F"/>
                </a:solidFill>
              </a:rPr>
              <a:t>Nota:</a:t>
            </a:r>
            <a:r>
              <a:rPr lang="en-GB" dirty="0"/>
              <a:t> </a:t>
            </a:r>
            <a:r>
              <a:rPr lang="en-GB" dirty="0" err="1"/>
              <a:t>Esto</a:t>
            </a:r>
            <a:r>
              <a:rPr lang="en-GB" dirty="0"/>
              <a:t> se </a:t>
            </a:r>
            <a:r>
              <a:rPr lang="en-GB" dirty="0" err="1"/>
              <a:t>puede</a:t>
            </a:r>
            <a:r>
              <a:rPr lang="en-GB" dirty="0"/>
              <a:t> </a:t>
            </a:r>
            <a:r>
              <a:rPr lang="en-GB" dirty="0" err="1"/>
              <a:t>entender</a:t>
            </a:r>
            <a:r>
              <a:rPr lang="en-GB" dirty="0"/>
              <a:t> </a:t>
            </a:r>
            <a:r>
              <a:rPr lang="en-GB" dirty="0" err="1"/>
              <a:t>más</a:t>
            </a:r>
            <a:r>
              <a:rPr lang="en-GB" dirty="0"/>
              <a:t> </a:t>
            </a:r>
            <a:r>
              <a:rPr lang="en-GB" dirty="0" err="1"/>
              <a:t>fácilmente</a:t>
            </a:r>
            <a:r>
              <a:rPr lang="en-GB" dirty="0"/>
              <a:t> </a:t>
            </a:r>
            <a:r>
              <a:rPr lang="en-GB" dirty="0" err="1"/>
              <a:t>mediante</a:t>
            </a:r>
            <a:r>
              <a:rPr lang="en-GB" dirty="0"/>
              <a:t> </a:t>
            </a:r>
            <a:r>
              <a:rPr lang="en-GB" dirty="0" err="1"/>
              <a:t>pequeños</a:t>
            </a:r>
            <a:r>
              <a:rPr lang="en-GB" dirty="0"/>
              <a:t> </a:t>
            </a:r>
            <a:r>
              <a:rPr lang="en-GB" dirty="0" err="1"/>
              <a:t>ejemplos</a:t>
            </a:r>
            <a:r>
              <a:rPr lang="en-GB" dirty="0"/>
              <a:t>, </a:t>
            </a:r>
            <a:r>
              <a:rPr lang="en-GB" dirty="0" err="1"/>
              <a:t>ya</a:t>
            </a:r>
            <a:r>
              <a:rPr lang="en-GB" dirty="0"/>
              <a:t> que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generalización</a:t>
            </a:r>
            <a:r>
              <a:rPr lang="en-GB" dirty="0"/>
              <a:t> </a:t>
            </a:r>
            <a:r>
              <a:rPr lang="en-GB" dirty="0" err="1"/>
              <a:t>puede</a:t>
            </a:r>
            <a:r>
              <a:rPr lang="en-GB" dirty="0"/>
              <a:t> ser </a:t>
            </a:r>
            <a:r>
              <a:rPr lang="en-GB" dirty="0" err="1"/>
              <a:t>confusa</a:t>
            </a:r>
            <a:r>
              <a:rPr lang="en-GB" dirty="0"/>
              <a:t> y </a:t>
            </a:r>
            <a:r>
              <a:rPr lang="en-GB" dirty="0" err="1"/>
              <a:t>parece</a:t>
            </a:r>
            <a:r>
              <a:rPr lang="en-GB" dirty="0"/>
              <a:t> </a:t>
            </a:r>
            <a:r>
              <a:rPr lang="en-GB" dirty="0" err="1"/>
              <a:t>innecesaria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este</a:t>
            </a:r>
            <a:r>
              <a:rPr lang="en-GB" dirty="0"/>
              <a:t> </a:t>
            </a:r>
            <a:r>
              <a:rPr lang="en-GB" dirty="0" err="1"/>
              <a:t>momento</a:t>
            </a:r>
            <a:r>
              <a:rPr lang="en-GB" dirty="0"/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uadroTexto 17">
                <a:extLst>
                  <a:ext uri="{FF2B5EF4-FFF2-40B4-BE49-F238E27FC236}">
                    <a16:creationId xmlns:a16="http://schemas.microsoft.com/office/drawing/2014/main" id="{E85D5545-8918-4661-9BB5-D09B80876E55}"/>
                  </a:ext>
                </a:extLst>
              </p:cNvPr>
              <p:cNvSpPr txBox="1"/>
              <p:nvPr/>
            </p:nvSpPr>
            <p:spPr>
              <a:xfrm>
                <a:off x="2250596" y="3312499"/>
                <a:ext cx="80913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Clr>
                    <a:srgbClr val="29A6FF"/>
                  </a:buClr>
                  <a:buSzPct val="100000"/>
                  <a:buFont typeface="+mj-lt"/>
                  <a:buAutoNum type="arabicPeriod"/>
                </a:pPr>
                <a:r>
                  <a:rPr lang="pt-PT" sz="2000" dirty="0"/>
                  <a:t>Resuelva la </a:t>
                </a:r>
                <a:r>
                  <a:rPr lang="en-US" sz="2000" dirty="0" err="1"/>
                  <a:t>ecuación</a:t>
                </a:r>
                <a:r>
                  <a:rPr lang="en-US" sz="2000" dirty="0"/>
                  <a:t> lineal: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45" name="CuadroTexto 17">
                <a:extLst>
                  <a:ext uri="{FF2B5EF4-FFF2-40B4-BE49-F238E27FC236}">
                    <a16:creationId xmlns:a16="http://schemas.microsoft.com/office/drawing/2014/main" id="{E85D5545-8918-4661-9BB5-D09B80876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6" y="3312499"/>
                <a:ext cx="8091319" cy="400110"/>
              </a:xfrm>
              <a:prstGeom prst="rect">
                <a:avLst/>
              </a:prstGeom>
              <a:blipFill>
                <a:blip r:embed="rId7"/>
                <a:stretch>
                  <a:fillRect l="-828" t="-9091" b="-27273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uadroTexto 17">
                <a:extLst>
                  <a:ext uri="{FF2B5EF4-FFF2-40B4-BE49-F238E27FC236}">
                    <a16:creationId xmlns:a16="http://schemas.microsoft.com/office/drawing/2014/main" id="{E670FDE4-4AD9-4C80-B563-7B7445DA2973}"/>
                  </a:ext>
                </a:extLst>
              </p:cNvPr>
              <p:cNvSpPr txBox="1"/>
              <p:nvPr/>
            </p:nvSpPr>
            <p:spPr>
              <a:xfrm>
                <a:off x="2250595" y="3689648"/>
                <a:ext cx="30529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:r>
                  <a:rPr lang="en-GB" sz="2000" b="1" dirty="0" err="1">
                    <a:solidFill>
                      <a:srgbClr val="0C2B8E"/>
                    </a:solidFill>
                  </a:rPr>
                  <a:t>Solución</a:t>
                </a:r>
                <a:r>
                  <a:rPr lang="pt-PT" sz="2000" dirty="0">
                    <a:solidFill>
                      <a:srgbClr val="0C2B8E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=1−2</m:t>
                    </m:r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20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6" name="CuadroTexto 17">
                <a:extLst>
                  <a:ext uri="{FF2B5EF4-FFF2-40B4-BE49-F238E27FC236}">
                    <a16:creationId xmlns:a16="http://schemas.microsoft.com/office/drawing/2014/main" id="{E670FDE4-4AD9-4C80-B563-7B7445DA29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5" y="3689648"/>
                <a:ext cx="3052925" cy="400110"/>
              </a:xfrm>
              <a:prstGeom prst="rect">
                <a:avLst/>
              </a:prstGeom>
              <a:blipFill>
                <a:blip r:embed="rId8"/>
                <a:stretch>
                  <a:fillRect l="-1996" t="-7576" b="-25758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CuadroTexto 17">
            <a:extLst>
              <a:ext uri="{FF2B5EF4-FFF2-40B4-BE49-F238E27FC236}">
                <a16:creationId xmlns:a16="http://schemas.microsoft.com/office/drawing/2014/main" id="{0F7A1111-EC29-484F-B5DE-0ED083544BBD}"/>
              </a:ext>
            </a:extLst>
          </p:cNvPr>
          <p:cNvSpPr txBox="1"/>
          <p:nvPr/>
        </p:nvSpPr>
        <p:spPr>
          <a:xfrm>
            <a:off x="2250594" y="4063117"/>
            <a:ext cx="8091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9A6FF"/>
              </a:buClr>
              <a:buSzPct val="120000"/>
            </a:pPr>
            <a:r>
              <a:rPr lang="en-GB" sz="2000" dirty="0" err="1">
                <a:solidFill>
                  <a:srgbClr val="0C2B8E"/>
                </a:solidFill>
              </a:rPr>
              <a:t>Aquí</a:t>
            </a:r>
            <a:r>
              <a:rPr lang="en-GB" sz="2000" dirty="0">
                <a:solidFill>
                  <a:srgbClr val="0C2B8E"/>
                </a:solidFill>
              </a:rPr>
              <a:t> se </a:t>
            </a:r>
            <a:r>
              <a:rPr lang="en-GB" sz="2000" dirty="0" err="1">
                <a:solidFill>
                  <a:srgbClr val="0C2B8E"/>
                </a:solidFill>
              </a:rPr>
              <a:t>han</a:t>
            </a:r>
            <a:r>
              <a:rPr lang="en-GB" sz="2000" dirty="0">
                <a:solidFill>
                  <a:srgbClr val="0C2B8E"/>
                </a:solidFill>
              </a:rPr>
              <a:t> </a:t>
            </a:r>
            <a:r>
              <a:rPr lang="en-GB" sz="2000" dirty="0" err="1">
                <a:solidFill>
                  <a:srgbClr val="0C2B8E"/>
                </a:solidFill>
              </a:rPr>
              <a:t>hecho</a:t>
            </a:r>
            <a:r>
              <a:rPr lang="en-GB" sz="2000" dirty="0">
                <a:solidFill>
                  <a:srgbClr val="0C2B8E"/>
                </a:solidFill>
              </a:rPr>
              <a:t> </a:t>
            </a:r>
            <a:r>
              <a:rPr lang="en-GB" sz="2000" dirty="0" err="1">
                <a:solidFill>
                  <a:srgbClr val="0C2B8E"/>
                </a:solidFill>
              </a:rPr>
              <a:t>algunas</a:t>
            </a:r>
            <a:r>
              <a:rPr lang="en-GB" sz="2000" dirty="0">
                <a:solidFill>
                  <a:srgbClr val="0C2B8E"/>
                </a:solidFill>
              </a:rPr>
              <a:t> “</a:t>
            </a:r>
            <a:r>
              <a:rPr lang="en-GB" sz="2000" dirty="0" err="1">
                <a:solidFill>
                  <a:srgbClr val="0C2B8E"/>
                </a:solidFill>
              </a:rPr>
              <a:t>elecciones</a:t>
            </a:r>
            <a:r>
              <a:rPr lang="en-GB" sz="2000" dirty="0">
                <a:solidFill>
                  <a:srgbClr val="0C2B8E"/>
                </a:solidFill>
              </a:rPr>
              <a:t>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uadroTexto 17">
                <a:extLst>
                  <a:ext uri="{FF2B5EF4-FFF2-40B4-BE49-F238E27FC236}">
                    <a16:creationId xmlns:a16="http://schemas.microsoft.com/office/drawing/2014/main" id="{BDE1D390-8E03-41DD-B9F9-E964E4117865}"/>
                  </a:ext>
                </a:extLst>
              </p:cNvPr>
              <p:cNvSpPr txBox="1"/>
              <p:nvPr/>
            </p:nvSpPr>
            <p:spPr>
              <a:xfrm>
                <a:off x="2250594" y="4436586"/>
                <a:ext cx="80913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F25E4F"/>
                    </a:solidFill>
                  </a:rPr>
                  <a:t>Variable libre </a:t>
                </a:r>
                <a:r>
                  <a:rPr lang="en-GB" sz="2000" dirty="0">
                    <a:solidFill>
                      <a:srgbClr val="0C2B8E"/>
                    </a:solidFill>
                  </a:rPr>
                  <a:t>–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–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su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valor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podría</a:t>
                </a:r>
                <a:r>
                  <a:rPr lang="en-GB" sz="2000" dirty="0">
                    <a:solidFill>
                      <a:srgbClr val="0C2B8E"/>
                    </a:solidFill>
                  </a:rPr>
                  <a:t> ser </a:t>
                </a:r>
                <a:r>
                  <a:rPr lang="en-GB" sz="2000" b="1" i="1" dirty="0" err="1">
                    <a:solidFill>
                      <a:srgbClr val="0C2B8E"/>
                    </a:solidFill>
                  </a:rPr>
                  <a:t>cualquier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b="1" i="1" dirty="0" err="1">
                    <a:solidFill>
                      <a:srgbClr val="0C2B8E"/>
                    </a:solidFill>
                  </a:rPr>
                  <a:t>número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 real.</a:t>
                </a:r>
                <a:endParaRPr lang="en-GB" sz="200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8" name="CuadroTexto 17">
                <a:extLst>
                  <a:ext uri="{FF2B5EF4-FFF2-40B4-BE49-F238E27FC236}">
                    <a16:creationId xmlns:a16="http://schemas.microsoft.com/office/drawing/2014/main" id="{BDE1D390-8E03-41DD-B9F9-E964E4117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4" y="4436586"/>
                <a:ext cx="8091319" cy="400110"/>
              </a:xfrm>
              <a:prstGeom prst="rect">
                <a:avLst/>
              </a:prstGeom>
              <a:blipFill>
                <a:blip r:embed="rId9"/>
                <a:stretch>
                  <a:fillRect l="-979" t="-20000" b="-32308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uadroTexto 17">
                <a:extLst>
                  <a:ext uri="{FF2B5EF4-FFF2-40B4-BE49-F238E27FC236}">
                    <a16:creationId xmlns:a16="http://schemas.microsoft.com/office/drawing/2014/main" id="{1CDF7A05-2E51-4AD5-81D8-809B2223A03E}"/>
                  </a:ext>
                </a:extLst>
              </p:cNvPr>
              <p:cNvSpPr txBox="1"/>
              <p:nvPr/>
            </p:nvSpPr>
            <p:spPr>
              <a:xfrm>
                <a:off x="2250594" y="4847078"/>
                <a:ext cx="99054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F25E4F"/>
                    </a:solidFill>
                  </a:rPr>
                  <a:t>No libre</a:t>
                </a:r>
                <a:r>
                  <a:rPr lang="en-GB" sz="2000" dirty="0">
                    <a:solidFill>
                      <a:srgbClr val="002060"/>
                    </a:solidFill>
                  </a:rPr>
                  <a:t> o </a:t>
                </a:r>
                <a:r>
                  <a:rPr lang="en-GB" sz="2000" b="1" dirty="0">
                    <a:solidFill>
                      <a:srgbClr val="F25E4F"/>
                    </a:solidFill>
                  </a:rPr>
                  <a:t>Variable </a:t>
                </a:r>
                <a:r>
                  <a:rPr lang="en-GB" sz="2000" b="1" dirty="0" err="1">
                    <a:solidFill>
                      <a:srgbClr val="F25E4F"/>
                    </a:solidFill>
                  </a:rPr>
                  <a:t>Dependiente</a:t>
                </a:r>
                <a:r>
                  <a:rPr lang="en-GB" sz="2000" b="1" dirty="0">
                    <a:solidFill>
                      <a:srgbClr val="F25E4F"/>
                    </a:solidFill>
                  </a:rPr>
                  <a:t> </a:t>
                </a:r>
                <a:r>
                  <a:rPr lang="en-GB" sz="2000" dirty="0">
                    <a:solidFill>
                      <a:srgbClr val="0C2B8E"/>
                    </a:solidFill>
                  </a:rPr>
                  <a:t>–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–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su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valor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b="1" i="1" dirty="0" err="1">
                    <a:solidFill>
                      <a:srgbClr val="0C2B8E"/>
                    </a:solidFill>
                  </a:rPr>
                  <a:t>depende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 del </a:t>
                </a:r>
                <a:r>
                  <a:rPr lang="en-GB" sz="2000" b="1" i="1" dirty="0" err="1">
                    <a:solidFill>
                      <a:srgbClr val="0C2B8E"/>
                    </a:solidFill>
                  </a:rPr>
                  <a:t>valor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 de la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.</a:t>
                </a:r>
                <a:endParaRPr lang="en-GB" sz="200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9" name="CuadroTexto 17">
                <a:extLst>
                  <a:ext uri="{FF2B5EF4-FFF2-40B4-BE49-F238E27FC236}">
                    <a16:creationId xmlns:a16="http://schemas.microsoft.com/office/drawing/2014/main" id="{1CDF7A05-2E51-4AD5-81D8-809B2223A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4" y="4847078"/>
                <a:ext cx="9905406" cy="400110"/>
              </a:xfrm>
              <a:prstGeom prst="rect">
                <a:avLst/>
              </a:prstGeom>
              <a:blipFill>
                <a:blip r:embed="rId10"/>
                <a:stretch>
                  <a:fillRect l="-800" t="-19697" b="-30303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uadroTexto 17">
                <a:extLst>
                  <a:ext uri="{FF2B5EF4-FFF2-40B4-BE49-F238E27FC236}">
                    <a16:creationId xmlns:a16="http://schemas.microsoft.com/office/drawing/2014/main" id="{DF7AF339-474F-4A16-A55F-EEF2ACB228B2}"/>
                  </a:ext>
                </a:extLst>
              </p:cNvPr>
              <p:cNvSpPr txBox="1"/>
              <p:nvPr/>
            </p:nvSpPr>
            <p:spPr>
              <a:xfrm>
                <a:off x="2278446" y="5247188"/>
                <a:ext cx="97928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:r>
                  <a:rPr lang="en-GB" sz="2000" dirty="0" err="1">
                    <a:solidFill>
                      <a:srgbClr val="0C2B8E"/>
                    </a:solidFill>
                  </a:rPr>
                  <a:t>Denotando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(una “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tercera</a:t>
                </a:r>
                <a:r>
                  <a:rPr lang="en-GB" sz="2000" dirty="0">
                    <a:solidFill>
                      <a:srgbClr val="0C2B8E"/>
                    </a:solidFill>
                  </a:rPr>
                  <a:t> variable” – </a:t>
                </a:r>
                <a:r>
                  <a:rPr lang="en-GB" sz="2000" b="1" i="1" dirty="0" err="1">
                    <a:solidFill>
                      <a:srgbClr val="0C2B8E"/>
                    </a:solidFill>
                  </a:rPr>
                  <a:t>parámetro</a:t>
                </a:r>
                <a:r>
                  <a:rPr lang="en-GB" sz="2000" dirty="0">
                    <a:solidFill>
                      <a:srgbClr val="0C2B8E"/>
                    </a:solidFill>
                  </a:rPr>
                  <a:t>), el conjunto de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soluciones</a:t>
                </a:r>
                <a:r>
                  <a:rPr lang="en-GB" sz="2000" dirty="0">
                    <a:solidFill>
                      <a:srgbClr val="0C2B8E"/>
                    </a:solidFill>
                  </a:rPr>
                  <a:t> se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puede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representar</a:t>
                </a:r>
                <a:r>
                  <a:rPr lang="en-GB" sz="2000" dirty="0">
                    <a:solidFill>
                      <a:srgbClr val="0C2B8E"/>
                    </a:solidFill>
                  </a:rPr>
                  <a:t>: </a:t>
                </a:r>
              </a:p>
            </p:txBody>
          </p:sp>
        </mc:Choice>
        <mc:Fallback xmlns="">
          <p:sp>
            <p:nvSpPr>
              <p:cNvPr id="50" name="CuadroTexto 17">
                <a:extLst>
                  <a:ext uri="{FF2B5EF4-FFF2-40B4-BE49-F238E27FC236}">
                    <a16:creationId xmlns:a16="http://schemas.microsoft.com/office/drawing/2014/main" id="{DF7AF339-474F-4A16-A55F-EEF2ACB22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446" y="5247188"/>
                <a:ext cx="9792872" cy="707886"/>
              </a:xfrm>
              <a:prstGeom prst="rect">
                <a:avLst/>
              </a:prstGeom>
              <a:blipFill>
                <a:blip r:embed="rId11"/>
                <a:stretch>
                  <a:fillRect l="-685" t="-5172" b="-14655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to 8">
                <a:extLst>
                  <a:ext uri="{FF2B5EF4-FFF2-40B4-BE49-F238E27FC236}">
                    <a16:creationId xmlns:a16="http://schemas.microsoft.com/office/drawing/2014/main" id="{9CE7D8B6-6706-47A9-BEE9-2A725186B3C8}"/>
                  </a:ext>
                </a:extLst>
              </p:cNvPr>
              <p:cNvSpPr txBox="1"/>
              <p:nvPr/>
            </p:nvSpPr>
            <p:spPr>
              <a:xfrm>
                <a:off x="3821113" y="5819014"/>
                <a:ext cx="2257425" cy="935037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=1−2</m:t>
                                </m:r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mr>
                          </m:m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9" name="Objeto 8">
                <a:extLst>
                  <a:ext uri="{FF2B5EF4-FFF2-40B4-BE49-F238E27FC236}">
                    <a16:creationId xmlns:a16="http://schemas.microsoft.com/office/drawing/2014/main" id="{9CE7D8B6-6706-47A9-BEE9-2A725186B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113" y="5819014"/>
                <a:ext cx="2257425" cy="93503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tângulo 9">
            <a:extLst>
              <a:ext uri="{FF2B5EF4-FFF2-40B4-BE49-F238E27FC236}">
                <a16:creationId xmlns:a16="http://schemas.microsoft.com/office/drawing/2014/main" id="{DC0314E8-B4E2-46DD-9C73-69BF0AFF7BE7}"/>
              </a:ext>
            </a:extLst>
          </p:cNvPr>
          <p:cNvSpPr/>
          <p:nvPr/>
        </p:nvSpPr>
        <p:spPr>
          <a:xfrm>
            <a:off x="6301232" y="5907525"/>
            <a:ext cx="9545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C2B8E"/>
                </a:solidFill>
              </a:rPr>
              <a:t>o bien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Objeto 64">
                <a:extLst>
                  <a:ext uri="{FF2B5EF4-FFF2-40B4-BE49-F238E27FC236}">
                    <a16:creationId xmlns:a16="http://schemas.microsoft.com/office/drawing/2014/main" id="{9A290465-7767-4C88-B1C9-FE22CD4D5A5D}"/>
                  </a:ext>
                </a:extLst>
              </p:cNvPr>
              <p:cNvSpPr txBox="1"/>
              <p:nvPr/>
            </p:nvSpPr>
            <p:spPr>
              <a:xfrm>
                <a:off x="7329487" y="5933729"/>
                <a:ext cx="2387600" cy="49371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1−2</m:t>
                              </m:r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5" name="Objeto 64">
                <a:extLst>
                  <a:ext uri="{FF2B5EF4-FFF2-40B4-BE49-F238E27FC236}">
                    <a16:creationId xmlns:a16="http://schemas.microsoft.com/office/drawing/2014/main" id="{9A290465-7767-4C88-B1C9-FE22CD4D5A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9487" y="5933729"/>
                <a:ext cx="2387600" cy="49371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Retângulo: Cantos Arredondados 65">
            <a:extLst>
              <a:ext uri="{FF2B5EF4-FFF2-40B4-BE49-F238E27FC236}">
                <a16:creationId xmlns:a16="http://schemas.microsoft.com/office/drawing/2014/main" id="{170CEC5A-690A-4DFC-800E-DD25C79ED982}"/>
              </a:ext>
            </a:extLst>
          </p:cNvPr>
          <p:cNvSpPr/>
          <p:nvPr/>
        </p:nvSpPr>
        <p:spPr>
          <a:xfrm>
            <a:off x="3685592" y="5621320"/>
            <a:ext cx="2528014" cy="972520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8" name="Conexão reta unidirecional 67">
            <a:extLst>
              <a:ext uri="{FF2B5EF4-FFF2-40B4-BE49-F238E27FC236}">
                <a16:creationId xmlns:a16="http://schemas.microsoft.com/office/drawing/2014/main" id="{752A921A-0AD2-4BF9-A55A-79ED1A179EBD}"/>
              </a:ext>
            </a:extLst>
          </p:cNvPr>
          <p:cNvCxnSpPr>
            <a:cxnSpLocks/>
          </p:cNvCxnSpPr>
          <p:nvPr/>
        </p:nvCxnSpPr>
        <p:spPr>
          <a:xfrm flipV="1">
            <a:off x="6443160" y="4280874"/>
            <a:ext cx="1728835" cy="152176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tângulo: Cantos Arredondados 68">
            <a:extLst>
              <a:ext uri="{FF2B5EF4-FFF2-40B4-BE49-F238E27FC236}">
                <a16:creationId xmlns:a16="http://schemas.microsoft.com/office/drawing/2014/main" id="{65625FA1-32F9-4D85-AED9-B5AE02DFA99B}"/>
              </a:ext>
            </a:extLst>
          </p:cNvPr>
          <p:cNvSpPr/>
          <p:nvPr/>
        </p:nvSpPr>
        <p:spPr>
          <a:xfrm>
            <a:off x="8280399" y="3176871"/>
            <a:ext cx="3362975" cy="110402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CuadroTexto 17">
            <a:extLst>
              <a:ext uri="{FF2B5EF4-FFF2-40B4-BE49-F238E27FC236}">
                <a16:creationId xmlns:a16="http://schemas.microsoft.com/office/drawing/2014/main" id="{7A819440-8EE8-4C0A-A98F-41F3149617B4}"/>
              </a:ext>
            </a:extLst>
          </p:cNvPr>
          <p:cNvSpPr txBox="1"/>
          <p:nvPr/>
        </p:nvSpPr>
        <p:spPr>
          <a:xfrm>
            <a:off x="8171995" y="3221041"/>
            <a:ext cx="3496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29A6FF"/>
              </a:buClr>
              <a:buSzPct val="120000"/>
            </a:pPr>
            <a:r>
              <a:rPr lang="en-GB" sz="2000" b="1" dirty="0">
                <a:solidFill>
                  <a:srgbClr val="C00000"/>
                </a:solidFill>
              </a:rPr>
              <a:t>Una </a:t>
            </a:r>
            <a:r>
              <a:rPr lang="en-GB" sz="2000" b="1" dirty="0" err="1">
                <a:solidFill>
                  <a:srgbClr val="C00000"/>
                </a:solidFill>
              </a:rPr>
              <a:t>ecuación</a:t>
            </a:r>
            <a:r>
              <a:rPr lang="en-GB" sz="2000" b="1" dirty="0">
                <a:solidFill>
                  <a:srgbClr val="C00000"/>
                </a:solidFill>
              </a:rPr>
              <a:t> lineal</a:t>
            </a:r>
            <a:r>
              <a:rPr lang="en-GB" sz="2000" dirty="0">
                <a:solidFill>
                  <a:srgbClr val="C00000"/>
                </a:solidFill>
              </a:rPr>
              <a:t> con </a:t>
            </a:r>
            <a:r>
              <a:rPr lang="en-GB" sz="2000" dirty="0" err="1">
                <a:solidFill>
                  <a:srgbClr val="C00000"/>
                </a:solidFill>
              </a:rPr>
              <a:t>más</a:t>
            </a:r>
            <a:r>
              <a:rPr lang="en-GB" sz="2000" dirty="0">
                <a:solidFill>
                  <a:srgbClr val="C00000"/>
                </a:solidFill>
              </a:rPr>
              <a:t>  de una variable </a:t>
            </a:r>
            <a:r>
              <a:rPr lang="en-GB" sz="2000" dirty="0" err="1">
                <a:solidFill>
                  <a:srgbClr val="C00000"/>
                </a:solidFill>
              </a:rPr>
              <a:t>tiene</a:t>
            </a:r>
            <a:r>
              <a:rPr lang="en-GB" sz="2000" dirty="0">
                <a:solidFill>
                  <a:srgbClr val="C00000"/>
                </a:solidFill>
              </a:rPr>
              <a:t> un</a:t>
            </a:r>
            <a:r>
              <a:rPr lang="en-GB" sz="2000" b="1" dirty="0">
                <a:solidFill>
                  <a:srgbClr val="C00000"/>
                </a:solidFill>
              </a:rPr>
              <a:t> </a:t>
            </a:r>
            <a:r>
              <a:rPr lang="en-GB" sz="2000" b="1" dirty="0" err="1">
                <a:solidFill>
                  <a:srgbClr val="C00000"/>
                </a:solidFill>
              </a:rPr>
              <a:t>número</a:t>
            </a:r>
            <a:r>
              <a:rPr lang="en-GB" sz="2000" b="1" dirty="0">
                <a:solidFill>
                  <a:srgbClr val="C00000"/>
                </a:solidFill>
              </a:rPr>
              <a:t> </a:t>
            </a:r>
            <a:r>
              <a:rPr lang="en-GB" sz="2000" b="1" dirty="0" err="1">
                <a:solidFill>
                  <a:srgbClr val="C00000"/>
                </a:solidFill>
              </a:rPr>
              <a:t>infinito</a:t>
            </a:r>
            <a:r>
              <a:rPr lang="en-GB" sz="2000" b="1" dirty="0">
                <a:solidFill>
                  <a:srgbClr val="C00000"/>
                </a:solidFill>
              </a:rPr>
              <a:t> de </a:t>
            </a:r>
            <a:r>
              <a:rPr lang="en-GB" sz="2000" b="1" dirty="0" err="1">
                <a:solidFill>
                  <a:srgbClr val="C00000"/>
                </a:solidFill>
              </a:rPr>
              <a:t>soluciones</a:t>
            </a:r>
            <a:endParaRPr lang="en-US" sz="2000" dirty="0">
              <a:solidFill>
                <a:srgbClr val="C00000"/>
              </a:solidFill>
            </a:endParaRPr>
          </a:p>
        </p:txBody>
      </p:sp>
      <p:cxnSp>
        <p:nvCxnSpPr>
          <p:cNvPr id="71" name="Conexão reta unidirecional 70">
            <a:extLst>
              <a:ext uri="{FF2B5EF4-FFF2-40B4-BE49-F238E27FC236}">
                <a16:creationId xmlns:a16="http://schemas.microsoft.com/office/drawing/2014/main" id="{8A348911-3B99-4C33-8AC4-95F30F5D4C0A}"/>
              </a:ext>
            </a:extLst>
          </p:cNvPr>
          <p:cNvCxnSpPr>
            <a:cxnSpLocks/>
          </p:cNvCxnSpPr>
          <p:nvPr/>
        </p:nvCxnSpPr>
        <p:spPr>
          <a:xfrm>
            <a:off x="6252245" y="1610812"/>
            <a:ext cx="1845275" cy="169130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52">
            <a:extLst>
              <a:ext uri="{FF2B5EF4-FFF2-40B4-BE49-F238E27FC236}">
                <a16:creationId xmlns:a16="http://schemas.microsoft.com/office/drawing/2014/main" id="{421454F1-F4A1-4EAD-B13D-97C6FA355532}"/>
              </a:ext>
            </a:extLst>
          </p:cNvPr>
          <p:cNvSpPr/>
          <p:nvPr/>
        </p:nvSpPr>
        <p:spPr>
          <a:xfrm>
            <a:off x="7186911" y="5815648"/>
            <a:ext cx="2977778" cy="619699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tângulo: Cantos Arredondados 23">
            <a:hlinkClick r:id="rId14" action="ppaction://hlinksldjump"/>
            <a:extLst>
              <a:ext uri="{FF2B5EF4-FFF2-40B4-BE49-F238E27FC236}">
                <a16:creationId xmlns:a16="http://schemas.microsoft.com/office/drawing/2014/main" id="{3394144F-4E7B-4F50-B1ED-A476D96E867A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5" name="Retângulo: Cantos Arredondados 24">
            <a:hlinkClick r:id="rId15" action="ppaction://hlinksldjump"/>
            <a:extLst>
              <a:ext uri="{FF2B5EF4-FFF2-40B4-BE49-F238E27FC236}">
                <a16:creationId xmlns:a16="http://schemas.microsoft.com/office/drawing/2014/main" id="{C1CED474-D29F-475D-83BC-94A92769A1AA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6" name="Retângulo: Cantos Arredondados 25">
            <a:hlinkClick r:id="rId16" action="ppaction://hlinksldjump"/>
            <a:extLst>
              <a:ext uri="{FF2B5EF4-FFF2-40B4-BE49-F238E27FC236}">
                <a16:creationId xmlns:a16="http://schemas.microsoft.com/office/drawing/2014/main" id="{18F0A5D5-94A3-41DF-B4A7-505A50E3334E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57" name="Retângulo: Cantos Arredondados 20">
            <a:hlinkClick r:id="rId17" action="ppaction://hlinksldjump"/>
            <a:extLst>
              <a:ext uri="{FF2B5EF4-FFF2-40B4-BE49-F238E27FC236}">
                <a16:creationId xmlns:a16="http://schemas.microsoft.com/office/drawing/2014/main" id="{B1EA9BDC-8C73-440B-B0C5-87F0EBC057C1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8" name="Retângulo: Cantos Arredondados 21">
            <a:hlinkClick r:id="rId18" action="ppaction://hlinksldjump"/>
            <a:extLst>
              <a:ext uri="{FF2B5EF4-FFF2-40B4-BE49-F238E27FC236}">
                <a16:creationId xmlns:a16="http://schemas.microsoft.com/office/drawing/2014/main" id="{03A76D27-0B51-4C61-B5EF-FE93B748638A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9" name="Retângulo: Cantos Arredondados 22">
            <a:hlinkClick r:id="rId19" action="ppaction://hlinksldjump"/>
            <a:extLst>
              <a:ext uri="{FF2B5EF4-FFF2-40B4-BE49-F238E27FC236}">
                <a16:creationId xmlns:a16="http://schemas.microsoft.com/office/drawing/2014/main" id="{F93F9111-8453-49F3-808C-D183928EEFF0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193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" grpId="0"/>
      <p:bldP spid="18" grpId="0"/>
      <p:bldP spid="20" grpId="0"/>
      <p:bldP spid="43" grpId="0" animBg="1"/>
      <p:bldP spid="45" grpId="0"/>
      <p:bldP spid="46" grpId="0"/>
      <p:bldP spid="47" grpId="0"/>
      <p:bldP spid="48" grpId="0"/>
      <p:bldP spid="49" grpId="0"/>
      <p:bldP spid="50" grpId="0"/>
      <p:bldP spid="9" grpId="0"/>
      <p:bldP spid="10" grpId="0"/>
      <p:bldP spid="65" grpId="0"/>
      <p:bldP spid="66" grpId="0" animBg="1"/>
      <p:bldP spid="69" grpId="0" animBg="1"/>
      <p:bldP spid="70" grpId="0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redondeado 12">
            <a:extLst>
              <a:ext uri="{FF2B5EF4-FFF2-40B4-BE49-F238E27FC236}">
                <a16:creationId xmlns:a16="http://schemas.microsoft.com/office/drawing/2014/main" id="{2B7B0A97-A534-4520-9C51-9AABDDE2418C}"/>
              </a:ext>
            </a:extLst>
          </p:cNvPr>
          <p:cNvSpPr/>
          <p:nvPr/>
        </p:nvSpPr>
        <p:spPr>
          <a:xfrm>
            <a:off x="1926457" y="2783840"/>
            <a:ext cx="10088000" cy="3945089"/>
          </a:xfrm>
          <a:prstGeom prst="roundRect">
            <a:avLst>
              <a:gd name="adj" fmla="val 3427"/>
            </a:avLst>
          </a:prstGeom>
          <a:solidFill>
            <a:schemeClr val="bg1"/>
          </a:solidFill>
          <a:ln cmpd="thickThin">
            <a:solidFill>
              <a:srgbClr val="29A6F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3" name="Rectángulo redondeado 12"/>
          <p:cNvSpPr/>
          <p:nvPr/>
        </p:nvSpPr>
        <p:spPr>
          <a:xfrm>
            <a:off x="1926454" y="59431"/>
            <a:ext cx="10088001" cy="1822666"/>
          </a:xfrm>
          <a:prstGeom prst="roundRect">
            <a:avLst>
              <a:gd name="adj" fmla="val 5355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8D7436-F47A-4589-90F4-ED82E492C31C}"/>
              </a:ext>
            </a:extLst>
          </p:cNvPr>
          <p:cNvSpPr txBox="1"/>
          <p:nvPr/>
        </p:nvSpPr>
        <p:spPr>
          <a:xfrm>
            <a:off x="2041815" y="36700"/>
            <a:ext cx="10088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F25E4F"/>
                </a:solidFill>
              </a:rPr>
              <a:t>Representación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Paramétrica</a:t>
            </a:r>
            <a:r>
              <a:rPr lang="en-US" sz="2400" b="1" u="sng" dirty="0">
                <a:solidFill>
                  <a:srgbClr val="F25E4F"/>
                </a:solidFill>
              </a:rPr>
              <a:t> de un conjunto de </a:t>
            </a:r>
            <a:r>
              <a:rPr lang="en-US" sz="2400" b="1" u="sng" dirty="0" err="1">
                <a:solidFill>
                  <a:srgbClr val="F25E4F"/>
                </a:solidFill>
              </a:rPr>
              <a:t>Soluciones</a:t>
            </a:r>
            <a:r>
              <a:rPr lang="en-US" sz="2400" b="1" u="sng" dirty="0">
                <a:solidFill>
                  <a:srgbClr val="F25E4F"/>
                </a:solidFill>
              </a:rPr>
              <a:t> de una </a:t>
            </a:r>
            <a:r>
              <a:rPr lang="en-US" sz="2400" b="1" u="sng" dirty="0" err="1">
                <a:solidFill>
                  <a:srgbClr val="F25E4F"/>
                </a:solidFill>
              </a:rPr>
              <a:t>Ecuación</a:t>
            </a:r>
            <a:r>
              <a:rPr lang="en-US" sz="2400" b="1" u="sng" dirty="0">
                <a:solidFill>
                  <a:srgbClr val="F25E4F"/>
                </a:solidFill>
              </a:rPr>
              <a:t> Lineal</a:t>
            </a:r>
            <a:r>
              <a:rPr lang="en-US" sz="2400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756386A-0708-4617-B102-A9F986A7F14E}"/>
              </a:ext>
            </a:extLst>
          </p:cNvPr>
          <p:cNvSpPr txBox="1"/>
          <p:nvPr/>
        </p:nvSpPr>
        <p:spPr>
          <a:xfrm>
            <a:off x="2041241" y="2865280"/>
            <a:ext cx="150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Ejemplos</a:t>
            </a:r>
            <a:endParaRPr lang="en-US" sz="2400" b="1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2EB29A8-ADD4-4068-BDF6-7DB65ABA830B}"/>
                  </a:ext>
                </a:extLst>
              </p:cNvPr>
              <p:cNvSpPr txBox="1"/>
              <p:nvPr/>
            </p:nvSpPr>
            <p:spPr>
              <a:xfrm>
                <a:off x="2044069" y="732231"/>
                <a:ext cx="1031845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Un </a:t>
                </a:r>
                <a:r>
                  <a:rPr lang="en-US" sz="2400" b="1" dirty="0"/>
                  <a:t>conjunto de </a:t>
                </a:r>
                <a:r>
                  <a:rPr lang="en-US" sz="2400" b="1" dirty="0" err="1"/>
                  <a:t>soluciones</a:t>
                </a:r>
                <a:r>
                  <a:rPr lang="en-US" sz="2400" b="1" dirty="0"/>
                  <a:t> de una </a:t>
                </a:r>
                <a:r>
                  <a:rPr lang="en-US" sz="2400" b="1" dirty="0" err="1"/>
                  <a:t>ecuación</a:t>
                </a:r>
                <a:r>
                  <a:rPr lang="en-US" sz="2400" b="1" dirty="0"/>
                  <a:t> lineal 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…+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400" dirty="0"/>
              </a:p>
              <a:p>
                <a:pPr algn="just"/>
                <a:r>
                  <a:rPr lang="en-US" sz="2400" dirty="0"/>
                  <a:t>es un </a:t>
                </a:r>
                <a:r>
                  <a:rPr lang="en-US" sz="2400" b="1" dirty="0"/>
                  <a:t>conjunto que </a:t>
                </a:r>
                <a:r>
                  <a:rPr lang="en-US" sz="2400" b="1" dirty="0" err="1"/>
                  <a:t>contiene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todas</a:t>
                </a:r>
                <a:r>
                  <a:rPr lang="en-US" sz="2400" b="1" dirty="0"/>
                  <a:t> sus </a:t>
                </a:r>
                <a:r>
                  <a:rPr lang="en-US" sz="2400" b="1" dirty="0" err="1"/>
                  <a:t>soluciones</a:t>
                </a:r>
                <a:r>
                  <a:rPr lang="en-US" sz="2400" dirty="0"/>
                  <a:t>. </a:t>
                </a: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2EB29A8-ADD4-4068-BDF6-7DB65ABA8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4069" y="732231"/>
                <a:ext cx="10318455" cy="1200329"/>
              </a:xfrm>
              <a:prstGeom prst="rect">
                <a:avLst/>
              </a:prstGeom>
              <a:blipFill>
                <a:blip r:embed="rId5"/>
                <a:stretch>
                  <a:fillRect l="-886" t="-4061" b="-1066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m 6">
            <a:extLst>
              <a:ext uri="{FF2B5EF4-FFF2-40B4-BE49-F238E27FC236}">
                <a16:creationId xmlns:a16="http://schemas.microsoft.com/office/drawing/2014/main" id="{84904AED-AB0B-405F-9709-D9BDFCBC63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43" name="Retângulo 42">
            <a:extLst>
              <a:ext uri="{FF2B5EF4-FFF2-40B4-BE49-F238E27FC236}">
                <a16:creationId xmlns:a16="http://schemas.microsoft.com/office/drawing/2014/main" id="{7823C637-32B0-4941-B791-CF97487B73A9}"/>
              </a:ext>
            </a:extLst>
          </p:cNvPr>
          <p:cNvSpPr/>
          <p:nvPr/>
        </p:nvSpPr>
        <p:spPr>
          <a:xfrm>
            <a:off x="1949772" y="1894646"/>
            <a:ext cx="10079174" cy="9790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b="1" dirty="0">
                <a:solidFill>
                  <a:srgbClr val="F25E4F"/>
                </a:solidFill>
              </a:rPr>
              <a:t>Observe: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uadroTexto 17">
                <a:extLst>
                  <a:ext uri="{FF2B5EF4-FFF2-40B4-BE49-F238E27FC236}">
                    <a16:creationId xmlns:a16="http://schemas.microsoft.com/office/drawing/2014/main" id="{E85D5545-8918-4661-9BB5-D09B80876E55}"/>
                  </a:ext>
                </a:extLst>
              </p:cNvPr>
              <p:cNvSpPr txBox="1"/>
              <p:nvPr/>
            </p:nvSpPr>
            <p:spPr>
              <a:xfrm>
                <a:off x="2250596" y="3312499"/>
                <a:ext cx="80913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Clr>
                    <a:srgbClr val="29A6FF"/>
                  </a:buClr>
                  <a:buSzPct val="100000"/>
                  <a:buFont typeface="+mj-lt"/>
                  <a:buAutoNum type="arabicPeriod"/>
                </a:pPr>
                <a:r>
                  <a:rPr lang="pt-PT" sz="2000" dirty="0"/>
                  <a:t>Resuelva la </a:t>
                </a:r>
                <a:r>
                  <a:rPr lang="en-US" sz="2000" dirty="0" err="1"/>
                  <a:t>ecuación</a:t>
                </a:r>
                <a:r>
                  <a:rPr lang="en-US" sz="2000" dirty="0"/>
                  <a:t> lineal: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45" name="CuadroTexto 17">
                <a:extLst>
                  <a:ext uri="{FF2B5EF4-FFF2-40B4-BE49-F238E27FC236}">
                    <a16:creationId xmlns:a16="http://schemas.microsoft.com/office/drawing/2014/main" id="{E85D5545-8918-4661-9BB5-D09B80876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6" y="3312499"/>
                <a:ext cx="8091319" cy="400110"/>
              </a:xfrm>
              <a:prstGeom prst="rect">
                <a:avLst/>
              </a:prstGeom>
              <a:blipFill>
                <a:blip r:embed="rId7"/>
                <a:stretch>
                  <a:fillRect l="-828" t="-9091" b="-27273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uadroTexto 17">
                <a:extLst>
                  <a:ext uri="{FF2B5EF4-FFF2-40B4-BE49-F238E27FC236}">
                    <a16:creationId xmlns:a16="http://schemas.microsoft.com/office/drawing/2014/main" id="{E670FDE4-4AD9-4C80-B563-7B7445DA2973}"/>
                  </a:ext>
                </a:extLst>
              </p:cNvPr>
              <p:cNvSpPr txBox="1"/>
              <p:nvPr/>
            </p:nvSpPr>
            <p:spPr>
              <a:xfrm>
                <a:off x="2250595" y="3689648"/>
                <a:ext cx="80913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:r>
                  <a:rPr lang="en-GB" sz="2000" b="1" dirty="0" err="1">
                    <a:solidFill>
                      <a:srgbClr val="0C2B8E"/>
                    </a:solidFill>
                  </a:rPr>
                  <a:t>Solución</a:t>
                </a:r>
                <a:r>
                  <a:rPr lang="pt-PT" sz="2000" dirty="0">
                    <a:solidFill>
                      <a:srgbClr val="0C2B8E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=1−2</m:t>
                    </m:r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20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6" name="CuadroTexto 17">
                <a:extLst>
                  <a:ext uri="{FF2B5EF4-FFF2-40B4-BE49-F238E27FC236}">
                    <a16:creationId xmlns:a16="http://schemas.microsoft.com/office/drawing/2014/main" id="{E670FDE4-4AD9-4C80-B563-7B7445DA29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5" y="3689648"/>
                <a:ext cx="8091319" cy="400110"/>
              </a:xfrm>
              <a:prstGeom prst="rect">
                <a:avLst/>
              </a:prstGeom>
              <a:blipFill>
                <a:blip r:embed="rId8"/>
                <a:stretch>
                  <a:fillRect l="-753" t="-7576" b="-25758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CuadroTexto 17">
            <a:extLst>
              <a:ext uri="{FF2B5EF4-FFF2-40B4-BE49-F238E27FC236}">
                <a16:creationId xmlns:a16="http://schemas.microsoft.com/office/drawing/2014/main" id="{0F7A1111-EC29-484F-B5DE-0ED083544BBD}"/>
              </a:ext>
            </a:extLst>
          </p:cNvPr>
          <p:cNvSpPr txBox="1"/>
          <p:nvPr/>
        </p:nvSpPr>
        <p:spPr>
          <a:xfrm>
            <a:off x="2250594" y="4063117"/>
            <a:ext cx="8091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9A6FF"/>
              </a:buClr>
              <a:buSzPct val="120000"/>
            </a:pPr>
            <a:r>
              <a:rPr lang="en-GB" sz="2000" dirty="0" err="1">
                <a:solidFill>
                  <a:srgbClr val="0C2B8E"/>
                </a:solidFill>
              </a:rPr>
              <a:t>Aquí</a:t>
            </a:r>
            <a:r>
              <a:rPr lang="en-GB" sz="2000" dirty="0">
                <a:solidFill>
                  <a:srgbClr val="0C2B8E"/>
                </a:solidFill>
              </a:rPr>
              <a:t> se </a:t>
            </a:r>
            <a:r>
              <a:rPr lang="en-GB" sz="2000" dirty="0" err="1">
                <a:solidFill>
                  <a:srgbClr val="0C2B8E"/>
                </a:solidFill>
              </a:rPr>
              <a:t>han</a:t>
            </a:r>
            <a:r>
              <a:rPr lang="en-GB" sz="2000" dirty="0">
                <a:solidFill>
                  <a:srgbClr val="0C2B8E"/>
                </a:solidFill>
              </a:rPr>
              <a:t> </a:t>
            </a:r>
            <a:r>
              <a:rPr lang="en-GB" sz="2000" dirty="0" err="1">
                <a:solidFill>
                  <a:srgbClr val="0C2B8E"/>
                </a:solidFill>
              </a:rPr>
              <a:t>hecho</a:t>
            </a:r>
            <a:r>
              <a:rPr lang="en-GB" sz="2000" dirty="0">
                <a:solidFill>
                  <a:srgbClr val="0C2B8E"/>
                </a:solidFill>
              </a:rPr>
              <a:t> </a:t>
            </a:r>
            <a:r>
              <a:rPr lang="en-GB" sz="2000" dirty="0" err="1">
                <a:solidFill>
                  <a:srgbClr val="0C2B8E"/>
                </a:solidFill>
              </a:rPr>
              <a:t>algunas</a:t>
            </a:r>
            <a:r>
              <a:rPr lang="en-GB" sz="2000" dirty="0">
                <a:solidFill>
                  <a:srgbClr val="0C2B8E"/>
                </a:solidFill>
              </a:rPr>
              <a:t> “</a:t>
            </a:r>
            <a:r>
              <a:rPr lang="en-GB" sz="2000" dirty="0" err="1">
                <a:solidFill>
                  <a:srgbClr val="0C2B8E"/>
                </a:solidFill>
              </a:rPr>
              <a:t>elecciones</a:t>
            </a:r>
            <a:r>
              <a:rPr lang="en-GB" sz="2000" dirty="0">
                <a:solidFill>
                  <a:srgbClr val="0C2B8E"/>
                </a:solidFill>
              </a:rPr>
              <a:t>”</a:t>
            </a:r>
          </a:p>
          <a:p>
            <a:pPr>
              <a:buClr>
                <a:srgbClr val="29A6FF"/>
              </a:buClr>
              <a:buSzPct val="120000"/>
            </a:pPr>
            <a:endParaRPr lang="en-GB" sz="2000" dirty="0">
              <a:solidFill>
                <a:srgbClr val="0C2B8E"/>
              </a:solidFill>
            </a:endParaRPr>
          </a:p>
          <a:p>
            <a:pPr>
              <a:buClr>
                <a:srgbClr val="29A6FF"/>
              </a:buClr>
              <a:buSzPct val="120000"/>
            </a:pPr>
            <a:endParaRPr lang="en-GB" sz="2000" dirty="0">
              <a:solidFill>
                <a:srgbClr val="0C2B8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uadroTexto 17">
                <a:extLst>
                  <a:ext uri="{FF2B5EF4-FFF2-40B4-BE49-F238E27FC236}">
                    <a16:creationId xmlns:a16="http://schemas.microsoft.com/office/drawing/2014/main" id="{BDE1D390-8E03-41DD-B9F9-E964E4117865}"/>
                  </a:ext>
                </a:extLst>
              </p:cNvPr>
              <p:cNvSpPr txBox="1"/>
              <p:nvPr/>
            </p:nvSpPr>
            <p:spPr>
              <a:xfrm>
                <a:off x="2250594" y="4436586"/>
                <a:ext cx="809131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F25E4F"/>
                    </a:solidFill>
                  </a:rPr>
                  <a:t>Variable libre </a:t>
                </a:r>
                <a:r>
                  <a:rPr lang="en-GB" sz="2000" dirty="0">
                    <a:solidFill>
                      <a:srgbClr val="0C2B8E"/>
                    </a:solidFill>
                  </a:rPr>
                  <a:t>–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–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su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valor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podría</a:t>
                </a:r>
                <a:r>
                  <a:rPr lang="en-GB" sz="2000" dirty="0">
                    <a:solidFill>
                      <a:srgbClr val="0C2B8E"/>
                    </a:solidFill>
                  </a:rPr>
                  <a:t> ser </a:t>
                </a:r>
                <a:r>
                  <a:rPr lang="en-GB" sz="2000" b="1" i="1" dirty="0" err="1">
                    <a:solidFill>
                      <a:srgbClr val="0C2B8E"/>
                    </a:solidFill>
                  </a:rPr>
                  <a:t>cualquier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b="1" i="1" dirty="0" err="1">
                    <a:solidFill>
                      <a:srgbClr val="0C2B8E"/>
                    </a:solidFill>
                  </a:rPr>
                  <a:t>número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 real</a:t>
                </a:r>
                <a:endParaRPr lang="en-GB" sz="2000" b="1" i="1" dirty="0">
                  <a:solidFill>
                    <a:srgbClr val="002060"/>
                  </a:solidFill>
                </a:endParaRPr>
              </a:p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en-GB" sz="200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8" name="CuadroTexto 17">
                <a:extLst>
                  <a:ext uri="{FF2B5EF4-FFF2-40B4-BE49-F238E27FC236}">
                    <a16:creationId xmlns:a16="http://schemas.microsoft.com/office/drawing/2014/main" id="{BDE1D390-8E03-41DD-B9F9-E964E4117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4" y="4436586"/>
                <a:ext cx="8091319" cy="707886"/>
              </a:xfrm>
              <a:prstGeom prst="rect">
                <a:avLst/>
              </a:prstGeom>
              <a:blipFill>
                <a:blip r:embed="rId9"/>
                <a:stretch>
                  <a:fillRect l="-979" t="-1120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uadroTexto 17">
                <a:extLst>
                  <a:ext uri="{FF2B5EF4-FFF2-40B4-BE49-F238E27FC236}">
                    <a16:creationId xmlns:a16="http://schemas.microsoft.com/office/drawing/2014/main" id="{1CDF7A05-2E51-4AD5-81D8-809B2223A03E}"/>
                  </a:ext>
                </a:extLst>
              </p:cNvPr>
              <p:cNvSpPr txBox="1"/>
              <p:nvPr/>
            </p:nvSpPr>
            <p:spPr>
              <a:xfrm>
                <a:off x="2250594" y="4847078"/>
                <a:ext cx="990540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F25E4F"/>
                    </a:solidFill>
                  </a:rPr>
                  <a:t>No libre</a:t>
                </a:r>
                <a:r>
                  <a:rPr lang="en-GB" sz="2000" dirty="0">
                    <a:solidFill>
                      <a:srgbClr val="002060"/>
                    </a:solidFill>
                  </a:rPr>
                  <a:t> o </a:t>
                </a:r>
                <a:r>
                  <a:rPr lang="en-GB" sz="2000" b="1" dirty="0">
                    <a:solidFill>
                      <a:srgbClr val="F25E4F"/>
                    </a:solidFill>
                  </a:rPr>
                  <a:t>Variable </a:t>
                </a:r>
                <a:r>
                  <a:rPr lang="en-GB" sz="2000" b="1" dirty="0" err="1">
                    <a:solidFill>
                      <a:srgbClr val="F25E4F"/>
                    </a:solidFill>
                  </a:rPr>
                  <a:t>dependiente</a:t>
                </a:r>
                <a:r>
                  <a:rPr lang="en-GB" sz="2000" b="1" dirty="0">
                    <a:solidFill>
                      <a:srgbClr val="F25E4F"/>
                    </a:solidFill>
                  </a:rPr>
                  <a:t> </a:t>
                </a:r>
                <a:r>
                  <a:rPr lang="en-GB" sz="2000" dirty="0">
                    <a:solidFill>
                      <a:srgbClr val="0C2B8E"/>
                    </a:solidFill>
                  </a:rPr>
                  <a:t>–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–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su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valor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b="1" i="1" dirty="0" err="1">
                    <a:solidFill>
                      <a:srgbClr val="0C2B8E"/>
                    </a:solidFill>
                  </a:rPr>
                  <a:t>depende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 del </a:t>
                </a:r>
                <a:r>
                  <a:rPr lang="en-GB" sz="2000" b="1" i="1" dirty="0" err="1">
                    <a:solidFill>
                      <a:srgbClr val="0C2B8E"/>
                    </a:solidFill>
                  </a:rPr>
                  <a:t>valor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 de la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.</a:t>
                </a:r>
                <a:endParaRPr lang="en-GB" sz="2000" b="1" i="1" dirty="0">
                  <a:solidFill>
                    <a:srgbClr val="002060"/>
                  </a:solidFill>
                </a:endParaRPr>
              </a:p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en-GB" sz="200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9" name="CuadroTexto 17">
                <a:extLst>
                  <a:ext uri="{FF2B5EF4-FFF2-40B4-BE49-F238E27FC236}">
                    <a16:creationId xmlns:a16="http://schemas.microsoft.com/office/drawing/2014/main" id="{1CDF7A05-2E51-4AD5-81D8-809B2223A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4" y="4847078"/>
                <a:ext cx="9905406" cy="707886"/>
              </a:xfrm>
              <a:prstGeom prst="rect">
                <a:avLst/>
              </a:prstGeom>
              <a:blipFill>
                <a:blip r:embed="rId10"/>
                <a:stretch>
                  <a:fillRect l="-800" t="-1120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uadroTexto 17">
                <a:extLst>
                  <a:ext uri="{FF2B5EF4-FFF2-40B4-BE49-F238E27FC236}">
                    <a16:creationId xmlns:a16="http://schemas.microsoft.com/office/drawing/2014/main" id="{DF7AF339-474F-4A16-A55F-EEF2ACB228B2}"/>
                  </a:ext>
                </a:extLst>
              </p:cNvPr>
              <p:cNvSpPr txBox="1"/>
              <p:nvPr/>
            </p:nvSpPr>
            <p:spPr>
              <a:xfrm>
                <a:off x="2250594" y="5296299"/>
                <a:ext cx="987143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:r>
                  <a:rPr lang="en-GB" sz="2000" dirty="0" err="1">
                    <a:solidFill>
                      <a:srgbClr val="0C2B8E"/>
                    </a:solidFill>
                  </a:rPr>
                  <a:t>Denotando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(una “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tercera</a:t>
                </a:r>
                <a:r>
                  <a:rPr lang="en-GB" sz="2000" dirty="0">
                    <a:solidFill>
                      <a:srgbClr val="0C2B8E"/>
                    </a:solidFill>
                  </a:rPr>
                  <a:t> variable” – </a:t>
                </a:r>
                <a:r>
                  <a:rPr lang="en-GB" sz="2000" b="1" i="1" dirty="0" err="1">
                    <a:solidFill>
                      <a:srgbClr val="0C2B8E"/>
                    </a:solidFill>
                  </a:rPr>
                  <a:t>parámetro</a:t>
                </a:r>
                <a:r>
                  <a:rPr lang="en-GB" sz="2000" dirty="0">
                    <a:solidFill>
                      <a:srgbClr val="0C2B8E"/>
                    </a:solidFill>
                  </a:rPr>
                  <a:t>), el conjunto de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soluciones</a:t>
                </a:r>
                <a:r>
                  <a:rPr lang="en-GB" sz="2000" dirty="0">
                    <a:solidFill>
                      <a:srgbClr val="0C2B8E"/>
                    </a:solidFill>
                  </a:rPr>
                  <a:t> se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puede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representar</a:t>
                </a:r>
                <a:r>
                  <a:rPr lang="en-GB" sz="2000" dirty="0">
                    <a:solidFill>
                      <a:srgbClr val="0C2B8E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50" name="CuadroTexto 17">
                <a:extLst>
                  <a:ext uri="{FF2B5EF4-FFF2-40B4-BE49-F238E27FC236}">
                    <a16:creationId xmlns:a16="http://schemas.microsoft.com/office/drawing/2014/main" id="{DF7AF339-474F-4A16-A55F-EEF2ACB22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4" y="5296299"/>
                <a:ext cx="9871432" cy="707886"/>
              </a:xfrm>
              <a:prstGeom prst="rect">
                <a:avLst/>
              </a:prstGeom>
              <a:blipFill>
                <a:blip r:embed="rId11"/>
                <a:stretch>
                  <a:fillRect l="-617" t="-5172" b="-14655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tângulo 9">
            <a:extLst>
              <a:ext uri="{FF2B5EF4-FFF2-40B4-BE49-F238E27FC236}">
                <a16:creationId xmlns:a16="http://schemas.microsoft.com/office/drawing/2014/main" id="{DC0314E8-B4E2-46DD-9C73-69BF0AFF7BE7}"/>
              </a:ext>
            </a:extLst>
          </p:cNvPr>
          <p:cNvSpPr/>
          <p:nvPr/>
        </p:nvSpPr>
        <p:spPr>
          <a:xfrm>
            <a:off x="6438958" y="5879648"/>
            <a:ext cx="3193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C2B8E"/>
                </a:solidFill>
              </a:rPr>
              <a:t>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9035188-FD8D-4A3D-B39C-4EBA6E5F0EF0}"/>
              </a:ext>
            </a:extLst>
          </p:cNvPr>
          <p:cNvSpPr/>
          <p:nvPr/>
        </p:nvSpPr>
        <p:spPr>
          <a:xfrm>
            <a:off x="1926588" y="2167806"/>
            <a:ext cx="103184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La </a:t>
            </a:r>
            <a:r>
              <a:rPr lang="en-GB" b="1" dirty="0" err="1"/>
              <a:t>representación</a:t>
            </a:r>
            <a:r>
              <a:rPr lang="en-GB" dirty="0"/>
              <a:t> </a:t>
            </a:r>
            <a:r>
              <a:rPr lang="en-GB" b="1" dirty="0" err="1"/>
              <a:t>paramétrica</a:t>
            </a:r>
            <a:r>
              <a:rPr lang="en-GB" dirty="0"/>
              <a:t> de un conjunto de </a:t>
            </a:r>
            <a:r>
              <a:rPr lang="en-GB" dirty="0" err="1"/>
              <a:t>soluciones</a:t>
            </a:r>
            <a:r>
              <a:rPr lang="en-GB" dirty="0"/>
              <a:t> </a:t>
            </a:r>
            <a:r>
              <a:rPr lang="en-GB" b="1" dirty="0"/>
              <a:t>no es </a:t>
            </a:r>
            <a:r>
              <a:rPr lang="en-GB" b="1" dirty="0" err="1"/>
              <a:t>única</a:t>
            </a:r>
            <a:r>
              <a:rPr lang="en-GB" dirty="0"/>
              <a:t> </a:t>
            </a:r>
            <a:r>
              <a:rPr lang="en-GB" dirty="0" err="1"/>
              <a:t>ya</a:t>
            </a:r>
            <a:r>
              <a:rPr lang="en-GB" dirty="0"/>
              <a:t> que </a:t>
            </a:r>
            <a:r>
              <a:rPr lang="en-GB" dirty="0" err="1"/>
              <a:t>depende</a:t>
            </a:r>
            <a:r>
              <a:rPr lang="en-GB" dirty="0"/>
              <a:t> de las </a:t>
            </a:r>
            <a:r>
              <a:rPr lang="en-GB" b="1" dirty="0" err="1"/>
              <a:t>elecciones</a:t>
            </a:r>
            <a:r>
              <a:rPr lang="en-GB" dirty="0"/>
              <a:t> de les </a:t>
            </a:r>
            <a:r>
              <a:rPr lang="en-GB" b="1" dirty="0"/>
              <a:t>variables </a:t>
            </a:r>
            <a:r>
              <a:rPr lang="en-GB" b="1" dirty="0" err="1"/>
              <a:t>libres</a:t>
            </a:r>
            <a:r>
              <a:rPr lang="en-GB" b="1" dirty="0"/>
              <a:t> </a:t>
            </a:r>
            <a:r>
              <a:rPr lang="en-GB" dirty="0"/>
              <a:t>y </a:t>
            </a:r>
            <a:r>
              <a:rPr lang="en-GB" b="1" dirty="0"/>
              <a:t>no </a:t>
            </a:r>
            <a:r>
              <a:rPr lang="en-GB" b="1" dirty="0" err="1"/>
              <a:t>libres</a:t>
            </a:r>
            <a:r>
              <a:rPr lang="en-GB" dirty="0"/>
              <a:t>. ¡</a:t>
            </a:r>
            <a:r>
              <a:rPr lang="en-GB" dirty="0" err="1"/>
              <a:t>Todos</a:t>
            </a:r>
            <a:r>
              <a:rPr lang="en-GB" dirty="0"/>
              <a:t> los conjuntos de </a:t>
            </a:r>
            <a:r>
              <a:rPr lang="en-GB" dirty="0" err="1"/>
              <a:t>soluciones</a:t>
            </a:r>
            <a:r>
              <a:rPr lang="en-GB" dirty="0"/>
              <a:t> </a:t>
            </a:r>
            <a:r>
              <a:rPr lang="en-GB" dirty="0" err="1"/>
              <a:t>tienen</a:t>
            </a:r>
            <a:r>
              <a:rPr lang="en-GB" dirty="0"/>
              <a:t> los </a:t>
            </a:r>
            <a:r>
              <a:rPr lang="en-GB" dirty="0" err="1"/>
              <a:t>mismos</a:t>
            </a:r>
            <a:r>
              <a:rPr lang="en-GB" dirty="0"/>
              <a:t> </a:t>
            </a:r>
            <a:r>
              <a:rPr lang="en-GB" dirty="0" err="1"/>
              <a:t>elementos</a:t>
            </a:r>
            <a:r>
              <a:rPr lang="en-GB" dirty="0"/>
              <a:t>!</a:t>
            </a:r>
          </a:p>
        </p:txBody>
      </p:sp>
      <p:cxnSp>
        <p:nvCxnSpPr>
          <p:cNvPr id="32" name="Conexão reta unidirecional 31">
            <a:extLst>
              <a:ext uri="{FF2B5EF4-FFF2-40B4-BE49-F238E27FC236}">
                <a16:creationId xmlns:a16="http://schemas.microsoft.com/office/drawing/2014/main" id="{9D21B81D-93FF-42F6-8141-7712213AD3ED}"/>
              </a:ext>
            </a:extLst>
          </p:cNvPr>
          <p:cNvCxnSpPr>
            <a:cxnSpLocks/>
          </p:cNvCxnSpPr>
          <p:nvPr/>
        </p:nvCxnSpPr>
        <p:spPr>
          <a:xfrm>
            <a:off x="4714240" y="3891280"/>
            <a:ext cx="2279533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39D3CF40-F95C-4030-933F-0421A8F1A7D6}"/>
                  </a:ext>
                </a:extLst>
              </p:cNvPr>
              <p:cNvSpPr/>
              <p:nvPr/>
            </p:nvSpPr>
            <p:spPr>
              <a:xfrm>
                <a:off x="7057445" y="3549005"/>
                <a:ext cx="1578555" cy="6685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i="1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39D3CF40-F95C-4030-933F-0421A8F1A7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7445" y="3549005"/>
                <a:ext cx="1578555" cy="66851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bjeto 37">
                <a:extLst>
                  <a:ext uri="{FF2B5EF4-FFF2-40B4-BE49-F238E27FC236}">
                    <a16:creationId xmlns:a16="http://schemas.microsoft.com/office/drawing/2014/main" id="{18E28A18-5E87-468A-A38B-E499BA8EA968}"/>
                  </a:ext>
                </a:extLst>
              </p:cNvPr>
              <p:cNvSpPr txBox="1"/>
              <p:nvPr/>
            </p:nvSpPr>
            <p:spPr>
              <a:xfrm>
                <a:off x="8893175" y="2906713"/>
                <a:ext cx="1995488" cy="998537"/>
              </a:xfrm>
              <a:prstGeom prst="rect">
                <a:avLst/>
              </a:prstGeom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num>
                                  <m:den>
                                    <m: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</m:m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 ,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</m:d>
                    </m:oMath>
                  </m:oMathPara>
                </a14:m>
                <a:endParaRPr lang="es-ES"/>
              </a:p>
            </p:txBody>
          </p:sp>
        </mc:Choice>
        <mc:Fallback xmlns="">
          <p:sp>
            <p:nvSpPr>
              <p:cNvPr id="38" name="Objeto 37">
                <a:extLst>
                  <a:ext uri="{FF2B5EF4-FFF2-40B4-BE49-F238E27FC236}">
                    <a16:creationId xmlns:a16="http://schemas.microsoft.com/office/drawing/2014/main" id="{18E28A18-5E87-468A-A38B-E499BA8EA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3175" y="2906713"/>
                <a:ext cx="1995488" cy="998537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tângulo 38">
            <a:extLst>
              <a:ext uri="{FF2B5EF4-FFF2-40B4-BE49-F238E27FC236}">
                <a16:creationId xmlns:a16="http://schemas.microsoft.com/office/drawing/2014/main" id="{2FA544D0-3CCB-4798-BCC6-D42AE49AE4F0}"/>
              </a:ext>
            </a:extLst>
          </p:cNvPr>
          <p:cNvSpPr/>
          <p:nvPr/>
        </p:nvSpPr>
        <p:spPr>
          <a:xfrm>
            <a:off x="10917627" y="3782197"/>
            <a:ext cx="858099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C2B8E"/>
                </a:solidFill>
              </a:rPr>
              <a:t>o bien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bjeto 39">
                <a:extLst>
                  <a:ext uri="{FF2B5EF4-FFF2-40B4-BE49-F238E27FC236}">
                    <a16:creationId xmlns:a16="http://schemas.microsoft.com/office/drawing/2014/main" id="{7FAE4BE8-8701-423A-BA89-EBF4AB2611F6}"/>
                  </a:ext>
                </a:extLst>
              </p:cNvPr>
              <p:cNvSpPr txBox="1"/>
              <p:nvPr/>
            </p:nvSpPr>
            <p:spPr>
              <a:xfrm>
                <a:off x="9615488" y="4265613"/>
                <a:ext cx="1944687" cy="657225"/>
              </a:xfrm>
              <a:prstGeom prst="rect">
                <a:avLst/>
              </a:prstGeom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s-ES" i="1">
                                      <a:solidFill>
                                        <a:srgbClr val="00008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i="1">
                                      <a:solidFill>
                                        <a:srgbClr val="00008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s-ES" i="1">
                                      <a:solidFill>
                                        <a:srgbClr val="00008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r>
                                    <a:rPr lang="es-ES" i="1">
                                      <a:solidFill>
                                        <a:srgbClr val="00008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0" name="Objeto 39">
                <a:extLst>
                  <a:ext uri="{FF2B5EF4-FFF2-40B4-BE49-F238E27FC236}">
                    <a16:creationId xmlns:a16="http://schemas.microsoft.com/office/drawing/2014/main" id="{7FAE4BE8-8701-423A-BA89-EBF4AB261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5488" y="4265613"/>
                <a:ext cx="1944687" cy="65722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64E7BAE5-9056-46D9-87A6-B59B8D5538ED}"/>
              </a:ext>
            </a:extLst>
          </p:cNvPr>
          <p:cNvSpPr/>
          <p:nvPr/>
        </p:nvSpPr>
        <p:spPr>
          <a:xfrm>
            <a:off x="8699672" y="2857126"/>
            <a:ext cx="2313768" cy="1014488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2B78693F-75C4-4DF1-B847-9D0E93E9B912}"/>
              </a:ext>
            </a:extLst>
          </p:cNvPr>
          <p:cNvSpPr/>
          <p:nvPr/>
        </p:nvSpPr>
        <p:spPr>
          <a:xfrm>
            <a:off x="9616003" y="4266108"/>
            <a:ext cx="2052572" cy="619699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Objeto 43">
                <a:extLst>
                  <a:ext uri="{FF2B5EF4-FFF2-40B4-BE49-F238E27FC236}">
                    <a16:creationId xmlns:a16="http://schemas.microsoft.com/office/drawing/2014/main" id="{9D7E7DB2-F62F-4F67-917F-521C1C84DE39}"/>
                  </a:ext>
                </a:extLst>
              </p:cNvPr>
              <p:cNvSpPr txBox="1"/>
              <p:nvPr/>
            </p:nvSpPr>
            <p:spPr>
              <a:xfrm>
                <a:off x="3794609" y="5762640"/>
                <a:ext cx="2301391" cy="964907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=1−2</m:t>
                                </m:r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mr>
                          </m:m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4" name="Objeto 43">
                <a:extLst>
                  <a:ext uri="{FF2B5EF4-FFF2-40B4-BE49-F238E27FC236}">
                    <a16:creationId xmlns:a16="http://schemas.microsoft.com/office/drawing/2014/main" id="{9D7E7DB2-F62F-4F67-917F-521C1C84D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609" y="5762640"/>
                <a:ext cx="2301391" cy="964907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Objeto 50">
                <a:extLst>
                  <a:ext uri="{FF2B5EF4-FFF2-40B4-BE49-F238E27FC236}">
                    <a16:creationId xmlns:a16="http://schemas.microsoft.com/office/drawing/2014/main" id="{5D1610C6-4A52-458E-BC2D-15B104F74463}"/>
                  </a:ext>
                </a:extLst>
              </p:cNvPr>
              <p:cNvSpPr txBox="1"/>
              <p:nvPr/>
            </p:nvSpPr>
            <p:spPr>
              <a:xfrm>
                <a:off x="7227492" y="5867469"/>
                <a:ext cx="2387600" cy="49371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1−2</m:t>
                              </m:r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51" name="Objeto 50">
                <a:extLst>
                  <a:ext uri="{FF2B5EF4-FFF2-40B4-BE49-F238E27FC236}">
                    <a16:creationId xmlns:a16="http://schemas.microsoft.com/office/drawing/2014/main" id="{5D1610C6-4A52-458E-BC2D-15B104F74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7492" y="5867469"/>
                <a:ext cx="2387600" cy="49371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5B0BD1D1-DABB-4AD5-96F8-BA22D8A75FE6}"/>
              </a:ext>
            </a:extLst>
          </p:cNvPr>
          <p:cNvSpPr/>
          <p:nvPr/>
        </p:nvSpPr>
        <p:spPr>
          <a:xfrm>
            <a:off x="3734579" y="5670307"/>
            <a:ext cx="2528014" cy="972520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tângulo: Cantos Arredondados 52">
            <a:extLst>
              <a:ext uri="{FF2B5EF4-FFF2-40B4-BE49-F238E27FC236}">
                <a16:creationId xmlns:a16="http://schemas.microsoft.com/office/drawing/2014/main" id="{125B6205-FF0D-483B-A329-CE1D84B87E44}"/>
              </a:ext>
            </a:extLst>
          </p:cNvPr>
          <p:cNvSpPr/>
          <p:nvPr/>
        </p:nvSpPr>
        <p:spPr>
          <a:xfrm>
            <a:off x="6972746" y="5778969"/>
            <a:ext cx="2977778" cy="619699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tângulo: Cantos Arredondados 23">
            <a:hlinkClick r:id="rId26" action="ppaction://hlinksldjump"/>
            <a:extLst>
              <a:ext uri="{FF2B5EF4-FFF2-40B4-BE49-F238E27FC236}">
                <a16:creationId xmlns:a16="http://schemas.microsoft.com/office/drawing/2014/main" id="{959F9F33-BB79-4FAE-A29B-DEE280531D96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6" name="Retângulo: Cantos Arredondados 24">
            <a:hlinkClick r:id="rId27" action="ppaction://hlinksldjump"/>
            <a:extLst>
              <a:ext uri="{FF2B5EF4-FFF2-40B4-BE49-F238E27FC236}">
                <a16:creationId xmlns:a16="http://schemas.microsoft.com/office/drawing/2014/main" id="{4F236E0F-580D-4202-ACE0-FE09EC415DA4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7" name="Retângulo: Cantos Arredondados 25">
            <a:hlinkClick r:id="rId28" action="ppaction://hlinksldjump"/>
            <a:extLst>
              <a:ext uri="{FF2B5EF4-FFF2-40B4-BE49-F238E27FC236}">
                <a16:creationId xmlns:a16="http://schemas.microsoft.com/office/drawing/2014/main" id="{B69DE750-9BBB-4AFF-A9DE-66154E224457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68" name="Retângulo: Cantos Arredondados 20">
            <a:hlinkClick r:id="rId29" action="ppaction://hlinksldjump"/>
            <a:extLst>
              <a:ext uri="{FF2B5EF4-FFF2-40B4-BE49-F238E27FC236}">
                <a16:creationId xmlns:a16="http://schemas.microsoft.com/office/drawing/2014/main" id="{70DA1474-2D00-4D23-8BA9-BF56B25C329B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9" name="Retângulo: Cantos Arredondados 21">
            <a:hlinkClick r:id="rId30" action="ppaction://hlinksldjump"/>
            <a:extLst>
              <a:ext uri="{FF2B5EF4-FFF2-40B4-BE49-F238E27FC236}">
                <a16:creationId xmlns:a16="http://schemas.microsoft.com/office/drawing/2014/main" id="{792FE536-E793-41D6-9C09-F810329786F9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0" name="Retângulo: Cantos Arredondados 22">
            <a:hlinkClick r:id="rId31" action="ppaction://hlinksldjump"/>
            <a:extLst>
              <a:ext uri="{FF2B5EF4-FFF2-40B4-BE49-F238E27FC236}">
                <a16:creationId xmlns:a16="http://schemas.microsoft.com/office/drawing/2014/main" id="{55386146-53E4-4E13-97CD-E9D4BC86782F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47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7" grpId="0"/>
      <p:bldP spid="17" grpId="0"/>
      <p:bldP spid="38" grpId="0"/>
      <p:bldP spid="39" grpId="0"/>
      <p:bldP spid="40" grpId="0"/>
      <p:bldP spid="41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redondeado 12">
            <a:extLst>
              <a:ext uri="{FF2B5EF4-FFF2-40B4-BE49-F238E27FC236}">
                <a16:creationId xmlns:a16="http://schemas.microsoft.com/office/drawing/2014/main" id="{2B7B0A97-A534-4520-9C51-9AABDDE2418C}"/>
              </a:ext>
            </a:extLst>
          </p:cNvPr>
          <p:cNvSpPr/>
          <p:nvPr/>
        </p:nvSpPr>
        <p:spPr>
          <a:xfrm>
            <a:off x="1893601" y="2104950"/>
            <a:ext cx="10262393" cy="4586916"/>
          </a:xfrm>
          <a:prstGeom prst="roundRect">
            <a:avLst>
              <a:gd name="adj" fmla="val 3427"/>
            </a:avLst>
          </a:prstGeom>
          <a:solidFill>
            <a:schemeClr val="bg1"/>
          </a:solidFill>
          <a:ln cmpd="thickThin">
            <a:solidFill>
              <a:srgbClr val="29A6F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3" name="Rectángulo redondeado 12"/>
          <p:cNvSpPr/>
          <p:nvPr/>
        </p:nvSpPr>
        <p:spPr>
          <a:xfrm>
            <a:off x="1909536" y="65869"/>
            <a:ext cx="10246456" cy="1935573"/>
          </a:xfrm>
          <a:prstGeom prst="roundRect">
            <a:avLst>
              <a:gd name="adj" fmla="val 5355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8D7436-F47A-4589-90F4-ED82E492C31C}"/>
              </a:ext>
            </a:extLst>
          </p:cNvPr>
          <p:cNvSpPr txBox="1"/>
          <p:nvPr/>
        </p:nvSpPr>
        <p:spPr>
          <a:xfrm>
            <a:off x="1970466" y="57015"/>
            <a:ext cx="9982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F25E4F"/>
                </a:solidFill>
              </a:rPr>
              <a:t>Representación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Paramétrica</a:t>
            </a:r>
            <a:r>
              <a:rPr lang="en-US" sz="2400" b="1" u="sng" dirty="0">
                <a:solidFill>
                  <a:srgbClr val="F25E4F"/>
                </a:solidFill>
              </a:rPr>
              <a:t> de un conjunto de </a:t>
            </a:r>
            <a:r>
              <a:rPr lang="en-US" sz="2400" b="1" u="sng" dirty="0" err="1">
                <a:solidFill>
                  <a:srgbClr val="F25E4F"/>
                </a:solidFill>
              </a:rPr>
              <a:t>Soluciones</a:t>
            </a:r>
            <a:r>
              <a:rPr lang="en-US" sz="2400" b="1" u="sng" dirty="0">
                <a:solidFill>
                  <a:srgbClr val="F25E4F"/>
                </a:solidFill>
              </a:rPr>
              <a:t> de una </a:t>
            </a:r>
            <a:r>
              <a:rPr lang="en-US" sz="2400" b="1" u="sng" dirty="0" err="1">
                <a:solidFill>
                  <a:srgbClr val="F25E4F"/>
                </a:solidFill>
              </a:rPr>
              <a:t>Ecuación</a:t>
            </a:r>
            <a:r>
              <a:rPr lang="en-US" sz="2400" b="1" u="sng" dirty="0">
                <a:solidFill>
                  <a:srgbClr val="F25E4F"/>
                </a:solidFill>
              </a:rPr>
              <a:t> Lineal</a:t>
            </a:r>
            <a:r>
              <a:rPr lang="en-US" sz="2400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756386A-0708-4617-B102-A9F986A7F14E}"/>
              </a:ext>
            </a:extLst>
          </p:cNvPr>
          <p:cNvSpPr txBox="1"/>
          <p:nvPr/>
        </p:nvSpPr>
        <p:spPr>
          <a:xfrm>
            <a:off x="1999281" y="2247617"/>
            <a:ext cx="150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Ejemplos</a:t>
            </a:r>
            <a:endParaRPr lang="en-US" sz="2400" b="1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2EB29A8-ADD4-4068-BDF6-7DB65ABA830B}"/>
                  </a:ext>
                </a:extLst>
              </p:cNvPr>
              <p:cNvSpPr txBox="1"/>
              <p:nvPr/>
            </p:nvSpPr>
            <p:spPr>
              <a:xfrm>
                <a:off x="1970466" y="788301"/>
                <a:ext cx="1011964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Un </a:t>
                </a:r>
                <a:r>
                  <a:rPr lang="en-US" sz="2400" b="1" dirty="0"/>
                  <a:t>conjunto de </a:t>
                </a:r>
                <a:r>
                  <a:rPr lang="en-US" sz="2400" b="1" dirty="0" err="1"/>
                  <a:t>soluciones</a:t>
                </a:r>
                <a:r>
                  <a:rPr lang="en-US" sz="2400" b="1" dirty="0"/>
                  <a:t> de una </a:t>
                </a:r>
                <a:r>
                  <a:rPr lang="en-US" sz="2400" b="1" dirty="0" err="1"/>
                  <a:t>ecuación</a:t>
                </a:r>
                <a:r>
                  <a:rPr lang="en-US" sz="2400" b="1" dirty="0"/>
                  <a:t> lineal 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…+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400" dirty="0"/>
              </a:p>
              <a:p>
                <a:pPr algn="just"/>
                <a:r>
                  <a:rPr lang="en-US" sz="2400" dirty="0"/>
                  <a:t>es un </a:t>
                </a:r>
                <a:r>
                  <a:rPr lang="en-US" sz="2400" b="1" dirty="0"/>
                  <a:t>conjunto que </a:t>
                </a:r>
                <a:r>
                  <a:rPr lang="en-US" sz="2400" b="1" dirty="0" err="1"/>
                  <a:t>contiene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todas</a:t>
                </a:r>
                <a:r>
                  <a:rPr lang="en-US" sz="2400" b="1" dirty="0"/>
                  <a:t> sus </a:t>
                </a:r>
                <a:r>
                  <a:rPr lang="en-US" sz="2400" b="1" dirty="0" err="1"/>
                  <a:t>soluciones</a:t>
                </a:r>
                <a:r>
                  <a:rPr lang="en-US" sz="2400" dirty="0"/>
                  <a:t>. </a:t>
                </a: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2EB29A8-ADD4-4068-BDF6-7DB65ABA8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0466" y="788301"/>
                <a:ext cx="10119649" cy="1200329"/>
              </a:xfrm>
              <a:prstGeom prst="rect">
                <a:avLst/>
              </a:prstGeom>
              <a:blipFill>
                <a:blip r:embed="rId5"/>
                <a:stretch>
                  <a:fillRect l="-904" t="-4061" b="-1066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m 6">
            <a:extLst>
              <a:ext uri="{FF2B5EF4-FFF2-40B4-BE49-F238E27FC236}">
                <a16:creationId xmlns:a16="http://schemas.microsoft.com/office/drawing/2014/main" id="{84904AED-AB0B-405F-9709-D9BDFCBC63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uadroTexto 17">
                <a:extLst>
                  <a:ext uri="{FF2B5EF4-FFF2-40B4-BE49-F238E27FC236}">
                    <a16:creationId xmlns:a16="http://schemas.microsoft.com/office/drawing/2014/main" id="{1681D686-60C1-494E-BF2C-7400A87EEF70}"/>
                  </a:ext>
                </a:extLst>
              </p:cNvPr>
              <p:cNvSpPr txBox="1"/>
              <p:nvPr/>
            </p:nvSpPr>
            <p:spPr>
              <a:xfrm>
                <a:off x="2250596" y="2749890"/>
                <a:ext cx="80913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Clr>
                    <a:srgbClr val="29A6FF"/>
                  </a:buClr>
                  <a:buSzPct val="100000"/>
                  <a:buFont typeface="+mj-lt"/>
                  <a:buAutoNum type="arabicPeriod" startAt="2"/>
                </a:pPr>
                <a:r>
                  <a:rPr lang="pt-PT" sz="2000" dirty="0"/>
                  <a:t>Resuelva la </a:t>
                </a:r>
                <a:r>
                  <a:rPr lang="en-US" sz="2000" dirty="0" err="1"/>
                  <a:t>ecuación</a:t>
                </a:r>
                <a:r>
                  <a:rPr lang="en-US" sz="2000" dirty="0"/>
                  <a:t> lineal: </a:t>
                </a:r>
                <a14:m>
                  <m:oMath xmlns:m="http://schemas.openxmlformats.org/officeDocument/2006/math">
                    <m:r>
                      <a:rPr lang="pt-PT" sz="2000" b="0" i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0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000" b="0" i="1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0" name="CuadroTexto 17">
                <a:extLst>
                  <a:ext uri="{FF2B5EF4-FFF2-40B4-BE49-F238E27FC236}">
                    <a16:creationId xmlns:a16="http://schemas.microsoft.com/office/drawing/2014/main" id="{1681D686-60C1-494E-BF2C-7400A87EE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6" y="2749890"/>
                <a:ext cx="8091319" cy="400110"/>
              </a:xfrm>
              <a:prstGeom prst="rect">
                <a:avLst/>
              </a:prstGeom>
              <a:blipFill>
                <a:blip r:embed="rId7"/>
                <a:stretch>
                  <a:fillRect l="-828" t="-10606" b="-27273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CuadroTexto 17">
                <a:extLst>
                  <a:ext uri="{FF2B5EF4-FFF2-40B4-BE49-F238E27FC236}">
                    <a16:creationId xmlns:a16="http://schemas.microsoft.com/office/drawing/2014/main" id="{8D089F3D-D60A-41CE-987A-0728CC091941}"/>
                  </a:ext>
                </a:extLst>
              </p:cNvPr>
              <p:cNvSpPr txBox="1"/>
              <p:nvPr/>
            </p:nvSpPr>
            <p:spPr>
              <a:xfrm>
                <a:off x="2250594" y="3169838"/>
                <a:ext cx="5173539" cy="52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:r>
                  <a:rPr lang="en-GB" sz="2000" b="1" dirty="0" err="1">
                    <a:solidFill>
                      <a:srgbClr val="0C2B8E"/>
                    </a:solidFill>
                  </a:rPr>
                  <a:t>Solución</a:t>
                </a:r>
                <a:r>
                  <a:rPr lang="pt-PT" sz="2000" dirty="0">
                    <a:solidFill>
                      <a:srgbClr val="0C2B8E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=2+</m:t>
                    </m:r>
                    <m:f>
                      <m:fPr>
                        <m:ctrlPr>
                          <a:rPr lang="en-US" sz="200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0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1" name="CuadroTexto 17">
                <a:extLst>
                  <a:ext uri="{FF2B5EF4-FFF2-40B4-BE49-F238E27FC236}">
                    <a16:creationId xmlns:a16="http://schemas.microsoft.com/office/drawing/2014/main" id="{8D089F3D-D60A-41CE-987A-0728CC091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4" y="3169838"/>
                <a:ext cx="5173539" cy="527580"/>
              </a:xfrm>
              <a:prstGeom prst="rect">
                <a:avLst/>
              </a:prstGeom>
              <a:blipFill>
                <a:blip r:embed="rId8"/>
                <a:stretch>
                  <a:fillRect l="-1178" b="-8046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CuadroTexto 17">
            <a:extLst>
              <a:ext uri="{FF2B5EF4-FFF2-40B4-BE49-F238E27FC236}">
                <a16:creationId xmlns:a16="http://schemas.microsoft.com/office/drawing/2014/main" id="{AFFEDB8E-5654-4F45-A8AF-6AFBCDB2A5EC}"/>
              </a:ext>
            </a:extLst>
          </p:cNvPr>
          <p:cNvSpPr txBox="1"/>
          <p:nvPr/>
        </p:nvSpPr>
        <p:spPr>
          <a:xfrm>
            <a:off x="2250594" y="3628254"/>
            <a:ext cx="8091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9A6FF"/>
              </a:buClr>
              <a:buSzPct val="120000"/>
            </a:pPr>
            <a:r>
              <a:rPr lang="en-GB" sz="2000" dirty="0" err="1">
                <a:solidFill>
                  <a:srgbClr val="0C2B8E"/>
                </a:solidFill>
              </a:rPr>
              <a:t>Aquí</a:t>
            </a:r>
            <a:r>
              <a:rPr lang="en-GB" sz="2000" dirty="0">
                <a:solidFill>
                  <a:srgbClr val="0C2B8E"/>
                </a:solidFill>
              </a:rPr>
              <a:t> las “</a:t>
            </a:r>
            <a:r>
              <a:rPr lang="en-GB" sz="2000" dirty="0" err="1">
                <a:solidFill>
                  <a:srgbClr val="0C2B8E"/>
                </a:solidFill>
              </a:rPr>
              <a:t>elecciones</a:t>
            </a:r>
            <a:r>
              <a:rPr lang="en-GB" sz="2000" dirty="0">
                <a:solidFill>
                  <a:srgbClr val="0C2B8E"/>
                </a:solidFill>
              </a:rPr>
              <a:t>” son: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uadroTexto 17">
                <a:extLst>
                  <a:ext uri="{FF2B5EF4-FFF2-40B4-BE49-F238E27FC236}">
                    <a16:creationId xmlns:a16="http://schemas.microsoft.com/office/drawing/2014/main" id="{5D5A82A2-C357-4152-8F1C-954C46393C34}"/>
                  </a:ext>
                </a:extLst>
              </p:cNvPr>
              <p:cNvSpPr txBox="1"/>
              <p:nvPr/>
            </p:nvSpPr>
            <p:spPr>
              <a:xfrm>
                <a:off x="2245139" y="4062871"/>
                <a:ext cx="833717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F25E4F"/>
                    </a:solidFill>
                  </a:rPr>
                  <a:t>Variables </a:t>
                </a:r>
                <a:r>
                  <a:rPr lang="en-GB" sz="2000" b="1" dirty="0" err="1">
                    <a:solidFill>
                      <a:srgbClr val="F25E4F"/>
                    </a:solidFill>
                  </a:rPr>
                  <a:t>libres</a:t>
                </a:r>
                <a:r>
                  <a:rPr lang="en-GB" sz="2000" b="1" dirty="0">
                    <a:solidFill>
                      <a:srgbClr val="F25E4F"/>
                    </a:solidFill>
                  </a:rPr>
                  <a:t> </a:t>
                </a:r>
                <a:r>
                  <a:rPr lang="en-GB" sz="2000" dirty="0">
                    <a:solidFill>
                      <a:srgbClr val="0C2B8E"/>
                    </a:solidFill>
                  </a:rPr>
                  <a:t>–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ca-ES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ca-ES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– sus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valores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podrían</a:t>
                </a:r>
                <a:r>
                  <a:rPr lang="en-GB" sz="2000" dirty="0">
                    <a:solidFill>
                      <a:srgbClr val="0C2B8E"/>
                    </a:solidFill>
                  </a:rPr>
                  <a:t> ser </a:t>
                </a:r>
                <a:r>
                  <a:rPr lang="en-GB" sz="2000" b="1" i="1" dirty="0" err="1">
                    <a:solidFill>
                      <a:srgbClr val="0C2B8E"/>
                    </a:solidFill>
                  </a:rPr>
                  <a:t>cualquier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b="1" i="1" dirty="0" err="1">
                    <a:solidFill>
                      <a:srgbClr val="0C2B8E"/>
                    </a:solidFill>
                  </a:rPr>
                  <a:t>número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 real.</a:t>
                </a:r>
              </a:p>
              <a:p>
                <a:pPr>
                  <a:buClr>
                    <a:srgbClr val="29A6FF"/>
                  </a:buClr>
                  <a:buSzPct val="120000"/>
                </a:pPr>
                <a:endParaRPr lang="en-GB" sz="200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3" name="CuadroTexto 17">
                <a:extLst>
                  <a:ext uri="{FF2B5EF4-FFF2-40B4-BE49-F238E27FC236}">
                    <a16:creationId xmlns:a16="http://schemas.microsoft.com/office/drawing/2014/main" id="{5D5A82A2-C357-4152-8F1C-954C46393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5139" y="4062871"/>
                <a:ext cx="8337177" cy="707886"/>
              </a:xfrm>
              <a:prstGeom prst="rect">
                <a:avLst/>
              </a:prstGeom>
              <a:blipFill>
                <a:blip r:embed="rId9"/>
                <a:stretch>
                  <a:fillRect l="-950" t="-11111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uadroTexto 17">
                <a:extLst>
                  <a:ext uri="{FF2B5EF4-FFF2-40B4-BE49-F238E27FC236}">
                    <a16:creationId xmlns:a16="http://schemas.microsoft.com/office/drawing/2014/main" id="{ACE28BF6-6BDF-4825-A38E-2DFD8DC69DC6}"/>
                  </a:ext>
                </a:extLst>
              </p:cNvPr>
              <p:cNvSpPr txBox="1"/>
              <p:nvPr/>
            </p:nvSpPr>
            <p:spPr>
              <a:xfrm>
                <a:off x="2245139" y="4447060"/>
                <a:ext cx="1015671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F25E4F"/>
                    </a:solidFill>
                  </a:rPr>
                  <a:t>No libre</a:t>
                </a:r>
                <a:r>
                  <a:rPr lang="en-GB" sz="2000" dirty="0">
                    <a:solidFill>
                      <a:srgbClr val="002060"/>
                    </a:solidFill>
                  </a:rPr>
                  <a:t> o </a:t>
                </a:r>
                <a:r>
                  <a:rPr lang="en-GB" sz="2000" b="1" dirty="0">
                    <a:solidFill>
                      <a:srgbClr val="F25E4F"/>
                    </a:solidFill>
                  </a:rPr>
                  <a:t>Variable </a:t>
                </a:r>
                <a:r>
                  <a:rPr lang="en-GB" sz="2000" b="1" dirty="0" err="1">
                    <a:solidFill>
                      <a:srgbClr val="F25E4F"/>
                    </a:solidFill>
                  </a:rPr>
                  <a:t>dependiente</a:t>
                </a:r>
                <a:r>
                  <a:rPr lang="en-GB" sz="2000" b="1" dirty="0">
                    <a:solidFill>
                      <a:srgbClr val="F25E4F"/>
                    </a:solidFill>
                  </a:rPr>
                  <a:t> </a:t>
                </a:r>
                <a:r>
                  <a:rPr lang="en-GB" sz="2000" dirty="0">
                    <a:solidFill>
                      <a:srgbClr val="0C2B8E"/>
                    </a:solidFill>
                  </a:rPr>
                  <a:t>–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–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su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valor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b="1" i="1" dirty="0" err="1">
                    <a:solidFill>
                      <a:srgbClr val="0C2B8E"/>
                    </a:solidFill>
                  </a:rPr>
                  <a:t>depende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 de los </a:t>
                </a:r>
                <a:r>
                  <a:rPr lang="en-GB" sz="2000" b="1" i="1" dirty="0" err="1">
                    <a:solidFill>
                      <a:srgbClr val="0C2B8E"/>
                    </a:solidFill>
                  </a:rPr>
                  <a:t>valores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 de la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y de la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i="1" dirty="0">
                    <a:solidFill>
                      <a:srgbClr val="0C2B8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GB" sz="2000" dirty="0">
                    <a:solidFill>
                      <a:srgbClr val="0C2B8E"/>
                    </a:solidFill>
                  </a:rPr>
                  <a:t>.</a:t>
                </a:r>
                <a:endParaRPr lang="en-GB" sz="2000" b="1" i="1" dirty="0">
                  <a:solidFill>
                    <a:srgbClr val="002060"/>
                  </a:solidFill>
                </a:endParaRPr>
              </a:p>
              <a:p>
                <a:pPr>
                  <a:buClr>
                    <a:srgbClr val="29A6FF"/>
                  </a:buClr>
                  <a:buSzPct val="120000"/>
                </a:pPr>
                <a:endParaRPr lang="en-GB" sz="200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4" name="CuadroTexto 17">
                <a:extLst>
                  <a:ext uri="{FF2B5EF4-FFF2-40B4-BE49-F238E27FC236}">
                    <a16:creationId xmlns:a16="http://schemas.microsoft.com/office/drawing/2014/main" id="{ACE28BF6-6BDF-4825-A38E-2DFD8DC69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5139" y="4447060"/>
                <a:ext cx="10156719" cy="707886"/>
              </a:xfrm>
              <a:prstGeom prst="rect">
                <a:avLst/>
              </a:prstGeom>
              <a:blipFill>
                <a:blip r:embed="rId10"/>
                <a:stretch>
                  <a:fillRect l="-780" t="-1120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uadroTexto 17">
                <a:extLst>
                  <a:ext uri="{FF2B5EF4-FFF2-40B4-BE49-F238E27FC236}">
                    <a16:creationId xmlns:a16="http://schemas.microsoft.com/office/drawing/2014/main" id="{1354846C-3B6B-4E2B-87C6-6E625B2C16F3}"/>
                  </a:ext>
                </a:extLst>
              </p:cNvPr>
              <p:cNvSpPr txBox="1"/>
              <p:nvPr/>
            </p:nvSpPr>
            <p:spPr>
              <a:xfrm>
                <a:off x="2245139" y="4816947"/>
                <a:ext cx="937149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:r>
                  <a:rPr lang="en-GB" sz="2000" dirty="0" err="1">
                    <a:solidFill>
                      <a:srgbClr val="0C2B8E"/>
                    </a:solidFill>
                  </a:rPr>
                  <a:t>Denotando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y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PT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, se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obtiene</a:t>
                </a:r>
                <a:r>
                  <a:rPr lang="en-GB" sz="2000" dirty="0">
                    <a:solidFill>
                      <a:srgbClr val="0C2B8E"/>
                    </a:solidFill>
                  </a:rPr>
                  <a:t> la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siguiente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representación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paramétrica</a:t>
                </a:r>
                <a:r>
                  <a:rPr lang="en-GB" sz="2000" dirty="0">
                    <a:solidFill>
                      <a:srgbClr val="0C2B8E"/>
                    </a:solidFill>
                  </a:rPr>
                  <a:t>: </a:t>
                </a:r>
              </a:p>
            </p:txBody>
          </p:sp>
        </mc:Choice>
        <mc:Fallback xmlns="">
          <p:sp>
            <p:nvSpPr>
              <p:cNvPr id="68" name="CuadroTexto 17">
                <a:extLst>
                  <a:ext uri="{FF2B5EF4-FFF2-40B4-BE49-F238E27FC236}">
                    <a16:creationId xmlns:a16="http://schemas.microsoft.com/office/drawing/2014/main" id="{1354846C-3B6B-4E2B-87C6-6E625B2C1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5139" y="4816947"/>
                <a:ext cx="9371494" cy="400110"/>
              </a:xfrm>
              <a:prstGeom prst="rect">
                <a:avLst/>
              </a:prstGeom>
              <a:blipFill>
                <a:blip r:embed="rId11"/>
                <a:stretch>
                  <a:fillRect l="-650" t="-7576" b="-25758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Objeto 68">
                <a:extLst>
                  <a:ext uri="{FF2B5EF4-FFF2-40B4-BE49-F238E27FC236}">
                    <a16:creationId xmlns:a16="http://schemas.microsoft.com/office/drawing/2014/main" id="{94BAE570-BE6D-449C-857C-34EFF8BF873E}"/>
                  </a:ext>
                </a:extLst>
              </p:cNvPr>
              <p:cNvSpPr txBox="1"/>
              <p:nvPr/>
            </p:nvSpPr>
            <p:spPr>
              <a:xfrm>
                <a:off x="3071192" y="5337864"/>
                <a:ext cx="3302000" cy="1409700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=2+</m:t>
                                </m:r>
                                <m:f>
                                  <m:fPr>
                                    <m:ctrlP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s-ES" i="1">
                                            <a:solidFill>
                                              <a:srgbClr val="00008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0008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s-ES" i="1">
                                            <a:solidFill>
                                              <a:srgbClr val="00008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  <m:sSub>
                                      <m:sSubPr>
                                        <m:ctrlPr>
                                          <a:rPr lang="es-ES" i="1">
                                            <a:solidFill>
                                              <a:srgbClr val="00008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0008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s-ES" i="1">
                                            <a:solidFill>
                                              <a:srgbClr val="00008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/>
                            </m:mr>
                            <m:mr>
                              <m:e/>
                            </m:mr>
                          </m:m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9" name="Objeto 68">
                <a:extLst>
                  <a:ext uri="{FF2B5EF4-FFF2-40B4-BE49-F238E27FC236}">
                    <a16:creationId xmlns:a16="http://schemas.microsoft.com/office/drawing/2014/main" id="{94BAE570-BE6D-449C-857C-34EFF8BF87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192" y="5337864"/>
                <a:ext cx="3302000" cy="14097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Retângulo 69">
            <a:extLst>
              <a:ext uri="{FF2B5EF4-FFF2-40B4-BE49-F238E27FC236}">
                <a16:creationId xmlns:a16="http://schemas.microsoft.com/office/drawing/2014/main" id="{07103B8B-791A-4295-83C2-E28EC60A6250}"/>
              </a:ext>
            </a:extLst>
          </p:cNvPr>
          <p:cNvSpPr/>
          <p:nvPr/>
        </p:nvSpPr>
        <p:spPr>
          <a:xfrm>
            <a:off x="6572454" y="5808556"/>
            <a:ext cx="8706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C2B8E"/>
                </a:solidFill>
              </a:rPr>
              <a:t>o bien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Objeto 70">
                <a:extLst>
                  <a:ext uri="{FF2B5EF4-FFF2-40B4-BE49-F238E27FC236}">
                    <a16:creationId xmlns:a16="http://schemas.microsoft.com/office/drawing/2014/main" id="{14616413-3020-4A89-9FA4-9452B69C0B4C}"/>
                  </a:ext>
                </a:extLst>
              </p:cNvPr>
              <p:cNvSpPr txBox="1"/>
              <p:nvPr/>
            </p:nvSpPr>
            <p:spPr>
              <a:xfrm>
                <a:off x="7633736" y="5670067"/>
                <a:ext cx="3468687" cy="673100"/>
              </a:xfrm>
              <a:prstGeom prst="rect">
                <a:avLst/>
              </a:prstGeom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2+</m:t>
                              </m:r>
                              <m:f>
                                <m:fPr>
                                  <m:ctrlPr>
                                    <a:rPr lang="es-ES" i="1">
                                      <a:solidFill>
                                        <a:srgbClr val="00008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s-ES" i="1">
                                          <a:solidFill>
                                            <a:srgbClr val="00008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i="1">
                                          <a:solidFill>
                                            <a:srgbClr val="00008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s-ES" i="1">
                                          <a:solidFill>
                                            <a:srgbClr val="00008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s-ES" i="1">
                                      <a:solidFill>
                                        <a:srgbClr val="000080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  <m:sSub>
                                    <m:sSubPr>
                                      <m:ctrlPr>
                                        <a:rPr lang="es-ES" i="1">
                                          <a:solidFill>
                                            <a:srgbClr val="00008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i="1">
                                          <a:solidFill>
                                            <a:srgbClr val="00008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s-ES" i="1">
                                          <a:solidFill>
                                            <a:srgbClr val="00008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s-ES" i="1">
                                      <a:solidFill>
                                        <a:srgbClr val="00008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s-ES" i="1">
                                      <a:solidFill>
                                        <a:srgbClr val="00008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i="1">
                                      <a:solidFill>
                                        <a:srgbClr val="00008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s-ES" i="1">
                                      <a:solidFill>
                                        <a:srgbClr val="00008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s-ES" i="1">
                                      <a:solidFill>
                                        <a:srgbClr val="00008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i="1">
                                      <a:solidFill>
                                        <a:srgbClr val="00008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s-ES" i="1">
                                      <a:solidFill>
                                        <a:srgbClr val="00008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71" name="Objeto 70">
                <a:extLst>
                  <a:ext uri="{FF2B5EF4-FFF2-40B4-BE49-F238E27FC236}">
                    <a16:creationId xmlns:a16="http://schemas.microsoft.com/office/drawing/2014/main" id="{14616413-3020-4A89-9FA4-9452B69C0B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36" y="5670067"/>
                <a:ext cx="3468687" cy="6731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Retângulo: Cantos Arredondados 71">
            <a:extLst>
              <a:ext uri="{FF2B5EF4-FFF2-40B4-BE49-F238E27FC236}">
                <a16:creationId xmlns:a16="http://schemas.microsoft.com/office/drawing/2014/main" id="{4B3E724E-BB84-4F42-A956-D362447BB0F0}"/>
              </a:ext>
            </a:extLst>
          </p:cNvPr>
          <p:cNvSpPr/>
          <p:nvPr/>
        </p:nvSpPr>
        <p:spPr>
          <a:xfrm>
            <a:off x="2963221" y="5205134"/>
            <a:ext cx="3569632" cy="1437744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tângulo: Cantos Arredondados 72">
            <a:extLst>
              <a:ext uri="{FF2B5EF4-FFF2-40B4-BE49-F238E27FC236}">
                <a16:creationId xmlns:a16="http://schemas.microsoft.com/office/drawing/2014/main" id="{FFCE61E5-461D-4049-AAC2-1243EDC9DD37}"/>
              </a:ext>
            </a:extLst>
          </p:cNvPr>
          <p:cNvSpPr/>
          <p:nvPr/>
        </p:nvSpPr>
        <p:spPr>
          <a:xfrm>
            <a:off x="7485451" y="5577686"/>
            <a:ext cx="3721029" cy="774109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4" name="Conexão reta unidirecional 73">
            <a:extLst>
              <a:ext uri="{FF2B5EF4-FFF2-40B4-BE49-F238E27FC236}">
                <a16:creationId xmlns:a16="http://schemas.microsoft.com/office/drawing/2014/main" id="{D45F5B02-631D-4A2D-8B3D-53DDAA0769A7}"/>
              </a:ext>
            </a:extLst>
          </p:cNvPr>
          <p:cNvCxnSpPr>
            <a:cxnSpLocks/>
            <a:endCxn id="75" idx="1"/>
          </p:cNvCxnSpPr>
          <p:nvPr/>
        </p:nvCxnSpPr>
        <p:spPr>
          <a:xfrm flipV="1">
            <a:off x="4698933" y="2446244"/>
            <a:ext cx="3502306" cy="910027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uadroTexto 17">
            <a:extLst>
              <a:ext uri="{FF2B5EF4-FFF2-40B4-BE49-F238E27FC236}">
                <a16:creationId xmlns:a16="http://schemas.microsoft.com/office/drawing/2014/main" id="{AC69C18D-704C-4C9A-9B10-EBC6047E9854}"/>
              </a:ext>
            </a:extLst>
          </p:cNvPr>
          <p:cNvSpPr txBox="1"/>
          <p:nvPr/>
        </p:nvSpPr>
        <p:spPr>
          <a:xfrm>
            <a:off x="8201239" y="2092301"/>
            <a:ext cx="3480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9A6FF"/>
              </a:buClr>
              <a:buSzPct val="120000"/>
            </a:pP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Una </a:t>
            </a:r>
            <a:r>
              <a:rPr lang="en-GB" sz="2000" b="1" dirty="0" err="1">
                <a:solidFill>
                  <a:schemeClr val="accent6">
                    <a:lumMod val="75000"/>
                  </a:schemeClr>
                </a:solidFill>
              </a:rPr>
              <a:t>opción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6">
                    <a:lumMod val="75000"/>
                  </a:schemeClr>
                </a:solidFill>
              </a:rPr>
              <a:t>más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 “</a:t>
            </a:r>
            <a:r>
              <a:rPr lang="en-GB" sz="2000" b="1" dirty="0" err="1">
                <a:solidFill>
                  <a:schemeClr val="accent6">
                    <a:lumMod val="75000"/>
                  </a:schemeClr>
                </a:solidFill>
              </a:rPr>
              <a:t>obvia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” para una </a:t>
            </a:r>
            <a:r>
              <a:rPr lang="en-GB" sz="2000" b="1" dirty="0" err="1">
                <a:solidFill>
                  <a:schemeClr val="accent6">
                    <a:lumMod val="75000"/>
                  </a:schemeClr>
                </a:solidFill>
              </a:rPr>
              <a:t>solución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6">
                    <a:lumMod val="75000"/>
                  </a:schemeClr>
                </a:solidFill>
              </a:rPr>
              <a:t>seria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… (?)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1E8AE124-FF7D-4FD5-81DE-9DB524DF0F36}"/>
                  </a:ext>
                </a:extLst>
              </p:cNvPr>
              <p:cNvSpPr/>
              <p:nvPr/>
            </p:nvSpPr>
            <p:spPr>
              <a:xfrm>
                <a:off x="8183236" y="2650689"/>
                <a:ext cx="208602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000" b="1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pt-PT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ca-ES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PT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pt-PT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ca-ES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US" sz="20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1E8AE124-FF7D-4FD5-81DE-9DB524DF0F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3236" y="2650689"/>
                <a:ext cx="2086020" cy="400110"/>
              </a:xfrm>
              <a:prstGeom prst="rect">
                <a:avLst/>
              </a:prstGeom>
              <a:blipFill>
                <a:blip r:embed="rId14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Objeto 77">
                <a:extLst>
                  <a:ext uri="{FF2B5EF4-FFF2-40B4-BE49-F238E27FC236}">
                    <a16:creationId xmlns:a16="http://schemas.microsoft.com/office/drawing/2014/main" id="{7E1D6318-6CC4-479B-9A18-FB7125C3C2EF}"/>
                  </a:ext>
                </a:extLst>
              </p:cNvPr>
              <p:cNvSpPr txBox="1"/>
              <p:nvPr/>
            </p:nvSpPr>
            <p:spPr>
              <a:xfrm>
                <a:off x="8963155" y="3080684"/>
                <a:ext cx="3186548" cy="1081088"/>
              </a:xfrm>
              <a:prstGeom prst="rect">
                <a:avLst/>
              </a:prstGeom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=3</m:t>
                                </m:r>
                                <m:sSub>
                                  <m:sSubPr>
                                    <m:ctrlP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  <m:sSub>
                                  <m:sSubPr>
                                    <m:ctrlP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−6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 ,</m:t>
                          </m:r>
                          <m:sSub>
                            <m:sSubPr>
                              <m:ctrlP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78" name="Objeto 77">
                <a:extLst>
                  <a:ext uri="{FF2B5EF4-FFF2-40B4-BE49-F238E27FC236}">
                    <a16:creationId xmlns:a16="http://schemas.microsoft.com/office/drawing/2014/main" id="{7E1D6318-6CC4-479B-9A18-FB7125C3C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3155" y="3080684"/>
                <a:ext cx="3186548" cy="108108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Retângulo: Cantos Arredondados 78">
            <a:extLst>
              <a:ext uri="{FF2B5EF4-FFF2-40B4-BE49-F238E27FC236}">
                <a16:creationId xmlns:a16="http://schemas.microsoft.com/office/drawing/2014/main" id="{4A0FA4E5-773F-435D-9983-4323B51BD0F1}"/>
              </a:ext>
            </a:extLst>
          </p:cNvPr>
          <p:cNvSpPr/>
          <p:nvPr/>
        </p:nvSpPr>
        <p:spPr>
          <a:xfrm>
            <a:off x="8891371" y="3002321"/>
            <a:ext cx="3146948" cy="1082255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0" name="Retângulo: Cantos Arredondados 23">
            <a:hlinkClick r:id="rId16" action="ppaction://hlinksldjump"/>
            <a:extLst>
              <a:ext uri="{FF2B5EF4-FFF2-40B4-BE49-F238E27FC236}">
                <a16:creationId xmlns:a16="http://schemas.microsoft.com/office/drawing/2014/main" id="{A439A51B-D4F5-4D76-BFD2-AD823120DED0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6" name="Retângulo: Cantos Arredondados 24">
            <a:hlinkClick r:id="rId17" action="ppaction://hlinksldjump"/>
            <a:extLst>
              <a:ext uri="{FF2B5EF4-FFF2-40B4-BE49-F238E27FC236}">
                <a16:creationId xmlns:a16="http://schemas.microsoft.com/office/drawing/2014/main" id="{413CD1E9-9E6D-4656-B863-9E7C8392333B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7" name="Retângulo: Cantos Arredondados 25">
            <a:hlinkClick r:id="rId18" action="ppaction://hlinksldjump"/>
            <a:extLst>
              <a:ext uri="{FF2B5EF4-FFF2-40B4-BE49-F238E27FC236}">
                <a16:creationId xmlns:a16="http://schemas.microsoft.com/office/drawing/2014/main" id="{D3A961F0-F059-40CA-A92F-018958BC4A08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48" name="Retângulo: Cantos Arredondados 20">
            <a:hlinkClick r:id="rId19" action="ppaction://hlinksldjump"/>
            <a:extLst>
              <a:ext uri="{FF2B5EF4-FFF2-40B4-BE49-F238E27FC236}">
                <a16:creationId xmlns:a16="http://schemas.microsoft.com/office/drawing/2014/main" id="{14935D34-EA5E-4E9E-B548-695A0A7A968E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9" name="Retângulo: Cantos Arredondados 21">
            <a:hlinkClick r:id="rId20" action="ppaction://hlinksldjump"/>
            <a:extLst>
              <a:ext uri="{FF2B5EF4-FFF2-40B4-BE49-F238E27FC236}">
                <a16:creationId xmlns:a16="http://schemas.microsoft.com/office/drawing/2014/main" id="{7C20EB15-7D35-4C24-8972-757E1BF441AD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1" name="Retângulo: Cantos Arredondados 22">
            <a:hlinkClick r:id="rId21" action="ppaction://hlinksldjump"/>
            <a:extLst>
              <a:ext uri="{FF2B5EF4-FFF2-40B4-BE49-F238E27FC236}">
                <a16:creationId xmlns:a16="http://schemas.microsoft.com/office/drawing/2014/main" id="{4FB07030-197D-4231-A091-B521E6501092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483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8" grpId="0"/>
      <p:bldP spid="60" grpId="0"/>
      <p:bldP spid="61" grpId="0"/>
      <p:bldP spid="62" grpId="0"/>
      <p:bldP spid="63" grpId="0"/>
      <p:bldP spid="64" grpId="0"/>
      <p:bldP spid="68" grpId="0"/>
      <p:bldP spid="69" grpId="0"/>
      <p:bldP spid="70" grpId="0"/>
      <p:bldP spid="71" grpId="0"/>
      <p:bldP spid="72" grpId="0" animBg="1"/>
      <p:bldP spid="73" grpId="0" animBg="1"/>
      <p:bldP spid="75" grpId="0"/>
      <p:bldP spid="8" grpId="0"/>
      <p:bldP spid="78" grpId="0"/>
      <p:bldP spid="7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22" name="Imagem 6">
            <a:extLst>
              <a:ext uri="{FF2B5EF4-FFF2-40B4-BE49-F238E27FC236}">
                <a16:creationId xmlns:a16="http://schemas.microsoft.com/office/drawing/2014/main" id="{84904AED-AB0B-405F-9709-D9BDFCBC63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40" name="Retângulo: Cantos Arredondados 23">
            <a:hlinkClick r:id="rId6" action="ppaction://hlinksldjump"/>
            <a:extLst>
              <a:ext uri="{FF2B5EF4-FFF2-40B4-BE49-F238E27FC236}">
                <a16:creationId xmlns:a16="http://schemas.microsoft.com/office/drawing/2014/main" id="{A439A51B-D4F5-4D76-BFD2-AD823120DED0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6" name="Retângulo: Cantos Arredondados 24">
            <a:hlinkClick r:id="rId7" action="ppaction://hlinksldjump"/>
            <a:extLst>
              <a:ext uri="{FF2B5EF4-FFF2-40B4-BE49-F238E27FC236}">
                <a16:creationId xmlns:a16="http://schemas.microsoft.com/office/drawing/2014/main" id="{413CD1E9-9E6D-4656-B863-9E7C8392333B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7" name="Retângulo: Cantos Arredondados 25">
            <a:hlinkClick r:id="rId8" action="ppaction://hlinksldjump"/>
            <a:extLst>
              <a:ext uri="{FF2B5EF4-FFF2-40B4-BE49-F238E27FC236}">
                <a16:creationId xmlns:a16="http://schemas.microsoft.com/office/drawing/2014/main" id="{D3A961F0-F059-40CA-A92F-018958BC4A08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48" name="Retângulo: Cantos Arredondados 20">
            <a:hlinkClick r:id="rId9" action="ppaction://hlinksldjump"/>
            <a:extLst>
              <a:ext uri="{FF2B5EF4-FFF2-40B4-BE49-F238E27FC236}">
                <a16:creationId xmlns:a16="http://schemas.microsoft.com/office/drawing/2014/main" id="{14935D34-EA5E-4E9E-B548-695A0A7A968E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9" name="Retângulo: Cantos Arredondados 21">
            <a:hlinkClick r:id="rId10" action="ppaction://hlinksldjump"/>
            <a:extLst>
              <a:ext uri="{FF2B5EF4-FFF2-40B4-BE49-F238E27FC236}">
                <a16:creationId xmlns:a16="http://schemas.microsoft.com/office/drawing/2014/main" id="{7C20EB15-7D35-4C24-8972-757E1BF441AD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1" name="Retângulo: Cantos Arredondados 22">
            <a:hlinkClick r:id="rId11" action="ppaction://hlinksldjump"/>
            <a:extLst>
              <a:ext uri="{FF2B5EF4-FFF2-40B4-BE49-F238E27FC236}">
                <a16:creationId xmlns:a16="http://schemas.microsoft.com/office/drawing/2014/main" id="{4FB07030-197D-4231-A091-B521E6501092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" name="ISPRING_QUIZ_SHAPE0">
            <a:extLst>
              <a:ext uri="{FF2B5EF4-FFF2-40B4-BE49-F238E27FC236}">
                <a16:creationId xmlns:a16="http://schemas.microsoft.com/office/drawing/2014/main" id="{7D73F9B5-117A-4642-AA98-41A9109581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9" name="ISPRING_QUIZ_SHAPE1">
            <a:extLst>
              <a:ext uri="{FF2B5EF4-FFF2-40B4-BE49-F238E27FC236}">
                <a16:creationId xmlns:a16="http://schemas.microsoft.com/office/drawing/2014/main" id="{EB198DF4-9B9D-483A-B1CB-BFC2B886E9BC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2" name="ISPRING_QUIZ_SHAPE2">
            <a:extLst>
              <a:ext uri="{FF2B5EF4-FFF2-40B4-BE49-F238E27FC236}">
                <a16:creationId xmlns:a16="http://schemas.microsoft.com/office/drawing/2014/main" id="{7974E1F3-436C-4597-B695-871292ECB786}"/>
              </a:ext>
            </a:extLst>
          </p:cNvPr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ca-E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16" name="ISPRING_QUIZ_SHAPE3">
            <a:extLst>
              <a:ext uri="{FF2B5EF4-FFF2-40B4-BE49-F238E27FC236}">
                <a16:creationId xmlns:a16="http://schemas.microsoft.com/office/drawing/2014/main" id="{C6534375-EBA2-4F13-AD14-C8455578CF6E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7" name="ISPRING_QUIZ_SHAPE4">
            <a:extLst>
              <a:ext uri="{FF2B5EF4-FFF2-40B4-BE49-F238E27FC236}">
                <a16:creationId xmlns:a16="http://schemas.microsoft.com/office/drawing/2014/main" id="{05BD9B83-ED19-4A6D-AB37-94BCA8CB6884}"/>
              </a:ext>
            </a:extLst>
          </p:cNvPr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ca-E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8078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56934" y="231009"/>
            <a:ext cx="9945770" cy="3904112"/>
          </a:xfrm>
          <a:prstGeom prst="roundRect">
            <a:avLst>
              <a:gd name="adj" fmla="val 3772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r>
              <a:rPr lang="es-ES" sz="2400" b="1" u="sng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5CF405-7257-4DA0-960E-3C2E7ACD52A5}"/>
              </a:ext>
            </a:extLst>
          </p:cNvPr>
          <p:cNvSpPr txBox="1"/>
          <p:nvPr/>
        </p:nvSpPr>
        <p:spPr>
          <a:xfrm>
            <a:off x="2185261" y="409703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25E4F"/>
                </a:solidFill>
              </a:rPr>
              <a:t>Sistema de </a:t>
            </a:r>
            <a:r>
              <a:rPr lang="en-US" sz="2400" b="1" u="sng" dirty="0" err="1">
                <a:solidFill>
                  <a:srgbClr val="F25E4F"/>
                </a:solidFill>
              </a:rPr>
              <a:t>Ecuaciones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Lineales</a:t>
            </a:r>
            <a:endParaRPr lang="en-US" sz="2400" b="1" dirty="0">
              <a:solidFill>
                <a:srgbClr val="F25E4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/>
              <p:nvPr/>
            </p:nvSpPr>
            <p:spPr>
              <a:xfrm>
                <a:off x="2185261" y="988674"/>
                <a:ext cx="942169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Un </a:t>
                </a:r>
                <a:r>
                  <a:rPr lang="en-US" sz="2400" dirty="0" err="1"/>
                  <a:t>sistema</a:t>
                </a:r>
                <a:r>
                  <a:rPr lang="en-US" sz="2400" dirty="0"/>
                  <a:t> de </a:t>
                </a:r>
                <a14:m>
                  <m:oMath xmlns:m="http://schemas.openxmlformats.org/officeDocument/2006/math">
                    <m:r>
                      <a:rPr lang="pt-PT" sz="2400" b="1" i="1" smtClean="0">
                        <a:latin typeface="Cambria Math" panose="02040503050406030204" pitchFamily="18" charset="0"/>
                      </a:rPr>
                      <m:t>𝒎</m:t>
                    </m:r>
                    <m:r>
                      <a:rPr lang="ca-ES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 err="1"/>
                  <a:t>ecuaciones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lineales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en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pt-PT" sz="2400" b="1" i="1" smtClean="0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2400" b="1" dirty="0"/>
                  <a:t> variables </a:t>
                </a:r>
                <a:r>
                  <a:rPr lang="en-US" sz="2400" dirty="0"/>
                  <a:t>es una </a:t>
                </a:r>
                <a:r>
                  <a:rPr lang="en-US" sz="2400" dirty="0" err="1"/>
                  <a:t>colección</a:t>
                </a:r>
                <a:r>
                  <a:rPr lang="en-US" sz="2400" dirty="0"/>
                  <a:t> de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𝒎</m:t>
                    </m:r>
                    <m:r>
                      <a:rPr lang="pt-PT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ecuaciones, </a:t>
                </a:r>
                <a:r>
                  <a:rPr lang="en-GB" sz="2400" dirty="0" err="1"/>
                  <a:t>cada</a:t>
                </a:r>
                <a:r>
                  <a:rPr lang="en-GB" sz="2400" dirty="0"/>
                  <a:t> una de las </a:t>
                </a:r>
                <a:r>
                  <a:rPr lang="en-GB" sz="2400" dirty="0" err="1"/>
                  <a:t>cuales</a:t>
                </a:r>
                <a:r>
                  <a:rPr lang="en-GB" sz="2400" dirty="0"/>
                  <a:t> es lineal </a:t>
                </a:r>
                <a:r>
                  <a:rPr lang="en-GB" sz="2400" dirty="0" err="1"/>
                  <a:t>en</a:t>
                </a:r>
                <a:r>
                  <a:rPr lang="en-GB" sz="2400" dirty="0"/>
                  <a:t> las </a:t>
                </a:r>
                <a:r>
                  <a:rPr lang="en-GB" sz="2400" dirty="0" err="1"/>
                  <a:t>mismas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variables. </a:t>
                </a:r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5261" y="988674"/>
                <a:ext cx="9421693" cy="830997"/>
              </a:xfrm>
              <a:prstGeom prst="rect">
                <a:avLst/>
              </a:prstGeom>
              <a:blipFill>
                <a:blip r:embed="rId5"/>
                <a:stretch>
                  <a:fillRect l="-970" t="-5839" r="-970" b="-15328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m 6">
            <a:extLst>
              <a:ext uri="{FF2B5EF4-FFF2-40B4-BE49-F238E27FC236}">
                <a16:creationId xmlns:a16="http://schemas.microsoft.com/office/drawing/2014/main" id="{C0D8F441-D25E-4D7D-94D6-FC462ACC4A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/>
              <p:nvPr/>
            </p:nvSpPr>
            <p:spPr>
              <a:xfrm>
                <a:off x="2185261" y="1887143"/>
                <a:ext cx="957038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La forma general de un </a:t>
                </a:r>
                <a:r>
                  <a:rPr lang="en-US" sz="2400" dirty="0" err="1"/>
                  <a:t>sistema</a:t>
                </a:r>
                <a:r>
                  <a:rPr lang="en-US" sz="2400" dirty="0"/>
                  <a:t> de </a:t>
                </a:r>
                <a:r>
                  <a:rPr lang="en-US" sz="2400" dirty="0" err="1"/>
                  <a:t>este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tipo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en</a:t>
                </a:r>
                <a:r>
                  <a:rPr lang="en-US" sz="2400" dirty="0"/>
                  <a:t> las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s-ES" sz="2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,…,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 sz="240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s-ES" sz="24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viene</a:t>
                </a:r>
                <a:r>
                  <a:rPr lang="en-US" sz="2400" dirty="0"/>
                  <a:t> dada por:</a:t>
                </a:r>
              </a:p>
            </p:txBody>
          </p:sp>
        </mc:Choice>
        <mc:Fallback xmlns="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5261" y="1887143"/>
                <a:ext cx="9570382" cy="830997"/>
              </a:xfrm>
              <a:prstGeom prst="rect">
                <a:avLst/>
              </a:prstGeom>
              <a:blipFill>
                <a:blip r:embed="rId7"/>
                <a:stretch>
                  <a:fillRect l="-955" t="-5882" b="-16176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/>
              <p:nvPr/>
            </p:nvSpPr>
            <p:spPr>
              <a:xfrm>
                <a:off x="2411065" y="2342818"/>
                <a:ext cx="9143999" cy="1545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2400" b="0" i="1" smtClean="0">
                                        <a:latin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065" y="2342818"/>
                <a:ext cx="9143999" cy="1545680"/>
              </a:xfrm>
              <a:prstGeom prst="rect">
                <a:avLst/>
              </a:prstGeom>
              <a:blipFill>
                <a:blip r:embed="rId8"/>
                <a:stretch>
                  <a:fillRect b="-9449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tângulo 22">
            <a:extLst>
              <a:ext uri="{FF2B5EF4-FFF2-40B4-BE49-F238E27FC236}">
                <a16:creationId xmlns:a16="http://schemas.microsoft.com/office/drawing/2014/main" id="{C85465CC-1B99-499A-90D3-89DD86C5A870}"/>
              </a:ext>
            </a:extLst>
          </p:cNvPr>
          <p:cNvSpPr/>
          <p:nvPr/>
        </p:nvSpPr>
        <p:spPr>
          <a:xfrm>
            <a:off x="2056933" y="4345482"/>
            <a:ext cx="9914021" cy="2041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400" b="1" dirty="0">
                <a:solidFill>
                  <a:srgbClr val="F25E4F"/>
                </a:solidFill>
              </a:rPr>
              <a:t>  </a:t>
            </a:r>
            <a:r>
              <a:rPr lang="en-GB" sz="2400" b="1" dirty="0" err="1">
                <a:solidFill>
                  <a:srgbClr val="F25E4F"/>
                </a:solidFill>
              </a:rPr>
              <a:t>Tenga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en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cuenta</a:t>
            </a:r>
            <a:r>
              <a:rPr lang="en-GB" sz="2400" b="1" dirty="0">
                <a:solidFill>
                  <a:srgbClr val="F25E4F"/>
                </a:solidFill>
              </a:rPr>
              <a:t>:</a:t>
            </a:r>
            <a:endParaRPr lang="en-GB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0F0A7B83-80DE-4160-A20C-F47C3D87600C}"/>
                  </a:ext>
                </a:extLst>
              </p:cNvPr>
              <p:cNvSpPr/>
              <p:nvPr/>
            </p:nvSpPr>
            <p:spPr>
              <a:xfrm>
                <a:off x="2185261" y="4807968"/>
                <a:ext cx="9404121" cy="13376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en-US" sz="2400" dirty="0"/>
                  <a:t>Los </a:t>
                </a:r>
                <a:r>
                  <a:rPr lang="en-US" sz="2400" b="1" dirty="0" err="1"/>
                  <a:t>subíndices</a:t>
                </a:r>
                <a:r>
                  <a:rPr lang="en-US" sz="2400" dirty="0"/>
                  <a:t> del </a:t>
                </a:r>
                <a:r>
                  <a:rPr lang="en-US" sz="2400" dirty="0" err="1"/>
                  <a:t>coeficiente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PT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pt-PT" sz="28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sz="2400" dirty="0"/>
                  <a:t> indican, </a:t>
                </a:r>
                <a:r>
                  <a:rPr lang="en-US" sz="2400" dirty="0" err="1"/>
                  <a:t>respectivamente</a:t>
                </a:r>
                <a:r>
                  <a:rPr lang="en-US" sz="2400" dirty="0"/>
                  <a:t>, el </a:t>
                </a:r>
                <a:r>
                  <a:rPr lang="en-US" sz="2400" b="1" dirty="0" err="1"/>
                  <a:t>número</a:t>
                </a:r>
                <a:r>
                  <a:rPr lang="en-US" sz="2400" b="1" dirty="0"/>
                  <a:t> de la </a:t>
                </a:r>
                <a:r>
                  <a:rPr lang="en-US" sz="2400" b="1" dirty="0" err="1"/>
                  <a:t>ecuación</a:t>
                </a:r>
                <a:r>
                  <a:rPr lang="en-US" sz="2400" b="1" dirty="0"/>
                  <a:t> </a:t>
                </a:r>
                <a:r>
                  <a:rPr lang="en-US" sz="2400" dirty="0" err="1"/>
                  <a:t>donde</a:t>
                </a:r>
                <a:r>
                  <a:rPr lang="en-US" sz="2400" dirty="0"/>
                  <a:t> se </a:t>
                </a:r>
                <a:r>
                  <a:rPr lang="en-US" sz="2400" dirty="0" err="1"/>
                  <a:t>encuentra</a:t>
                </a:r>
                <a:r>
                  <a:rPr lang="en-US" sz="2400" dirty="0"/>
                  <a:t> (</a:t>
                </a:r>
                <a:r>
                  <a:rPr lang="en-US" sz="24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400" dirty="0"/>
                  <a:t>) – la </a:t>
                </a:r>
                <a:r>
                  <a:rPr lang="en-US" sz="2400" dirty="0" err="1"/>
                  <a:t>ecuación</a:t>
                </a:r>
                <a:r>
                  <a:rPr lang="en-US" sz="2400" dirty="0"/>
                  <a:t> “</a:t>
                </a:r>
                <a:r>
                  <a:rPr lang="en-US" sz="24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4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/>
                  <a:t>”, y </a:t>
                </a:r>
                <a:r>
                  <a:rPr lang="en-US" sz="2400" b="1" dirty="0"/>
                  <a:t>la variable</a:t>
                </a:r>
                <a:r>
                  <a:rPr lang="en-US" sz="2400" dirty="0"/>
                  <a:t> a la que </a:t>
                </a:r>
                <a:r>
                  <a:rPr lang="en-US" sz="2400" dirty="0" err="1"/>
                  <a:t>está</a:t>
                </a:r>
                <a:r>
                  <a:rPr lang="en-US" sz="2400" dirty="0"/>
                  <a:t> </a:t>
                </a:r>
                <a:r>
                  <a:rPr lang="en-US" sz="2400" dirty="0" err="1"/>
                  <a:t>asociado</a:t>
                </a:r>
                <a:r>
                  <a:rPr lang="en-US" sz="2400" dirty="0"/>
                  <a:t> (</a:t>
                </a:r>
                <a:r>
                  <a:rPr lang="en-US" sz="2400" b="1" i="1" dirty="0">
                    <a:solidFill>
                      <a:schemeClr val="accent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en-US" sz="2400" dirty="0"/>
                  <a:t>) 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400" b="1" i="1" dirty="0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sz="2400" dirty="0"/>
                  <a:t> . </a:t>
                </a:r>
                <a:endParaRPr lang="en-GB" sz="2400" dirty="0"/>
              </a:p>
            </p:txBody>
          </p:sp>
        </mc:Choice>
        <mc:Fallback xmlns="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0F0A7B83-80DE-4160-A20C-F47C3D8760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5261" y="4807968"/>
                <a:ext cx="9404121" cy="1337674"/>
              </a:xfrm>
              <a:prstGeom prst="rect">
                <a:avLst/>
              </a:prstGeom>
              <a:blipFill>
                <a:blip r:embed="rId9"/>
                <a:stretch>
                  <a:fillRect l="-972" r="-1037" b="-7306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tângulo: Cantos Arredondados 23">
            <a:hlinkClick r:id="rId10" action="ppaction://hlinksldjump"/>
            <a:extLst>
              <a:ext uri="{FF2B5EF4-FFF2-40B4-BE49-F238E27FC236}">
                <a16:creationId xmlns:a16="http://schemas.microsoft.com/office/drawing/2014/main" id="{D1D35465-6F23-4FDC-923C-3B41C7383D2B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4">
            <a:hlinkClick r:id="rId11" action="ppaction://hlinksldjump"/>
            <a:extLst>
              <a:ext uri="{FF2B5EF4-FFF2-40B4-BE49-F238E27FC236}">
                <a16:creationId xmlns:a16="http://schemas.microsoft.com/office/drawing/2014/main" id="{BFA12915-3748-4DD4-90E0-19171889174B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1" name="Retângulo: Cantos Arredondados 25">
            <a:hlinkClick r:id="rId12" action="ppaction://hlinksldjump"/>
            <a:extLst>
              <a:ext uri="{FF2B5EF4-FFF2-40B4-BE49-F238E27FC236}">
                <a16:creationId xmlns:a16="http://schemas.microsoft.com/office/drawing/2014/main" id="{47A8758B-E48A-42B8-8FA5-1FC399AC8FF0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32" name="Retângulo: Cantos Arredondados 20">
            <a:hlinkClick r:id="rId13" action="ppaction://hlinksldjump"/>
            <a:extLst>
              <a:ext uri="{FF2B5EF4-FFF2-40B4-BE49-F238E27FC236}">
                <a16:creationId xmlns:a16="http://schemas.microsoft.com/office/drawing/2014/main" id="{C76AF6A9-3BE4-4638-84FE-F492BBCB3F4C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3" name="Retângulo: Cantos Arredondados 21">
            <a:hlinkClick r:id="rId14" action="ppaction://hlinksldjump"/>
            <a:extLst>
              <a:ext uri="{FF2B5EF4-FFF2-40B4-BE49-F238E27FC236}">
                <a16:creationId xmlns:a16="http://schemas.microsoft.com/office/drawing/2014/main" id="{64DFA4B4-291C-449E-8E6C-0AA66A735BE7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0" name="Retângulo: Cantos Arredondados 22">
            <a:hlinkClick r:id="rId15" action="ppaction://hlinksldjump"/>
            <a:extLst>
              <a:ext uri="{FF2B5EF4-FFF2-40B4-BE49-F238E27FC236}">
                <a16:creationId xmlns:a16="http://schemas.microsoft.com/office/drawing/2014/main" id="{F6DCD856-6C41-4A52-82E0-3AA3451A5B85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138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20" grpId="0"/>
      <p:bldP spid="22" grpId="0"/>
      <p:bldP spid="23" grpId="0" animBg="1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56934" y="231009"/>
            <a:ext cx="9945770" cy="3904112"/>
          </a:xfrm>
          <a:prstGeom prst="roundRect">
            <a:avLst>
              <a:gd name="adj" fmla="val 3772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r>
              <a:rPr lang="es-ES" sz="2400" b="1" u="sng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5CF405-7257-4DA0-960E-3C2E7ACD52A5}"/>
              </a:ext>
            </a:extLst>
          </p:cNvPr>
          <p:cNvSpPr txBox="1"/>
          <p:nvPr/>
        </p:nvSpPr>
        <p:spPr>
          <a:xfrm>
            <a:off x="2164088" y="397289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25E4F"/>
                </a:solidFill>
              </a:rPr>
              <a:t>Sistema de </a:t>
            </a:r>
            <a:r>
              <a:rPr lang="en-US" sz="2400" b="1" u="sng" dirty="0" err="1">
                <a:solidFill>
                  <a:srgbClr val="F25E4F"/>
                </a:solidFill>
              </a:rPr>
              <a:t>Ecuaciones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Lineales</a:t>
            </a:r>
            <a:endParaRPr lang="en-US" sz="2400" b="1" dirty="0">
              <a:solidFill>
                <a:srgbClr val="F25E4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/>
              <p:nvPr/>
            </p:nvSpPr>
            <p:spPr>
              <a:xfrm>
                <a:off x="2169763" y="990000"/>
                <a:ext cx="938294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Un </a:t>
                </a:r>
                <a:r>
                  <a:rPr lang="en-US" sz="2400" dirty="0" err="1"/>
                  <a:t>sistema</a:t>
                </a:r>
                <a:r>
                  <a:rPr lang="en-US" sz="2400" dirty="0"/>
                  <a:t> de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𝒎</m:t>
                    </m:r>
                    <m:r>
                      <a:rPr lang="ca-ES" sz="2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 err="1"/>
                  <a:t>ecuaciones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lineales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en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2400" b="1" dirty="0"/>
                  <a:t> variables </a:t>
                </a:r>
                <a:r>
                  <a:rPr lang="en-US" sz="2400" dirty="0"/>
                  <a:t>es una </a:t>
                </a:r>
                <a:r>
                  <a:rPr lang="en-US" sz="2400" dirty="0" err="1"/>
                  <a:t>colección</a:t>
                </a:r>
                <a:r>
                  <a:rPr lang="en-US" sz="2400" dirty="0"/>
                  <a:t> de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𝒎</m:t>
                    </m:r>
                    <m:r>
                      <a:rPr lang="pt-PT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ecuaciones, </a:t>
                </a:r>
                <a:r>
                  <a:rPr lang="en-GB" sz="2400" dirty="0" err="1"/>
                  <a:t>cada</a:t>
                </a:r>
                <a:r>
                  <a:rPr lang="en-GB" sz="2400" dirty="0"/>
                  <a:t> una de las </a:t>
                </a:r>
                <a:r>
                  <a:rPr lang="en-GB" sz="2400" dirty="0" err="1"/>
                  <a:t>cuales</a:t>
                </a:r>
                <a:r>
                  <a:rPr lang="en-GB" sz="2400" dirty="0"/>
                  <a:t> es lineal </a:t>
                </a:r>
                <a:r>
                  <a:rPr lang="en-GB" sz="2400" dirty="0" err="1"/>
                  <a:t>en</a:t>
                </a:r>
                <a:r>
                  <a:rPr lang="en-GB" sz="2400" dirty="0"/>
                  <a:t> las </a:t>
                </a:r>
                <a:r>
                  <a:rPr lang="en-GB" sz="2400" dirty="0" err="1"/>
                  <a:t>mismas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variables. </a:t>
                </a:r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9763" y="990000"/>
                <a:ext cx="9382947" cy="830997"/>
              </a:xfrm>
              <a:prstGeom prst="rect">
                <a:avLst/>
              </a:prstGeom>
              <a:blipFill>
                <a:blip r:embed="rId5"/>
                <a:stretch>
                  <a:fillRect l="-1040" t="-5839" r="-975" b="-15328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m 6">
            <a:extLst>
              <a:ext uri="{FF2B5EF4-FFF2-40B4-BE49-F238E27FC236}">
                <a16:creationId xmlns:a16="http://schemas.microsoft.com/office/drawing/2014/main" id="{C0D8F441-D25E-4D7D-94D6-FC462ACC4A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/>
              <p:nvPr/>
            </p:nvSpPr>
            <p:spPr>
              <a:xfrm>
                <a:off x="2169764" y="1848213"/>
                <a:ext cx="96357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La forma general de un </a:t>
                </a:r>
                <a:r>
                  <a:rPr lang="en-US" sz="2400" dirty="0" err="1"/>
                  <a:t>sistema</a:t>
                </a:r>
                <a:r>
                  <a:rPr lang="en-US" sz="2400" dirty="0"/>
                  <a:t> de </a:t>
                </a:r>
                <a:r>
                  <a:rPr lang="en-US" sz="2400" dirty="0" err="1"/>
                  <a:t>este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tipo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en</a:t>
                </a:r>
                <a:r>
                  <a:rPr lang="en-US" sz="2400" dirty="0"/>
                  <a:t> las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s-ES" sz="2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,…,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 sz="240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pt-PT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, </a:t>
                </a:r>
                <a:r>
                  <a:rPr lang="en-US" sz="2400" dirty="0" err="1"/>
                  <a:t>viene</a:t>
                </a:r>
                <a:r>
                  <a:rPr lang="en-US" sz="2400" dirty="0"/>
                  <a:t> dada por:</a:t>
                </a:r>
              </a:p>
            </p:txBody>
          </p:sp>
        </mc:Choice>
        <mc:Fallback xmlns="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9764" y="1848213"/>
                <a:ext cx="9635794" cy="830997"/>
              </a:xfrm>
              <a:prstGeom prst="rect">
                <a:avLst/>
              </a:prstGeom>
              <a:blipFill>
                <a:blip r:embed="rId7"/>
                <a:stretch>
                  <a:fillRect l="-1012" t="-5839" r="-949" b="-15328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/>
              <p:nvPr/>
            </p:nvSpPr>
            <p:spPr>
              <a:xfrm>
                <a:off x="2408711" y="2391493"/>
                <a:ext cx="9143999" cy="1545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2400" b="0" i="1" smtClean="0">
                                        <a:latin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2391493"/>
                <a:ext cx="9143999" cy="1545680"/>
              </a:xfrm>
              <a:prstGeom prst="rect">
                <a:avLst/>
              </a:prstGeom>
              <a:blipFill>
                <a:blip r:embed="rId8"/>
                <a:stretch>
                  <a:fillRect b="-9449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tângulo 22">
            <a:extLst>
              <a:ext uri="{FF2B5EF4-FFF2-40B4-BE49-F238E27FC236}">
                <a16:creationId xmlns:a16="http://schemas.microsoft.com/office/drawing/2014/main" id="{C85465CC-1B99-499A-90D3-89DD86C5A870}"/>
              </a:ext>
            </a:extLst>
          </p:cNvPr>
          <p:cNvSpPr/>
          <p:nvPr/>
        </p:nvSpPr>
        <p:spPr>
          <a:xfrm>
            <a:off x="2056933" y="4345482"/>
            <a:ext cx="9914021" cy="2041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Tenga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en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cuenta</a:t>
            </a:r>
            <a:r>
              <a:rPr lang="en-GB" sz="2400" b="1" dirty="0">
                <a:solidFill>
                  <a:srgbClr val="F25E4F"/>
                </a:solidFill>
              </a:rPr>
              <a:t>:</a:t>
            </a:r>
            <a:endParaRPr lang="en-GB" sz="2400" b="1" dirty="0"/>
          </a:p>
          <a:p>
            <a:pPr algn="just">
              <a:spcAft>
                <a:spcPts val="600"/>
              </a:spcAft>
            </a:pPr>
            <a:endParaRPr lang="en-GB" sz="2400" b="1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6C4011B-F54C-4D5F-811A-D3F6FDCA496A}"/>
              </a:ext>
            </a:extLst>
          </p:cNvPr>
          <p:cNvSpPr/>
          <p:nvPr/>
        </p:nvSpPr>
        <p:spPr>
          <a:xfrm>
            <a:off x="4439576" y="4378140"/>
            <a:ext cx="51804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/>
              <a:t>El </a:t>
            </a:r>
            <a:r>
              <a:rPr lang="en-GB" sz="2400" b="1" dirty="0" err="1"/>
              <a:t>número</a:t>
            </a:r>
            <a:r>
              <a:rPr lang="en-GB" sz="2400" b="1" dirty="0"/>
              <a:t> de </a:t>
            </a:r>
            <a:r>
              <a:rPr lang="en-GB" sz="2400" b="1" dirty="0" err="1"/>
              <a:t>ecuaciones</a:t>
            </a:r>
            <a:r>
              <a:rPr lang="en-GB" sz="2400" b="1" dirty="0"/>
              <a:t> </a:t>
            </a:r>
            <a:r>
              <a:rPr lang="en-GB" sz="2400" dirty="0" err="1"/>
              <a:t>puede</a:t>
            </a:r>
            <a:r>
              <a:rPr lang="en-GB" sz="2400" dirty="0"/>
              <a:t> ser </a:t>
            </a:r>
          </a:p>
          <a:p>
            <a:pPr marL="342900" indent="-34290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C00000"/>
                </a:solidFill>
              </a:rPr>
              <a:t>Mayor</a:t>
            </a:r>
            <a:endParaRPr lang="en-GB" sz="2400" dirty="0"/>
          </a:p>
          <a:p>
            <a:pPr marL="342900" indent="-34290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b="1" dirty="0" err="1">
                <a:solidFill>
                  <a:srgbClr val="C00000"/>
                </a:solidFill>
              </a:rPr>
              <a:t>Menor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dirty="0"/>
              <a:t>o bien</a:t>
            </a:r>
            <a:r>
              <a:rPr lang="en-GB" sz="2400" b="1" dirty="0"/>
              <a:t> </a:t>
            </a:r>
          </a:p>
          <a:p>
            <a:pPr marL="342900" indent="-34290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b="1" dirty="0" err="1">
                <a:solidFill>
                  <a:srgbClr val="C00000"/>
                </a:solidFill>
              </a:rPr>
              <a:t>Igual</a:t>
            </a:r>
            <a:r>
              <a:rPr lang="en-GB" sz="2400" b="1" dirty="0"/>
              <a:t> </a:t>
            </a:r>
          </a:p>
          <a:p>
            <a:pPr algn="just">
              <a:buClr>
                <a:schemeClr val="tx1"/>
              </a:buClr>
            </a:pPr>
            <a:r>
              <a:rPr lang="en-GB" sz="2400" dirty="0"/>
              <a:t> al </a:t>
            </a:r>
            <a:r>
              <a:rPr lang="en-GB" sz="2400" b="1" dirty="0" err="1"/>
              <a:t>número</a:t>
            </a:r>
            <a:r>
              <a:rPr lang="en-GB" sz="2400" b="1" dirty="0"/>
              <a:t> de variables.</a:t>
            </a:r>
            <a:endParaRPr lang="en-GB" sz="2400" dirty="0"/>
          </a:p>
        </p:txBody>
      </p:sp>
      <p:sp>
        <p:nvSpPr>
          <p:cNvPr id="21" name="Retângulo: Cantos Arredondados 23">
            <a:hlinkClick r:id="rId9" action="ppaction://hlinksldjump"/>
            <a:extLst>
              <a:ext uri="{FF2B5EF4-FFF2-40B4-BE49-F238E27FC236}">
                <a16:creationId xmlns:a16="http://schemas.microsoft.com/office/drawing/2014/main" id="{89AC0D45-DEFB-4052-AE7A-6EFE5AE63AE4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7DE8ACF8-5ABA-4A20-A975-2667B6621098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sp>
        <p:nvSpPr>
          <p:cNvPr id="36" name="Retângulo: Cantos Arredondados 24">
            <a:hlinkClick r:id="rId10" action="ppaction://hlinksldjump"/>
            <a:extLst>
              <a:ext uri="{FF2B5EF4-FFF2-40B4-BE49-F238E27FC236}">
                <a16:creationId xmlns:a16="http://schemas.microsoft.com/office/drawing/2014/main" id="{321B6A9C-DF8C-447F-AF7D-ABF88F7C1B0E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7" name="Retângulo: Cantos Arredondados 25">
            <a:hlinkClick r:id="rId11" action="ppaction://hlinksldjump"/>
            <a:extLst>
              <a:ext uri="{FF2B5EF4-FFF2-40B4-BE49-F238E27FC236}">
                <a16:creationId xmlns:a16="http://schemas.microsoft.com/office/drawing/2014/main" id="{FCD0BE76-6A23-4021-BB5E-B70B28C5DD02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38" name="Retângulo: Cantos Arredondados 20">
            <a:hlinkClick r:id="rId12" action="ppaction://hlinksldjump"/>
            <a:extLst>
              <a:ext uri="{FF2B5EF4-FFF2-40B4-BE49-F238E27FC236}">
                <a16:creationId xmlns:a16="http://schemas.microsoft.com/office/drawing/2014/main" id="{6CB36EEE-F571-448F-A1AF-A19F3DB264E9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9" name="Retângulo: Cantos Arredondados 21">
            <a:hlinkClick r:id="rId13" action="ppaction://hlinksldjump"/>
            <a:extLst>
              <a:ext uri="{FF2B5EF4-FFF2-40B4-BE49-F238E27FC236}">
                <a16:creationId xmlns:a16="http://schemas.microsoft.com/office/drawing/2014/main" id="{A53EFBC5-A669-4EB4-9762-20A759541B9C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0" name="Retângulo: Cantos Arredondados 22">
            <a:hlinkClick r:id="rId14" action="ppaction://hlinksldjump"/>
            <a:extLst>
              <a:ext uri="{FF2B5EF4-FFF2-40B4-BE49-F238E27FC236}">
                <a16:creationId xmlns:a16="http://schemas.microsoft.com/office/drawing/2014/main" id="{E3D83215-63A9-4D16-AF48-DECC0AC5EF35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769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56933" y="423408"/>
            <a:ext cx="9914021" cy="4185920"/>
          </a:xfrm>
          <a:prstGeom prst="roundRect">
            <a:avLst>
              <a:gd name="adj" fmla="val 5355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682C3DD-6AD4-4D2B-8BFC-CFFA3CE72A8B}"/>
              </a:ext>
            </a:extLst>
          </p:cNvPr>
          <p:cNvSpPr/>
          <p:nvPr/>
        </p:nvSpPr>
        <p:spPr>
          <a:xfrm>
            <a:off x="2154966" y="553995"/>
            <a:ext cx="88073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u="sng" dirty="0">
                <a:solidFill>
                  <a:srgbClr val="F25E4F"/>
                </a:solidFill>
              </a:rPr>
              <a:t>¿Qué es una Ecuación Lineal? </a:t>
            </a:r>
            <a:endParaRPr lang="en-US" sz="2400" b="1" u="sng" dirty="0">
              <a:solidFill>
                <a:srgbClr val="F25E4F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9109935-D29A-40A5-B94C-CDBDA29A4C57}"/>
              </a:ext>
            </a:extLst>
          </p:cNvPr>
          <p:cNvSpPr/>
          <p:nvPr/>
        </p:nvSpPr>
        <p:spPr>
          <a:xfrm>
            <a:off x="2197111" y="2316287"/>
            <a:ext cx="40411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400" dirty="0" err="1"/>
              <a:t>donde</a:t>
            </a:r>
            <a:r>
              <a:rPr lang="en-US" sz="2400" dirty="0"/>
              <a:t> se </a:t>
            </a:r>
            <a:r>
              <a:rPr lang="en-US" sz="2400" dirty="0" err="1"/>
              <a:t>puede</a:t>
            </a:r>
            <a:r>
              <a:rPr lang="en-US" sz="2400" dirty="0"/>
              <a:t> </a:t>
            </a:r>
            <a:r>
              <a:rPr lang="en-US" sz="2400" dirty="0" err="1"/>
              <a:t>identificar</a:t>
            </a:r>
            <a:r>
              <a:rPr lang="en-US" sz="2400" dirty="0"/>
              <a:t>:</a:t>
            </a:r>
          </a:p>
        </p:txBody>
      </p:sp>
      <p:pic>
        <p:nvPicPr>
          <p:cNvPr id="17" name="Imagem 6">
            <a:extLst>
              <a:ext uri="{FF2B5EF4-FFF2-40B4-BE49-F238E27FC236}">
                <a16:creationId xmlns:a16="http://schemas.microsoft.com/office/drawing/2014/main" id="{538603B1-2B81-4AD1-A8A4-07B5945D81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ángulo 6">
                <a:extLst>
                  <a:ext uri="{FF2B5EF4-FFF2-40B4-BE49-F238E27FC236}">
                    <a16:creationId xmlns:a16="http://schemas.microsoft.com/office/drawing/2014/main" id="{E4ED097E-8630-45CC-A53D-1410389063EE}"/>
                  </a:ext>
                </a:extLst>
              </p:cNvPr>
              <p:cNvSpPr/>
              <p:nvPr/>
            </p:nvSpPr>
            <p:spPr>
              <a:xfrm>
                <a:off x="2154966" y="1110135"/>
                <a:ext cx="933765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400" dirty="0"/>
                  <a:t>Una </a:t>
                </a:r>
                <a:r>
                  <a:rPr lang="en-US" sz="2400" dirty="0" err="1"/>
                  <a:t>ecuación</a:t>
                </a:r>
                <a:r>
                  <a:rPr lang="en-US" sz="2400" dirty="0"/>
                  <a:t> lineal de 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z="2400" dirty="0"/>
                  <a:t>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s-ES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es una </a:t>
                </a:r>
                <a:r>
                  <a:rPr lang="en-US" sz="2400" dirty="0" err="1"/>
                  <a:t>ecuación</a:t>
                </a:r>
                <a:r>
                  <a:rPr lang="en-US" sz="2400" dirty="0"/>
                  <a:t> que se </a:t>
                </a:r>
                <a:r>
                  <a:rPr lang="en-US" sz="2400" dirty="0" err="1"/>
                  <a:t>puede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escribir</a:t>
                </a:r>
                <a:r>
                  <a:rPr lang="en-US" sz="2400" dirty="0"/>
                  <a:t> de la forma</a:t>
                </a:r>
              </a:p>
            </p:txBody>
          </p:sp>
        </mc:Choice>
        <mc:Fallback xmlns="">
          <p:sp>
            <p:nvSpPr>
              <p:cNvPr id="18" name="Rectángulo 6">
                <a:extLst>
                  <a:ext uri="{FF2B5EF4-FFF2-40B4-BE49-F238E27FC236}">
                    <a16:creationId xmlns:a16="http://schemas.microsoft.com/office/drawing/2014/main" id="{E4ED097E-8630-45CC-A53D-1410389063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4966" y="1110135"/>
                <a:ext cx="9337656" cy="830997"/>
              </a:xfrm>
              <a:prstGeom prst="rect">
                <a:avLst/>
              </a:prstGeom>
              <a:blipFill>
                <a:blip r:embed="rId6"/>
                <a:stretch>
                  <a:fillRect l="-1045" t="-6618" r="-1045" b="-16176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ángulo 6">
                <a:extLst>
                  <a:ext uri="{FF2B5EF4-FFF2-40B4-BE49-F238E27FC236}">
                    <a16:creationId xmlns:a16="http://schemas.microsoft.com/office/drawing/2014/main" id="{D59A9BB2-09F4-40F3-9902-4FA77FC921FA}"/>
                  </a:ext>
                </a:extLst>
              </p:cNvPr>
              <p:cNvSpPr/>
              <p:nvPr/>
            </p:nvSpPr>
            <p:spPr>
              <a:xfrm>
                <a:off x="2516372" y="2001047"/>
                <a:ext cx="880730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…+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Rectángulo 6">
                <a:extLst>
                  <a:ext uri="{FF2B5EF4-FFF2-40B4-BE49-F238E27FC236}">
                    <a16:creationId xmlns:a16="http://schemas.microsoft.com/office/drawing/2014/main" id="{D59A9BB2-09F4-40F3-9902-4FA77FC921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372" y="2001047"/>
                <a:ext cx="8807302" cy="461665"/>
              </a:xfrm>
              <a:prstGeom prst="rect">
                <a:avLst/>
              </a:prstGeom>
              <a:blipFill>
                <a:blip r:embed="rId7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ángulo 7">
                <a:extLst>
                  <a:ext uri="{FF2B5EF4-FFF2-40B4-BE49-F238E27FC236}">
                    <a16:creationId xmlns:a16="http://schemas.microsoft.com/office/drawing/2014/main" id="{44D8AC3E-3752-44F2-A4D0-5E391F7BCC28}"/>
                  </a:ext>
                </a:extLst>
              </p:cNvPr>
              <p:cNvSpPr/>
              <p:nvPr/>
            </p:nvSpPr>
            <p:spPr>
              <a:xfrm>
                <a:off x="2369651" y="3082303"/>
                <a:ext cx="873287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rgbClr val="F25E4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2400" b="1" i="1" dirty="0" err="1">
                    <a:solidFill>
                      <a:srgbClr val="F25E4F"/>
                    </a:solidFill>
                  </a:rPr>
                  <a:t>Coeficientes</a:t>
                </a:r>
                <a:r>
                  <a:rPr lang="en-US" sz="2400" b="1" i="1" dirty="0">
                    <a:solidFill>
                      <a:srgbClr val="F25E4F"/>
                    </a:solidFill>
                  </a:rPr>
                  <a:t>: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PT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PT" sz="2400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20" name="Rectángulo 7">
                <a:extLst>
                  <a:ext uri="{FF2B5EF4-FFF2-40B4-BE49-F238E27FC236}">
                    <a16:creationId xmlns:a16="http://schemas.microsoft.com/office/drawing/2014/main" id="{44D8AC3E-3752-44F2-A4D0-5E391F7BCC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9651" y="3082303"/>
                <a:ext cx="8732874" cy="461665"/>
              </a:xfrm>
              <a:prstGeom prst="rect">
                <a:avLst/>
              </a:prstGeom>
              <a:blipFill>
                <a:blip r:embed="rId8"/>
                <a:stretch>
                  <a:fillRect l="-1327" t="-22667" b="-3466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ángulo 7">
                <a:extLst>
                  <a:ext uri="{FF2B5EF4-FFF2-40B4-BE49-F238E27FC236}">
                    <a16:creationId xmlns:a16="http://schemas.microsoft.com/office/drawing/2014/main" id="{E87B5CD8-B06C-477D-8438-CB0961E5A747}"/>
                  </a:ext>
                </a:extLst>
              </p:cNvPr>
              <p:cNvSpPr/>
              <p:nvPr/>
            </p:nvSpPr>
            <p:spPr>
              <a:xfrm>
                <a:off x="6058621" y="3082303"/>
                <a:ext cx="433885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rgbClr val="F25E4F"/>
                  </a:buClr>
                  <a:buSzPct val="120000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Números</a:t>
                </a:r>
                <a:r>
                  <a:rPr lang="en-US" sz="2400" dirty="0"/>
                  <a:t> </a:t>
                </a:r>
                <a:r>
                  <a:rPr lang="en-US" sz="2400" dirty="0" err="1"/>
                  <a:t>reales</a:t>
                </a:r>
                <a:r>
                  <a:rPr lang="en-US" sz="2400" dirty="0"/>
                  <a:t> (o </a:t>
                </a:r>
                <a:r>
                  <a:rPr lang="en-US" sz="2400" dirty="0" err="1"/>
                  <a:t>Complejos</a:t>
                </a:r>
                <a:r>
                  <a:rPr lang="en-US" sz="2400" dirty="0"/>
                  <a:t>) </a:t>
                </a:r>
              </a:p>
            </p:txBody>
          </p:sp>
        </mc:Choice>
        <mc:Fallback xmlns="">
          <p:sp>
            <p:nvSpPr>
              <p:cNvPr id="22" name="Rectángulo 7">
                <a:extLst>
                  <a:ext uri="{FF2B5EF4-FFF2-40B4-BE49-F238E27FC236}">
                    <a16:creationId xmlns:a16="http://schemas.microsoft.com/office/drawing/2014/main" id="{E87B5CD8-B06C-477D-8438-CB0961E5A7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621" y="3082303"/>
                <a:ext cx="4338859" cy="461665"/>
              </a:xfrm>
              <a:prstGeom prst="rect">
                <a:avLst/>
              </a:prstGeom>
              <a:blipFill>
                <a:blip r:embed="rId9"/>
                <a:stretch>
                  <a:fillRect t="-10667" r="-1264" b="-3066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ángulo 7">
                <a:extLst>
                  <a:ext uri="{FF2B5EF4-FFF2-40B4-BE49-F238E27FC236}">
                    <a16:creationId xmlns:a16="http://schemas.microsoft.com/office/drawing/2014/main" id="{71082035-1F7C-4ED0-A7F8-24AB1AE733BE}"/>
                  </a:ext>
                </a:extLst>
              </p:cNvPr>
              <p:cNvSpPr/>
              <p:nvPr/>
            </p:nvSpPr>
            <p:spPr>
              <a:xfrm>
                <a:off x="2369651" y="3543968"/>
                <a:ext cx="388000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rgbClr val="F25E4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2400" b="1" i="1" dirty="0">
                    <a:solidFill>
                      <a:srgbClr val="F25E4F"/>
                    </a:solidFill>
                  </a:rPr>
                  <a:t>Variables:</a:t>
                </a:r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 . . . ,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sz="2400" b="1" i="1" dirty="0">
                  <a:solidFill>
                    <a:srgbClr val="F25E4F"/>
                  </a:solidFill>
                </a:endParaRPr>
              </a:p>
            </p:txBody>
          </p:sp>
        </mc:Choice>
        <mc:Fallback xmlns="">
          <p:sp>
            <p:nvSpPr>
              <p:cNvPr id="23" name="Rectángulo 7">
                <a:extLst>
                  <a:ext uri="{FF2B5EF4-FFF2-40B4-BE49-F238E27FC236}">
                    <a16:creationId xmlns:a16="http://schemas.microsoft.com/office/drawing/2014/main" id="{71082035-1F7C-4ED0-A7F8-24AB1AE73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9651" y="3543968"/>
                <a:ext cx="3880006" cy="461665"/>
              </a:xfrm>
              <a:prstGeom prst="rect">
                <a:avLst/>
              </a:prstGeom>
              <a:blipFill>
                <a:blip r:embed="rId10"/>
                <a:stretch>
                  <a:fillRect l="-2987" t="-21053" b="-34211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ángulo 7">
                <a:extLst>
                  <a:ext uri="{FF2B5EF4-FFF2-40B4-BE49-F238E27FC236}">
                    <a16:creationId xmlns:a16="http://schemas.microsoft.com/office/drawing/2014/main" id="{2A007747-032A-4078-A4F8-83680085D6D3}"/>
                  </a:ext>
                </a:extLst>
              </p:cNvPr>
              <p:cNvSpPr/>
              <p:nvPr/>
            </p:nvSpPr>
            <p:spPr>
              <a:xfrm>
                <a:off x="2369651" y="4024001"/>
                <a:ext cx="385758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rgbClr val="F25E4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2400" b="1" i="1" dirty="0" err="1">
                    <a:solidFill>
                      <a:srgbClr val="F25E4F"/>
                    </a:solidFill>
                  </a:rPr>
                  <a:t>Término</a:t>
                </a:r>
                <a:r>
                  <a:rPr lang="en-US" sz="2400" b="1" i="1" dirty="0">
                    <a:solidFill>
                      <a:srgbClr val="F25E4F"/>
                    </a:solidFill>
                  </a:rPr>
                  <a:t> </a:t>
                </a:r>
                <a:r>
                  <a:rPr lang="en-US" sz="2400" b="1" i="1" dirty="0" err="1">
                    <a:solidFill>
                      <a:srgbClr val="F25E4F"/>
                    </a:solidFill>
                  </a:rPr>
                  <a:t>constante</a:t>
                </a:r>
                <a:r>
                  <a:rPr lang="en-US" sz="2400" b="1" i="1" dirty="0">
                    <a:solidFill>
                      <a:srgbClr val="F25E4F"/>
                    </a:solidFill>
                  </a:rPr>
                  <a:t>:</a:t>
                </a:r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400" b="1" i="1" dirty="0">
                  <a:solidFill>
                    <a:srgbClr val="F25E4F"/>
                  </a:solidFill>
                </a:endParaRPr>
              </a:p>
            </p:txBody>
          </p:sp>
        </mc:Choice>
        <mc:Fallback xmlns="">
          <p:sp>
            <p:nvSpPr>
              <p:cNvPr id="24" name="Rectángulo 7">
                <a:extLst>
                  <a:ext uri="{FF2B5EF4-FFF2-40B4-BE49-F238E27FC236}">
                    <a16:creationId xmlns:a16="http://schemas.microsoft.com/office/drawing/2014/main" id="{2A007747-032A-4078-A4F8-83680085D6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9651" y="4024001"/>
                <a:ext cx="3857583" cy="461665"/>
              </a:xfrm>
              <a:prstGeom prst="rect">
                <a:avLst/>
              </a:prstGeom>
              <a:blipFill>
                <a:blip r:embed="rId11"/>
                <a:stretch>
                  <a:fillRect l="-3002" t="-22368" b="-34211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ángulo 7">
                <a:extLst>
                  <a:ext uri="{FF2B5EF4-FFF2-40B4-BE49-F238E27FC236}">
                    <a16:creationId xmlns:a16="http://schemas.microsoft.com/office/drawing/2014/main" id="{52BC54AC-8006-4B9A-A300-10B26CA187B5}"/>
                  </a:ext>
                </a:extLst>
              </p:cNvPr>
              <p:cNvSpPr/>
              <p:nvPr/>
            </p:nvSpPr>
            <p:spPr>
              <a:xfrm>
                <a:off x="6058621" y="3552989"/>
                <a:ext cx="543033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rgbClr val="F25E4F"/>
                  </a:buClr>
                  <a:buSzPct val="120000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las </a:t>
                </a:r>
                <a:r>
                  <a:rPr lang="en-US" sz="2400" b="1" i="1" dirty="0" err="1">
                    <a:solidFill>
                      <a:srgbClr val="F25E4F"/>
                    </a:solidFill>
                  </a:rPr>
                  <a:t>incógnitas</a:t>
                </a:r>
                <a:r>
                  <a:rPr lang="en-US" sz="2400" b="1" i="1" dirty="0">
                    <a:solidFill>
                      <a:srgbClr val="F25E4F"/>
                    </a:solidFill>
                  </a:rPr>
                  <a:t> </a:t>
                </a:r>
                <a:r>
                  <a:rPr lang="en-US" sz="2400" dirty="0"/>
                  <a:t>para </a:t>
                </a:r>
                <a:r>
                  <a:rPr lang="en-US" sz="2400" dirty="0" err="1"/>
                  <a:t>determinar</a:t>
                </a:r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25" name="Rectángulo 7">
                <a:extLst>
                  <a:ext uri="{FF2B5EF4-FFF2-40B4-BE49-F238E27FC236}">
                    <a16:creationId xmlns:a16="http://schemas.microsoft.com/office/drawing/2014/main" id="{52BC54AC-8006-4B9A-A300-10B26CA187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621" y="3552989"/>
                <a:ext cx="5430335" cy="461665"/>
              </a:xfrm>
              <a:prstGeom prst="rect">
                <a:avLst/>
              </a:prstGeom>
              <a:blipFill>
                <a:blip r:embed="rId12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ángulo 7">
                <a:extLst>
                  <a:ext uri="{FF2B5EF4-FFF2-40B4-BE49-F238E27FC236}">
                    <a16:creationId xmlns:a16="http://schemas.microsoft.com/office/drawing/2014/main" id="{9C8288B5-4160-4F79-A5CD-D36DDBD651DA}"/>
                  </a:ext>
                </a:extLst>
              </p:cNvPr>
              <p:cNvSpPr/>
              <p:nvPr/>
            </p:nvSpPr>
            <p:spPr>
              <a:xfrm>
                <a:off x="6058621" y="4024001"/>
                <a:ext cx="433885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rgbClr val="F25E4F"/>
                  </a:buClr>
                  <a:buSzPct val="120000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números</a:t>
                </a:r>
                <a:r>
                  <a:rPr lang="en-US" sz="2400" dirty="0"/>
                  <a:t> </a:t>
                </a:r>
                <a:r>
                  <a:rPr lang="en-US" sz="2400" dirty="0" err="1"/>
                  <a:t>reales</a:t>
                </a:r>
                <a:r>
                  <a:rPr lang="en-US" sz="2400" dirty="0"/>
                  <a:t> (o </a:t>
                </a:r>
                <a:r>
                  <a:rPr lang="en-US" sz="2400" dirty="0" err="1"/>
                  <a:t>Complejos</a:t>
                </a:r>
                <a:r>
                  <a:rPr lang="en-US" sz="2400" dirty="0"/>
                  <a:t>) </a:t>
                </a:r>
              </a:p>
            </p:txBody>
          </p:sp>
        </mc:Choice>
        <mc:Fallback xmlns="">
          <p:sp>
            <p:nvSpPr>
              <p:cNvPr id="26" name="Rectángulo 7">
                <a:extLst>
                  <a:ext uri="{FF2B5EF4-FFF2-40B4-BE49-F238E27FC236}">
                    <a16:creationId xmlns:a16="http://schemas.microsoft.com/office/drawing/2014/main" id="{9C8288B5-4160-4F79-A5CD-D36DDBD651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621" y="4024001"/>
                <a:ext cx="4338859" cy="461665"/>
              </a:xfrm>
              <a:prstGeom prst="rect">
                <a:avLst/>
              </a:prstGeom>
              <a:blipFill>
                <a:blip r:embed="rId13"/>
                <a:stretch>
                  <a:fillRect t="-10526" r="-421" b="-2894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AB869AFF-209A-41A9-BCC7-B66F8E507F43}"/>
              </a:ext>
            </a:extLst>
          </p:cNvPr>
          <p:cNvSpPr/>
          <p:nvPr/>
        </p:nvSpPr>
        <p:spPr>
          <a:xfrm>
            <a:off x="4677466" y="2104269"/>
            <a:ext cx="373141" cy="3529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EF1E5111-BFDF-433D-A1CF-4DD5F125CEB2}"/>
              </a:ext>
            </a:extLst>
          </p:cNvPr>
          <p:cNvSpPr/>
          <p:nvPr/>
        </p:nvSpPr>
        <p:spPr>
          <a:xfrm>
            <a:off x="5854093" y="2104269"/>
            <a:ext cx="373141" cy="3529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2243B12F-ABA1-4A6B-A3F6-6D4CB57522DC}"/>
              </a:ext>
            </a:extLst>
          </p:cNvPr>
          <p:cNvSpPr/>
          <p:nvPr/>
        </p:nvSpPr>
        <p:spPr>
          <a:xfrm>
            <a:off x="7670187" y="2092440"/>
            <a:ext cx="373141" cy="3529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702B8019-78B2-48CB-9201-8DA97C61F769}"/>
              </a:ext>
            </a:extLst>
          </p:cNvPr>
          <p:cNvSpPr/>
          <p:nvPr/>
        </p:nvSpPr>
        <p:spPr>
          <a:xfrm>
            <a:off x="5195420" y="2104189"/>
            <a:ext cx="373141" cy="3529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3D0F03C0-8448-4BC0-A451-B6CC54F27600}"/>
              </a:ext>
            </a:extLst>
          </p:cNvPr>
          <p:cNvSpPr/>
          <p:nvPr/>
        </p:nvSpPr>
        <p:spPr>
          <a:xfrm>
            <a:off x="6372047" y="2104189"/>
            <a:ext cx="373141" cy="3529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73F3F5F5-B046-4A18-876D-524DE74900BE}"/>
              </a:ext>
            </a:extLst>
          </p:cNvPr>
          <p:cNvSpPr/>
          <p:nvPr/>
        </p:nvSpPr>
        <p:spPr>
          <a:xfrm>
            <a:off x="8188141" y="2092360"/>
            <a:ext cx="373141" cy="3529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32766B73-23EE-4C96-809B-02500E2F2710}"/>
              </a:ext>
            </a:extLst>
          </p:cNvPr>
          <p:cNvSpPr/>
          <p:nvPr/>
        </p:nvSpPr>
        <p:spPr>
          <a:xfrm>
            <a:off x="8891694" y="2060984"/>
            <a:ext cx="373141" cy="3529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FAD1B7A7-65BB-4604-A52D-AD67B8DB7D95}"/>
              </a:ext>
            </a:extLst>
          </p:cNvPr>
          <p:cNvSpPr/>
          <p:nvPr/>
        </p:nvSpPr>
        <p:spPr>
          <a:xfrm>
            <a:off x="2122036" y="4850086"/>
            <a:ext cx="9914021" cy="15912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>
                <a:solidFill>
                  <a:srgbClr val="F25E4F"/>
                </a:solidFill>
              </a:rPr>
              <a:t>Observe:</a:t>
            </a:r>
            <a:endParaRPr lang="en-GB" sz="2000" b="1" dirty="0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962693C4-E9AC-473D-BA69-0DA4D5B3AA18}"/>
              </a:ext>
            </a:extLst>
          </p:cNvPr>
          <p:cNvSpPr/>
          <p:nvPr/>
        </p:nvSpPr>
        <p:spPr>
          <a:xfrm>
            <a:off x="2095849" y="5203986"/>
            <a:ext cx="95942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Las </a:t>
            </a:r>
            <a:r>
              <a:rPr lang="en-US" sz="2000" dirty="0" err="1"/>
              <a:t>ecuaciones</a:t>
            </a:r>
            <a:r>
              <a:rPr lang="en-US" sz="2000" dirty="0"/>
              <a:t> </a:t>
            </a:r>
            <a:r>
              <a:rPr lang="en-US" sz="2000" dirty="0" err="1"/>
              <a:t>lineales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FF0000"/>
                </a:solidFill>
              </a:rPr>
              <a:t>no </a:t>
            </a:r>
            <a:r>
              <a:rPr lang="en-US" sz="2000" dirty="0" err="1"/>
              <a:t>contienen</a:t>
            </a:r>
            <a:r>
              <a:rPr lang="en-US" sz="2000" dirty="0"/>
              <a:t> </a:t>
            </a:r>
            <a:r>
              <a:rPr lang="en-US" sz="2000" b="1" dirty="0" err="1"/>
              <a:t>productos</a:t>
            </a:r>
            <a:r>
              <a:rPr lang="en-US" sz="2000" b="1" dirty="0"/>
              <a:t> </a:t>
            </a:r>
            <a:r>
              <a:rPr lang="en-US" sz="2000" dirty="0"/>
              <a:t>o </a:t>
            </a:r>
            <a:r>
              <a:rPr lang="en-US" sz="2000" b="1" dirty="0" err="1"/>
              <a:t>raíces</a:t>
            </a:r>
            <a:r>
              <a:rPr lang="en-US" sz="2000" dirty="0"/>
              <a:t> de las variables y las variables</a:t>
            </a:r>
            <a:r>
              <a:rPr lang="en-US" sz="2000" b="1" dirty="0">
                <a:solidFill>
                  <a:srgbClr val="FF0000"/>
                </a:solidFill>
              </a:rPr>
              <a:t> no </a:t>
            </a:r>
            <a:r>
              <a:rPr lang="en-US" sz="2000" dirty="0" err="1"/>
              <a:t>aparecen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funciones</a:t>
            </a:r>
            <a:r>
              <a:rPr lang="en-US" sz="2000" dirty="0"/>
              <a:t> </a:t>
            </a:r>
            <a:r>
              <a:rPr lang="en-US" sz="2000" b="1" i="1" dirty="0" err="1"/>
              <a:t>trigonométricas</a:t>
            </a:r>
            <a:r>
              <a:rPr lang="en-US" sz="2000" dirty="0"/>
              <a:t>, </a:t>
            </a:r>
            <a:r>
              <a:rPr lang="en-US" sz="2000" b="1" i="1" dirty="0" err="1"/>
              <a:t>exponenciales</a:t>
            </a:r>
            <a:r>
              <a:rPr lang="en-US" sz="2000" dirty="0"/>
              <a:t> o </a:t>
            </a:r>
            <a:r>
              <a:rPr lang="en-US" sz="2000" b="1" i="1" dirty="0" err="1"/>
              <a:t>logarítmicas</a:t>
            </a:r>
            <a:r>
              <a:rPr lang="pt-PT" sz="2000" dirty="0"/>
              <a:t>.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5ECA9423-D6EC-426D-8BE2-D7ED6F884581}"/>
                  </a:ext>
                </a:extLst>
              </p:cNvPr>
              <p:cNvSpPr/>
              <p:nvPr/>
            </p:nvSpPr>
            <p:spPr>
              <a:xfrm>
                <a:off x="2095849" y="5887865"/>
                <a:ext cx="9914013" cy="4161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/>
                  <a:t>Las </a:t>
                </a:r>
                <a:r>
                  <a:rPr lang="en-GB" sz="2000" b="1" dirty="0"/>
                  <a:t>Variables</a:t>
                </a:r>
                <a:r>
                  <a:rPr lang="en-GB" sz="2000" dirty="0"/>
                  <a:t> </a:t>
                </a:r>
                <a:r>
                  <a:rPr lang="en-GB" sz="2000" dirty="0" err="1"/>
                  <a:t>aparecen</a:t>
                </a:r>
                <a:r>
                  <a:rPr lang="en-GB" sz="2000" dirty="0"/>
                  <a:t> </a:t>
                </a:r>
                <a:r>
                  <a:rPr lang="en-GB" sz="2000" b="1" dirty="0" err="1">
                    <a:solidFill>
                      <a:srgbClr val="FF0000"/>
                    </a:solidFill>
                  </a:rPr>
                  <a:t>sólo</a:t>
                </a:r>
                <a:r>
                  <a:rPr lang="en-GB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GB" sz="2000" dirty="0"/>
                  <a:t>con </a:t>
                </a:r>
                <a:r>
                  <a:rPr lang="en-GB" sz="2000" dirty="0" err="1"/>
                  <a:t>potencia</a:t>
                </a:r>
                <a:r>
                  <a:rPr lang="en-GB" sz="2000" dirty="0"/>
                  <a:t> 1 – </a:t>
                </a:r>
                <a:r>
                  <a:rPr lang="en-US" sz="2000" dirty="0"/>
                  <a:t>el </a:t>
                </a:r>
                <a:r>
                  <a:rPr lang="en-US" sz="2000" dirty="0" err="1"/>
                  <a:t>exponente</a:t>
                </a:r>
                <a:r>
                  <a:rPr lang="en-US" sz="2000" dirty="0"/>
                  <a:t> de </a:t>
                </a:r>
                <a:r>
                  <a:rPr lang="en-US" sz="2000" dirty="0" err="1"/>
                  <a:t>cada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incógnita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0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es 1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sz="20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sz="2000" dirty="0"/>
                  <a:t>).</a:t>
                </a:r>
                <a:endParaRPr lang="en-GB" sz="2000" dirty="0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5ECA9423-D6EC-426D-8BE2-D7ED6F8845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849" y="5887865"/>
                <a:ext cx="9914013" cy="416140"/>
              </a:xfrm>
              <a:prstGeom prst="rect">
                <a:avLst/>
              </a:prstGeom>
              <a:blipFill>
                <a:blip r:embed="rId14"/>
                <a:stretch>
                  <a:fillRect l="-554" t="-4412" b="-26471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tângulo: Cantos Arredondados 23">
            <a:hlinkClick r:id="rId15" action="ppaction://hlinksldjump"/>
            <a:extLst>
              <a:ext uri="{FF2B5EF4-FFF2-40B4-BE49-F238E27FC236}">
                <a16:creationId xmlns:a16="http://schemas.microsoft.com/office/drawing/2014/main" id="{AAB43046-8D55-4796-A2BA-CEA02DCB5633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1" name="Retângulo: Cantos Arredondados 24">
            <a:hlinkClick r:id="rId16" action="ppaction://hlinksldjump"/>
            <a:extLst>
              <a:ext uri="{FF2B5EF4-FFF2-40B4-BE49-F238E27FC236}">
                <a16:creationId xmlns:a16="http://schemas.microsoft.com/office/drawing/2014/main" id="{0050C7BE-B56A-473B-8C13-49F277A2D5FD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3" name="Retângulo: Cantos Arredondados 25">
            <a:hlinkClick r:id="rId17" action="ppaction://hlinksldjump"/>
            <a:extLst>
              <a:ext uri="{FF2B5EF4-FFF2-40B4-BE49-F238E27FC236}">
                <a16:creationId xmlns:a16="http://schemas.microsoft.com/office/drawing/2014/main" id="{7E252782-7C91-4C0A-87F8-8EB8074A26DC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54" name="Retângulo: Cantos Arredondados 20">
            <a:hlinkClick r:id="rId18" action="ppaction://hlinksldjump"/>
            <a:extLst>
              <a:ext uri="{FF2B5EF4-FFF2-40B4-BE49-F238E27FC236}">
                <a16:creationId xmlns:a16="http://schemas.microsoft.com/office/drawing/2014/main" id="{DF0FD3CF-C78A-4B9B-8A07-C5123A55ECB4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5" name="Retângulo: Cantos Arredondados 21">
            <a:hlinkClick r:id="rId19" action="ppaction://hlinksldjump"/>
            <a:extLst>
              <a:ext uri="{FF2B5EF4-FFF2-40B4-BE49-F238E27FC236}">
                <a16:creationId xmlns:a16="http://schemas.microsoft.com/office/drawing/2014/main" id="{05627EA5-A147-40EC-938C-264274F40FB1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6" name="Retângulo: Cantos Arredondados 22">
            <a:hlinkClick r:id="rId20" action="ppaction://hlinksldjump"/>
            <a:extLst>
              <a:ext uri="{FF2B5EF4-FFF2-40B4-BE49-F238E27FC236}">
                <a16:creationId xmlns:a16="http://schemas.microsoft.com/office/drawing/2014/main" id="{A7277149-2C42-4259-B1EF-41FC38875317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817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9" grpId="0" animBg="1"/>
      <p:bldP spid="40" grpId="0"/>
      <p:bldP spid="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56934" y="231009"/>
            <a:ext cx="9945770" cy="3904112"/>
          </a:xfrm>
          <a:prstGeom prst="roundRect">
            <a:avLst>
              <a:gd name="adj" fmla="val 3772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r>
              <a:rPr lang="es-ES" sz="2400" b="1" u="sng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5CF405-7257-4DA0-960E-3C2E7ACD52A5}"/>
              </a:ext>
            </a:extLst>
          </p:cNvPr>
          <p:cNvSpPr txBox="1"/>
          <p:nvPr/>
        </p:nvSpPr>
        <p:spPr>
          <a:xfrm>
            <a:off x="2154265" y="419588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25E4F"/>
                </a:solidFill>
              </a:rPr>
              <a:t>Sistema de </a:t>
            </a:r>
            <a:r>
              <a:rPr lang="en-US" sz="2400" b="1" u="sng" dirty="0" err="1">
                <a:solidFill>
                  <a:srgbClr val="F25E4F"/>
                </a:solidFill>
              </a:rPr>
              <a:t>Ecuaciones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Lineales</a:t>
            </a:r>
            <a:endParaRPr lang="en-US" sz="2400" b="1" dirty="0">
              <a:solidFill>
                <a:srgbClr val="F25E4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/>
              <p:nvPr/>
            </p:nvSpPr>
            <p:spPr>
              <a:xfrm>
                <a:off x="2154265" y="990000"/>
                <a:ext cx="939844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Un </a:t>
                </a:r>
                <a:r>
                  <a:rPr lang="en-US" sz="2400" dirty="0" err="1"/>
                  <a:t>sistema</a:t>
                </a:r>
                <a:r>
                  <a:rPr lang="en-US" sz="2400" dirty="0"/>
                  <a:t> de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𝒎</m:t>
                    </m:r>
                    <m:r>
                      <a:rPr lang="ca-ES" sz="2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 err="1"/>
                  <a:t>ecuaciones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lineales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en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2400" b="1" dirty="0"/>
                  <a:t> variables </a:t>
                </a:r>
                <a:r>
                  <a:rPr lang="en-US" sz="2400" dirty="0"/>
                  <a:t>es una </a:t>
                </a:r>
                <a:r>
                  <a:rPr lang="en-US" sz="2400" dirty="0" err="1"/>
                  <a:t>colección</a:t>
                </a:r>
                <a:r>
                  <a:rPr lang="en-US" sz="2400" dirty="0"/>
                  <a:t> de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𝒎</m:t>
                    </m:r>
                    <m:r>
                      <a:rPr lang="pt-PT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ecuaciones, </a:t>
                </a:r>
                <a:r>
                  <a:rPr lang="en-GB" sz="2400" dirty="0" err="1"/>
                  <a:t>cada</a:t>
                </a:r>
                <a:r>
                  <a:rPr lang="en-GB" sz="2400" dirty="0"/>
                  <a:t> una de las </a:t>
                </a:r>
                <a:r>
                  <a:rPr lang="en-GB" sz="2400" dirty="0" err="1"/>
                  <a:t>cuales</a:t>
                </a:r>
                <a:r>
                  <a:rPr lang="en-GB" sz="2400" dirty="0"/>
                  <a:t> es lineal </a:t>
                </a:r>
                <a:r>
                  <a:rPr lang="en-GB" sz="2400" dirty="0" err="1"/>
                  <a:t>en</a:t>
                </a:r>
                <a:r>
                  <a:rPr lang="en-GB" sz="2400" dirty="0"/>
                  <a:t> las </a:t>
                </a:r>
                <a:r>
                  <a:rPr lang="en-GB" sz="2400" dirty="0" err="1"/>
                  <a:t>mismas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variables. </a:t>
                </a:r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4265" y="990000"/>
                <a:ext cx="9398446" cy="830997"/>
              </a:xfrm>
              <a:prstGeom prst="rect">
                <a:avLst/>
              </a:prstGeom>
              <a:blipFill>
                <a:blip r:embed="rId5"/>
                <a:stretch>
                  <a:fillRect l="-973" t="-5839" r="-1038" b="-15328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m 6">
            <a:extLst>
              <a:ext uri="{FF2B5EF4-FFF2-40B4-BE49-F238E27FC236}">
                <a16:creationId xmlns:a16="http://schemas.microsoft.com/office/drawing/2014/main" id="{C0D8F441-D25E-4D7D-94D6-FC462ACC4A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/>
              <p:nvPr/>
            </p:nvSpPr>
            <p:spPr>
              <a:xfrm>
                <a:off x="2154265" y="1820997"/>
                <a:ext cx="95143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La forma general de un </a:t>
                </a:r>
                <a:r>
                  <a:rPr lang="en-US" sz="2400" dirty="0" err="1"/>
                  <a:t>sistema</a:t>
                </a:r>
                <a:r>
                  <a:rPr lang="en-US" sz="2400" dirty="0"/>
                  <a:t> de </a:t>
                </a:r>
                <a:r>
                  <a:rPr lang="en-US" sz="2400" dirty="0" err="1"/>
                  <a:t>este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tipo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en</a:t>
                </a:r>
                <a:r>
                  <a:rPr lang="en-US" sz="2400" dirty="0"/>
                  <a:t> las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s-ES" sz="2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,…,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 sz="240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pt-PT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, </a:t>
                </a:r>
                <a:r>
                  <a:rPr lang="en-US" sz="2400" dirty="0" err="1"/>
                  <a:t>viene</a:t>
                </a:r>
                <a:r>
                  <a:rPr lang="en-US" sz="2400" dirty="0"/>
                  <a:t> dada por:</a:t>
                </a:r>
              </a:p>
            </p:txBody>
          </p:sp>
        </mc:Choice>
        <mc:Fallback xmlns="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4265" y="1820997"/>
                <a:ext cx="9514310" cy="830997"/>
              </a:xfrm>
              <a:prstGeom prst="rect">
                <a:avLst/>
              </a:prstGeom>
              <a:blipFill>
                <a:blip r:embed="rId7"/>
                <a:stretch>
                  <a:fillRect l="-961" t="-5882" r="-1025" b="-16176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/>
              <p:nvPr/>
            </p:nvSpPr>
            <p:spPr>
              <a:xfrm>
                <a:off x="2408711" y="2391493"/>
                <a:ext cx="9143999" cy="1545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2400" b="0" i="1" smtClean="0">
                                        <a:latin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2391493"/>
                <a:ext cx="9143999" cy="1545680"/>
              </a:xfrm>
              <a:prstGeom prst="rect">
                <a:avLst/>
              </a:prstGeom>
              <a:blipFill>
                <a:blip r:embed="rId8"/>
                <a:stretch>
                  <a:fillRect b="-9449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tângulo 22">
            <a:extLst>
              <a:ext uri="{FF2B5EF4-FFF2-40B4-BE49-F238E27FC236}">
                <a16:creationId xmlns:a16="http://schemas.microsoft.com/office/drawing/2014/main" id="{C85465CC-1B99-499A-90D3-89DD86C5A870}"/>
              </a:ext>
            </a:extLst>
          </p:cNvPr>
          <p:cNvSpPr/>
          <p:nvPr/>
        </p:nvSpPr>
        <p:spPr>
          <a:xfrm>
            <a:off x="2061275" y="4345482"/>
            <a:ext cx="9909679" cy="2041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Tenga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en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cuenta</a:t>
            </a:r>
            <a:r>
              <a:rPr lang="en-GB" sz="2400" b="1" dirty="0">
                <a:solidFill>
                  <a:srgbClr val="F25E4F"/>
                </a:solidFill>
              </a:rPr>
              <a:t>:</a:t>
            </a:r>
            <a:endParaRPr lang="en-GB" sz="2400" b="1" dirty="0"/>
          </a:p>
          <a:p>
            <a:pPr algn="just">
              <a:spcAft>
                <a:spcPts val="600"/>
              </a:spcAft>
            </a:pPr>
            <a:r>
              <a:rPr lang="en-GB" sz="2400" b="1" dirty="0">
                <a:solidFill>
                  <a:srgbClr val="F25E4F"/>
                </a:solidFill>
              </a:rPr>
              <a:t>  </a:t>
            </a:r>
            <a:endParaRPr lang="en-GB" sz="2400" b="1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6C4011B-F54C-4D5F-811A-D3F6FDCA496A}"/>
              </a:ext>
            </a:extLst>
          </p:cNvPr>
          <p:cNvSpPr/>
          <p:nvPr/>
        </p:nvSpPr>
        <p:spPr>
          <a:xfrm>
            <a:off x="4343944" y="4385272"/>
            <a:ext cx="6362523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2400" b="1" dirty="0"/>
              <a:t>Un Sistema de </a:t>
            </a:r>
            <a:r>
              <a:rPr lang="en-GB" sz="2400" b="1" dirty="0" err="1"/>
              <a:t>Ecuaciones</a:t>
            </a:r>
            <a:r>
              <a:rPr lang="en-GB" sz="2400" b="1" dirty="0"/>
              <a:t> </a:t>
            </a:r>
            <a:r>
              <a:rPr lang="en-GB" sz="2400" b="1" dirty="0" err="1"/>
              <a:t>Lineales</a:t>
            </a:r>
            <a:r>
              <a:rPr lang="en-GB" sz="2400" b="1" dirty="0"/>
              <a:t> </a:t>
            </a:r>
            <a:r>
              <a:rPr lang="en-GB" sz="2400" dirty="0" err="1"/>
              <a:t>puede</a:t>
            </a:r>
            <a:r>
              <a:rPr lang="en-GB" sz="2400" dirty="0"/>
              <a:t> </a:t>
            </a:r>
            <a:r>
              <a:rPr lang="en-GB" sz="2400" dirty="0" err="1"/>
              <a:t>tener</a:t>
            </a:r>
            <a:r>
              <a:rPr lang="en-GB" sz="2400" dirty="0"/>
              <a:t>:</a:t>
            </a:r>
          </a:p>
          <a:p>
            <a:pPr marL="342900" indent="-34290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b="1" dirty="0" err="1">
                <a:solidFill>
                  <a:srgbClr val="C00000"/>
                </a:solidFill>
              </a:rPr>
              <a:t>Exactamente</a:t>
            </a:r>
            <a:r>
              <a:rPr lang="en-GB" sz="2400" b="1" dirty="0">
                <a:solidFill>
                  <a:srgbClr val="C00000"/>
                </a:solidFill>
              </a:rPr>
              <a:t> una </a:t>
            </a:r>
            <a:r>
              <a:rPr lang="en-GB" sz="2400" b="1" dirty="0" err="1">
                <a:solidFill>
                  <a:srgbClr val="C00000"/>
                </a:solidFill>
              </a:rPr>
              <a:t>solución</a:t>
            </a:r>
            <a:endParaRPr lang="en-GB" sz="2400" dirty="0"/>
          </a:p>
          <a:p>
            <a:pPr marL="342900" indent="-34290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b="1" dirty="0" err="1">
                <a:solidFill>
                  <a:srgbClr val="C00000"/>
                </a:solidFill>
              </a:rPr>
              <a:t>Infinito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número</a:t>
            </a:r>
            <a:r>
              <a:rPr lang="en-GB" sz="2400" b="1" dirty="0">
                <a:solidFill>
                  <a:srgbClr val="C00000"/>
                </a:solidFill>
              </a:rPr>
              <a:t> de </a:t>
            </a:r>
            <a:r>
              <a:rPr lang="en-GB" sz="2400" b="1" dirty="0" err="1">
                <a:solidFill>
                  <a:srgbClr val="C00000"/>
                </a:solidFill>
              </a:rPr>
              <a:t>soluciones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dirty="0"/>
              <a:t>o bien</a:t>
            </a:r>
            <a:endParaRPr lang="en-GB" sz="2400" b="1" dirty="0"/>
          </a:p>
          <a:p>
            <a:pPr marL="342900" indent="-34290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b="1" dirty="0" err="1">
                <a:solidFill>
                  <a:srgbClr val="C00000"/>
                </a:solidFill>
              </a:rPr>
              <a:t>Ninguna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solución</a:t>
            </a:r>
            <a:r>
              <a:rPr lang="en-GB" sz="2400" b="1" dirty="0"/>
              <a:t> </a:t>
            </a:r>
          </a:p>
        </p:txBody>
      </p:sp>
      <p:sp>
        <p:nvSpPr>
          <p:cNvPr id="21" name="Retângulo: Cantos Arredondados 23">
            <a:hlinkClick r:id="rId9" action="ppaction://hlinksldjump"/>
            <a:extLst>
              <a:ext uri="{FF2B5EF4-FFF2-40B4-BE49-F238E27FC236}">
                <a16:creationId xmlns:a16="http://schemas.microsoft.com/office/drawing/2014/main" id="{9A9C0A5E-D0CB-41BC-9465-3190BC702F84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5" name="Retângulo 25">
            <a:extLst>
              <a:ext uri="{FF2B5EF4-FFF2-40B4-BE49-F238E27FC236}">
                <a16:creationId xmlns:a16="http://schemas.microsoft.com/office/drawing/2014/main" id="{C8E7EFC4-50ED-4890-8DF7-213B49EB83E5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sp>
        <p:nvSpPr>
          <p:cNvPr id="36" name="Retângulo: Cantos Arredondados 24">
            <a:hlinkClick r:id="rId10" action="ppaction://hlinksldjump"/>
            <a:extLst>
              <a:ext uri="{FF2B5EF4-FFF2-40B4-BE49-F238E27FC236}">
                <a16:creationId xmlns:a16="http://schemas.microsoft.com/office/drawing/2014/main" id="{2F302254-13B8-43C5-B4ED-81C9C418F95B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7" name="Retângulo: Cantos Arredondados 25">
            <a:hlinkClick r:id="rId11" action="ppaction://hlinksldjump"/>
            <a:extLst>
              <a:ext uri="{FF2B5EF4-FFF2-40B4-BE49-F238E27FC236}">
                <a16:creationId xmlns:a16="http://schemas.microsoft.com/office/drawing/2014/main" id="{92D0C275-34C4-419E-9707-673ECEF3C9EB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38" name="Retângulo: Cantos Arredondados 20">
            <a:hlinkClick r:id="rId12" action="ppaction://hlinksldjump"/>
            <a:extLst>
              <a:ext uri="{FF2B5EF4-FFF2-40B4-BE49-F238E27FC236}">
                <a16:creationId xmlns:a16="http://schemas.microsoft.com/office/drawing/2014/main" id="{D30EDEA3-B502-4371-A931-DEC7141B143D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9" name="Retângulo: Cantos Arredondados 21">
            <a:hlinkClick r:id="rId13" action="ppaction://hlinksldjump"/>
            <a:extLst>
              <a:ext uri="{FF2B5EF4-FFF2-40B4-BE49-F238E27FC236}">
                <a16:creationId xmlns:a16="http://schemas.microsoft.com/office/drawing/2014/main" id="{EA70B3B2-82CE-408E-A075-7A895A62B53B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0" name="Retângulo: Cantos Arredondados 22">
            <a:hlinkClick r:id="rId14" action="ppaction://hlinksldjump"/>
            <a:extLst>
              <a:ext uri="{FF2B5EF4-FFF2-40B4-BE49-F238E27FC236}">
                <a16:creationId xmlns:a16="http://schemas.microsoft.com/office/drawing/2014/main" id="{D17CDD16-7A50-4F81-820F-45FAAD8715D5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07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56934" y="231009"/>
            <a:ext cx="9945770" cy="3904112"/>
          </a:xfrm>
          <a:prstGeom prst="roundRect">
            <a:avLst>
              <a:gd name="adj" fmla="val 3772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r>
              <a:rPr lang="es-ES" sz="2400" b="1" u="sng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5CF405-7257-4DA0-960E-3C2E7ACD52A5}"/>
              </a:ext>
            </a:extLst>
          </p:cNvPr>
          <p:cNvSpPr txBox="1"/>
          <p:nvPr/>
        </p:nvSpPr>
        <p:spPr>
          <a:xfrm>
            <a:off x="2189288" y="410002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25E4F"/>
                </a:solidFill>
              </a:rPr>
              <a:t>Sistema de </a:t>
            </a:r>
            <a:r>
              <a:rPr lang="en-US" sz="2400" b="1" u="sng" dirty="0" err="1">
                <a:solidFill>
                  <a:srgbClr val="F25E4F"/>
                </a:solidFill>
              </a:rPr>
              <a:t>Ecuaciones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Lineales</a:t>
            </a:r>
            <a:endParaRPr lang="en-US" sz="2400" b="1" dirty="0">
              <a:solidFill>
                <a:srgbClr val="F25E4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/>
              <p:nvPr/>
            </p:nvSpPr>
            <p:spPr>
              <a:xfrm>
                <a:off x="2189288" y="957652"/>
                <a:ext cx="942169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Un </a:t>
                </a:r>
                <a:r>
                  <a:rPr lang="en-US" sz="2400" dirty="0" err="1"/>
                  <a:t>sistema</a:t>
                </a:r>
                <a:r>
                  <a:rPr lang="en-US" sz="2400" dirty="0"/>
                  <a:t> de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𝒎</m:t>
                    </m:r>
                    <m:r>
                      <a:rPr lang="ca-ES" sz="2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 err="1"/>
                  <a:t>ecuaciones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lineales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en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2400" b="1" dirty="0"/>
                  <a:t> variables </a:t>
                </a:r>
                <a:r>
                  <a:rPr lang="en-US" sz="2400" dirty="0"/>
                  <a:t>es una </a:t>
                </a:r>
                <a:r>
                  <a:rPr lang="en-US" sz="2400" dirty="0" err="1"/>
                  <a:t>colección</a:t>
                </a:r>
                <a:r>
                  <a:rPr lang="en-US" sz="2400" dirty="0"/>
                  <a:t> de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𝒎</m:t>
                    </m:r>
                    <m:r>
                      <a:rPr lang="pt-PT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ecuaciones, </a:t>
                </a:r>
                <a:r>
                  <a:rPr lang="en-GB" sz="2400" dirty="0" err="1"/>
                  <a:t>cada</a:t>
                </a:r>
                <a:r>
                  <a:rPr lang="en-GB" sz="2400" dirty="0"/>
                  <a:t> una de las </a:t>
                </a:r>
                <a:r>
                  <a:rPr lang="en-GB" sz="2400" dirty="0" err="1"/>
                  <a:t>cuales</a:t>
                </a:r>
                <a:r>
                  <a:rPr lang="en-GB" sz="2400" dirty="0"/>
                  <a:t> es lineal </a:t>
                </a:r>
                <a:r>
                  <a:rPr lang="en-GB" sz="2400" dirty="0" err="1"/>
                  <a:t>en</a:t>
                </a:r>
                <a:r>
                  <a:rPr lang="en-GB" sz="2400" dirty="0"/>
                  <a:t> las </a:t>
                </a:r>
                <a:r>
                  <a:rPr lang="en-GB" sz="2400" dirty="0" err="1"/>
                  <a:t>mismas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variables. </a:t>
                </a:r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9288" y="957652"/>
                <a:ext cx="9421693" cy="830997"/>
              </a:xfrm>
              <a:prstGeom prst="rect">
                <a:avLst/>
              </a:prstGeom>
              <a:blipFill>
                <a:blip r:embed="rId5"/>
                <a:stretch>
                  <a:fillRect l="-970" t="-5882" r="-970" b="-16176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m 6">
            <a:extLst>
              <a:ext uri="{FF2B5EF4-FFF2-40B4-BE49-F238E27FC236}">
                <a16:creationId xmlns:a16="http://schemas.microsoft.com/office/drawing/2014/main" id="{C0D8F441-D25E-4D7D-94D6-FC462ACC4A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/>
              <p:nvPr/>
            </p:nvSpPr>
            <p:spPr>
              <a:xfrm>
                <a:off x="2189288" y="1807657"/>
                <a:ext cx="947928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La forma general de un </a:t>
                </a:r>
                <a:r>
                  <a:rPr lang="en-US" sz="2400" dirty="0" err="1"/>
                  <a:t>sistema</a:t>
                </a:r>
                <a:r>
                  <a:rPr lang="en-US" sz="2400" dirty="0"/>
                  <a:t> de </a:t>
                </a:r>
                <a:r>
                  <a:rPr lang="en-US" sz="2400" dirty="0" err="1"/>
                  <a:t>este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tipo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en</a:t>
                </a:r>
                <a:r>
                  <a:rPr lang="en-US" sz="2400" dirty="0"/>
                  <a:t> las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s-ES" sz="2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,…,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 sz="240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pt-PT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, </a:t>
                </a:r>
                <a:r>
                  <a:rPr lang="en-US" sz="2400" dirty="0" err="1"/>
                  <a:t>viene</a:t>
                </a:r>
                <a:r>
                  <a:rPr lang="en-US" sz="2400" dirty="0"/>
                  <a:t> dada por:</a:t>
                </a:r>
              </a:p>
            </p:txBody>
          </p:sp>
        </mc:Choice>
        <mc:Fallback xmlns="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9288" y="1807657"/>
                <a:ext cx="9479287" cy="830997"/>
              </a:xfrm>
              <a:prstGeom prst="rect">
                <a:avLst/>
              </a:prstGeom>
              <a:blipFill>
                <a:blip r:embed="rId7"/>
                <a:stretch>
                  <a:fillRect l="-965" t="-5882" r="-1029" b="-16176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/>
              <p:nvPr/>
            </p:nvSpPr>
            <p:spPr>
              <a:xfrm>
                <a:off x="2408711" y="2407822"/>
                <a:ext cx="9143999" cy="1545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2400" b="0" i="1" smtClean="0">
                                        <a:latin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2407822"/>
                <a:ext cx="9143999" cy="15456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tângulo 22">
            <a:extLst>
              <a:ext uri="{FF2B5EF4-FFF2-40B4-BE49-F238E27FC236}">
                <a16:creationId xmlns:a16="http://schemas.microsoft.com/office/drawing/2014/main" id="{C85465CC-1B99-499A-90D3-89DD86C5A870}"/>
              </a:ext>
            </a:extLst>
          </p:cNvPr>
          <p:cNvSpPr/>
          <p:nvPr/>
        </p:nvSpPr>
        <p:spPr>
          <a:xfrm>
            <a:off x="2056933" y="4345482"/>
            <a:ext cx="9914021" cy="2041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Tenga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en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cuenta</a:t>
            </a:r>
            <a:r>
              <a:rPr lang="en-GB" sz="2400" b="1" dirty="0">
                <a:solidFill>
                  <a:srgbClr val="F25E4F"/>
                </a:solidFill>
              </a:rPr>
              <a:t>:</a:t>
            </a:r>
            <a:endParaRPr lang="en-GB" sz="2400" b="1" dirty="0"/>
          </a:p>
          <a:p>
            <a:pPr algn="just">
              <a:spcAft>
                <a:spcPts val="600"/>
              </a:spcAft>
            </a:pPr>
            <a:endParaRPr lang="en-GB" sz="2000" b="1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6C4011B-F54C-4D5F-811A-D3F6FDCA496A}"/>
              </a:ext>
            </a:extLst>
          </p:cNvPr>
          <p:cNvSpPr/>
          <p:nvPr/>
        </p:nvSpPr>
        <p:spPr>
          <a:xfrm>
            <a:off x="4331086" y="4254766"/>
            <a:ext cx="6908995" cy="1774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GB" sz="2400" b="1" dirty="0"/>
              <a:t>Un Sistema de </a:t>
            </a:r>
            <a:r>
              <a:rPr lang="en-GB" sz="2400" b="1" dirty="0" err="1"/>
              <a:t>Ecuaciones</a:t>
            </a:r>
            <a:r>
              <a:rPr lang="en-GB" sz="2400" b="1" dirty="0"/>
              <a:t> </a:t>
            </a:r>
            <a:r>
              <a:rPr lang="en-GB" sz="2400" b="1" dirty="0" err="1"/>
              <a:t>Lineales</a:t>
            </a:r>
            <a:r>
              <a:rPr lang="en-GB" sz="2400" b="1" dirty="0"/>
              <a:t> </a:t>
            </a:r>
            <a:r>
              <a:rPr lang="en-GB" sz="2400" dirty="0"/>
              <a:t>se dice que es:</a:t>
            </a:r>
          </a:p>
          <a:p>
            <a:pPr marL="342900" indent="-342900" algn="just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C00000"/>
                </a:solidFill>
              </a:rPr>
              <a:t>Compatible </a:t>
            </a:r>
            <a:r>
              <a:rPr lang="en-GB" sz="2400" dirty="0"/>
              <a:t>– </a:t>
            </a:r>
            <a:r>
              <a:rPr lang="en-GB" sz="2400" dirty="0" err="1"/>
              <a:t>si</a:t>
            </a:r>
            <a:r>
              <a:rPr lang="en-GB" sz="2400" dirty="0"/>
              <a:t> </a:t>
            </a:r>
            <a:r>
              <a:rPr lang="en-GB" sz="2400" dirty="0" err="1"/>
              <a:t>tiene</a:t>
            </a:r>
            <a:r>
              <a:rPr lang="en-GB" sz="2400" dirty="0"/>
              <a:t>, </a:t>
            </a:r>
            <a:r>
              <a:rPr lang="en-GB" sz="2400" dirty="0" err="1"/>
              <a:t>como</a:t>
            </a:r>
            <a:r>
              <a:rPr lang="en-GB" sz="2400" dirty="0"/>
              <a:t> </a:t>
            </a:r>
            <a:r>
              <a:rPr lang="en-GB" sz="2400" dirty="0" err="1"/>
              <a:t>mínimo</a:t>
            </a:r>
            <a:r>
              <a:rPr lang="en-GB" sz="2400" dirty="0"/>
              <a:t>, una </a:t>
            </a:r>
            <a:r>
              <a:rPr lang="en-GB" sz="2400" dirty="0" err="1"/>
              <a:t>solución</a:t>
            </a:r>
            <a:endParaRPr lang="en-GB" sz="2400" dirty="0"/>
          </a:p>
          <a:p>
            <a:pPr marL="342900" indent="-342900" algn="just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C00000"/>
                </a:solidFill>
              </a:rPr>
              <a:t>Incompatible </a:t>
            </a:r>
            <a:r>
              <a:rPr lang="en-GB" sz="2400" dirty="0"/>
              <a:t>– </a:t>
            </a:r>
            <a:r>
              <a:rPr lang="en-GB" sz="2400" dirty="0" err="1"/>
              <a:t>si</a:t>
            </a:r>
            <a:r>
              <a:rPr lang="en-GB" sz="2400" dirty="0"/>
              <a:t> no </a:t>
            </a:r>
            <a:r>
              <a:rPr lang="en-GB" sz="2400" dirty="0" err="1"/>
              <a:t>tiene</a:t>
            </a:r>
            <a:r>
              <a:rPr lang="en-GB" sz="2400" dirty="0"/>
              <a:t> </a:t>
            </a:r>
            <a:r>
              <a:rPr lang="en-GB" sz="2400" dirty="0" err="1"/>
              <a:t>ninguna</a:t>
            </a:r>
            <a:r>
              <a:rPr lang="en-GB" sz="2400" dirty="0"/>
              <a:t> </a:t>
            </a:r>
            <a:r>
              <a:rPr lang="en-GB" sz="2400" dirty="0" err="1"/>
              <a:t>solución</a:t>
            </a:r>
            <a:r>
              <a:rPr lang="en-GB" sz="2400" b="1" dirty="0"/>
              <a:t> </a:t>
            </a:r>
          </a:p>
        </p:txBody>
      </p:sp>
      <p:sp>
        <p:nvSpPr>
          <p:cNvPr id="21" name="Retângulo: Cantos Arredondados 23">
            <a:hlinkClick r:id="rId9" action="ppaction://hlinksldjump"/>
            <a:extLst>
              <a:ext uri="{FF2B5EF4-FFF2-40B4-BE49-F238E27FC236}">
                <a16:creationId xmlns:a16="http://schemas.microsoft.com/office/drawing/2014/main" id="{9CBBBE8D-48E6-4EB5-91C0-A6178792D15D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5" name="Retângulo: Cantos Arredondados 24">
            <a:hlinkClick r:id="rId10" action="ppaction://hlinksldjump"/>
            <a:extLst>
              <a:ext uri="{FF2B5EF4-FFF2-40B4-BE49-F238E27FC236}">
                <a16:creationId xmlns:a16="http://schemas.microsoft.com/office/drawing/2014/main" id="{768CDE2A-5715-415F-B035-813D69192792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6" name="Retângulo: Cantos Arredondados 25">
            <a:hlinkClick r:id="rId11" action="ppaction://hlinksldjump"/>
            <a:extLst>
              <a:ext uri="{FF2B5EF4-FFF2-40B4-BE49-F238E27FC236}">
                <a16:creationId xmlns:a16="http://schemas.microsoft.com/office/drawing/2014/main" id="{270ED85B-FD57-4FAD-855D-5E1AA136B45D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37" name="Retângulo: Cantos Arredondados 20">
            <a:hlinkClick r:id="rId12" action="ppaction://hlinksldjump"/>
            <a:extLst>
              <a:ext uri="{FF2B5EF4-FFF2-40B4-BE49-F238E27FC236}">
                <a16:creationId xmlns:a16="http://schemas.microsoft.com/office/drawing/2014/main" id="{3A4A554C-D42F-4E18-B290-70FF6C3AC2E0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21">
            <a:hlinkClick r:id="rId13" action="ppaction://hlinksldjump"/>
            <a:extLst>
              <a:ext uri="{FF2B5EF4-FFF2-40B4-BE49-F238E27FC236}">
                <a16:creationId xmlns:a16="http://schemas.microsoft.com/office/drawing/2014/main" id="{A44B298C-9120-481E-9E52-685A37A3A5F3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9" name="Retângulo: Cantos Arredondados 22">
            <a:hlinkClick r:id="rId14" action="ppaction://hlinksldjump"/>
            <a:extLst>
              <a:ext uri="{FF2B5EF4-FFF2-40B4-BE49-F238E27FC236}">
                <a16:creationId xmlns:a16="http://schemas.microsoft.com/office/drawing/2014/main" id="{E391CE36-99FC-404D-921E-BEF745DD4B35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168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88682" y="426720"/>
            <a:ext cx="9914021" cy="6014642"/>
          </a:xfrm>
          <a:prstGeom prst="roundRect">
            <a:avLst>
              <a:gd name="adj" fmla="val 3420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s-ES" sz="2400" b="1" u="sng" dirty="0">
              <a:solidFill>
                <a:srgbClr val="FF2929"/>
              </a:solidFill>
            </a:endParaRPr>
          </a:p>
          <a:p>
            <a:endParaRPr lang="es-ES" sz="2400" dirty="0"/>
          </a:p>
          <a:p>
            <a:r>
              <a:rPr lang="es-ES" dirty="0"/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5CF405-7257-4DA0-960E-3C2E7ACD52A5}"/>
              </a:ext>
            </a:extLst>
          </p:cNvPr>
          <p:cNvSpPr txBox="1"/>
          <p:nvPr/>
        </p:nvSpPr>
        <p:spPr>
          <a:xfrm>
            <a:off x="2288928" y="739828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Ejemplos</a:t>
            </a:r>
            <a:r>
              <a:rPr lang="en-US" sz="2400" b="1" u="sng" dirty="0">
                <a:solidFill>
                  <a:srgbClr val="29A6FF"/>
                </a:solidFill>
              </a:rPr>
              <a:t> de </a:t>
            </a:r>
            <a:r>
              <a:rPr lang="en-US" sz="2400" b="1" u="sng" dirty="0" err="1">
                <a:solidFill>
                  <a:srgbClr val="29A6FF"/>
                </a:solidFill>
              </a:rPr>
              <a:t>sistemas</a:t>
            </a:r>
            <a:r>
              <a:rPr lang="en-US" sz="2400" b="1" u="sng" dirty="0">
                <a:solidFill>
                  <a:srgbClr val="29A6FF"/>
                </a:solidFill>
              </a:rPr>
              <a:t> de </a:t>
            </a:r>
            <a:r>
              <a:rPr lang="en-US" sz="2400" b="1" u="sng" dirty="0" err="1">
                <a:solidFill>
                  <a:srgbClr val="29A6FF"/>
                </a:solidFill>
              </a:rPr>
              <a:t>ecuaciones</a:t>
            </a:r>
            <a:r>
              <a:rPr lang="en-US" sz="2400" b="1" u="sng" dirty="0">
                <a:solidFill>
                  <a:srgbClr val="29A6FF"/>
                </a:solidFill>
              </a:rPr>
              <a:t> </a:t>
            </a:r>
            <a:r>
              <a:rPr lang="en-US" sz="2400" b="1" u="sng" dirty="0" err="1">
                <a:solidFill>
                  <a:srgbClr val="29A6FF"/>
                </a:solidFill>
              </a:rPr>
              <a:t>lineales</a:t>
            </a:r>
            <a:endParaRPr lang="en-US" sz="2400" b="1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D93B758A-4F1D-479D-9EBD-C85654B02AB3}"/>
                  </a:ext>
                </a:extLst>
              </p:cNvPr>
              <p:cNvSpPr txBox="1"/>
              <p:nvPr/>
            </p:nvSpPr>
            <p:spPr>
              <a:xfrm>
                <a:off x="2386941" y="1377538"/>
                <a:ext cx="2280062" cy="1039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800" b="1" dirty="0">
                  <a:solidFill>
                    <a:srgbClr val="29A6FF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=−1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/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D93B758A-4F1D-479D-9EBD-C85654B02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941" y="1377538"/>
                <a:ext cx="2280062" cy="10392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C70FB810-6853-4C8F-9EF9-632808A7DF7D}"/>
                  </a:ext>
                </a:extLst>
              </p:cNvPr>
              <p:cNvSpPr txBox="1"/>
              <p:nvPr/>
            </p:nvSpPr>
            <p:spPr>
              <a:xfrm>
                <a:off x="5379522" y="1363682"/>
                <a:ext cx="2588821" cy="1394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800" b="1" dirty="0">
                  <a:solidFill>
                    <a:srgbClr val="29A6FF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/>
                                  <m:t> 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=0</m:t>
                                    </m:r>
                                  </m:e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+3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C70FB810-6853-4C8F-9EF9-632808A7DF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522" y="1363682"/>
                <a:ext cx="2588821" cy="13945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3E3D0117-DEA5-4B7A-93A9-D66D776A2E08}"/>
                  </a:ext>
                </a:extLst>
              </p:cNvPr>
              <p:cNvSpPr txBox="1"/>
              <p:nvPr/>
            </p:nvSpPr>
            <p:spPr>
              <a:xfrm>
                <a:off x="8478982" y="1363681"/>
                <a:ext cx="3192482" cy="1394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800" b="1" dirty="0">
                  <a:solidFill>
                    <a:srgbClr val="29A6FF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/>
                                  <m:t> 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s-ES" sz="2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s-E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=0</m:t>
                                    </m:r>
                                  </m:e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s-ES" sz="2400" b="0" i="1" smtClean="0">
                                        <a:latin typeface="Cambria Math" panose="02040503050406030204" pitchFamily="18" charset="0"/>
                                      </a:rPr>
                                      <m:t>+2</m:t>
                                    </m:r>
                                    <m:r>
                                      <a:rPr lang="es-E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3E3D0117-DEA5-4B7A-93A9-D66D776A2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8982" y="1363681"/>
                <a:ext cx="3192482" cy="139454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EBB465F9-1C89-4BAE-9C4B-A859F3CD8A66}"/>
                  </a:ext>
                </a:extLst>
              </p:cNvPr>
              <p:cNvSpPr txBox="1"/>
              <p:nvPr/>
            </p:nvSpPr>
            <p:spPr>
              <a:xfrm>
                <a:off x="2606897" y="3810000"/>
                <a:ext cx="2382843" cy="1394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800" b="1" dirty="0">
                  <a:solidFill>
                    <a:srgbClr val="29A6FF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b="0" i="1" baseline="-2500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b="0" i="1" baseline="-2500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/>
                                  <m:t> 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sz="2400" i="1" baseline="-2500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sz="2400" i="1" baseline="-250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=2</m:t>
                                    </m:r>
                                  </m:e>
                                  <m:e>
                                    <m:r>
                                      <a:rPr lang="es-ES" sz="2400" b="0" i="1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  <m:r>
                                      <a:rPr lang="es-E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sz="2400" i="1" baseline="-2500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b="0" i="1" smtClean="0">
                                        <a:latin typeface="Cambria Math" panose="02040503050406030204" pitchFamily="18" charset="0"/>
                                      </a:rPr>
                                      <m:t>+2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sz="2400" i="1" baseline="-250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s-ES" sz="2400" b="0" i="1" smtClean="0">
                                        <a:latin typeface="Cambria Math" panose="02040503050406030204" pitchFamily="18" charset="0"/>
                                      </a:rPr>
                                      <m:t>=0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EBB465F9-1C89-4BAE-9C4B-A859F3CD8A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897" y="3810000"/>
                <a:ext cx="2382843" cy="139454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agem 6">
            <a:extLst>
              <a:ext uri="{FF2B5EF4-FFF2-40B4-BE49-F238E27FC236}">
                <a16:creationId xmlns:a16="http://schemas.microsoft.com/office/drawing/2014/main" id="{CA91E5D3-DA04-429F-9266-B384987EBCF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3B1FF191-E47B-4B54-9896-444A9DE9962F}"/>
              </a:ext>
            </a:extLst>
          </p:cNvPr>
          <p:cNvSpPr/>
          <p:nvPr/>
        </p:nvSpPr>
        <p:spPr>
          <a:xfrm>
            <a:off x="6096000" y="4454360"/>
            <a:ext cx="5333471" cy="17062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>
                <a:solidFill>
                  <a:srgbClr val="F25E4F"/>
                </a:solidFill>
              </a:rPr>
              <a:t>  </a:t>
            </a:r>
            <a:r>
              <a:rPr lang="en-GB" sz="2000" b="1" dirty="0" err="1">
                <a:solidFill>
                  <a:srgbClr val="F25E4F"/>
                </a:solidFill>
              </a:rPr>
              <a:t>Tenga</a:t>
            </a:r>
            <a:r>
              <a:rPr lang="en-GB" sz="2000" b="1" dirty="0">
                <a:solidFill>
                  <a:srgbClr val="F25E4F"/>
                </a:solidFill>
              </a:rPr>
              <a:t> </a:t>
            </a:r>
            <a:r>
              <a:rPr lang="en-GB" sz="2000" b="1" dirty="0" err="1">
                <a:solidFill>
                  <a:srgbClr val="F25E4F"/>
                </a:solidFill>
              </a:rPr>
              <a:t>en</a:t>
            </a:r>
            <a:r>
              <a:rPr lang="en-GB" sz="2000" b="1" dirty="0">
                <a:solidFill>
                  <a:srgbClr val="F25E4F"/>
                </a:solidFill>
              </a:rPr>
              <a:t> </a:t>
            </a:r>
            <a:r>
              <a:rPr lang="en-GB" sz="2000" b="1" dirty="0" err="1">
                <a:solidFill>
                  <a:srgbClr val="F25E4F"/>
                </a:solidFill>
              </a:rPr>
              <a:t>cuenta</a:t>
            </a:r>
            <a:r>
              <a:rPr lang="en-GB" sz="2000" b="1" dirty="0">
                <a:solidFill>
                  <a:srgbClr val="F25E4F"/>
                </a:solidFill>
              </a:rPr>
              <a:t>:</a:t>
            </a:r>
            <a:endParaRPr lang="en-GB" sz="2000" b="1" dirty="0"/>
          </a:p>
          <a:p>
            <a:pPr algn="just">
              <a:spcAft>
                <a:spcPts val="600"/>
              </a:spcAft>
            </a:pPr>
            <a:endParaRPr lang="en-GB" sz="2000" b="1" dirty="0">
              <a:solidFill>
                <a:srgbClr val="F25E4F"/>
              </a:solidFill>
            </a:endParaRP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6D57B03E-F5A1-4F37-825F-8D8E85372893}"/>
              </a:ext>
            </a:extLst>
          </p:cNvPr>
          <p:cNvSpPr/>
          <p:nvPr/>
        </p:nvSpPr>
        <p:spPr>
          <a:xfrm>
            <a:off x="6212261" y="4755384"/>
            <a:ext cx="50819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Clr>
                <a:schemeClr val="tx1"/>
              </a:buClr>
            </a:pPr>
            <a:r>
              <a:rPr lang="en-GB" sz="2000" dirty="0"/>
              <a:t>Los </a:t>
            </a:r>
            <a:r>
              <a:rPr lang="en-GB" sz="2000" dirty="0" err="1"/>
              <a:t>sistemas</a:t>
            </a:r>
            <a:r>
              <a:rPr lang="en-GB" sz="2000" dirty="0"/>
              <a:t> de </a:t>
            </a:r>
            <a:r>
              <a:rPr lang="en-GB" sz="2000" dirty="0" err="1"/>
              <a:t>ecuaciones</a:t>
            </a:r>
            <a:r>
              <a:rPr lang="en-GB" sz="2000" dirty="0"/>
              <a:t> </a:t>
            </a:r>
            <a:r>
              <a:rPr lang="en-GB" sz="2000" dirty="0" err="1"/>
              <a:t>lineales</a:t>
            </a:r>
            <a:r>
              <a:rPr lang="en-GB" sz="2000" dirty="0"/>
              <a:t> </a:t>
            </a:r>
            <a:r>
              <a:rPr lang="en-GB" sz="2000" dirty="0" err="1"/>
              <a:t>pueden</a:t>
            </a:r>
            <a:r>
              <a:rPr lang="en-GB" sz="2000" dirty="0"/>
              <a:t> </a:t>
            </a:r>
            <a:r>
              <a:rPr lang="en-GB" sz="2000" dirty="0" err="1"/>
              <a:t>tener</a:t>
            </a:r>
            <a:r>
              <a:rPr lang="en-GB" sz="2000" dirty="0"/>
              <a:t> un </a:t>
            </a:r>
            <a:r>
              <a:rPr lang="en-GB" sz="2000" dirty="0" err="1"/>
              <a:t>número</a:t>
            </a:r>
            <a:r>
              <a:rPr lang="en-GB" sz="2000" dirty="0"/>
              <a:t> de variables </a:t>
            </a:r>
            <a:r>
              <a:rPr lang="en-GB" sz="2000" dirty="0" err="1"/>
              <a:t>diferente</a:t>
            </a:r>
            <a:r>
              <a:rPr lang="en-GB" sz="2000" dirty="0"/>
              <a:t> del </a:t>
            </a:r>
            <a:r>
              <a:rPr lang="en-GB" sz="2000" dirty="0" err="1"/>
              <a:t>número</a:t>
            </a:r>
            <a:r>
              <a:rPr lang="en-GB" sz="2000" dirty="0"/>
              <a:t> de </a:t>
            </a:r>
            <a:r>
              <a:rPr lang="en-GB" sz="2000" dirty="0" err="1"/>
              <a:t>ecuaciones</a:t>
            </a:r>
            <a:r>
              <a:rPr lang="en-GB" sz="2000" dirty="0"/>
              <a:t> </a:t>
            </a:r>
            <a:r>
              <a:rPr lang="en-GB" sz="2000" dirty="0" err="1"/>
              <a:t>pero</a:t>
            </a:r>
            <a:r>
              <a:rPr lang="en-GB" sz="2000" dirty="0"/>
              <a:t> las </a:t>
            </a:r>
            <a:r>
              <a:rPr lang="en-GB" sz="2000" dirty="0" err="1"/>
              <a:t>ecuaciones</a:t>
            </a:r>
            <a:r>
              <a:rPr lang="en-GB" sz="2000" dirty="0"/>
              <a:t> </a:t>
            </a:r>
            <a:r>
              <a:rPr lang="en-GB" sz="2000" b="1" dirty="0" err="1"/>
              <a:t>siempre</a:t>
            </a:r>
            <a:r>
              <a:rPr lang="en-GB" sz="2000" b="1" dirty="0"/>
              <a:t> son </a:t>
            </a:r>
            <a:r>
              <a:rPr lang="en-GB" sz="2000" b="1" dirty="0" err="1"/>
              <a:t>lineales</a:t>
            </a:r>
            <a:r>
              <a:rPr lang="en-GB" sz="2000" dirty="0"/>
              <a:t>.</a:t>
            </a:r>
          </a:p>
        </p:txBody>
      </p:sp>
      <p:sp>
        <p:nvSpPr>
          <p:cNvPr id="32" name="CuadroTexto 17">
            <a:extLst>
              <a:ext uri="{FF2B5EF4-FFF2-40B4-BE49-F238E27FC236}">
                <a16:creationId xmlns:a16="http://schemas.microsoft.com/office/drawing/2014/main" id="{E7E959CE-8454-405D-882D-86AFF60E44CA}"/>
              </a:ext>
            </a:extLst>
          </p:cNvPr>
          <p:cNvSpPr txBox="1"/>
          <p:nvPr/>
        </p:nvSpPr>
        <p:spPr>
          <a:xfrm>
            <a:off x="2339440" y="2337488"/>
            <a:ext cx="2588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b="1" dirty="0">
              <a:solidFill>
                <a:srgbClr val="0C2B8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C2B8E"/>
                </a:solidFill>
              </a:rPr>
              <a:t>2 variables (</a:t>
            </a:r>
            <a:r>
              <a:rPr lang="en-US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C2B8E"/>
                </a:solidFill>
              </a:rPr>
              <a:t>, </a:t>
            </a:r>
            <a:r>
              <a:rPr lang="en-US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C2B8E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C2B8E"/>
                </a:solidFill>
              </a:rPr>
              <a:t>2 </a:t>
            </a:r>
            <a:r>
              <a:rPr lang="en-US" sz="2400" dirty="0" err="1">
                <a:solidFill>
                  <a:srgbClr val="0C2B8E"/>
                </a:solidFill>
              </a:rPr>
              <a:t>ecuaciones</a:t>
            </a:r>
            <a:endParaRPr lang="en-US" sz="2400" dirty="0">
              <a:solidFill>
                <a:srgbClr val="0C2B8E"/>
              </a:solidFill>
            </a:endParaRPr>
          </a:p>
        </p:txBody>
      </p:sp>
      <p:sp>
        <p:nvSpPr>
          <p:cNvPr id="33" name="CuadroTexto 19">
            <a:extLst>
              <a:ext uri="{FF2B5EF4-FFF2-40B4-BE49-F238E27FC236}">
                <a16:creationId xmlns:a16="http://schemas.microsoft.com/office/drawing/2014/main" id="{58F2ADA8-31CB-4A7B-9A4D-629C5BB7072D}"/>
              </a:ext>
            </a:extLst>
          </p:cNvPr>
          <p:cNvSpPr txBox="1"/>
          <p:nvPr/>
        </p:nvSpPr>
        <p:spPr>
          <a:xfrm>
            <a:off x="5379522" y="2814542"/>
            <a:ext cx="2839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C2B8E"/>
                </a:solidFill>
              </a:rPr>
              <a:t>3 variables (</a:t>
            </a:r>
            <a:r>
              <a:rPr lang="en-US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C2B8E"/>
                </a:solidFill>
              </a:rPr>
              <a:t>, </a:t>
            </a:r>
            <a:r>
              <a:rPr lang="en-US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solidFill>
                  <a:srgbClr val="0C2B8E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C2B8E"/>
                </a:solidFill>
              </a:rPr>
              <a:t>3 </a:t>
            </a:r>
            <a:r>
              <a:rPr lang="en-US" sz="2400" dirty="0" err="1">
                <a:solidFill>
                  <a:srgbClr val="0C2B8E"/>
                </a:solidFill>
              </a:rPr>
              <a:t>ecuaciones</a:t>
            </a:r>
            <a:endParaRPr lang="en-US" sz="2400" dirty="0">
              <a:solidFill>
                <a:srgbClr val="0C2B8E"/>
              </a:solidFill>
            </a:endParaRPr>
          </a:p>
        </p:txBody>
      </p:sp>
      <p:sp>
        <p:nvSpPr>
          <p:cNvPr id="34" name="CuadroTexto 21">
            <a:extLst>
              <a:ext uri="{FF2B5EF4-FFF2-40B4-BE49-F238E27FC236}">
                <a16:creationId xmlns:a16="http://schemas.microsoft.com/office/drawing/2014/main" id="{0F22A623-E33C-4F2E-8EB8-0D4C3B15C451}"/>
              </a:ext>
            </a:extLst>
          </p:cNvPr>
          <p:cNvSpPr txBox="1"/>
          <p:nvPr/>
        </p:nvSpPr>
        <p:spPr>
          <a:xfrm>
            <a:off x="8573631" y="2672946"/>
            <a:ext cx="31924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800" b="1" dirty="0">
              <a:solidFill>
                <a:srgbClr val="0C2B8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C2B8E"/>
                </a:solidFill>
              </a:rPr>
              <a:t>4 variables (</a:t>
            </a:r>
            <a:r>
              <a:rPr lang="en-US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C2B8E"/>
                </a:solidFill>
              </a:rPr>
              <a:t>, </a:t>
            </a:r>
            <a:r>
              <a:rPr lang="en-US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rgbClr val="0C2B8E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C2B8E"/>
                </a:solidFill>
              </a:rPr>
              <a:t>3 </a:t>
            </a:r>
            <a:r>
              <a:rPr lang="en-US" sz="2400" dirty="0" err="1">
                <a:solidFill>
                  <a:srgbClr val="0C2B8E"/>
                </a:solidFill>
              </a:rPr>
              <a:t>ecuaciones</a:t>
            </a:r>
            <a:endParaRPr lang="en-US" sz="2400" dirty="0">
              <a:solidFill>
                <a:srgbClr val="0C2B8E"/>
              </a:solidFill>
            </a:endParaRPr>
          </a:p>
        </p:txBody>
      </p:sp>
      <p:sp>
        <p:nvSpPr>
          <p:cNvPr id="35" name="CuadroTexto 22">
            <a:extLst>
              <a:ext uri="{FF2B5EF4-FFF2-40B4-BE49-F238E27FC236}">
                <a16:creationId xmlns:a16="http://schemas.microsoft.com/office/drawing/2014/main" id="{E4EBE6F0-74B4-4891-8949-F83F2E3E67D8}"/>
              </a:ext>
            </a:extLst>
          </p:cNvPr>
          <p:cNvSpPr txBox="1"/>
          <p:nvPr/>
        </p:nvSpPr>
        <p:spPr>
          <a:xfrm>
            <a:off x="2606896" y="5075262"/>
            <a:ext cx="28591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b="1" dirty="0">
              <a:solidFill>
                <a:srgbClr val="0C2B8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C2B8E"/>
                </a:solidFill>
              </a:rPr>
              <a:t>2 variables (</a:t>
            </a:r>
            <a:r>
              <a:rPr lang="en-US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C2B8E"/>
                </a:solidFill>
              </a:rPr>
              <a:t>, </a:t>
            </a:r>
            <a:r>
              <a:rPr lang="en-US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C2B8E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C2B8E"/>
                </a:solidFill>
              </a:rPr>
              <a:t>3 </a:t>
            </a:r>
            <a:r>
              <a:rPr lang="en-US" sz="2400" dirty="0" err="1">
                <a:solidFill>
                  <a:srgbClr val="0C2B8E"/>
                </a:solidFill>
              </a:rPr>
              <a:t>ecuaciones</a:t>
            </a:r>
            <a:endParaRPr lang="en-US" sz="2400" dirty="0">
              <a:solidFill>
                <a:srgbClr val="0C2B8E"/>
              </a:solidFill>
            </a:endParaRPr>
          </a:p>
        </p:txBody>
      </p:sp>
      <p:sp>
        <p:nvSpPr>
          <p:cNvPr id="7" name="Seta: Curvada Para a Direita 6">
            <a:extLst>
              <a:ext uri="{FF2B5EF4-FFF2-40B4-BE49-F238E27FC236}">
                <a16:creationId xmlns:a16="http://schemas.microsoft.com/office/drawing/2014/main" id="{2A0C18BA-F00F-4797-B3EB-833349DC00F0}"/>
              </a:ext>
            </a:extLst>
          </p:cNvPr>
          <p:cNvSpPr/>
          <p:nvPr/>
        </p:nvSpPr>
        <p:spPr>
          <a:xfrm>
            <a:off x="2138191" y="1965422"/>
            <a:ext cx="301474" cy="954107"/>
          </a:xfrm>
          <a:prstGeom prst="curvedRightArrow">
            <a:avLst/>
          </a:prstGeom>
          <a:solidFill>
            <a:srgbClr val="29A6FF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6" name="Seta: Curvada Para a Direita 35">
            <a:extLst>
              <a:ext uri="{FF2B5EF4-FFF2-40B4-BE49-F238E27FC236}">
                <a16:creationId xmlns:a16="http://schemas.microsoft.com/office/drawing/2014/main" id="{623C3B22-C4AA-4FF0-9183-95AF34B974A7}"/>
              </a:ext>
            </a:extLst>
          </p:cNvPr>
          <p:cNvSpPr/>
          <p:nvPr/>
        </p:nvSpPr>
        <p:spPr>
          <a:xfrm>
            <a:off x="5044110" y="2105946"/>
            <a:ext cx="365260" cy="1185649"/>
          </a:xfrm>
          <a:prstGeom prst="curvedRightArrow">
            <a:avLst/>
          </a:prstGeom>
          <a:solidFill>
            <a:srgbClr val="29A6FF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8" name="Seta: Curvada Para a Direita 37">
            <a:extLst>
              <a:ext uri="{FF2B5EF4-FFF2-40B4-BE49-F238E27FC236}">
                <a16:creationId xmlns:a16="http://schemas.microsoft.com/office/drawing/2014/main" id="{786397AB-4B8A-4229-9030-80A5252CBD7C}"/>
              </a:ext>
            </a:extLst>
          </p:cNvPr>
          <p:cNvSpPr/>
          <p:nvPr/>
        </p:nvSpPr>
        <p:spPr>
          <a:xfrm>
            <a:off x="8213736" y="2064980"/>
            <a:ext cx="365260" cy="1185649"/>
          </a:xfrm>
          <a:prstGeom prst="curvedRightArrow">
            <a:avLst/>
          </a:prstGeom>
          <a:solidFill>
            <a:srgbClr val="29A6FF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9" name="Seta: Curvada Para a Direita 38">
            <a:extLst>
              <a:ext uri="{FF2B5EF4-FFF2-40B4-BE49-F238E27FC236}">
                <a16:creationId xmlns:a16="http://schemas.microsoft.com/office/drawing/2014/main" id="{98E83B0B-DDE4-45C0-9A25-7CEEB09868E0}"/>
              </a:ext>
            </a:extLst>
          </p:cNvPr>
          <p:cNvSpPr/>
          <p:nvPr/>
        </p:nvSpPr>
        <p:spPr>
          <a:xfrm>
            <a:off x="2246439" y="4517189"/>
            <a:ext cx="365260" cy="1185649"/>
          </a:xfrm>
          <a:prstGeom prst="curvedRightArrow">
            <a:avLst/>
          </a:prstGeom>
          <a:solidFill>
            <a:srgbClr val="29A6FF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Retângulo: Cantos Arredondados 23">
            <a:hlinkClick r:id="rId10" action="ppaction://hlinksldjump"/>
            <a:extLst>
              <a:ext uri="{FF2B5EF4-FFF2-40B4-BE49-F238E27FC236}">
                <a16:creationId xmlns:a16="http://schemas.microsoft.com/office/drawing/2014/main" id="{A49B6730-6DAD-44B6-8970-F225C56FFB38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0" name="Retângulo: Cantos Arredondados 24">
            <a:hlinkClick r:id="rId11" action="ppaction://hlinksldjump"/>
            <a:extLst>
              <a:ext uri="{FF2B5EF4-FFF2-40B4-BE49-F238E27FC236}">
                <a16:creationId xmlns:a16="http://schemas.microsoft.com/office/drawing/2014/main" id="{E0365032-ADF8-484A-A9B0-A3AB2EAA3103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1" name="Retângulo: Cantos Arredondados 25">
            <a:hlinkClick r:id="rId12" action="ppaction://hlinksldjump"/>
            <a:extLst>
              <a:ext uri="{FF2B5EF4-FFF2-40B4-BE49-F238E27FC236}">
                <a16:creationId xmlns:a16="http://schemas.microsoft.com/office/drawing/2014/main" id="{9127655E-3E71-441C-90C4-065D79292A88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52" name="Retângulo: Cantos Arredondados 20">
            <a:hlinkClick r:id="rId13" action="ppaction://hlinksldjump"/>
            <a:extLst>
              <a:ext uri="{FF2B5EF4-FFF2-40B4-BE49-F238E27FC236}">
                <a16:creationId xmlns:a16="http://schemas.microsoft.com/office/drawing/2014/main" id="{76D2E972-DCAC-4245-8067-DFB709ABF7C6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3" name="Retângulo: Cantos Arredondados 21">
            <a:hlinkClick r:id="rId14" action="ppaction://hlinksldjump"/>
            <a:extLst>
              <a:ext uri="{FF2B5EF4-FFF2-40B4-BE49-F238E27FC236}">
                <a16:creationId xmlns:a16="http://schemas.microsoft.com/office/drawing/2014/main" id="{6C8FE722-8331-4021-A2F1-6D376F2B83B7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4" name="Retângulo: Cantos Arredondados 22">
            <a:hlinkClick r:id="rId15" action="ppaction://hlinksldjump"/>
            <a:extLst>
              <a:ext uri="{FF2B5EF4-FFF2-40B4-BE49-F238E27FC236}">
                <a16:creationId xmlns:a16="http://schemas.microsoft.com/office/drawing/2014/main" id="{4E5A0E0E-37F3-4B65-8927-7AF74B2F5072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66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20" grpId="0"/>
      <p:bldP spid="22" grpId="0"/>
      <p:bldP spid="23" grpId="0"/>
      <p:bldP spid="30" grpId="0" animBg="1"/>
      <p:bldP spid="31" grpId="0"/>
      <p:bldP spid="32" grpId="0"/>
      <p:bldP spid="33" grpId="0"/>
      <p:bldP spid="34" grpId="0"/>
      <p:bldP spid="35" grpId="0"/>
      <p:bldP spid="7" grpId="0" animBg="1"/>
      <p:bldP spid="36" grpId="0" animBg="1"/>
      <p:bldP spid="38" grpId="0" animBg="1"/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redondeado 12">
            <a:extLst>
              <a:ext uri="{FF2B5EF4-FFF2-40B4-BE49-F238E27FC236}">
                <a16:creationId xmlns:a16="http://schemas.microsoft.com/office/drawing/2014/main" id="{3C1A9241-6521-4B62-B2C1-BB78C1EA3D28}"/>
              </a:ext>
            </a:extLst>
          </p:cNvPr>
          <p:cNvSpPr/>
          <p:nvPr/>
        </p:nvSpPr>
        <p:spPr>
          <a:xfrm>
            <a:off x="2100435" y="2633521"/>
            <a:ext cx="9914021" cy="3896686"/>
          </a:xfrm>
          <a:prstGeom prst="roundRect">
            <a:avLst>
              <a:gd name="adj" fmla="val 3427"/>
            </a:avLst>
          </a:prstGeom>
          <a:solidFill>
            <a:schemeClr val="bg1"/>
          </a:solidFill>
          <a:ln cmpd="thickThin">
            <a:solidFill>
              <a:srgbClr val="29A6F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327793"/>
            <a:ext cx="9914021" cy="2140903"/>
          </a:xfrm>
          <a:prstGeom prst="roundRect">
            <a:avLst>
              <a:gd name="adj" fmla="val 3596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dirty="0"/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F0800BA3-814D-4E21-BE06-B37294C0978F}"/>
              </a:ext>
            </a:extLst>
          </p:cNvPr>
          <p:cNvGrpSpPr/>
          <p:nvPr/>
        </p:nvGrpSpPr>
        <p:grpSpPr>
          <a:xfrm>
            <a:off x="8318155" y="2850548"/>
            <a:ext cx="3095889" cy="3095889"/>
            <a:chOff x="8318155" y="2850548"/>
            <a:chExt cx="3095889" cy="3095889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18155" y="2850548"/>
              <a:ext cx="3095889" cy="3095889"/>
            </a:xfrm>
            <a:prstGeom prst="rect">
              <a:avLst/>
            </a:prstGeom>
          </p:spPr>
        </p:pic>
        <p:cxnSp>
          <p:nvCxnSpPr>
            <p:cNvPr id="7" name="Conector recto 6"/>
            <p:cNvCxnSpPr/>
            <p:nvPr/>
          </p:nvCxnSpPr>
          <p:spPr>
            <a:xfrm>
              <a:off x="9787467" y="3778015"/>
              <a:ext cx="1057392" cy="0"/>
            </a:xfrm>
            <a:prstGeom prst="line">
              <a:avLst/>
            </a:prstGeom>
            <a:ln w="1270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/>
            <p:cNvCxnSpPr/>
            <p:nvPr/>
          </p:nvCxnSpPr>
          <p:spPr>
            <a:xfrm flipV="1">
              <a:off x="10833570" y="3774252"/>
              <a:ext cx="0" cy="1377857"/>
            </a:xfrm>
            <a:prstGeom prst="line">
              <a:avLst/>
            </a:prstGeom>
            <a:ln w="1270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" name="Objeto 7">
              <a:extLst>
                <a:ext uri="{FF2B5EF4-FFF2-40B4-BE49-F238E27FC236}">
                  <a16:creationId xmlns:a16="http://schemas.microsoft.com/office/drawing/2014/main" id="{8E6CFF80-2A8A-4801-BE70-82D0FDD50E8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19883443"/>
                </p:ext>
              </p:extLst>
            </p:nvPr>
          </p:nvGraphicFramePr>
          <p:xfrm>
            <a:off x="8941169" y="5566787"/>
            <a:ext cx="1041991" cy="2707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24" name="Equation" r:id="rId8" imgW="812447" imgH="228501" progId="Equation.DSMT4">
                    <p:embed/>
                  </p:oleObj>
                </mc:Choice>
                <mc:Fallback>
                  <p:oleObj name="Equation" r:id="rId8" imgW="812447" imgH="228501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41169" y="5566787"/>
                          <a:ext cx="1041991" cy="27071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CuadroTexto 9"/>
            <p:cNvSpPr txBox="1"/>
            <p:nvPr/>
          </p:nvSpPr>
          <p:spPr>
            <a:xfrm>
              <a:off x="10772421" y="3687292"/>
              <a:ext cx="4251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solidFill>
                    <a:srgbClr val="00B050"/>
                  </a:solidFill>
                </a:rPr>
                <a:t>(3,2)</a:t>
              </a:r>
            </a:p>
          </p:txBody>
        </p:sp>
        <p:graphicFrame>
          <p:nvGraphicFramePr>
            <p:cNvPr id="14" name="Objeto 13">
              <a:extLst>
                <a:ext uri="{FF2B5EF4-FFF2-40B4-BE49-F238E27FC236}">
                  <a16:creationId xmlns:a16="http://schemas.microsoft.com/office/drawing/2014/main" id="{90936F76-36D0-460F-AC22-B34938CFCA9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28255901"/>
                </p:ext>
              </p:extLst>
            </p:nvPr>
          </p:nvGraphicFramePr>
          <p:xfrm>
            <a:off x="8576447" y="4353491"/>
            <a:ext cx="963239" cy="2719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25" name="Equation" r:id="rId10" imgW="812447" imgH="228501" progId="Equation.DSMT4">
                    <p:embed/>
                  </p:oleObj>
                </mc:Choice>
                <mc:Fallback>
                  <p:oleObj name="Equation" r:id="rId10" imgW="812447" imgH="228501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76447" y="4353491"/>
                          <a:ext cx="963239" cy="27197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1D01AAD2-BFB0-4ECD-8A6B-86CBDA9F8E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43950" y="3432810"/>
              <a:ext cx="2438400" cy="2436971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60518730-4C97-4F01-8105-91DAF3055E37}"/>
              </a:ext>
            </a:extLst>
          </p:cNvPr>
          <p:cNvSpPr txBox="1"/>
          <p:nvPr/>
        </p:nvSpPr>
        <p:spPr>
          <a:xfrm>
            <a:off x="2246177" y="2752027"/>
            <a:ext cx="1627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Ejemplos</a:t>
            </a:r>
            <a:r>
              <a:rPr lang="en-US" sz="2400" dirty="0"/>
              <a:t>	</a:t>
            </a:r>
          </a:p>
        </p:txBody>
      </p:sp>
      <p:sp>
        <p:nvSpPr>
          <p:cNvPr id="13" name="Flecha derecha 12"/>
          <p:cNvSpPr/>
          <p:nvPr/>
        </p:nvSpPr>
        <p:spPr>
          <a:xfrm>
            <a:off x="4891496" y="4524166"/>
            <a:ext cx="51976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C4E91543-DB9F-450A-BF58-BE48A9E8DF60}"/>
                  </a:ext>
                </a:extLst>
              </p:cNvPr>
              <p:cNvSpPr txBox="1"/>
              <p:nvPr/>
            </p:nvSpPr>
            <p:spPr>
              <a:xfrm>
                <a:off x="2371062" y="4274289"/>
                <a:ext cx="2505248" cy="91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/>
                  <a:t>solución</a:t>
                </a:r>
                <a:r>
                  <a:rPr lang="en-US" sz="2400" b="1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=3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dirty="0"/>
                  <a:t> </a:t>
                </a:r>
                <a:endParaRPr lang="es-ES" sz="2400" dirty="0"/>
              </a:p>
            </p:txBody>
          </p:sp>
        </mc:Choice>
        <mc:Fallback xmlns="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C4E91543-DB9F-450A-BF58-BE48A9E8D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062" y="4274289"/>
                <a:ext cx="2505248" cy="916148"/>
              </a:xfrm>
              <a:prstGeom prst="rect">
                <a:avLst/>
              </a:prstGeom>
              <a:blipFill>
                <a:blip r:embed="rId12"/>
                <a:stretch>
                  <a:fillRect l="-3893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uadroTexto 22">
            <a:extLst>
              <a:ext uri="{FF2B5EF4-FFF2-40B4-BE49-F238E27FC236}">
                <a16:creationId xmlns:a16="http://schemas.microsoft.com/office/drawing/2014/main" id="{CE49DB56-714B-40C9-A61E-636375DCBA79}"/>
              </a:ext>
            </a:extLst>
          </p:cNvPr>
          <p:cNvSpPr txBox="1"/>
          <p:nvPr/>
        </p:nvSpPr>
        <p:spPr>
          <a:xfrm>
            <a:off x="2170873" y="5661504"/>
            <a:ext cx="5784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9A6FF"/>
                </a:solidFill>
              </a:rPr>
              <a:t>		</a:t>
            </a:r>
            <a:r>
              <a:rPr lang="en-US" sz="2400" b="1" dirty="0" err="1">
                <a:solidFill>
                  <a:srgbClr val="29A6FF"/>
                </a:solidFill>
              </a:rPr>
              <a:t>Exactamente</a:t>
            </a:r>
            <a:r>
              <a:rPr lang="en-US" sz="2400" b="1" dirty="0">
                <a:solidFill>
                  <a:srgbClr val="29A6FF"/>
                </a:solidFill>
              </a:rPr>
              <a:t> una </a:t>
            </a:r>
            <a:r>
              <a:rPr lang="en-US" sz="2400" b="1" dirty="0" err="1">
                <a:solidFill>
                  <a:srgbClr val="29A6FF"/>
                </a:solidFill>
              </a:rPr>
              <a:t>solución</a:t>
            </a:r>
            <a:endParaRPr lang="en-US" sz="2400" b="1" dirty="0">
              <a:solidFill>
                <a:srgbClr val="29A6FF"/>
              </a:solidFill>
            </a:endParaRPr>
          </a:p>
        </p:txBody>
      </p:sp>
      <p:pic>
        <p:nvPicPr>
          <p:cNvPr id="25" name="Imagem 6">
            <a:extLst>
              <a:ext uri="{FF2B5EF4-FFF2-40B4-BE49-F238E27FC236}">
                <a16:creationId xmlns:a16="http://schemas.microsoft.com/office/drawing/2014/main" id="{99863668-AE60-437E-BBFA-850B44B942F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35C9748A-8E72-42EC-A758-A64E10EFEEB4}"/>
              </a:ext>
            </a:extLst>
          </p:cNvPr>
          <p:cNvSpPr/>
          <p:nvPr/>
        </p:nvSpPr>
        <p:spPr>
          <a:xfrm>
            <a:off x="2170873" y="428676"/>
            <a:ext cx="60951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err="1">
                <a:solidFill>
                  <a:srgbClr val="F25E4F"/>
                </a:solidFill>
              </a:rPr>
              <a:t>Solución</a:t>
            </a:r>
            <a:r>
              <a:rPr lang="en-US" sz="2400" b="1" u="sng" dirty="0">
                <a:solidFill>
                  <a:srgbClr val="F25E4F"/>
                </a:solidFill>
              </a:rPr>
              <a:t> de un Sistema de </a:t>
            </a:r>
            <a:r>
              <a:rPr lang="en-US" sz="2400" b="1" u="sng" dirty="0" err="1">
                <a:solidFill>
                  <a:srgbClr val="F25E4F"/>
                </a:solidFill>
              </a:rPr>
              <a:t>Ecuaciones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Lineales</a:t>
            </a:r>
            <a:endParaRPr lang="en-US" sz="2400" b="1" dirty="0">
              <a:solidFill>
                <a:srgbClr val="F25E4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88838C9C-003B-42CD-AC1D-F27D32CB025A}"/>
                  </a:ext>
                </a:extLst>
              </p:cNvPr>
              <p:cNvSpPr/>
              <p:nvPr/>
            </p:nvSpPr>
            <p:spPr>
              <a:xfrm>
                <a:off x="2166900" y="809451"/>
                <a:ext cx="9822205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en-US" sz="2400" dirty="0"/>
                  <a:t>Una </a:t>
                </a:r>
                <a:r>
                  <a:rPr lang="en-US" altLang="en-US" sz="2400" b="1" dirty="0" err="1"/>
                  <a:t>solución</a:t>
                </a:r>
                <a:r>
                  <a:rPr lang="en-US" altLang="en-US" sz="2400" dirty="0"/>
                  <a:t> de un Sistema de </a:t>
                </a:r>
                <a:r>
                  <a:rPr lang="en-US" altLang="en-US" sz="2400" dirty="0" err="1"/>
                  <a:t>Ecuaciones</a:t>
                </a:r>
                <a:r>
                  <a:rPr lang="en-US" altLang="en-US" sz="2400" dirty="0"/>
                  <a:t> </a:t>
                </a:r>
                <a:r>
                  <a:rPr lang="en-US" altLang="en-US" sz="2400" dirty="0" err="1"/>
                  <a:t>Lineales</a:t>
                </a:r>
                <a:r>
                  <a:rPr lang="en-US" altLang="en-US" sz="2400" dirty="0"/>
                  <a:t> es una </a:t>
                </a:r>
                <a:r>
                  <a:rPr lang="en-US" altLang="en-US" sz="2400" dirty="0" err="1"/>
                  <a:t>lista</a:t>
                </a:r>
                <a:r>
                  <a:rPr lang="en-US" altLang="en-US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de</a:t>
                </a:r>
                <a:r>
                  <a:rPr lang="en-US" altLang="en-US" sz="2400" dirty="0"/>
                  <a:t> </a:t>
                </a:r>
                <a:r>
                  <a:rPr lang="en-US" altLang="en-US" sz="2400" dirty="0" err="1"/>
                  <a:t>números</a:t>
                </a:r>
                <a:r>
                  <a:rPr lang="en-US" altLang="en-US" sz="2400" dirty="0"/>
                  <a:t> que </a:t>
                </a:r>
                <a:r>
                  <a:rPr lang="en-US" altLang="en-US" sz="2400" dirty="0" err="1"/>
                  <a:t>transforma</a:t>
                </a:r>
                <a:r>
                  <a:rPr lang="en-US" altLang="en-US" sz="2400" dirty="0"/>
                  <a:t> </a:t>
                </a:r>
                <a:r>
                  <a:rPr lang="en-US" altLang="en-US" sz="2400" dirty="0" err="1"/>
                  <a:t>cada</a:t>
                </a:r>
                <a:r>
                  <a:rPr lang="en-US" altLang="en-US" sz="2400" dirty="0"/>
                  <a:t> </a:t>
                </a:r>
                <a:r>
                  <a:rPr lang="en-US" altLang="en-US" sz="2400" dirty="0" err="1"/>
                  <a:t>ecuación</a:t>
                </a:r>
                <a:r>
                  <a:rPr lang="en-US" altLang="en-US" sz="2400" dirty="0"/>
                  <a:t> </a:t>
                </a:r>
                <a:r>
                  <a:rPr lang="en-US" altLang="en-US" sz="2400" dirty="0" err="1"/>
                  <a:t>en</a:t>
                </a:r>
                <a:r>
                  <a:rPr lang="en-US" altLang="en-US" sz="2400" dirty="0"/>
                  <a:t> una </a:t>
                </a:r>
                <a:r>
                  <a:rPr lang="en-US" altLang="en-US" sz="2400" dirty="0" err="1"/>
                  <a:t>afimación</a:t>
                </a:r>
                <a:r>
                  <a:rPr lang="en-US" altLang="en-US" sz="2400" dirty="0"/>
                  <a:t> </a:t>
                </a:r>
                <a:r>
                  <a:rPr lang="en-US" altLang="en-US" sz="2400" dirty="0" err="1"/>
                  <a:t>cierta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sustituyendo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cada</a:t>
                </a:r>
                <a:r>
                  <a:rPr lang="en-US" sz="2400" dirty="0"/>
                  <a:t> variable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por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, </a:t>
                </a:r>
                <a:r>
                  <a:rPr lang="en-US" altLang="en-US" sz="2400" dirty="0" err="1"/>
                  <a:t>respectivamente</a:t>
                </a:r>
                <a:r>
                  <a:rPr lang="en-US" altLang="en-US" sz="2400" dirty="0"/>
                  <a:t>.</a:t>
                </a:r>
              </a:p>
            </p:txBody>
          </p:sp>
        </mc:Choice>
        <mc:Fallback xmlns=""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88838C9C-003B-42CD-AC1D-F27D32CB02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6900" y="809451"/>
                <a:ext cx="9822205" cy="1569660"/>
              </a:xfrm>
              <a:prstGeom prst="rect">
                <a:avLst/>
              </a:prstGeom>
              <a:blipFill>
                <a:blip r:embed="rId14"/>
                <a:stretch>
                  <a:fillRect l="-931" t="-3113" r="-931" b="-8171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uadroTexto 4">
                <a:extLst>
                  <a:ext uri="{FF2B5EF4-FFF2-40B4-BE49-F238E27FC236}">
                    <a16:creationId xmlns:a16="http://schemas.microsoft.com/office/drawing/2014/main" id="{98182225-8394-416D-96AE-9213C43FD0D3}"/>
                  </a:ext>
                </a:extLst>
              </p:cNvPr>
              <p:cNvSpPr txBox="1"/>
              <p:nvPr/>
            </p:nvSpPr>
            <p:spPr>
              <a:xfrm>
                <a:off x="2246177" y="3251609"/>
                <a:ext cx="5784111" cy="91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29A6FF"/>
                    </a:solidFill>
                  </a:rPr>
                  <a:t>1)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=−1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+3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=3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dirty="0"/>
                  <a:t>	</a:t>
                </a:r>
              </a:p>
            </p:txBody>
          </p:sp>
        </mc:Choice>
        <mc:Fallback xmlns="">
          <p:sp>
            <p:nvSpPr>
              <p:cNvPr id="29" name="CuadroTexto 4">
                <a:extLst>
                  <a:ext uri="{FF2B5EF4-FFF2-40B4-BE49-F238E27FC236}">
                    <a16:creationId xmlns:a16="http://schemas.microsoft.com/office/drawing/2014/main" id="{98182225-8394-416D-96AE-9213C43FD0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177" y="3251609"/>
                <a:ext cx="5784111" cy="916148"/>
              </a:xfrm>
              <a:prstGeom prst="rect">
                <a:avLst/>
              </a:prstGeom>
              <a:blipFill>
                <a:blip r:embed="rId15"/>
                <a:stretch>
                  <a:fillRect l="-1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uadroTexto 21">
                <a:extLst>
                  <a:ext uri="{FF2B5EF4-FFF2-40B4-BE49-F238E27FC236}">
                    <a16:creationId xmlns:a16="http://schemas.microsoft.com/office/drawing/2014/main" id="{E92BA782-0456-4A9A-9D1A-3EA4168960F8}"/>
                  </a:ext>
                </a:extLst>
              </p:cNvPr>
              <p:cNvSpPr txBox="1"/>
              <p:nvPr/>
            </p:nvSpPr>
            <p:spPr>
              <a:xfrm>
                <a:off x="5313218" y="4308277"/>
                <a:ext cx="3004937" cy="91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dirty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b="1" i="1" dirty="0" smtClean="0">
                                    <a:solidFill>
                                      <a:srgbClr val="29A6FF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es-ES" sz="2400" i="1" dirty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sz="2400" i="1" dirty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s-ES" sz="2400" b="1" i="1" dirty="0" smtClean="0">
                                    <a:solidFill>
                                      <a:srgbClr val="29A6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s-ES" sz="2400" i="1" dirty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=−1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 dirty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ES" sz="2400" i="1" dirty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ES" sz="2400" b="1" i="1" dirty="0" smtClean="0">
                                        <a:solidFill>
                                          <a:srgbClr val="29A6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e>
                                </m:d>
                                <m:r>
                                  <a:rPr lang="es-ES" sz="2400" i="1" dirty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r>
                                  <a:rPr lang="es-ES" sz="2400" i="1" dirty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s-ES" sz="2400" b="1" i="1" dirty="0" smtClean="0">
                                    <a:solidFill>
                                      <a:srgbClr val="29A6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s-ES" sz="2400" i="1" dirty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0" name="CuadroTexto 21">
                <a:extLst>
                  <a:ext uri="{FF2B5EF4-FFF2-40B4-BE49-F238E27FC236}">
                    <a16:creationId xmlns:a16="http://schemas.microsoft.com/office/drawing/2014/main" id="{E92BA782-0456-4A9A-9D1A-3EA416896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3218" y="4308277"/>
                <a:ext cx="3004937" cy="91614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Freeform 23">
            <a:extLst>
              <a:ext uri="{FF2B5EF4-FFF2-40B4-BE49-F238E27FC236}">
                <a16:creationId xmlns:a16="http://schemas.microsoft.com/office/drawing/2014/main" id="{C766C948-90E5-4920-8AED-9D6D9E714069}"/>
              </a:ext>
            </a:extLst>
          </p:cNvPr>
          <p:cNvSpPr>
            <a:spLocks noChangeAspect="1" noEditPoints="1"/>
          </p:cNvSpPr>
          <p:nvPr>
            <p:custDataLst>
              <p:tags r:id="rId3"/>
            </p:custDataLst>
          </p:nvPr>
        </p:nvSpPr>
        <p:spPr bwMode="auto">
          <a:xfrm>
            <a:off x="7960836" y="4495907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32" name="CuadroTexto 21">
            <a:extLst>
              <a:ext uri="{FF2B5EF4-FFF2-40B4-BE49-F238E27FC236}">
                <a16:creationId xmlns:a16="http://schemas.microsoft.com/office/drawing/2014/main" id="{6C765A6B-C18E-43C3-826C-DDA3EFA09047}"/>
              </a:ext>
            </a:extLst>
          </p:cNvPr>
          <p:cNvSpPr txBox="1"/>
          <p:nvPr/>
        </p:nvSpPr>
        <p:spPr>
          <a:xfrm>
            <a:off x="7666146" y="2963010"/>
            <a:ext cx="2783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C2B8E"/>
                </a:solidFill>
              </a:rPr>
              <a:t>Representación</a:t>
            </a:r>
            <a:r>
              <a:rPr lang="en-US" sz="2400" b="1" dirty="0">
                <a:solidFill>
                  <a:srgbClr val="0C2B8E"/>
                </a:solidFill>
              </a:rPr>
              <a:t> </a:t>
            </a:r>
            <a:r>
              <a:rPr lang="en-US" sz="2400" b="1" dirty="0" err="1">
                <a:solidFill>
                  <a:srgbClr val="0C2B8E"/>
                </a:solidFill>
              </a:rPr>
              <a:t>Gráfica</a:t>
            </a:r>
            <a:endParaRPr lang="en-US" sz="2400" dirty="0">
              <a:solidFill>
                <a:srgbClr val="0C2B8E"/>
              </a:solidFill>
            </a:endParaRPr>
          </a:p>
        </p:txBody>
      </p:sp>
      <p:cxnSp>
        <p:nvCxnSpPr>
          <p:cNvPr id="33" name="Conexão reta unidirecional 32">
            <a:extLst>
              <a:ext uri="{FF2B5EF4-FFF2-40B4-BE49-F238E27FC236}">
                <a16:creationId xmlns:a16="http://schemas.microsoft.com/office/drawing/2014/main" id="{F38DA0E7-3719-4DCC-940D-3BE582946D6E}"/>
              </a:ext>
            </a:extLst>
          </p:cNvPr>
          <p:cNvCxnSpPr>
            <a:cxnSpLocks/>
            <a:stCxn id="39" idx="3"/>
          </p:cNvCxnSpPr>
          <p:nvPr/>
        </p:nvCxnSpPr>
        <p:spPr>
          <a:xfrm flipH="1">
            <a:off x="6862209" y="3877156"/>
            <a:ext cx="3901380" cy="1892488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xão reta unidirecional 33">
            <a:extLst>
              <a:ext uri="{FF2B5EF4-FFF2-40B4-BE49-F238E27FC236}">
                <a16:creationId xmlns:a16="http://schemas.microsoft.com/office/drawing/2014/main" id="{8B3505D2-78FF-483D-B2E0-85AAF95478A2}"/>
              </a:ext>
            </a:extLst>
          </p:cNvPr>
          <p:cNvCxnSpPr>
            <a:cxnSpLocks/>
          </p:cNvCxnSpPr>
          <p:nvPr/>
        </p:nvCxnSpPr>
        <p:spPr>
          <a:xfrm>
            <a:off x="4304453" y="5190437"/>
            <a:ext cx="529285" cy="471067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394E90E2-F43C-4BCB-B3E7-61E3B158F956}"/>
              </a:ext>
            </a:extLst>
          </p:cNvPr>
          <p:cNvSpPr/>
          <p:nvPr/>
        </p:nvSpPr>
        <p:spPr>
          <a:xfrm>
            <a:off x="10722650" y="3669043"/>
            <a:ext cx="279549" cy="243819"/>
          </a:xfrm>
          <a:prstGeom prst="ellipse">
            <a:avLst/>
          </a:prstGeom>
          <a:noFill/>
          <a:ln w="28575">
            <a:solidFill>
              <a:srgbClr val="29A6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tângulo: Cantos Arredondados 23">
            <a:hlinkClick r:id="rId17" action="ppaction://hlinksldjump"/>
            <a:extLst>
              <a:ext uri="{FF2B5EF4-FFF2-40B4-BE49-F238E27FC236}">
                <a16:creationId xmlns:a16="http://schemas.microsoft.com/office/drawing/2014/main" id="{0E86A2DE-C679-4FDD-8188-7E939AE8C2E5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9" name="Retângulo: Cantos Arredondados 24">
            <a:hlinkClick r:id="rId18" action="ppaction://hlinksldjump"/>
            <a:extLst>
              <a:ext uri="{FF2B5EF4-FFF2-40B4-BE49-F238E27FC236}">
                <a16:creationId xmlns:a16="http://schemas.microsoft.com/office/drawing/2014/main" id="{0182FD3A-380C-40FF-B1A7-A4F16CC7D413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0" name="Retângulo: Cantos Arredondados 25">
            <a:hlinkClick r:id="rId19" action="ppaction://hlinksldjump"/>
            <a:extLst>
              <a:ext uri="{FF2B5EF4-FFF2-40B4-BE49-F238E27FC236}">
                <a16:creationId xmlns:a16="http://schemas.microsoft.com/office/drawing/2014/main" id="{402D8D61-9B11-45A2-8D0C-0C3523799321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51" name="Retângulo: Cantos Arredondados 20">
            <a:hlinkClick r:id="rId20" action="ppaction://hlinksldjump"/>
            <a:extLst>
              <a:ext uri="{FF2B5EF4-FFF2-40B4-BE49-F238E27FC236}">
                <a16:creationId xmlns:a16="http://schemas.microsoft.com/office/drawing/2014/main" id="{E5E692F6-02D4-4D27-AB35-2D02486F27B2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2" name="Retângulo: Cantos Arredondados 21">
            <a:hlinkClick r:id="rId21" action="ppaction://hlinksldjump"/>
            <a:extLst>
              <a:ext uri="{FF2B5EF4-FFF2-40B4-BE49-F238E27FC236}">
                <a16:creationId xmlns:a16="http://schemas.microsoft.com/office/drawing/2014/main" id="{C6479EFD-3718-4DCC-8ECB-EFC7BBDCE27A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3" name="Retângulo: Cantos Arredondados 22">
            <a:hlinkClick r:id="rId22" action="ppaction://hlinksldjump"/>
            <a:extLst>
              <a:ext uri="{FF2B5EF4-FFF2-40B4-BE49-F238E27FC236}">
                <a16:creationId xmlns:a16="http://schemas.microsoft.com/office/drawing/2014/main" id="{34C22E56-2CFC-4DA3-9585-90B77A935D1E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19209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" grpId="0"/>
      <p:bldP spid="13" grpId="0" animBg="1"/>
      <p:bldP spid="22" grpId="0"/>
      <p:bldP spid="23" grpId="0"/>
      <p:bldP spid="26" grpId="0"/>
      <p:bldP spid="27" grpId="0"/>
      <p:bldP spid="29" grpId="0"/>
      <p:bldP spid="30" grpId="0"/>
      <p:bldP spid="31" grpId="0" animBg="1"/>
      <p:bldP spid="32" grpId="0"/>
      <p:bldP spid="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500513"/>
            <a:ext cx="9914021" cy="5775158"/>
          </a:xfrm>
          <a:prstGeom prst="roundRect">
            <a:avLst>
              <a:gd name="adj" fmla="val 3596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Ejemplos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sz="2400" b="1" u="sng" dirty="0">
              <a:solidFill>
                <a:srgbClr val="FF2929"/>
              </a:solidFill>
            </a:endParaRPr>
          </a:p>
          <a:p>
            <a:endParaRPr lang="es-ES" sz="2400" dirty="0"/>
          </a:p>
          <a:p>
            <a:endParaRPr lang="en-US" sz="2400" dirty="0"/>
          </a:p>
          <a:p>
            <a:r>
              <a:rPr lang="en-US" dirty="0"/>
              <a:t> 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886FC8C4-BEBC-49CC-B27E-E3E317931B6A}"/>
              </a:ext>
            </a:extLst>
          </p:cNvPr>
          <p:cNvGrpSpPr/>
          <p:nvPr/>
        </p:nvGrpSpPr>
        <p:grpSpPr>
          <a:xfrm>
            <a:off x="2527109" y="2291776"/>
            <a:ext cx="2274447" cy="2274447"/>
            <a:chOff x="2427157" y="2291776"/>
            <a:chExt cx="2274447" cy="2274447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27157" y="2291776"/>
              <a:ext cx="2274447" cy="2274447"/>
            </a:xfrm>
            <a:prstGeom prst="rect">
              <a:avLst/>
            </a:prstGeom>
          </p:spPr>
        </p:pic>
        <p:graphicFrame>
          <p:nvGraphicFramePr>
            <p:cNvPr id="25" name="Objeto 24">
              <a:extLst>
                <a:ext uri="{FF2B5EF4-FFF2-40B4-BE49-F238E27FC236}">
                  <a16:creationId xmlns:a16="http://schemas.microsoft.com/office/drawing/2014/main" id="{87AA9394-3D93-4B6B-B029-98D2DD50B66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18596" y="2682655"/>
            <a:ext cx="801817" cy="2220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90" name="Equation" r:id="rId7" imgW="825480" imgH="228600" progId="Equation.DSMT4">
                    <p:embed/>
                  </p:oleObj>
                </mc:Choice>
                <mc:Fallback>
                  <p:oleObj name="Equation" r:id="rId7" imgW="825480" imgH="228600" progId="Equation.DSMT4">
                    <p:embed/>
                    <p:pic>
                      <p:nvPicPr>
                        <p:cNvPr id="25" name="Objeto 24">
                          <a:extLst>
                            <a:ext uri="{FF2B5EF4-FFF2-40B4-BE49-F238E27FC236}">
                              <a16:creationId xmlns:a16="http://schemas.microsoft.com/office/drawing/2014/main" id="{87AA9394-3D93-4B6B-B029-98D2DD50B66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18596" y="2682655"/>
                          <a:ext cx="801817" cy="22204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to 26">
              <a:extLst>
                <a:ext uri="{FF2B5EF4-FFF2-40B4-BE49-F238E27FC236}">
                  <a16:creationId xmlns:a16="http://schemas.microsoft.com/office/drawing/2014/main" id="{D0AAADD6-F6FB-4DEC-970D-04A994D37DF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70600" y="3587023"/>
            <a:ext cx="776588" cy="2184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91" name="Equation" r:id="rId9" imgW="812520" imgH="228600" progId="Equation.DSMT4">
                    <p:embed/>
                  </p:oleObj>
                </mc:Choice>
                <mc:Fallback>
                  <p:oleObj name="Equation" r:id="rId9" imgW="812520" imgH="228600" progId="Equation.DSMT4">
                    <p:embed/>
                    <p:pic>
                      <p:nvPicPr>
                        <p:cNvPr id="27" name="Objeto 26">
                          <a:extLst>
                            <a:ext uri="{FF2B5EF4-FFF2-40B4-BE49-F238E27FC236}">
                              <a16:creationId xmlns:a16="http://schemas.microsoft.com/office/drawing/2014/main" id="{D0AAADD6-F6FB-4DEC-970D-04A994D37DF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70600" y="3587023"/>
                          <a:ext cx="776588" cy="21841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07B388FC-36D8-4BA4-A820-EB05B21A2B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8558" y="2799348"/>
              <a:ext cx="2033337" cy="1022684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D9847B2D-E30C-4680-9873-7853942AC485}"/>
                  </a:ext>
                </a:extLst>
              </p:cNvPr>
              <p:cNvSpPr txBox="1"/>
              <p:nvPr/>
            </p:nvSpPr>
            <p:spPr>
              <a:xfrm>
                <a:off x="2358234" y="1187532"/>
                <a:ext cx="2731325" cy="91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29A6FF"/>
                    </a:solidFill>
                  </a:rPr>
                  <a:t>2)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=−1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=3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D9847B2D-E30C-4680-9873-7853942AC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234" y="1187532"/>
                <a:ext cx="2731325" cy="916148"/>
              </a:xfrm>
              <a:prstGeom prst="rect">
                <a:avLst/>
              </a:prstGeom>
              <a:blipFill>
                <a:blip r:embed="rId11"/>
                <a:stretch>
                  <a:fillRect l="-3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upo 13">
            <a:extLst>
              <a:ext uri="{FF2B5EF4-FFF2-40B4-BE49-F238E27FC236}">
                <a16:creationId xmlns:a16="http://schemas.microsoft.com/office/drawing/2014/main" id="{8136FFBD-81D2-4F6E-B636-142F7B6FE2ED}"/>
              </a:ext>
            </a:extLst>
          </p:cNvPr>
          <p:cNvGrpSpPr/>
          <p:nvPr/>
        </p:nvGrpSpPr>
        <p:grpSpPr>
          <a:xfrm>
            <a:off x="8891032" y="2296036"/>
            <a:ext cx="2443040" cy="2443040"/>
            <a:chOff x="5327338" y="2296036"/>
            <a:chExt cx="2443040" cy="2443040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327338" y="2296036"/>
              <a:ext cx="2443040" cy="2443040"/>
            </a:xfrm>
            <a:prstGeom prst="rect">
              <a:avLst/>
            </a:prstGeom>
          </p:spPr>
        </p:pic>
        <p:cxnSp>
          <p:nvCxnSpPr>
            <p:cNvPr id="7" name="Conector recto 6"/>
            <p:cNvCxnSpPr/>
            <p:nvPr/>
          </p:nvCxnSpPr>
          <p:spPr>
            <a:xfrm flipV="1">
              <a:off x="5364956" y="2836068"/>
              <a:ext cx="2243138" cy="112219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/>
            <p:cNvCxnSpPr/>
            <p:nvPr/>
          </p:nvCxnSpPr>
          <p:spPr>
            <a:xfrm flipV="1">
              <a:off x="5376863" y="2840831"/>
              <a:ext cx="2219325" cy="1112671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/>
            <p:cNvCxnSpPr/>
            <p:nvPr/>
          </p:nvCxnSpPr>
          <p:spPr>
            <a:xfrm flipV="1">
              <a:off x="5410621" y="2824613"/>
              <a:ext cx="2219325" cy="1112671"/>
            </a:xfrm>
            <a:prstGeom prst="line">
              <a:avLst/>
            </a:prstGeom>
            <a:ln w="1270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" name="Objeto 7">
              <a:extLst>
                <a:ext uri="{FF2B5EF4-FFF2-40B4-BE49-F238E27FC236}">
                  <a16:creationId xmlns:a16="http://schemas.microsoft.com/office/drawing/2014/main" id="{220D2177-16F3-45CD-B07C-FB8D27F6232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554494" y="3900791"/>
            <a:ext cx="8001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92" name="Equation" r:id="rId13" imgW="800100" imgH="228600" progId="Equation.DSMT4">
                    <p:embed/>
                  </p:oleObj>
                </mc:Choice>
                <mc:Fallback>
                  <p:oleObj name="Equation" r:id="rId13" imgW="800100" imgH="228600" progId="Equation.DSMT4">
                    <p:embed/>
                    <p:pic>
                      <p:nvPicPr>
                        <p:cNvPr id="8" name="Objeto 7">
                          <a:extLst>
                            <a:ext uri="{FF2B5EF4-FFF2-40B4-BE49-F238E27FC236}">
                              <a16:creationId xmlns:a16="http://schemas.microsoft.com/office/drawing/2014/main" id="{220D2177-16F3-45CD-B07C-FB8D27F6232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54494" y="3900791"/>
                          <a:ext cx="800100" cy="2286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to 23">
              <a:extLst>
                <a:ext uri="{FF2B5EF4-FFF2-40B4-BE49-F238E27FC236}">
                  <a16:creationId xmlns:a16="http://schemas.microsoft.com/office/drawing/2014/main" id="{9A2182A0-C743-4D17-BC56-1324FD9F70A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556172" y="2730500"/>
            <a:ext cx="8128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93" name="Equation" r:id="rId14" imgW="812520" imgH="228600" progId="Equation.DSMT4">
                    <p:embed/>
                  </p:oleObj>
                </mc:Choice>
                <mc:Fallback>
                  <p:oleObj name="Equation" r:id="rId14" imgW="812520" imgH="228600" progId="Equation.DSMT4">
                    <p:embed/>
                    <p:pic>
                      <p:nvPicPr>
                        <p:cNvPr id="24" name="Objeto 23">
                          <a:extLst>
                            <a:ext uri="{FF2B5EF4-FFF2-40B4-BE49-F238E27FC236}">
                              <a16:creationId xmlns:a16="http://schemas.microsoft.com/office/drawing/2014/main" id="{9A2182A0-C743-4D17-BC56-1324FD9F70A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56172" y="2730500"/>
                          <a:ext cx="812800" cy="2286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4FC5BF85-A747-4313-8F62-7A61CA45C58B}"/>
                  </a:ext>
                </a:extLst>
              </p:cNvPr>
              <p:cNvSpPr txBox="1"/>
              <p:nvPr/>
            </p:nvSpPr>
            <p:spPr>
              <a:xfrm>
                <a:off x="8456335" y="1187532"/>
                <a:ext cx="3313215" cy="91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29A6FF"/>
                    </a:solidFill>
                  </a:rPr>
                  <a:t>    3)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=−1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4FC5BF85-A747-4313-8F62-7A61CA45C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6335" y="1187532"/>
                <a:ext cx="3313215" cy="91614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Imagem 6">
            <a:extLst>
              <a:ext uri="{FF2B5EF4-FFF2-40B4-BE49-F238E27FC236}">
                <a16:creationId xmlns:a16="http://schemas.microsoft.com/office/drawing/2014/main" id="{C243AE96-D9BB-4FF1-A89E-9A6163E5370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0" name="CuadroTexto 4">
            <a:extLst>
              <a:ext uri="{FF2B5EF4-FFF2-40B4-BE49-F238E27FC236}">
                <a16:creationId xmlns:a16="http://schemas.microsoft.com/office/drawing/2014/main" id="{C94853B4-67BD-407E-B42D-82330FEB9C45}"/>
              </a:ext>
            </a:extLst>
          </p:cNvPr>
          <p:cNvSpPr txBox="1"/>
          <p:nvPr/>
        </p:nvSpPr>
        <p:spPr>
          <a:xfrm>
            <a:off x="2358234" y="5353898"/>
            <a:ext cx="273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9A6FF"/>
                </a:solidFill>
              </a:rPr>
              <a:t>       No </a:t>
            </a:r>
            <a:r>
              <a:rPr lang="en-US" sz="2400" b="1" dirty="0" err="1">
                <a:solidFill>
                  <a:srgbClr val="29A6FF"/>
                </a:solidFill>
              </a:rPr>
              <a:t>solución</a:t>
            </a:r>
            <a:endParaRPr lang="en-US" sz="2400" dirty="0">
              <a:solidFill>
                <a:srgbClr val="29A6FF"/>
              </a:solidFill>
            </a:endParaRPr>
          </a:p>
        </p:txBody>
      </p:sp>
      <p:sp>
        <p:nvSpPr>
          <p:cNvPr id="31" name="CuadroTexto 27">
            <a:extLst>
              <a:ext uri="{FF2B5EF4-FFF2-40B4-BE49-F238E27FC236}">
                <a16:creationId xmlns:a16="http://schemas.microsoft.com/office/drawing/2014/main" id="{20B530B9-52FB-4854-86B5-4B8CAF710861}"/>
              </a:ext>
            </a:extLst>
          </p:cNvPr>
          <p:cNvSpPr txBox="1"/>
          <p:nvPr/>
        </p:nvSpPr>
        <p:spPr>
          <a:xfrm>
            <a:off x="8456335" y="5174521"/>
            <a:ext cx="3313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29A6FF"/>
                </a:solidFill>
              </a:rPr>
              <a:t>Infinitas</a:t>
            </a:r>
            <a:endParaRPr lang="en-US" sz="2400" b="1" dirty="0">
              <a:solidFill>
                <a:srgbClr val="29A6FF"/>
              </a:solidFill>
            </a:endParaRPr>
          </a:p>
          <a:p>
            <a:pPr algn="ctr"/>
            <a:r>
              <a:rPr lang="en-US" sz="2400" b="1" dirty="0" err="1">
                <a:solidFill>
                  <a:srgbClr val="29A6FF"/>
                </a:solidFill>
              </a:rPr>
              <a:t>soluciones</a:t>
            </a:r>
            <a:endParaRPr lang="en-US" sz="2400" dirty="0">
              <a:solidFill>
                <a:srgbClr val="29A6FF"/>
              </a:solidFill>
            </a:endParaRPr>
          </a:p>
        </p:txBody>
      </p:sp>
      <p:sp>
        <p:nvSpPr>
          <p:cNvPr id="32" name="CuadroTexto 21">
            <a:extLst>
              <a:ext uri="{FF2B5EF4-FFF2-40B4-BE49-F238E27FC236}">
                <a16:creationId xmlns:a16="http://schemas.microsoft.com/office/drawing/2014/main" id="{42DA4A54-A0E4-4C43-BEEA-C68B8B1F367D}"/>
              </a:ext>
            </a:extLst>
          </p:cNvPr>
          <p:cNvSpPr txBox="1"/>
          <p:nvPr/>
        </p:nvSpPr>
        <p:spPr>
          <a:xfrm>
            <a:off x="5476119" y="1776904"/>
            <a:ext cx="2783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C2B8E"/>
                </a:solidFill>
              </a:rPr>
              <a:t>Representación</a:t>
            </a:r>
            <a:endParaRPr lang="en-US" sz="2400" b="1" dirty="0">
              <a:solidFill>
                <a:srgbClr val="0C2B8E"/>
              </a:solidFill>
            </a:endParaRPr>
          </a:p>
          <a:p>
            <a:pPr algn="ctr"/>
            <a:r>
              <a:rPr lang="en-US" sz="2400" b="1" dirty="0" err="1">
                <a:solidFill>
                  <a:srgbClr val="0C2B8E"/>
                </a:solidFill>
              </a:rPr>
              <a:t>Gráfica</a:t>
            </a:r>
            <a:endParaRPr lang="es-ES" sz="2400" dirty="0">
              <a:solidFill>
                <a:srgbClr val="0C2B8E"/>
              </a:solidFill>
            </a:endParaRPr>
          </a:p>
        </p:txBody>
      </p:sp>
      <p:cxnSp>
        <p:nvCxnSpPr>
          <p:cNvPr id="33" name="Conexão reta unidirecional 32">
            <a:extLst>
              <a:ext uri="{FF2B5EF4-FFF2-40B4-BE49-F238E27FC236}">
                <a16:creationId xmlns:a16="http://schemas.microsoft.com/office/drawing/2014/main" id="{785EF5CF-523C-4BC1-90C2-5D8FA31E37B6}"/>
              </a:ext>
            </a:extLst>
          </p:cNvPr>
          <p:cNvCxnSpPr>
            <a:cxnSpLocks/>
            <a:stCxn id="32" idx="2"/>
            <a:endCxn id="16" idx="3"/>
          </p:cNvCxnSpPr>
          <p:nvPr/>
        </p:nvCxnSpPr>
        <p:spPr>
          <a:xfrm flipH="1">
            <a:off x="4801556" y="2607901"/>
            <a:ext cx="2066483" cy="821099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xão reta unidirecional 36">
            <a:extLst>
              <a:ext uri="{FF2B5EF4-FFF2-40B4-BE49-F238E27FC236}">
                <a16:creationId xmlns:a16="http://schemas.microsoft.com/office/drawing/2014/main" id="{20B3B8AF-F980-4D60-B28B-7703DBFAAC46}"/>
              </a:ext>
            </a:extLst>
          </p:cNvPr>
          <p:cNvCxnSpPr>
            <a:cxnSpLocks/>
            <a:stCxn id="32" idx="2"/>
          </p:cNvCxnSpPr>
          <p:nvPr/>
        </p:nvCxnSpPr>
        <p:spPr>
          <a:xfrm>
            <a:off x="6868039" y="2607901"/>
            <a:ext cx="2022993" cy="789265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adroTexto 21">
            <a:extLst>
              <a:ext uri="{FF2B5EF4-FFF2-40B4-BE49-F238E27FC236}">
                <a16:creationId xmlns:a16="http://schemas.microsoft.com/office/drawing/2014/main" id="{7CD2205D-BE0D-437F-A0DA-CE7FFE929998}"/>
              </a:ext>
            </a:extLst>
          </p:cNvPr>
          <p:cNvSpPr txBox="1"/>
          <p:nvPr/>
        </p:nvSpPr>
        <p:spPr>
          <a:xfrm>
            <a:off x="4740851" y="3349100"/>
            <a:ext cx="1605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C2B8E"/>
                </a:solidFill>
              </a:rPr>
              <a:t>Líneas</a:t>
            </a:r>
            <a:endParaRPr lang="en-US" sz="2400" dirty="0">
              <a:solidFill>
                <a:srgbClr val="0C2B8E"/>
              </a:solidFill>
            </a:endParaRPr>
          </a:p>
          <a:p>
            <a:r>
              <a:rPr lang="en-US" sz="2400" dirty="0" err="1">
                <a:solidFill>
                  <a:srgbClr val="0C2B8E"/>
                </a:solidFill>
              </a:rPr>
              <a:t>Paralelas</a:t>
            </a:r>
            <a:r>
              <a:rPr lang="en-US" sz="2400" dirty="0">
                <a:solidFill>
                  <a:srgbClr val="0C2B8E"/>
                </a:solidFill>
              </a:rPr>
              <a:t> </a:t>
            </a:r>
            <a:endParaRPr lang="es-ES" sz="2400" dirty="0">
              <a:solidFill>
                <a:srgbClr val="0C2B8E"/>
              </a:solidFill>
            </a:endParaRPr>
          </a:p>
        </p:txBody>
      </p:sp>
      <p:cxnSp>
        <p:nvCxnSpPr>
          <p:cNvPr id="44" name="Conexão reta unidirecional 43">
            <a:extLst>
              <a:ext uri="{FF2B5EF4-FFF2-40B4-BE49-F238E27FC236}">
                <a16:creationId xmlns:a16="http://schemas.microsoft.com/office/drawing/2014/main" id="{50F422D5-E8D9-40B2-A7BC-6B77E573C299}"/>
              </a:ext>
            </a:extLst>
          </p:cNvPr>
          <p:cNvCxnSpPr>
            <a:cxnSpLocks/>
            <a:endCxn id="30" idx="0"/>
          </p:cNvCxnSpPr>
          <p:nvPr/>
        </p:nvCxnSpPr>
        <p:spPr>
          <a:xfrm flipH="1">
            <a:off x="3723897" y="4272366"/>
            <a:ext cx="1531034" cy="1081532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adroTexto 21">
            <a:extLst>
              <a:ext uri="{FF2B5EF4-FFF2-40B4-BE49-F238E27FC236}">
                <a16:creationId xmlns:a16="http://schemas.microsoft.com/office/drawing/2014/main" id="{1265CD47-FC70-4BBD-9538-3B6F4C1EE85C}"/>
              </a:ext>
            </a:extLst>
          </p:cNvPr>
          <p:cNvSpPr txBox="1"/>
          <p:nvPr/>
        </p:nvSpPr>
        <p:spPr>
          <a:xfrm>
            <a:off x="3677637" y="4596501"/>
            <a:ext cx="2278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No </a:t>
            </a:r>
            <a:r>
              <a:rPr lang="en-US" sz="2000" dirty="0" err="1">
                <a:solidFill>
                  <a:srgbClr val="C00000"/>
                </a:solidFill>
              </a:rPr>
              <a:t>intersección</a:t>
            </a:r>
            <a:endParaRPr lang="es-ES" sz="2000" dirty="0">
              <a:solidFill>
                <a:srgbClr val="C00000"/>
              </a:solidFill>
            </a:endParaRPr>
          </a:p>
        </p:txBody>
      </p:sp>
      <p:sp>
        <p:nvSpPr>
          <p:cNvPr id="47" name="CuadroTexto 21">
            <a:extLst>
              <a:ext uri="{FF2B5EF4-FFF2-40B4-BE49-F238E27FC236}">
                <a16:creationId xmlns:a16="http://schemas.microsoft.com/office/drawing/2014/main" id="{1BD76E67-1635-405D-8926-13BD3B92F1BD}"/>
              </a:ext>
            </a:extLst>
          </p:cNvPr>
          <p:cNvSpPr txBox="1"/>
          <p:nvPr/>
        </p:nvSpPr>
        <p:spPr>
          <a:xfrm>
            <a:off x="7387472" y="3245818"/>
            <a:ext cx="181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C2B8E"/>
                </a:solidFill>
              </a:rPr>
              <a:t>Líneas</a:t>
            </a:r>
            <a:endParaRPr lang="en-US" sz="2400" dirty="0">
              <a:solidFill>
                <a:srgbClr val="0C2B8E"/>
              </a:solidFill>
            </a:endParaRPr>
          </a:p>
          <a:p>
            <a:r>
              <a:rPr lang="en-US" sz="2400" dirty="0" err="1">
                <a:solidFill>
                  <a:srgbClr val="0C2B8E"/>
                </a:solidFill>
              </a:rPr>
              <a:t>Coincidentes</a:t>
            </a:r>
            <a:r>
              <a:rPr lang="en-US" sz="2400" dirty="0">
                <a:solidFill>
                  <a:srgbClr val="0C2B8E"/>
                </a:solidFill>
              </a:rPr>
              <a:t> </a:t>
            </a:r>
            <a:endParaRPr lang="es-ES" sz="2400" dirty="0">
              <a:solidFill>
                <a:srgbClr val="0C2B8E"/>
              </a:solidFill>
            </a:endParaRPr>
          </a:p>
        </p:txBody>
      </p:sp>
      <p:cxnSp>
        <p:nvCxnSpPr>
          <p:cNvPr id="48" name="Conexão reta unidirecional 47">
            <a:extLst>
              <a:ext uri="{FF2B5EF4-FFF2-40B4-BE49-F238E27FC236}">
                <a16:creationId xmlns:a16="http://schemas.microsoft.com/office/drawing/2014/main" id="{33B8D5D6-CFCE-4BD3-94C5-3F74695019A4}"/>
              </a:ext>
            </a:extLst>
          </p:cNvPr>
          <p:cNvCxnSpPr>
            <a:cxnSpLocks/>
          </p:cNvCxnSpPr>
          <p:nvPr/>
        </p:nvCxnSpPr>
        <p:spPr>
          <a:xfrm>
            <a:off x="8466867" y="4272366"/>
            <a:ext cx="1307053" cy="879743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uadroTexto 21">
            <a:extLst>
              <a:ext uri="{FF2B5EF4-FFF2-40B4-BE49-F238E27FC236}">
                <a16:creationId xmlns:a16="http://schemas.microsoft.com/office/drawing/2014/main" id="{E726689E-47F0-4C22-94F8-C56A6CAC73A9}"/>
              </a:ext>
            </a:extLst>
          </p:cNvPr>
          <p:cNvSpPr txBox="1"/>
          <p:nvPr/>
        </p:nvSpPr>
        <p:spPr>
          <a:xfrm>
            <a:off x="7878423" y="4588491"/>
            <a:ext cx="2278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C00000"/>
                </a:solidFill>
              </a:rPr>
              <a:t>    </a:t>
            </a:r>
            <a:r>
              <a:rPr lang="en-GB" sz="2000" dirty="0" err="1">
                <a:solidFill>
                  <a:srgbClr val="C00000"/>
                </a:solidFill>
              </a:rPr>
              <a:t>Superposición</a:t>
            </a:r>
            <a:endParaRPr lang="es-ES" sz="2000" dirty="0">
              <a:solidFill>
                <a:srgbClr val="C00000"/>
              </a:solidFill>
            </a:endParaRP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4D7FC50D-8032-4CB7-8E5B-B53D6EA1B333}"/>
              </a:ext>
            </a:extLst>
          </p:cNvPr>
          <p:cNvSpPr/>
          <p:nvPr/>
        </p:nvSpPr>
        <p:spPr>
          <a:xfrm>
            <a:off x="5458350" y="4131450"/>
            <a:ext cx="2902986" cy="2041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 err="1">
                <a:solidFill>
                  <a:srgbClr val="F25E4F"/>
                </a:solidFill>
              </a:rPr>
              <a:t>Recuerde</a:t>
            </a:r>
            <a:r>
              <a:rPr lang="en-GB" sz="2000" b="1" dirty="0">
                <a:solidFill>
                  <a:srgbClr val="F25E4F"/>
                </a:solidFill>
              </a:rPr>
              <a:t>:</a:t>
            </a:r>
            <a:endParaRPr lang="en-GB" b="1" dirty="0"/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43D3FE91-793C-4CDE-813C-BB88AAB260CB}"/>
              </a:ext>
            </a:extLst>
          </p:cNvPr>
          <p:cNvSpPr/>
          <p:nvPr/>
        </p:nvSpPr>
        <p:spPr>
          <a:xfrm>
            <a:off x="5476119" y="4494561"/>
            <a:ext cx="288521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b="1" dirty="0"/>
              <a:t>Los </a:t>
            </a:r>
            <a:r>
              <a:rPr lang="en-GB" sz="2000" b="1" dirty="0" err="1"/>
              <a:t>Sistemas</a:t>
            </a:r>
            <a:r>
              <a:rPr lang="en-GB" sz="2000" b="1" dirty="0"/>
              <a:t> de los </a:t>
            </a:r>
            <a:r>
              <a:rPr lang="en-GB" sz="2000" b="1" dirty="0" err="1"/>
              <a:t>ejemplos</a:t>
            </a:r>
            <a:r>
              <a:rPr lang="en-GB" sz="2000" b="1" dirty="0"/>
              <a:t> 1) y 3) </a:t>
            </a:r>
            <a:r>
              <a:rPr lang="en-GB" sz="2000" dirty="0"/>
              <a:t>son </a:t>
            </a:r>
            <a:r>
              <a:rPr lang="en-GB" sz="2000" b="1" dirty="0">
                <a:solidFill>
                  <a:srgbClr val="C00000"/>
                </a:solidFill>
              </a:rPr>
              <a:t>Compatibles </a:t>
            </a:r>
            <a:r>
              <a:rPr lang="en-GB" sz="2000" dirty="0"/>
              <a:t>– </a:t>
            </a:r>
            <a:r>
              <a:rPr lang="en-GB" sz="2000" dirty="0" err="1"/>
              <a:t>ya</a:t>
            </a:r>
            <a:r>
              <a:rPr lang="en-GB" sz="2000" dirty="0"/>
              <a:t> que </a:t>
            </a:r>
            <a:r>
              <a:rPr lang="en-GB" sz="2000" dirty="0" err="1"/>
              <a:t>tienen</a:t>
            </a:r>
            <a:r>
              <a:rPr lang="en-GB" sz="2000" dirty="0"/>
              <a:t> por lo </a:t>
            </a:r>
            <a:r>
              <a:rPr lang="en-GB" sz="2000" dirty="0" err="1"/>
              <a:t>menos</a:t>
            </a:r>
            <a:r>
              <a:rPr lang="en-GB" sz="2000" dirty="0"/>
              <a:t> una </a:t>
            </a:r>
            <a:r>
              <a:rPr lang="en-GB" sz="2000" dirty="0" err="1"/>
              <a:t>solución</a:t>
            </a:r>
            <a:r>
              <a:rPr lang="en-GB" sz="2000" dirty="0"/>
              <a:t>.</a:t>
            </a:r>
          </a:p>
        </p:txBody>
      </p:sp>
      <p:sp>
        <p:nvSpPr>
          <p:cNvPr id="54" name="Retângulo: Cantos Arredondados 23">
            <a:hlinkClick r:id="rId17" action="ppaction://hlinksldjump"/>
            <a:extLst>
              <a:ext uri="{FF2B5EF4-FFF2-40B4-BE49-F238E27FC236}">
                <a16:creationId xmlns:a16="http://schemas.microsoft.com/office/drawing/2014/main" id="{D7255BC4-C028-4760-B0C1-6890BF495262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1" name="Retângulo: Cantos Arredondados 24">
            <a:hlinkClick r:id="rId18" action="ppaction://hlinksldjump"/>
            <a:extLst>
              <a:ext uri="{FF2B5EF4-FFF2-40B4-BE49-F238E27FC236}">
                <a16:creationId xmlns:a16="http://schemas.microsoft.com/office/drawing/2014/main" id="{1DD53798-E689-4BA3-8814-5667FFDD6E81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2" name="Retângulo: Cantos Arredondados 25">
            <a:hlinkClick r:id="rId19" action="ppaction://hlinksldjump"/>
            <a:extLst>
              <a:ext uri="{FF2B5EF4-FFF2-40B4-BE49-F238E27FC236}">
                <a16:creationId xmlns:a16="http://schemas.microsoft.com/office/drawing/2014/main" id="{F6EA9AE6-4AA0-45E8-9795-BE5788C209DD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63" name="Retângulo: Cantos Arredondados 20">
            <a:hlinkClick r:id="rId20" action="ppaction://hlinksldjump"/>
            <a:extLst>
              <a:ext uri="{FF2B5EF4-FFF2-40B4-BE49-F238E27FC236}">
                <a16:creationId xmlns:a16="http://schemas.microsoft.com/office/drawing/2014/main" id="{25BB9F0C-A365-40F7-B5D7-6DE8ECC9BF1C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4" name="Retângulo: Cantos Arredondados 21">
            <a:hlinkClick r:id="rId21" action="ppaction://hlinksldjump"/>
            <a:extLst>
              <a:ext uri="{FF2B5EF4-FFF2-40B4-BE49-F238E27FC236}">
                <a16:creationId xmlns:a16="http://schemas.microsoft.com/office/drawing/2014/main" id="{1DA158D8-B4A4-46CB-B927-D46DB506AA67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5" name="Retângulo: Cantos Arredondados 22">
            <a:hlinkClick r:id="rId22" action="ppaction://hlinksldjump"/>
            <a:extLst>
              <a:ext uri="{FF2B5EF4-FFF2-40B4-BE49-F238E27FC236}">
                <a16:creationId xmlns:a16="http://schemas.microsoft.com/office/drawing/2014/main" id="{F0AF4F59-33EC-4330-9F60-DAA042A2C43F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79034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  <p:bldP spid="30" grpId="0"/>
      <p:bldP spid="31" grpId="0"/>
      <p:bldP spid="32" grpId="0"/>
      <p:bldP spid="43" grpId="0"/>
      <p:bldP spid="46" grpId="0"/>
      <p:bldP spid="47" grpId="0"/>
      <p:bldP spid="50" grpId="0"/>
      <p:bldP spid="51" grpId="0" animBg="1"/>
      <p:bldP spid="5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500513"/>
            <a:ext cx="9914021" cy="5775158"/>
          </a:xfrm>
          <a:prstGeom prst="roundRect">
            <a:avLst>
              <a:gd name="adj" fmla="val 3596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Ejemplos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sz="2400" b="1" u="sng" dirty="0">
              <a:solidFill>
                <a:srgbClr val="FF2929"/>
              </a:solidFill>
            </a:endParaRPr>
          </a:p>
          <a:p>
            <a:endParaRPr lang="es-ES" sz="2400" dirty="0"/>
          </a:p>
          <a:p>
            <a:endParaRPr lang="en-US" sz="2400" dirty="0"/>
          </a:p>
          <a:p>
            <a:r>
              <a:rPr lang="en-US" dirty="0"/>
              <a:t> 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886FC8C4-BEBC-49CC-B27E-E3E317931B6A}"/>
              </a:ext>
            </a:extLst>
          </p:cNvPr>
          <p:cNvGrpSpPr/>
          <p:nvPr/>
        </p:nvGrpSpPr>
        <p:grpSpPr>
          <a:xfrm>
            <a:off x="2552830" y="2291776"/>
            <a:ext cx="2274447" cy="2274447"/>
            <a:chOff x="2427157" y="2291776"/>
            <a:chExt cx="2274447" cy="2274447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27157" y="2291776"/>
              <a:ext cx="2274447" cy="2274447"/>
            </a:xfrm>
            <a:prstGeom prst="rect">
              <a:avLst/>
            </a:prstGeom>
          </p:spPr>
        </p:pic>
        <p:graphicFrame>
          <p:nvGraphicFramePr>
            <p:cNvPr id="25" name="Objeto 24">
              <a:extLst>
                <a:ext uri="{FF2B5EF4-FFF2-40B4-BE49-F238E27FC236}">
                  <a16:creationId xmlns:a16="http://schemas.microsoft.com/office/drawing/2014/main" id="{87AA9394-3D93-4B6B-B029-98D2DD50B66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18596" y="2682655"/>
            <a:ext cx="801817" cy="2220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286" name="Equation" r:id="rId7" imgW="825480" imgH="228600" progId="Equation.DSMT4">
                    <p:embed/>
                  </p:oleObj>
                </mc:Choice>
                <mc:Fallback>
                  <p:oleObj name="Equation" r:id="rId7" imgW="825480" imgH="228600" progId="Equation.DSMT4">
                    <p:embed/>
                    <p:pic>
                      <p:nvPicPr>
                        <p:cNvPr id="25" name="Objeto 24">
                          <a:extLst>
                            <a:ext uri="{FF2B5EF4-FFF2-40B4-BE49-F238E27FC236}">
                              <a16:creationId xmlns:a16="http://schemas.microsoft.com/office/drawing/2014/main" id="{87AA9394-3D93-4B6B-B029-98D2DD50B66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18596" y="2682655"/>
                          <a:ext cx="801817" cy="22204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to 26">
              <a:extLst>
                <a:ext uri="{FF2B5EF4-FFF2-40B4-BE49-F238E27FC236}">
                  <a16:creationId xmlns:a16="http://schemas.microsoft.com/office/drawing/2014/main" id="{D0AAADD6-F6FB-4DEC-970D-04A994D37DF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70600" y="3587023"/>
            <a:ext cx="776588" cy="2184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287" name="Equation" r:id="rId9" imgW="812520" imgH="228600" progId="Equation.DSMT4">
                    <p:embed/>
                  </p:oleObj>
                </mc:Choice>
                <mc:Fallback>
                  <p:oleObj name="Equation" r:id="rId9" imgW="812520" imgH="228600" progId="Equation.DSMT4">
                    <p:embed/>
                    <p:pic>
                      <p:nvPicPr>
                        <p:cNvPr id="27" name="Objeto 26">
                          <a:extLst>
                            <a:ext uri="{FF2B5EF4-FFF2-40B4-BE49-F238E27FC236}">
                              <a16:creationId xmlns:a16="http://schemas.microsoft.com/office/drawing/2014/main" id="{D0AAADD6-F6FB-4DEC-970D-04A994D37DF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70600" y="3587023"/>
                          <a:ext cx="776588" cy="21841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07B388FC-36D8-4BA4-A820-EB05B21A2B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8558" y="2799348"/>
              <a:ext cx="2033337" cy="1022684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D9847B2D-E30C-4680-9873-7853942AC485}"/>
                  </a:ext>
                </a:extLst>
              </p:cNvPr>
              <p:cNvSpPr txBox="1"/>
              <p:nvPr/>
            </p:nvSpPr>
            <p:spPr>
              <a:xfrm>
                <a:off x="2358234" y="1187532"/>
                <a:ext cx="2731325" cy="91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29A6FF"/>
                    </a:solidFill>
                  </a:rPr>
                  <a:t>2)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=−1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=3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D9847B2D-E30C-4680-9873-7853942AC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234" y="1187532"/>
                <a:ext cx="2731325" cy="916148"/>
              </a:xfrm>
              <a:prstGeom prst="rect">
                <a:avLst/>
              </a:prstGeom>
              <a:blipFill>
                <a:blip r:embed="rId11"/>
                <a:stretch>
                  <a:fillRect l="-3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upo 13">
            <a:extLst>
              <a:ext uri="{FF2B5EF4-FFF2-40B4-BE49-F238E27FC236}">
                <a16:creationId xmlns:a16="http://schemas.microsoft.com/office/drawing/2014/main" id="{8136FFBD-81D2-4F6E-B636-142F7B6FE2ED}"/>
              </a:ext>
            </a:extLst>
          </p:cNvPr>
          <p:cNvGrpSpPr/>
          <p:nvPr/>
        </p:nvGrpSpPr>
        <p:grpSpPr>
          <a:xfrm>
            <a:off x="8891032" y="2296036"/>
            <a:ext cx="2443040" cy="2443040"/>
            <a:chOff x="5327338" y="2296036"/>
            <a:chExt cx="2443040" cy="2443040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327338" y="2296036"/>
              <a:ext cx="2443040" cy="2443040"/>
            </a:xfrm>
            <a:prstGeom prst="rect">
              <a:avLst/>
            </a:prstGeom>
          </p:spPr>
        </p:pic>
        <p:cxnSp>
          <p:nvCxnSpPr>
            <p:cNvPr id="7" name="Conector recto 6"/>
            <p:cNvCxnSpPr/>
            <p:nvPr/>
          </p:nvCxnSpPr>
          <p:spPr>
            <a:xfrm flipV="1">
              <a:off x="5364956" y="2836068"/>
              <a:ext cx="2243138" cy="112219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/>
            <p:cNvCxnSpPr/>
            <p:nvPr/>
          </p:nvCxnSpPr>
          <p:spPr>
            <a:xfrm flipV="1">
              <a:off x="5376863" y="2840831"/>
              <a:ext cx="2219325" cy="1112671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/>
            <p:cNvCxnSpPr/>
            <p:nvPr/>
          </p:nvCxnSpPr>
          <p:spPr>
            <a:xfrm flipV="1">
              <a:off x="5410621" y="2824613"/>
              <a:ext cx="2219325" cy="1112671"/>
            </a:xfrm>
            <a:prstGeom prst="line">
              <a:avLst/>
            </a:prstGeom>
            <a:ln w="1270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" name="Objeto 7">
              <a:extLst>
                <a:ext uri="{FF2B5EF4-FFF2-40B4-BE49-F238E27FC236}">
                  <a16:creationId xmlns:a16="http://schemas.microsoft.com/office/drawing/2014/main" id="{220D2177-16F3-45CD-B07C-FB8D27F6232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2185972"/>
                </p:ext>
              </p:extLst>
            </p:nvPr>
          </p:nvGraphicFramePr>
          <p:xfrm>
            <a:off x="5554494" y="3900791"/>
            <a:ext cx="8001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288" name="Equation" r:id="rId13" imgW="799920" imgH="228600" progId="Equation.DSMT4">
                    <p:embed/>
                  </p:oleObj>
                </mc:Choice>
                <mc:Fallback>
                  <p:oleObj name="Equation" r:id="rId13" imgW="799920" imgH="228600" progId="Equation.DSMT4">
                    <p:embed/>
                    <p:pic>
                      <p:nvPicPr>
                        <p:cNvPr id="8" name="Objeto 7">
                          <a:extLst>
                            <a:ext uri="{FF2B5EF4-FFF2-40B4-BE49-F238E27FC236}">
                              <a16:creationId xmlns:a16="http://schemas.microsoft.com/office/drawing/2014/main" id="{220D2177-16F3-45CD-B07C-FB8D27F6232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54494" y="3900791"/>
                          <a:ext cx="800100" cy="2286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to 23">
              <a:extLst>
                <a:ext uri="{FF2B5EF4-FFF2-40B4-BE49-F238E27FC236}">
                  <a16:creationId xmlns:a16="http://schemas.microsoft.com/office/drawing/2014/main" id="{9A2182A0-C743-4D17-BC56-1324FD9F70A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556172" y="2730500"/>
            <a:ext cx="8128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289" name="Equation" r:id="rId15" imgW="812520" imgH="228600" progId="Equation.DSMT4">
                    <p:embed/>
                  </p:oleObj>
                </mc:Choice>
                <mc:Fallback>
                  <p:oleObj name="Equation" r:id="rId15" imgW="812520" imgH="228600" progId="Equation.DSMT4">
                    <p:embed/>
                    <p:pic>
                      <p:nvPicPr>
                        <p:cNvPr id="24" name="Objeto 23">
                          <a:extLst>
                            <a:ext uri="{FF2B5EF4-FFF2-40B4-BE49-F238E27FC236}">
                              <a16:creationId xmlns:a16="http://schemas.microsoft.com/office/drawing/2014/main" id="{9A2182A0-C743-4D17-BC56-1324FD9F70A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56172" y="2730500"/>
                          <a:ext cx="812800" cy="2286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4FC5BF85-A747-4313-8F62-7A61CA45C58B}"/>
                  </a:ext>
                </a:extLst>
              </p:cNvPr>
              <p:cNvSpPr txBox="1"/>
              <p:nvPr/>
            </p:nvSpPr>
            <p:spPr>
              <a:xfrm>
                <a:off x="8456335" y="1187532"/>
                <a:ext cx="3313215" cy="91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29A6FF"/>
                    </a:solidFill>
                  </a:rPr>
                  <a:t>    3)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=−1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4FC5BF85-A747-4313-8F62-7A61CA45C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6335" y="1187532"/>
                <a:ext cx="3313215" cy="91614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Imagem 6">
            <a:extLst>
              <a:ext uri="{FF2B5EF4-FFF2-40B4-BE49-F238E27FC236}">
                <a16:creationId xmlns:a16="http://schemas.microsoft.com/office/drawing/2014/main" id="{C243AE96-D9BB-4FF1-A89E-9A6163E5370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0" name="CuadroTexto 4">
            <a:extLst>
              <a:ext uri="{FF2B5EF4-FFF2-40B4-BE49-F238E27FC236}">
                <a16:creationId xmlns:a16="http://schemas.microsoft.com/office/drawing/2014/main" id="{C94853B4-67BD-407E-B42D-82330FEB9C45}"/>
              </a:ext>
            </a:extLst>
          </p:cNvPr>
          <p:cNvSpPr txBox="1"/>
          <p:nvPr/>
        </p:nvSpPr>
        <p:spPr>
          <a:xfrm>
            <a:off x="2358234" y="5353898"/>
            <a:ext cx="273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9A6FF"/>
                </a:solidFill>
              </a:rPr>
              <a:t>       No </a:t>
            </a:r>
            <a:r>
              <a:rPr lang="en-US" sz="2400" b="1" dirty="0" err="1">
                <a:solidFill>
                  <a:srgbClr val="29A6FF"/>
                </a:solidFill>
              </a:rPr>
              <a:t>solución</a:t>
            </a:r>
            <a:endParaRPr lang="en-US" sz="2400" dirty="0">
              <a:solidFill>
                <a:srgbClr val="29A6FF"/>
              </a:solidFill>
            </a:endParaRPr>
          </a:p>
        </p:txBody>
      </p:sp>
      <p:sp>
        <p:nvSpPr>
          <p:cNvPr id="31" name="CuadroTexto 27">
            <a:extLst>
              <a:ext uri="{FF2B5EF4-FFF2-40B4-BE49-F238E27FC236}">
                <a16:creationId xmlns:a16="http://schemas.microsoft.com/office/drawing/2014/main" id="{20B530B9-52FB-4854-86B5-4B8CAF710861}"/>
              </a:ext>
            </a:extLst>
          </p:cNvPr>
          <p:cNvSpPr txBox="1"/>
          <p:nvPr/>
        </p:nvSpPr>
        <p:spPr>
          <a:xfrm>
            <a:off x="8476759" y="5152109"/>
            <a:ext cx="3313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29A6FF"/>
                </a:solidFill>
              </a:rPr>
              <a:t>Infinitas</a:t>
            </a:r>
            <a:endParaRPr lang="en-US" sz="2400" b="1" dirty="0">
              <a:solidFill>
                <a:srgbClr val="29A6FF"/>
              </a:solidFill>
            </a:endParaRPr>
          </a:p>
          <a:p>
            <a:pPr algn="ctr"/>
            <a:r>
              <a:rPr lang="en-US" sz="2400" b="1" dirty="0" err="1">
                <a:solidFill>
                  <a:srgbClr val="29A6FF"/>
                </a:solidFill>
              </a:rPr>
              <a:t>soluciones</a:t>
            </a:r>
            <a:endParaRPr lang="en-US" sz="2400" dirty="0">
              <a:solidFill>
                <a:srgbClr val="29A6FF"/>
              </a:solidFill>
            </a:endParaRPr>
          </a:p>
          <a:p>
            <a:pPr algn="ctr"/>
            <a:endParaRPr lang="en-US" sz="2400" dirty="0">
              <a:solidFill>
                <a:srgbClr val="29A6FF"/>
              </a:solidFill>
            </a:endParaRPr>
          </a:p>
        </p:txBody>
      </p:sp>
      <p:sp>
        <p:nvSpPr>
          <p:cNvPr id="32" name="CuadroTexto 21">
            <a:extLst>
              <a:ext uri="{FF2B5EF4-FFF2-40B4-BE49-F238E27FC236}">
                <a16:creationId xmlns:a16="http://schemas.microsoft.com/office/drawing/2014/main" id="{42DA4A54-A0E4-4C43-BEEA-C68B8B1F367D}"/>
              </a:ext>
            </a:extLst>
          </p:cNvPr>
          <p:cNvSpPr txBox="1"/>
          <p:nvPr/>
        </p:nvSpPr>
        <p:spPr>
          <a:xfrm>
            <a:off x="5476119" y="1776904"/>
            <a:ext cx="2783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C2B8E"/>
                </a:solidFill>
              </a:rPr>
              <a:t>Representación</a:t>
            </a:r>
            <a:endParaRPr lang="en-US" sz="2400" b="1" dirty="0">
              <a:solidFill>
                <a:srgbClr val="0C2B8E"/>
              </a:solidFill>
            </a:endParaRPr>
          </a:p>
          <a:p>
            <a:pPr algn="ctr"/>
            <a:r>
              <a:rPr lang="en-US" sz="2400" b="1" dirty="0" err="1">
                <a:solidFill>
                  <a:srgbClr val="0C2B8E"/>
                </a:solidFill>
              </a:rPr>
              <a:t>Gráfica</a:t>
            </a:r>
            <a:endParaRPr lang="es-ES" sz="2400" dirty="0">
              <a:solidFill>
                <a:srgbClr val="0C2B8E"/>
              </a:solidFill>
            </a:endParaRPr>
          </a:p>
          <a:p>
            <a:pPr algn="ctr"/>
            <a:endParaRPr lang="es-ES" sz="2400" dirty="0">
              <a:solidFill>
                <a:srgbClr val="0C2B8E"/>
              </a:solidFill>
            </a:endParaRPr>
          </a:p>
        </p:txBody>
      </p:sp>
      <p:cxnSp>
        <p:nvCxnSpPr>
          <p:cNvPr id="33" name="Conexão reta unidirecional 32">
            <a:extLst>
              <a:ext uri="{FF2B5EF4-FFF2-40B4-BE49-F238E27FC236}">
                <a16:creationId xmlns:a16="http://schemas.microsoft.com/office/drawing/2014/main" id="{785EF5CF-523C-4BC1-90C2-5D8FA31E37B6}"/>
              </a:ext>
            </a:extLst>
          </p:cNvPr>
          <p:cNvCxnSpPr>
            <a:cxnSpLocks/>
            <a:stCxn id="32" idx="2"/>
            <a:endCxn id="16" idx="3"/>
          </p:cNvCxnSpPr>
          <p:nvPr/>
        </p:nvCxnSpPr>
        <p:spPr>
          <a:xfrm flipH="1">
            <a:off x="4827277" y="2977233"/>
            <a:ext cx="2040762" cy="451767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xão reta unidirecional 36">
            <a:extLst>
              <a:ext uri="{FF2B5EF4-FFF2-40B4-BE49-F238E27FC236}">
                <a16:creationId xmlns:a16="http://schemas.microsoft.com/office/drawing/2014/main" id="{20B3B8AF-F980-4D60-B28B-7703DBFAAC46}"/>
              </a:ext>
            </a:extLst>
          </p:cNvPr>
          <p:cNvCxnSpPr>
            <a:cxnSpLocks/>
            <a:stCxn id="32" idx="2"/>
          </p:cNvCxnSpPr>
          <p:nvPr/>
        </p:nvCxnSpPr>
        <p:spPr>
          <a:xfrm>
            <a:off x="6868039" y="2977233"/>
            <a:ext cx="2022993" cy="419933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adroTexto 21">
            <a:extLst>
              <a:ext uri="{FF2B5EF4-FFF2-40B4-BE49-F238E27FC236}">
                <a16:creationId xmlns:a16="http://schemas.microsoft.com/office/drawing/2014/main" id="{7CD2205D-BE0D-437F-A0DA-CE7FFE929998}"/>
              </a:ext>
            </a:extLst>
          </p:cNvPr>
          <p:cNvSpPr txBox="1"/>
          <p:nvPr/>
        </p:nvSpPr>
        <p:spPr>
          <a:xfrm>
            <a:off x="4788025" y="3462433"/>
            <a:ext cx="1507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C2B8E"/>
                </a:solidFill>
              </a:rPr>
              <a:t>Líneas</a:t>
            </a:r>
            <a:endParaRPr lang="en-US" sz="2400" dirty="0">
              <a:solidFill>
                <a:srgbClr val="0C2B8E"/>
              </a:solidFill>
            </a:endParaRPr>
          </a:p>
          <a:p>
            <a:r>
              <a:rPr lang="en-US" sz="2400" dirty="0" err="1">
                <a:solidFill>
                  <a:srgbClr val="0C2B8E"/>
                </a:solidFill>
              </a:rPr>
              <a:t>Paralelas</a:t>
            </a:r>
            <a:r>
              <a:rPr lang="en-US" sz="2400" dirty="0">
                <a:solidFill>
                  <a:srgbClr val="0C2B8E"/>
                </a:solidFill>
              </a:rPr>
              <a:t> </a:t>
            </a:r>
            <a:endParaRPr lang="es-ES" sz="2400" dirty="0">
              <a:solidFill>
                <a:srgbClr val="0C2B8E"/>
              </a:solidFill>
            </a:endParaRPr>
          </a:p>
          <a:p>
            <a:endParaRPr lang="es-ES" sz="2400" dirty="0">
              <a:solidFill>
                <a:srgbClr val="0C2B8E"/>
              </a:solidFill>
            </a:endParaRPr>
          </a:p>
        </p:txBody>
      </p:sp>
      <p:cxnSp>
        <p:nvCxnSpPr>
          <p:cNvPr id="44" name="Conexão reta unidirecional 43">
            <a:extLst>
              <a:ext uri="{FF2B5EF4-FFF2-40B4-BE49-F238E27FC236}">
                <a16:creationId xmlns:a16="http://schemas.microsoft.com/office/drawing/2014/main" id="{50F422D5-E8D9-40B2-A7BC-6B77E573C299}"/>
              </a:ext>
            </a:extLst>
          </p:cNvPr>
          <p:cNvCxnSpPr>
            <a:cxnSpLocks/>
            <a:endCxn id="30" idx="0"/>
          </p:cNvCxnSpPr>
          <p:nvPr/>
        </p:nvCxnSpPr>
        <p:spPr>
          <a:xfrm flipH="1">
            <a:off x="3723897" y="4272366"/>
            <a:ext cx="1531034" cy="1081532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adroTexto 21">
            <a:extLst>
              <a:ext uri="{FF2B5EF4-FFF2-40B4-BE49-F238E27FC236}">
                <a16:creationId xmlns:a16="http://schemas.microsoft.com/office/drawing/2014/main" id="{1265CD47-FC70-4BBD-9538-3B6F4C1EE85C}"/>
              </a:ext>
            </a:extLst>
          </p:cNvPr>
          <p:cNvSpPr txBox="1"/>
          <p:nvPr/>
        </p:nvSpPr>
        <p:spPr>
          <a:xfrm>
            <a:off x="3782871" y="4588491"/>
            <a:ext cx="2278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No </a:t>
            </a:r>
            <a:r>
              <a:rPr lang="en-US" sz="2000" dirty="0" err="1">
                <a:solidFill>
                  <a:srgbClr val="C00000"/>
                </a:solidFill>
              </a:rPr>
              <a:t>intersección</a:t>
            </a:r>
            <a:endParaRPr lang="es-ES" sz="2000" dirty="0">
              <a:solidFill>
                <a:srgbClr val="C00000"/>
              </a:solidFill>
            </a:endParaRPr>
          </a:p>
        </p:txBody>
      </p:sp>
      <p:sp>
        <p:nvSpPr>
          <p:cNvPr id="47" name="CuadroTexto 21">
            <a:extLst>
              <a:ext uri="{FF2B5EF4-FFF2-40B4-BE49-F238E27FC236}">
                <a16:creationId xmlns:a16="http://schemas.microsoft.com/office/drawing/2014/main" id="{1BD76E67-1635-405D-8926-13BD3B92F1BD}"/>
              </a:ext>
            </a:extLst>
          </p:cNvPr>
          <p:cNvSpPr txBox="1"/>
          <p:nvPr/>
        </p:nvSpPr>
        <p:spPr>
          <a:xfrm>
            <a:off x="7458630" y="3503071"/>
            <a:ext cx="1777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C2B8E"/>
                </a:solidFill>
              </a:rPr>
              <a:t>Líneas</a:t>
            </a:r>
            <a:endParaRPr lang="en-US" sz="2400" dirty="0">
              <a:solidFill>
                <a:srgbClr val="0C2B8E"/>
              </a:solidFill>
            </a:endParaRPr>
          </a:p>
          <a:p>
            <a:r>
              <a:rPr lang="en-US" sz="2400" dirty="0" err="1">
                <a:solidFill>
                  <a:srgbClr val="0C2B8E"/>
                </a:solidFill>
              </a:rPr>
              <a:t>Coincidentes</a:t>
            </a:r>
            <a:endParaRPr lang="es-ES" sz="2400" dirty="0">
              <a:solidFill>
                <a:srgbClr val="0C2B8E"/>
              </a:solidFill>
            </a:endParaRPr>
          </a:p>
        </p:txBody>
      </p:sp>
      <p:cxnSp>
        <p:nvCxnSpPr>
          <p:cNvPr id="48" name="Conexão reta unidirecional 47">
            <a:extLst>
              <a:ext uri="{FF2B5EF4-FFF2-40B4-BE49-F238E27FC236}">
                <a16:creationId xmlns:a16="http://schemas.microsoft.com/office/drawing/2014/main" id="{33B8D5D6-CFCE-4BD3-94C5-3F74695019A4}"/>
              </a:ext>
            </a:extLst>
          </p:cNvPr>
          <p:cNvCxnSpPr>
            <a:cxnSpLocks/>
          </p:cNvCxnSpPr>
          <p:nvPr/>
        </p:nvCxnSpPr>
        <p:spPr>
          <a:xfrm>
            <a:off x="8466867" y="4272366"/>
            <a:ext cx="1307053" cy="879743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uadroTexto 21">
            <a:extLst>
              <a:ext uri="{FF2B5EF4-FFF2-40B4-BE49-F238E27FC236}">
                <a16:creationId xmlns:a16="http://schemas.microsoft.com/office/drawing/2014/main" id="{E726689E-47F0-4C22-94F8-C56A6CAC73A9}"/>
              </a:ext>
            </a:extLst>
          </p:cNvPr>
          <p:cNvSpPr txBox="1"/>
          <p:nvPr/>
        </p:nvSpPr>
        <p:spPr>
          <a:xfrm>
            <a:off x="7978712" y="4571488"/>
            <a:ext cx="2278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C00000"/>
                </a:solidFill>
              </a:rPr>
              <a:t>Superposición</a:t>
            </a:r>
            <a:endParaRPr lang="es-ES" sz="2000" dirty="0">
              <a:solidFill>
                <a:srgbClr val="C00000"/>
              </a:solidFill>
            </a:endParaRP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4D7FC50D-8032-4CB7-8E5B-B53D6EA1B333}"/>
              </a:ext>
            </a:extLst>
          </p:cNvPr>
          <p:cNvSpPr/>
          <p:nvPr/>
        </p:nvSpPr>
        <p:spPr>
          <a:xfrm>
            <a:off x="5582461" y="4302553"/>
            <a:ext cx="2714556" cy="18740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 err="1">
                <a:solidFill>
                  <a:srgbClr val="F25E4F"/>
                </a:solidFill>
              </a:rPr>
              <a:t>Recuerde</a:t>
            </a:r>
            <a:r>
              <a:rPr lang="en-GB" sz="2000" b="1" dirty="0">
                <a:solidFill>
                  <a:srgbClr val="F25E4F"/>
                </a:solidFill>
              </a:rPr>
              <a:t>:</a:t>
            </a:r>
            <a:endParaRPr lang="en-GB" b="1" dirty="0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8932CFD1-0F7F-46F9-87F9-E8CE5625B14F}"/>
              </a:ext>
            </a:extLst>
          </p:cNvPr>
          <p:cNvSpPr/>
          <p:nvPr/>
        </p:nvSpPr>
        <p:spPr>
          <a:xfrm>
            <a:off x="5558894" y="4662762"/>
            <a:ext cx="27480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b="1" dirty="0" err="1"/>
              <a:t>Sistemas</a:t>
            </a:r>
            <a:r>
              <a:rPr lang="en-GB" sz="2000" b="1" dirty="0"/>
              <a:t> </a:t>
            </a:r>
            <a:r>
              <a:rPr lang="en-GB" sz="2000" b="1" dirty="0" err="1"/>
              <a:t>como</a:t>
            </a:r>
            <a:r>
              <a:rPr lang="en-GB" sz="2000" b="1" dirty="0"/>
              <a:t> el del </a:t>
            </a:r>
            <a:r>
              <a:rPr lang="en-GB" sz="2000" b="1" dirty="0" err="1"/>
              <a:t>Ejemplo</a:t>
            </a:r>
            <a:r>
              <a:rPr lang="en-GB" sz="2000" b="1" dirty="0"/>
              <a:t> 2) </a:t>
            </a:r>
            <a:r>
              <a:rPr lang="en-GB" sz="2000" dirty="0"/>
              <a:t>son </a:t>
            </a:r>
            <a:r>
              <a:rPr lang="en-GB" sz="2000" b="1" dirty="0">
                <a:solidFill>
                  <a:srgbClr val="C00000"/>
                </a:solidFill>
              </a:rPr>
              <a:t>Incompatibles </a:t>
            </a:r>
            <a:r>
              <a:rPr lang="en-GB" sz="2000" dirty="0"/>
              <a:t>– no </a:t>
            </a:r>
            <a:r>
              <a:rPr lang="en-GB" sz="2000" dirty="0" err="1"/>
              <a:t>tienen</a:t>
            </a:r>
            <a:r>
              <a:rPr lang="en-GB" sz="2000" dirty="0"/>
              <a:t> </a:t>
            </a:r>
            <a:r>
              <a:rPr lang="en-GB" sz="2000" dirty="0" err="1"/>
              <a:t>ninguna</a:t>
            </a:r>
            <a:r>
              <a:rPr lang="en-GB" sz="2000" dirty="0"/>
              <a:t> </a:t>
            </a:r>
            <a:r>
              <a:rPr lang="en-GB" sz="2000" dirty="0" err="1"/>
              <a:t>solución</a:t>
            </a:r>
            <a:r>
              <a:rPr lang="en-GB" sz="2000" dirty="0"/>
              <a:t>.</a:t>
            </a:r>
            <a:endParaRPr lang="en-GB" sz="2000" b="1" dirty="0"/>
          </a:p>
        </p:txBody>
      </p:sp>
      <p:sp>
        <p:nvSpPr>
          <p:cNvPr id="41" name="Retângulo: Cantos Arredondados 23">
            <a:hlinkClick r:id="rId18" action="ppaction://hlinksldjump"/>
            <a:extLst>
              <a:ext uri="{FF2B5EF4-FFF2-40B4-BE49-F238E27FC236}">
                <a16:creationId xmlns:a16="http://schemas.microsoft.com/office/drawing/2014/main" id="{2962D3AD-4188-4A54-A369-90EDC9AA81DC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0" name="Retângulo: Cantos Arredondados 24">
            <a:hlinkClick r:id="rId19" action="ppaction://hlinksldjump"/>
            <a:extLst>
              <a:ext uri="{FF2B5EF4-FFF2-40B4-BE49-F238E27FC236}">
                <a16:creationId xmlns:a16="http://schemas.microsoft.com/office/drawing/2014/main" id="{69FDC0E4-8230-4B19-A64E-0D41A03D623A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1" name="Retângulo: Cantos Arredondados 25">
            <a:hlinkClick r:id="rId20" action="ppaction://hlinksldjump"/>
            <a:extLst>
              <a:ext uri="{FF2B5EF4-FFF2-40B4-BE49-F238E27FC236}">
                <a16:creationId xmlns:a16="http://schemas.microsoft.com/office/drawing/2014/main" id="{9698BB9A-D861-461C-BF2F-84FB4175D73B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62" name="Retângulo: Cantos Arredondados 20">
            <a:hlinkClick r:id="rId21" action="ppaction://hlinksldjump"/>
            <a:extLst>
              <a:ext uri="{FF2B5EF4-FFF2-40B4-BE49-F238E27FC236}">
                <a16:creationId xmlns:a16="http://schemas.microsoft.com/office/drawing/2014/main" id="{5C1B6A65-E431-48BF-9682-8C59B90AB675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3" name="Retângulo: Cantos Arredondados 21">
            <a:hlinkClick r:id="rId22" action="ppaction://hlinksldjump"/>
            <a:extLst>
              <a:ext uri="{FF2B5EF4-FFF2-40B4-BE49-F238E27FC236}">
                <a16:creationId xmlns:a16="http://schemas.microsoft.com/office/drawing/2014/main" id="{5480E82A-402F-47E0-B3A4-5A6AE90482ED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4" name="Retângulo: Cantos Arredondados 22">
            <a:hlinkClick r:id="rId23" action="ppaction://hlinksldjump"/>
            <a:extLst>
              <a:ext uri="{FF2B5EF4-FFF2-40B4-BE49-F238E27FC236}">
                <a16:creationId xmlns:a16="http://schemas.microsoft.com/office/drawing/2014/main" id="{0CC6849C-6D3D-42AC-A8F4-AB8A29888D22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94144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500513"/>
            <a:ext cx="9914021" cy="5775158"/>
          </a:xfrm>
          <a:prstGeom prst="roundRect">
            <a:avLst>
              <a:gd name="adj" fmla="val 3772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dirty="0"/>
          </a:p>
        </p:txBody>
      </p:sp>
      <p:pic>
        <p:nvPicPr>
          <p:cNvPr id="23" name="Imagem 6">
            <a:extLst>
              <a:ext uri="{FF2B5EF4-FFF2-40B4-BE49-F238E27FC236}">
                <a16:creationId xmlns:a16="http://schemas.microsoft.com/office/drawing/2014/main" id="{8ED3681F-9166-42E0-8F19-34F57629D79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BE08A0A-3FC1-4576-8B24-E9E8036E72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866" y="1646917"/>
            <a:ext cx="1523047" cy="4572000"/>
          </a:xfrm>
          <a:prstGeom prst="rect">
            <a:avLst/>
          </a:prstGeom>
        </p:spPr>
      </p:pic>
      <p:sp>
        <p:nvSpPr>
          <p:cNvPr id="15" name="Bolha de Pensamento: Nuvem 14">
            <a:extLst>
              <a:ext uri="{FF2B5EF4-FFF2-40B4-BE49-F238E27FC236}">
                <a16:creationId xmlns:a16="http://schemas.microsoft.com/office/drawing/2014/main" id="{60077669-1BA3-4196-9C87-20C7C281F949}"/>
              </a:ext>
            </a:extLst>
          </p:cNvPr>
          <p:cNvSpPr/>
          <p:nvPr/>
        </p:nvSpPr>
        <p:spPr>
          <a:xfrm flipH="1">
            <a:off x="4085235" y="797493"/>
            <a:ext cx="4726070" cy="1942252"/>
          </a:xfrm>
          <a:prstGeom prst="cloudCallout">
            <a:avLst>
              <a:gd name="adj1" fmla="val -84930"/>
              <a:gd name="adj2" fmla="val 6095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CuadroTexto 15">
            <a:extLst>
              <a:ext uri="{FF2B5EF4-FFF2-40B4-BE49-F238E27FC236}">
                <a16:creationId xmlns:a16="http://schemas.microsoft.com/office/drawing/2014/main" id="{0A8BD91A-9596-4CA6-9C26-E44A19448F50}"/>
              </a:ext>
            </a:extLst>
          </p:cNvPr>
          <p:cNvSpPr txBox="1"/>
          <p:nvPr/>
        </p:nvSpPr>
        <p:spPr>
          <a:xfrm>
            <a:off x="4084438" y="1030422"/>
            <a:ext cx="4550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/>
              <a:t>¿Se </a:t>
            </a:r>
            <a:r>
              <a:rPr lang="en-GB" sz="2400" i="1" dirty="0" err="1"/>
              <a:t>acuerda</a:t>
            </a:r>
            <a:r>
              <a:rPr lang="en-GB" sz="2400" i="1" dirty="0"/>
              <a:t> de las </a:t>
            </a:r>
            <a:r>
              <a:rPr lang="en-GB" sz="2400" i="1" dirty="0" err="1"/>
              <a:t>operaciones</a:t>
            </a:r>
            <a:r>
              <a:rPr lang="en-GB" sz="2400" i="1" dirty="0"/>
              <a:t> </a:t>
            </a:r>
            <a:r>
              <a:rPr lang="en-GB" sz="2400" i="1" dirty="0" err="1"/>
              <a:t>matriciales</a:t>
            </a:r>
            <a:r>
              <a:rPr lang="en-GB" sz="2400" i="1" dirty="0"/>
              <a:t>?... </a:t>
            </a:r>
            <a:r>
              <a:rPr lang="en-GB" sz="2400" i="1" dirty="0" err="1"/>
              <a:t>En</a:t>
            </a:r>
            <a:r>
              <a:rPr lang="en-GB" sz="2400" i="1" dirty="0"/>
              <a:t> particular,      </a:t>
            </a:r>
          </a:p>
          <a:p>
            <a:r>
              <a:rPr lang="en-GB" sz="2400" b="1" i="1" dirty="0"/>
              <a:t>       ¿</a:t>
            </a:r>
            <a:r>
              <a:rPr lang="en-GB" sz="2400" b="1" i="1" dirty="0" err="1"/>
              <a:t>multiplicación</a:t>
            </a:r>
            <a:r>
              <a:rPr lang="en-GB" sz="2400" b="1" i="1" dirty="0"/>
              <a:t> de matrices</a:t>
            </a:r>
            <a:r>
              <a:rPr lang="en-GB" sz="2400" i="1" dirty="0"/>
              <a:t>?... 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69364B9F-E674-4C9D-B41B-EE62F0212EE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810" y="1646916"/>
            <a:ext cx="1677352" cy="4572000"/>
          </a:xfrm>
          <a:prstGeom prst="rect">
            <a:avLst/>
          </a:prstGeom>
        </p:spPr>
      </p:pic>
      <p:sp>
        <p:nvSpPr>
          <p:cNvPr id="35" name="Bolha de Discurso: Retângulo com Cantos Arredondados 34">
            <a:extLst>
              <a:ext uri="{FF2B5EF4-FFF2-40B4-BE49-F238E27FC236}">
                <a16:creationId xmlns:a16="http://schemas.microsoft.com/office/drawing/2014/main" id="{425CFDF5-770A-47AC-A476-B1CED3E5B940}"/>
              </a:ext>
            </a:extLst>
          </p:cNvPr>
          <p:cNvSpPr/>
          <p:nvPr/>
        </p:nvSpPr>
        <p:spPr>
          <a:xfrm>
            <a:off x="8913162" y="754228"/>
            <a:ext cx="2882598" cy="817120"/>
          </a:xfrm>
          <a:prstGeom prst="wedgeRoundRectCallout">
            <a:avLst>
              <a:gd name="adj1" fmla="val -3491"/>
              <a:gd name="adj2" fmla="val 103532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D57B80D-9230-481C-B16A-DCF7DD3F1140}"/>
              </a:ext>
            </a:extLst>
          </p:cNvPr>
          <p:cNvSpPr/>
          <p:nvPr/>
        </p:nvSpPr>
        <p:spPr>
          <a:xfrm>
            <a:off x="9011963" y="747289"/>
            <a:ext cx="26849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dirty="0"/>
              <a:t>¡Si no se </a:t>
            </a:r>
            <a:r>
              <a:rPr lang="en-GB" sz="2400" i="1" dirty="0" err="1"/>
              <a:t>acuerda</a:t>
            </a:r>
            <a:r>
              <a:rPr lang="en-GB" sz="2400" i="1" dirty="0"/>
              <a:t>, </a:t>
            </a:r>
            <a:r>
              <a:rPr lang="en-GB" sz="2400" i="1" dirty="0" err="1"/>
              <a:t>vea</a:t>
            </a:r>
            <a:r>
              <a:rPr lang="en-GB" sz="2400" i="1" dirty="0"/>
              <a:t> </a:t>
            </a:r>
            <a:r>
              <a:rPr lang="en-GB" sz="2400" b="1" i="1" dirty="0" err="1"/>
              <a:t>Lección</a:t>
            </a:r>
            <a:r>
              <a:rPr lang="en-GB" sz="2400" b="1" i="1" dirty="0"/>
              <a:t>  6</a:t>
            </a:r>
            <a:r>
              <a:rPr lang="en-GB" sz="2400" dirty="0"/>
              <a:t>!</a:t>
            </a:r>
            <a:r>
              <a:rPr lang="en-GB" sz="2400" i="1" dirty="0"/>
              <a:t>...</a:t>
            </a:r>
            <a:endParaRPr lang="en-GB" sz="2400" dirty="0"/>
          </a:p>
        </p:txBody>
      </p:sp>
      <p:sp>
        <p:nvSpPr>
          <p:cNvPr id="25" name="Retângulo: Cantos Arredondados 23">
            <a:hlinkClick r:id="rId10" action="ppaction://hlinksldjump"/>
            <a:extLst>
              <a:ext uri="{FF2B5EF4-FFF2-40B4-BE49-F238E27FC236}">
                <a16:creationId xmlns:a16="http://schemas.microsoft.com/office/drawing/2014/main" id="{B7A35167-7C80-415C-A115-5A07399AA46B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7" name="Retângulo: Cantos Arredondados 24">
            <a:hlinkClick r:id="rId11" action="ppaction://hlinksldjump"/>
            <a:extLst>
              <a:ext uri="{FF2B5EF4-FFF2-40B4-BE49-F238E27FC236}">
                <a16:creationId xmlns:a16="http://schemas.microsoft.com/office/drawing/2014/main" id="{6BBB8845-4845-4A35-9EB6-65CCD3FD8D84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25">
            <a:hlinkClick r:id="rId12" action="ppaction://hlinksldjump"/>
            <a:extLst>
              <a:ext uri="{FF2B5EF4-FFF2-40B4-BE49-F238E27FC236}">
                <a16:creationId xmlns:a16="http://schemas.microsoft.com/office/drawing/2014/main" id="{745638E0-94B8-4E9C-A97D-F332A1733DA6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39" name="Retângulo: Cantos Arredondados 20">
            <a:hlinkClick r:id="rId13" action="ppaction://hlinksldjump"/>
            <a:extLst>
              <a:ext uri="{FF2B5EF4-FFF2-40B4-BE49-F238E27FC236}">
                <a16:creationId xmlns:a16="http://schemas.microsoft.com/office/drawing/2014/main" id="{CC8537FA-4424-4B25-921C-9877A4F779F0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0" name="Retângulo: Cantos Arredondados 21">
            <a:hlinkClick r:id="rId14" action="ppaction://hlinksldjump"/>
            <a:extLst>
              <a:ext uri="{FF2B5EF4-FFF2-40B4-BE49-F238E27FC236}">
                <a16:creationId xmlns:a16="http://schemas.microsoft.com/office/drawing/2014/main" id="{C0DA8D57-3B8C-4B78-8FB5-A4273A9814EB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1" name="Retângulo: Cantos Arredondados 22">
            <a:hlinkClick r:id="rId15" action="ppaction://hlinksldjump"/>
            <a:extLst>
              <a:ext uri="{FF2B5EF4-FFF2-40B4-BE49-F238E27FC236}">
                <a16:creationId xmlns:a16="http://schemas.microsoft.com/office/drawing/2014/main" id="{BDD2E4E1-B6BB-4D0E-8DE0-F62EAC64E4A0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849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07631 -0.00995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-5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29" grpId="0"/>
      <p:bldP spid="29" grpId="1"/>
      <p:bldP spid="35" grpId="0" animBg="1"/>
      <p:bldP spid="3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35534" y="370068"/>
            <a:ext cx="9937476" cy="6224461"/>
          </a:xfrm>
          <a:prstGeom prst="roundRect">
            <a:avLst>
              <a:gd name="adj" fmla="val 3772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dirty="0"/>
          </a:p>
        </p:txBody>
      </p:sp>
      <p:pic>
        <p:nvPicPr>
          <p:cNvPr id="23" name="Imagem 6">
            <a:extLst>
              <a:ext uri="{FF2B5EF4-FFF2-40B4-BE49-F238E27FC236}">
                <a16:creationId xmlns:a16="http://schemas.microsoft.com/office/drawing/2014/main" id="{8ED3681F-9166-42E0-8F19-34F57629D79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69364B9F-E674-4C9D-B41B-EE62F0212EE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490" y="1934707"/>
            <a:ext cx="1677352" cy="4572000"/>
          </a:xfrm>
          <a:prstGeom prst="rect">
            <a:avLst/>
          </a:prstGeom>
        </p:spPr>
      </p:pic>
      <p:sp>
        <p:nvSpPr>
          <p:cNvPr id="35" name="Bolha de Discurso: Retângulo com Cantos Arredondados 34">
            <a:extLst>
              <a:ext uri="{FF2B5EF4-FFF2-40B4-BE49-F238E27FC236}">
                <a16:creationId xmlns:a16="http://schemas.microsoft.com/office/drawing/2014/main" id="{425CFDF5-770A-47AC-A476-B1CED3E5B940}"/>
              </a:ext>
            </a:extLst>
          </p:cNvPr>
          <p:cNvSpPr/>
          <p:nvPr/>
        </p:nvSpPr>
        <p:spPr>
          <a:xfrm>
            <a:off x="8918242" y="952070"/>
            <a:ext cx="2882598" cy="817120"/>
          </a:xfrm>
          <a:prstGeom prst="wedgeRoundRectCallout">
            <a:avLst>
              <a:gd name="adj1" fmla="val -3491"/>
              <a:gd name="adj2" fmla="val 103532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D57B80D-9230-481C-B16A-DCF7DD3F1140}"/>
              </a:ext>
            </a:extLst>
          </p:cNvPr>
          <p:cNvSpPr/>
          <p:nvPr/>
        </p:nvSpPr>
        <p:spPr>
          <a:xfrm>
            <a:off x="8900175" y="1020150"/>
            <a:ext cx="2875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i="1" dirty="0" err="1"/>
              <a:t>Porque</a:t>
            </a:r>
            <a:r>
              <a:rPr lang="en-GB" sz="3200" b="1" i="1" dirty="0"/>
              <a:t>...</a:t>
            </a:r>
          </a:p>
        </p:txBody>
      </p:sp>
      <p:sp>
        <p:nvSpPr>
          <p:cNvPr id="19" name="CuadroTexto 15">
            <a:extLst>
              <a:ext uri="{FF2B5EF4-FFF2-40B4-BE49-F238E27FC236}">
                <a16:creationId xmlns:a16="http://schemas.microsoft.com/office/drawing/2014/main" id="{416341EB-2D3A-4E89-AB6A-6442A91784B8}"/>
              </a:ext>
            </a:extLst>
          </p:cNvPr>
          <p:cNvSpPr txBox="1"/>
          <p:nvPr/>
        </p:nvSpPr>
        <p:spPr>
          <a:xfrm>
            <a:off x="2243421" y="504896"/>
            <a:ext cx="9344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Cualquier</a:t>
            </a:r>
            <a:r>
              <a:rPr lang="en-GB" sz="2400" dirty="0"/>
              <a:t> </a:t>
            </a:r>
            <a:r>
              <a:rPr lang="en-GB" sz="2400" b="1" dirty="0">
                <a:solidFill>
                  <a:srgbClr val="F25E4F"/>
                </a:solidFill>
              </a:rPr>
              <a:t>Sistema Lineal </a:t>
            </a:r>
            <a:r>
              <a:rPr lang="en-GB" sz="2400" dirty="0"/>
              <a:t>se </a:t>
            </a:r>
            <a:r>
              <a:rPr lang="en-GB" sz="2400" dirty="0" err="1"/>
              <a:t>puede</a:t>
            </a:r>
            <a:r>
              <a:rPr lang="en-GB" sz="2400" dirty="0"/>
              <a:t> </a:t>
            </a:r>
            <a:r>
              <a:rPr lang="en-GB" sz="2400" dirty="0" err="1"/>
              <a:t>escribir</a:t>
            </a:r>
            <a:r>
              <a:rPr lang="en-GB" sz="2400" dirty="0"/>
              <a:t> </a:t>
            </a:r>
            <a:r>
              <a:rPr lang="en-GB" sz="2400" dirty="0" err="1"/>
              <a:t>como</a:t>
            </a:r>
            <a:r>
              <a:rPr lang="en-GB" sz="2400" dirty="0"/>
              <a:t> una </a:t>
            </a:r>
            <a:r>
              <a:rPr lang="en-GB" sz="2400" b="1" dirty="0" err="1">
                <a:solidFill>
                  <a:srgbClr val="F25E4F"/>
                </a:solidFill>
              </a:rPr>
              <a:t>Ecuación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Matricial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0B82287-D775-4486-A0F9-F93E713E537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79426" y="1429981"/>
            <a:ext cx="2630134" cy="5057951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DA7DB08C-F800-489F-B169-DD01F2CC1B2F}"/>
              </a:ext>
            </a:extLst>
          </p:cNvPr>
          <p:cNvSpPr/>
          <p:nvPr/>
        </p:nvSpPr>
        <p:spPr>
          <a:xfrm>
            <a:off x="2243421" y="1223728"/>
            <a:ext cx="6517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Considere</a:t>
            </a:r>
            <a:r>
              <a:rPr lang="en-US" sz="2400" dirty="0"/>
              <a:t>, por </a:t>
            </a:r>
            <a:r>
              <a:rPr lang="en-US" sz="2400" dirty="0" err="1"/>
              <a:t>ejemplo</a:t>
            </a:r>
            <a:r>
              <a:rPr lang="en-US" sz="2400" dirty="0"/>
              <a:t>, el </a:t>
            </a:r>
            <a:r>
              <a:rPr lang="en-US" sz="2400" dirty="0" err="1"/>
              <a:t>sistema</a:t>
            </a:r>
            <a:r>
              <a:rPr lang="en-US" sz="2400" dirty="0"/>
              <a:t> lineal </a:t>
            </a:r>
            <a:r>
              <a:rPr lang="en-US" sz="2400" dirty="0" err="1"/>
              <a:t>siguiente</a:t>
            </a:r>
            <a:r>
              <a:rPr lang="en-US" sz="2400" dirty="0"/>
              <a:t>: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/>
              <p:nvPr/>
            </p:nvSpPr>
            <p:spPr>
              <a:xfrm>
                <a:off x="3110056" y="1767712"/>
                <a:ext cx="4049185" cy="1271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=−2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056" y="1767712"/>
                <a:ext cx="4049185" cy="127143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tângulo 29">
            <a:extLst>
              <a:ext uri="{FF2B5EF4-FFF2-40B4-BE49-F238E27FC236}">
                <a16:creationId xmlns:a16="http://schemas.microsoft.com/office/drawing/2014/main" id="{95B368D4-3E58-45E3-94FF-3EA56FCFDF22}"/>
              </a:ext>
            </a:extLst>
          </p:cNvPr>
          <p:cNvSpPr/>
          <p:nvPr/>
        </p:nvSpPr>
        <p:spPr>
          <a:xfrm>
            <a:off x="2243421" y="3162745"/>
            <a:ext cx="7752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Este </a:t>
            </a:r>
            <a:r>
              <a:rPr lang="en-US" sz="2400" b="1" dirty="0"/>
              <a:t>Sistema</a:t>
            </a:r>
            <a:r>
              <a:rPr lang="en-US" sz="2400" dirty="0"/>
              <a:t> </a:t>
            </a:r>
            <a:r>
              <a:rPr lang="en-GB" sz="2400" dirty="0"/>
              <a:t>se </a:t>
            </a:r>
            <a:r>
              <a:rPr lang="en-GB" sz="2400" dirty="0" err="1"/>
              <a:t>puede</a:t>
            </a:r>
            <a:r>
              <a:rPr lang="en-GB" sz="2400" dirty="0"/>
              <a:t> </a:t>
            </a:r>
            <a:r>
              <a:rPr lang="en-GB" sz="2400" dirty="0" err="1"/>
              <a:t>escribir</a:t>
            </a:r>
            <a:r>
              <a:rPr lang="en-GB" sz="2400" dirty="0"/>
              <a:t> </a:t>
            </a:r>
            <a:r>
              <a:rPr lang="en-GB" sz="2400" dirty="0" err="1"/>
              <a:t>como</a:t>
            </a:r>
            <a:r>
              <a:rPr lang="en-GB" sz="2400" dirty="0"/>
              <a:t> una </a:t>
            </a:r>
            <a:r>
              <a:rPr lang="en-GB" sz="2400" b="1" dirty="0" err="1"/>
              <a:t>Ecuación</a:t>
            </a:r>
            <a:r>
              <a:rPr lang="en-US" sz="2400" b="1" dirty="0"/>
              <a:t> </a:t>
            </a:r>
            <a:r>
              <a:rPr lang="en-US" sz="2400" b="1" dirty="0" err="1"/>
              <a:t>Matricial</a:t>
            </a:r>
            <a:r>
              <a:rPr lang="en-US" sz="2400" dirty="0"/>
              <a:t>: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4">
                <a:extLst>
                  <a:ext uri="{FF2B5EF4-FFF2-40B4-BE49-F238E27FC236}">
                    <a16:creationId xmlns:a16="http://schemas.microsoft.com/office/drawing/2014/main" id="{D9C2F032-8CE4-44EF-8CDE-F6A4FC4F8632}"/>
                  </a:ext>
                </a:extLst>
              </p:cNvPr>
              <p:cNvSpPr txBox="1"/>
              <p:nvPr/>
            </p:nvSpPr>
            <p:spPr>
              <a:xfrm>
                <a:off x="3110056" y="3590135"/>
                <a:ext cx="4787534" cy="1471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s-E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4" name="CuadroTexto 4">
                <a:extLst>
                  <a:ext uri="{FF2B5EF4-FFF2-40B4-BE49-F238E27FC236}">
                    <a16:creationId xmlns:a16="http://schemas.microsoft.com/office/drawing/2014/main" id="{D9C2F032-8CE4-44EF-8CDE-F6A4FC4F8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056" y="3590135"/>
                <a:ext cx="4787534" cy="147194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tângulo: Cantos Arredondados 23">
            <a:hlinkClick r:id="rId16" action="ppaction://hlinksldjump"/>
            <a:extLst>
              <a:ext uri="{FF2B5EF4-FFF2-40B4-BE49-F238E27FC236}">
                <a16:creationId xmlns:a16="http://schemas.microsoft.com/office/drawing/2014/main" id="{B003601C-5ED4-4208-8C4A-9232E40B071F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2" name="Retângulo: Cantos Arredondados 24">
            <a:hlinkClick r:id="rId17" action="ppaction://hlinksldjump"/>
            <a:extLst>
              <a:ext uri="{FF2B5EF4-FFF2-40B4-BE49-F238E27FC236}">
                <a16:creationId xmlns:a16="http://schemas.microsoft.com/office/drawing/2014/main" id="{1428E1CA-8AEC-4F7E-97E7-E4B61F1C4104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3" name="Retângulo: Cantos Arredondados 25">
            <a:hlinkClick r:id="rId18" action="ppaction://hlinksldjump"/>
            <a:extLst>
              <a:ext uri="{FF2B5EF4-FFF2-40B4-BE49-F238E27FC236}">
                <a16:creationId xmlns:a16="http://schemas.microsoft.com/office/drawing/2014/main" id="{ABFBDCE4-D310-4F1A-99EE-7F0645D8B2EB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44" name="Retângulo: Cantos Arredondados 20">
            <a:hlinkClick r:id="rId19" action="ppaction://hlinksldjump"/>
            <a:extLst>
              <a:ext uri="{FF2B5EF4-FFF2-40B4-BE49-F238E27FC236}">
                <a16:creationId xmlns:a16="http://schemas.microsoft.com/office/drawing/2014/main" id="{08D0E22F-651A-4566-8033-EAC2132801D2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5" name="Retângulo: Cantos Arredondados 21">
            <a:hlinkClick r:id="rId20" action="ppaction://hlinksldjump"/>
            <a:extLst>
              <a:ext uri="{FF2B5EF4-FFF2-40B4-BE49-F238E27FC236}">
                <a16:creationId xmlns:a16="http://schemas.microsoft.com/office/drawing/2014/main" id="{9A6135AC-29FC-438F-8A7D-168934C41C95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6" name="Retângulo: Cantos Arredondados 22">
            <a:hlinkClick r:id="rId21" action="ppaction://hlinksldjump"/>
            <a:extLst>
              <a:ext uri="{FF2B5EF4-FFF2-40B4-BE49-F238E27FC236}">
                <a16:creationId xmlns:a16="http://schemas.microsoft.com/office/drawing/2014/main" id="{64E18B90-28C1-46E9-B354-292B547A3C2F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118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6" grpId="1"/>
      <p:bldP spid="19" grpId="0"/>
      <p:bldP spid="9" grpId="0"/>
      <p:bldP spid="10" grpId="0"/>
      <p:bldP spid="30" grpId="0"/>
      <p:bldP spid="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1952791" y="500513"/>
            <a:ext cx="10040288" cy="5775158"/>
          </a:xfrm>
          <a:prstGeom prst="roundRect">
            <a:avLst>
              <a:gd name="adj" fmla="val 3772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dirty="0"/>
          </a:p>
        </p:txBody>
      </p:sp>
      <p:pic>
        <p:nvPicPr>
          <p:cNvPr id="23" name="Imagem 6">
            <a:extLst>
              <a:ext uri="{FF2B5EF4-FFF2-40B4-BE49-F238E27FC236}">
                <a16:creationId xmlns:a16="http://schemas.microsoft.com/office/drawing/2014/main" id="{8ED3681F-9166-42E0-8F19-34F57629D7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9" name="CuadroTexto 15">
            <a:extLst>
              <a:ext uri="{FF2B5EF4-FFF2-40B4-BE49-F238E27FC236}">
                <a16:creationId xmlns:a16="http://schemas.microsoft.com/office/drawing/2014/main" id="{416341EB-2D3A-4E89-AB6A-6442A91784B8}"/>
              </a:ext>
            </a:extLst>
          </p:cNvPr>
          <p:cNvSpPr txBox="1"/>
          <p:nvPr/>
        </p:nvSpPr>
        <p:spPr>
          <a:xfrm>
            <a:off x="2177536" y="633901"/>
            <a:ext cx="9385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Cualquier</a:t>
            </a:r>
            <a:r>
              <a:rPr lang="en-GB" sz="2400" dirty="0"/>
              <a:t> </a:t>
            </a:r>
            <a:r>
              <a:rPr lang="en-GB" sz="2400" b="1" dirty="0">
                <a:solidFill>
                  <a:srgbClr val="F25E4F"/>
                </a:solidFill>
              </a:rPr>
              <a:t>Sistema Lineal </a:t>
            </a:r>
            <a:r>
              <a:rPr lang="en-GB" sz="2400" dirty="0"/>
              <a:t>se </a:t>
            </a:r>
            <a:r>
              <a:rPr lang="en-GB" sz="2400" dirty="0" err="1"/>
              <a:t>puede</a:t>
            </a:r>
            <a:r>
              <a:rPr lang="en-GB" sz="2400" dirty="0"/>
              <a:t> </a:t>
            </a:r>
            <a:r>
              <a:rPr lang="en-GB" sz="2400" dirty="0" err="1"/>
              <a:t>escribir</a:t>
            </a:r>
            <a:r>
              <a:rPr lang="en-GB" sz="2400" dirty="0"/>
              <a:t> </a:t>
            </a:r>
            <a:r>
              <a:rPr lang="en-GB" sz="2400" dirty="0" err="1"/>
              <a:t>como</a:t>
            </a:r>
            <a:r>
              <a:rPr lang="en-GB" sz="2400" dirty="0"/>
              <a:t> una </a:t>
            </a:r>
            <a:r>
              <a:rPr lang="en-GB" sz="2400" b="1" dirty="0" err="1">
                <a:solidFill>
                  <a:srgbClr val="F25E4F"/>
                </a:solidFill>
              </a:rPr>
              <a:t>Ecuación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Matricial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A7DB08C-F800-489F-B169-DD01F2CC1B2F}"/>
              </a:ext>
            </a:extLst>
          </p:cNvPr>
          <p:cNvSpPr/>
          <p:nvPr/>
        </p:nvSpPr>
        <p:spPr>
          <a:xfrm>
            <a:off x="2177536" y="1232279"/>
            <a:ext cx="65099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Considere</a:t>
            </a:r>
            <a:r>
              <a:rPr lang="en-US" sz="2400" dirty="0"/>
              <a:t>, per </a:t>
            </a:r>
            <a:r>
              <a:rPr lang="en-US" sz="2400" dirty="0" err="1"/>
              <a:t>ejemplo</a:t>
            </a:r>
            <a:r>
              <a:rPr lang="en-US" sz="2400" dirty="0"/>
              <a:t>, el </a:t>
            </a:r>
            <a:r>
              <a:rPr lang="en-US" sz="2400" dirty="0" err="1"/>
              <a:t>sistema</a:t>
            </a:r>
            <a:r>
              <a:rPr lang="en-US" sz="2400" dirty="0"/>
              <a:t> lineal </a:t>
            </a:r>
            <a:r>
              <a:rPr lang="en-US" sz="2400" dirty="0" err="1"/>
              <a:t>siguiente</a:t>
            </a:r>
            <a:r>
              <a:rPr lang="en-US" sz="2400" dirty="0"/>
              <a:t>:</a:t>
            </a:r>
            <a:endParaRPr lang="en-GB" sz="2400" dirty="0"/>
          </a:p>
          <a:p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/>
              <p:nvPr/>
            </p:nvSpPr>
            <p:spPr>
              <a:xfrm>
                <a:off x="3110056" y="1767712"/>
                <a:ext cx="4049185" cy="1271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=−2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056" y="1767712"/>
                <a:ext cx="4049185" cy="12714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tângulo 29">
            <a:extLst>
              <a:ext uri="{FF2B5EF4-FFF2-40B4-BE49-F238E27FC236}">
                <a16:creationId xmlns:a16="http://schemas.microsoft.com/office/drawing/2014/main" id="{95B368D4-3E58-45E3-94FF-3EA56FCFDF22}"/>
              </a:ext>
            </a:extLst>
          </p:cNvPr>
          <p:cNvSpPr/>
          <p:nvPr/>
        </p:nvSpPr>
        <p:spPr>
          <a:xfrm>
            <a:off x="2177536" y="3013663"/>
            <a:ext cx="7836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Este </a:t>
            </a:r>
            <a:r>
              <a:rPr lang="en-US" sz="2400" b="1" dirty="0"/>
              <a:t>Sistema</a:t>
            </a:r>
            <a:r>
              <a:rPr lang="en-US" sz="2400" dirty="0"/>
              <a:t> </a:t>
            </a:r>
            <a:r>
              <a:rPr lang="en-GB" sz="2400" dirty="0"/>
              <a:t>se </a:t>
            </a:r>
            <a:r>
              <a:rPr lang="en-GB" sz="2400" dirty="0" err="1"/>
              <a:t>puede</a:t>
            </a:r>
            <a:r>
              <a:rPr lang="en-GB" sz="2400" dirty="0"/>
              <a:t> </a:t>
            </a:r>
            <a:r>
              <a:rPr lang="en-GB" sz="2400" dirty="0" err="1"/>
              <a:t>escribir</a:t>
            </a:r>
            <a:r>
              <a:rPr lang="en-GB" sz="2400" dirty="0"/>
              <a:t> </a:t>
            </a:r>
            <a:r>
              <a:rPr lang="en-GB" sz="2400" dirty="0" err="1"/>
              <a:t>como</a:t>
            </a:r>
            <a:r>
              <a:rPr lang="en-GB" sz="2400" dirty="0"/>
              <a:t> una </a:t>
            </a:r>
            <a:r>
              <a:rPr lang="en-GB" sz="2400" b="1" dirty="0" err="1"/>
              <a:t>Ecuación</a:t>
            </a:r>
            <a:endParaRPr lang="en-US" sz="2400" b="1" dirty="0"/>
          </a:p>
          <a:p>
            <a:r>
              <a:rPr lang="en-US" sz="2400" b="1" dirty="0" err="1"/>
              <a:t>Matricial</a:t>
            </a:r>
            <a:r>
              <a:rPr lang="en-US" sz="2400" dirty="0"/>
              <a:t>: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4">
                <a:extLst>
                  <a:ext uri="{FF2B5EF4-FFF2-40B4-BE49-F238E27FC236}">
                    <a16:creationId xmlns:a16="http://schemas.microsoft.com/office/drawing/2014/main" id="{D9C2F032-8CE4-44EF-8CDE-F6A4FC4F8632}"/>
                  </a:ext>
                </a:extLst>
              </p:cNvPr>
              <p:cNvSpPr txBox="1"/>
              <p:nvPr/>
            </p:nvSpPr>
            <p:spPr>
              <a:xfrm>
                <a:off x="3110056" y="3590135"/>
                <a:ext cx="4787534" cy="1471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s-E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4" name="CuadroTexto 4">
                <a:extLst>
                  <a:ext uri="{FF2B5EF4-FFF2-40B4-BE49-F238E27FC236}">
                    <a16:creationId xmlns:a16="http://schemas.microsoft.com/office/drawing/2014/main" id="{D9C2F032-8CE4-44EF-8CDE-F6A4FC4F8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056" y="3590135"/>
                <a:ext cx="4787534" cy="14719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tângulo 21">
            <a:extLst>
              <a:ext uri="{FF2B5EF4-FFF2-40B4-BE49-F238E27FC236}">
                <a16:creationId xmlns:a16="http://schemas.microsoft.com/office/drawing/2014/main" id="{E73EFA05-B94A-495E-8CD2-51013A1CFCB2}"/>
              </a:ext>
            </a:extLst>
          </p:cNvPr>
          <p:cNvSpPr/>
          <p:nvPr/>
        </p:nvSpPr>
        <p:spPr>
          <a:xfrm>
            <a:off x="8846893" y="1313426"/>
            <a:ext cx="3061235" cy="23078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 err="1">
                <a:solidFill>
                  <a:srgbClr val="F25E4F"/>
                </a:solidFill>
              </a:rPr>
              <a:t>Recuerde</a:t>
            </a:r>
            <a:r>
              <a:rPr lang="en-GB" sz="2000" b="1" dirty="0">
                <a:solidFill>
                  <a:srgbClr val="F25E4F"/>
                </a:solidFill>
              </a:rPr>
              <a:t>:</a:t>
            </a:r>
            <a:endParaRPr lang="en-GB" b="1" dirty="0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6C878F4F-7ACC-4CCB-A062-7ABAE0517110}"/>
              </a:ext>
            </a:extLst>
          </p:cNvPr>
          <p:cNvSpPr/>
          <p:nvPr/>
        </p:nvSpPr>
        <p:spPr>
          <a:xfrm>
            <a:off x="8844121" y="1644165"/>
            <a:ext cx="30612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b="1" dirty="0" err="1"/>
              <a:t>Multiplicación</a:t>
            </a:r>
            <a:r>
              <a:rPr lang="en-GB" sz="2000" b="1" dirty="0"/>
              <a:t> de matrices </a:t>
            </a:r>
          </a:p>
          <a:p>
            <a:pPr algn="just"/>
            <a:r>
              <a:rPr lang="en-GB" sz="2000" b="1" dirty="0" err="1">
                <a:solidFill>
                  <a:srgbClr val="F25E4F"/>
                </a:solidFill>
              </a:rPr>
              <a:t>filas</a:t>
            </a:r>
            <a:r>
              <a:rPr lang="en-GB" sz="2000" dirty="0"/>
              <a:t> </a:t>
            </a:r>
            <a:r>
              <a:rPr lang="en-GB" sz="2000" b="1" dirty="0"/>
              <a:t>x </a:t>
            </a:r>
            <a:r>
              <a:rPr lang="en-GB" sz="2000" b="1" dirty="0" err="1">
                <a:solidFill>
                  <a:srgbClr val="F25E4F"/>
                </a:solidFill>
              </a:rPr>
              <a:t>columnas</a:t>
            </a:r>
            <a:r>
              <a:rPr lang="en-GB" sz="2000" dirty="0"/>
              <a:t>  </a:t>
            </a:r>
            <a:endParaRPr lang="en-GB" sz="2000" b="1" dirty="0"/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BFBF5DFB-2D45-4581-952E-4B0129456F51}"/>
              </a:ext>
            </a:extLst>
          </p:cNvPr>
          <p:cNvSpPr/>
          <p:nvPr/>
        </p:nvSpPr>
        <p:spPr>
          <a:xfrm>
            <a:off x="3290616" y="3783860"/>
            <a:ext cx="2368503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16710681-9E13-4738-99DC-367458E821B0}"/>
              </a:ext>
            </a:extLst>
          </p:cNvPr>
          <p:cNvSpPr/>
          <p:nvPr/>
        </p:nvSpPr>
        <p:spPr>
          <a:xfrm rot="5400000">
            <a:off x="5514098" y="4160669"/>
            <a:ext cx="1436899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Seta: Curvada Para a Direita 36">
            <a:extLst>
              <a:ext uri="{FF2B5EF4-FFF2-40B4-BE49-F238E27FC236}">
                <a16:creationId xmlns:a16="http://schemas.microsoft.com/office/drawing/2014/main" id="{762B420B-10B6-47EF-993A-B6B2ECF24C90}"/>
              </a:ext>
            </a:extLst>
          </p:cNvPr>
          <p:cNvSpPr/>
          <p:nvPr/>
        </p:nvSpPr>
        <p:spPr>
          <a:xfrm flipH="1" flipV="1">
            <a:off x="8060880" y="1879598"/>
            <a:ext cx="701063" cy="2224507"/>
          </a:xfrm>
          <a:prstGeom prst="curvedRightArrow">
            <a:avLst>
              <a:gd name="adj1" fmla="val 25000"/>
              <a:gd name="adj2" fmla="val 50000"/>
              <a:gd name="adj3" fmla="val 18260"/>
            </a:avLst>
          </a:prstGeom>
          <a:solidFill>
            <a:srgbClr val="F25E4F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719263A6-4886-42B0-BF29-DE6F89CCFDAA}"/>
              </a:ext>
            </a:extLst>
          </p:cNvPr>
          <p:cNvSpPr/>
          <p:nvPr/>
        </p:nvSpPr>
        <p:spPr>
          <a:xfrm>
            <a:off x="8832582" y="2531318"/>
            <a:ext cx="30612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b="1" dirty="0" err="1"/>
              <a:t>Igualdad</a:t>
            </a:r>
            <a:r>
              <a:rPr lang="en-GB" sz="2000" b="1" dirty="0"/>
              <a:t> </a:t>
            </a:r>
            <a:r>
              <a:rPr lang="en-GB" sz="2000" b="1" dirty="0" err="1"/>
              <a:t>Matricial</a:t>
            </a:r>
            <a:endParaRPr lang="en-GB" sz="2000" b="1" dirty="0"/>
          </a:p>
          <a:p>
            <a:pPr algn="just"/>
            <a:r>
              <a:rPr lang="en-GB" sz="2000" dirty="0" err="1"/>
              <a:t>Igualdad</a:t>
            </a:r>
            <a:r>
              <a:rPr lang="en-GB" sz="2000" dirty="0"/>
              <a:t> de </a:t>
            </a:r>
            <a:r>
              <a:rPr lang="en-GB" sz="2000" dirty="0" err="1"/>
              <a:t>elementos</a:t>
            </a:r>
            <a:r>
              <a:rPr lang="en-GB" sz="2000" dirty="0"/>
              <a:t>, </a:t>
            </a:r>
            <a:r>
              <a:rPr lang="en-GB" sz="2000" dirty="0" err="1"/>
              <a:t>uno</a:t>
            </a:r>
            <a:r>
              <a:rPr lang="en-GB" sz="2000" dirty="0"/>
              <a:t> por </a:t>
            </a:r>
            <a:r>
              <a:rPr lang="en-GB" sz="2000" dirty="0" err="1"/>
              <a:t>uno</a:t>
            </a:r>
            <a:endParaRPr lang="en-GB" sz="2000" dirty="0"/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930D6B8A-92A2-46B5-8517-A13C4FAB1B88}"/>
              </a:ext>
            </a:extLst>
          </p:cNvPr>
          <p:cNvSpPr/>
          <p:nvPr/>
        </p:nvSpPr>
        <p:spPr>
          <a:xfrm rot="5400000">
            <a:off x="7249976" y="3772696"/>
            <a:ext cx="326530" cy="4541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3C92C232-4391-4129-93C0-A6ECE3A4EE12}"/>
              </a:ext>
            </a:extLst>
          </p:cNvPr>
          <p:cNvSpPr/>
          <p:nvPr/>
        </p:nvSpPr>
        <p:spPr>
          <a:xfrm>
            <a:off x="3323030" y="1838431"/>
            <a:ext cx="3696708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F4CD2D58-4D2D-47CE-BFBD-05BB826189DF}"/>
              </a:ext>
            </a:extLst>
          </p:cNvPr>
          <p:cNvSpPr/>
          <p:nvPr/>
        </p:nvSpPr>
        <p:spPr>
          <a:xfrm>
            <a:off x="3280456" y="4151798"/>
            <a:ext cx="2368503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97563C4C-6ED8-4DB1-B1BB-1AE207FAEFDE}"/>
              </a:ext>
            </a:extLst>
          </p:cNvPr>
          <p:cNvSpPr/>
          <p:nvPr/>
        </p:nvSpPr>
        <p:spPr>
          <a:xfrm rot="5400000">
            <a:off x="5514098" y="4150509"/>
            <a:ext cx="1436899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Seta: Curvada Para a Direita 42">
            <a:extLst>
              <a:ext uri="{FF2B5EF4-FFF2-40B4-BE49-F238E27FC236}">
                <a16:creationId xmlns:a16="http://schemas.microsoft.com/office/drawing/2014/main" id="{EE421247-3410-4082-9DB2-997E4FC65188}"/>
              </a:ext>
            </a:extLst>
          </p:cNvPr>
          <p:cNvSpPr/>
          <p:nvPr/>
        </p:nvSpPr>
        <p:spPr>
          <a:xfrm flipH="1" flipV="1">
            <a:off x="8001733" y="2245358"/>
            <a:ext cx="701063" cy="2224507"/>
          </a:xfrm>
          <a:prstGeom prst="curvedRightArrow">
            <a:avLst>
              <a:gd name="adj1" fmla="val 25000"/>
              <a:gd name="adj2" fmla="val 50000"/>
              <a:gd name="adj3" fmla="val 18260"/>
            </a:avLst>
          </a:prstGeom>
          <a:solidFill>
            <a:srgbClr val="F25E4F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9B55499A-7CA6-4AE4-82F9-F59CEEEF0320}"/>
              </a:ext>
            </a:extLst>
          </p:cNvPr>
          <p:cNvSpPr/>
          <p:nvPr/>
        </p:nvSpPr>
        <p:spPr>
          <a:xfrm>
            <a:off x="3329199" y="2220520"/>
            <a:ext cx="3696708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538166C0-98E3-459A-932F-012C6C770B00}"/>
              </a:ext>
            </a:extLst>
          </p:cNvPr>
          <p:cNvSpPr/>
          <p:nvPr/>
        </p:nvSpPr>
        <p:spPr>
          <a:xfrm rot="5400000">
            <a:off x="7260136" y="4107976"/>
            <a:ext cx="326530" cy="4541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tângulo: Cantos Arredondados 45">
            <a:extLst>
              <a:ext uri="{FF2B5EF4-FFF2-40B4-BE49-F238E27FC236}">
                <a16:creationId xmlns:a16="http://schemas.microsoft.com/office/drawing/2014/main" id="{67F629A5-BB7A-4D61-967E-79CC83B095B5}"/>
              </a:ext>
            </a:extLst>
          </p:cNvPr>
          <p:cNvSpPr/>
          <p:nvPr/>
        </p:nvSpPr>
        <p:spPr>
          <a:xfrm>
            <a:off x="3280456" y="4474740"/>
            <a:ext cx="2368503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9620897F-630E-47F3-AE7D-C21603B4C355}"/>
              </a:ext>
            </a:extLst>
          </p:cNvPr>
          <p:cNvSpPr/>
          <p:nvPr/>
        </p:nvSpPr>
        <p:spPr>
          <a:xfrm rot="5400000">
            <a:off x="5514098" y="4150509"/>
            <a:ext cx="1436899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Seta: Curvada Para a Direita 47">
            <a:extLst>
              <a:ext uri="{FF2B5EF4-FFF2-40B4-BE49-F238E27FC236}">
                <a16:creationId xmlns:a16="http://schemas.microsoft.com/office/drawing/2014/main" id="{8BAFCA49-9534-4396-B1AE-D5BA06AFBB01}"/>
              </a:ext>
            </a:extLst>
          </p:cNvPr>
          <p:cNvSpPr/>
          <p:nvPr/>
        </p:nvSpPr>
        <p:spPr>
          <a:xfrm flipH="1" flipV="1">
            <a:off x="7985404" y="2600958"/>
            <a:ext cx="701063" cy="2224507"/>
          </a:xfrm>
          <a:prstGeom prst="curvedRightArrow">
            <a:avLst>
              <a:gd name="adj1" fmla="val 25000"/>
              <a:gd name="adj2" fmla="val 50000"/>
              <a:gd name="adj3" fmla="val 18260"/>
            </a:avLst>
          </a:prstGeom>
          <a:solidFill>
            <a:srgbClr val="F25E4F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DD7B5120-882A-45AB-A759-74B4A6F76457}"/>
              </a:ext>
            </a:extLst>
          </p:cNvPr>
          <p:cNvSpPr/>
          <p:nvPr/>
        </p:nvSpPr>
        <p:spPr>
          <a:xfrm>
            <a:off x="3329199" y="2576120"/>
            <a:ext cx="3696708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tângulo: Cantos Arredondados 49">
            <a:extLst>
              <a:ext uri="{FF2B5EF4-FFF2-40B4-BE49-F238E27FC236}">
                <a16:creationId xmlns:a16="http://schemas.microsoft.com/office/drawing/2014/main" id="{5386BA6E-9635-468D-B280-CBA9E52D7784}"/>
              </a:ext>
            </a:extLst>
          </p:cNvPr>
          <p:cNvSpPr/>
          <p:nvPr/>
        </p:nvSpPr>
        <p:spPr>
          <a:xfrm rot="5400000">
            <a:off x="7260136" y="4463576"/>
            <a:ext cx="326530" cy="4541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tângulo: Cantos Arredondados 23">
            <a:hlinkClick r:id="rId11" action="ppaction://hlinksldjump"/>
            <a:extLst>
              <a:ext uri="{FF2B5EF4-FFF2-40B4-BE49-F238E27FC236}">
                <a16:creationId xmlns:a16="http://schemas.microsoft.com/office/drawing/2014/main" id="{5CCA1512-ADBA-49AE-A827-7A65E3209B61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3" name="Retângulo: Cantos Arredondados 24">
            <a:hlinkClick r:id="rId12" action="ppaction://hlinksldjump"/>
            <a:extLst>
              <a:ext uri="{FF2B5EF4-FFF2-40B4-BE49-F238E27FC236}">
                <a16:creationId xmlns:a16="http://schemas.microsoft.com/office/drawing/2014/main" id="{54D8022F-3C24-4B0F-86E5-2B3C292DA234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4" name="Retângulo: Cantos Arredondados 25">
            <a:hlinkClick r:id="rId13" action="ppaction://hlinksldjump"/>
            <a:extLst>
              <a:ext uri="{FF2B5EF4-FFF2-40B4-BE49-F238E27FC236}">
                <a16:creationId xmlns:a16="http://schemas.microsoft.com/office/drawing/2014/main" id="{C4763E5E-C9D0-4C15-804D-2862A33169DB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65" name="Retângulo: Cantos Arredondados 20">
            <a:hlinkClick r:id="rId14" action="ppaction://hlinksldjump"/>
            <a:extLst>
              <a:ext uri="{FF2B5EF4-FFF2-40B4-BE49-F238E27FC236}">
                <a16:creationId xmlns:a16="http://schemas.microsoft.com/office/drawing/2014/main" id="{E77F7570-BD55-4CE5-9950-D34E0D0256A1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6" name="Retângulo: Cantos Arredondados 21">
            <a:hlinkClick r:id="rId15" action="ppaction://hlinksldjump"/>
            <a:extLst>
              <a:ext uri="{FF2B5EF4-FFF2-40B4-BE49-F238E27FC236}">
                <a16:creationId xmlns:a16="http://schemas.microsoft.com/office/drawing/2014/main" id="{5BE6DC4D-1420-4429-8CCB-2511FB4807C7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7" name="Retângulo: Cantos Arredondados 22">
            <a:hlinkClick r:id="rId16" action="ppaction://hlinksldjump"/>
            <a:extLst>
              <a:ext uri="{FF2B5EF4-FFF2-40B4-BE49-F238E27FC236}">
                <a16:creationId xmlns:a16="http://schemas.microsoft.com/office/drawing/2014/main" id="{691CD7A5-61FE-41C6-9582-8A52CBCF58A9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756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5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1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25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1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/>
      <p:bldP spid="31" grpId="0" animBg="1"/>
      <p:bldP spid="31" grpId="1" animBg="1"/>
      <p:bldP spid="32" grpId="0" animBg="1"/>
      <p:bldP spid="32" grpId="1" animBg="1"/>
      <p:bldP spid="37" grpId="0" animBg="1"/>
      <p:bldP spid="37" grpId="1" animBg="1"/>
      <p:bldP spid="38" grpId="0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500513"/>
            <a:ext cx="9914021" cy="5775158"/>
          </a:xfrm>
          <a:prstGeom prst="roundRect">
            <a:avLst>
              <a:gd name="adj" fmla="val 3772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dirty="0"/>
          </a:p>
        </p:txBody>
      </p:sp>
      <p:pic>
        <p:nvPicPr>
          <p:cNvPr id="23" name="Imagem 6">
            <a:extLst>
              <a:ext uri="{FF2B5EF4-FFF2-40B4-BE49-F238E27FC236}">
                <a16:creationId xmlns:a16="http://schemas.microsoft.com/office/drawing/2014/main" id="{8ED3681F-9166-42E0-8F19-34F57629D7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9" name="CuadroTexto 15">
            <a:extLst>
              <a:ext uri="{FF2B5EF4-FFF2-40B4-BE49-F238E27FC236}">
                <a16:creationId xmlns:a16="http://schemas.microsoft.com/office/drawing/2014/main" id="{416341EB-2D3A-4E89-AB6A-6442A91784B8}"/>
              </a:ext>
            </a:extLst>
          </p:cNvPr>
          <p:cNvSpPr txBox="1"/>
          <p:nvPr/>
        </p:nvSpPr>
        <p:spPr>
          <a:xfrm>
            <a:off x="2243420" y="683523"/>
            <a:ext cx="9425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Cualquier</a:t>
            </a:r>
            <a:r>
              <a:rPr lang="en-GB" sz="2400" dirty="0"/>
              <a:t> </a:t>
            </a:r>
            <a:r>
              <a:rPr lang="en-GB" sz="2400" b="1" dirty="0">
                <a:solidFill>
                  <a:srgbClr val="F25E4F"/>
                </a:solidFill>
              </a:rPr>
              <a:t>Sistema Lineal </a:t>
            </a:r>
            <a:r>
              <a:rPr lang="en-GB" sz="2400" dirty="0"/>
              <a:t>se </a:t>
            </a:r>
            <a:r>
              <a:rPr lang="en-GB" sz="2400" dirty="0" err="1"/>
              <a:t>puede</a:t>
            </a:r>
            <a:r>
              <a:rPr lang="en-GB" sz="2400" dirty="0"/>
              <a:t> </a:t>
            </a:r>
            <a:r>
              <a:rPr lang="en-GB" sz="2400" dirty="0" err="1"/>
              <a:t>escribir</a:t>
            </a:r>
            <a:r>
              <a:rPr lang="en-GB" sz="2400" dirty="0"/>
              <a:t> </a:t>
            </a:r>
            <a:r>
              <a:rPr lang="en-GB" sz="2400" dirty="0" err="1"/>
              <a:t>como</a:t>
            </a:r>
            <a:r>
              <a:rPr lang="en-GB" sz="2400" dirty="0"/>
              <a:t> una </a:t>
            </a:r>
            <a:r>
              <a:rPr lang="en-GB" sz="2400" b="1" dirty="0" err="1">
                <a:solidFill>
                  <a:srgbClr val="F25E4F"/>
                </a:solidFill>
              </a:rPr>
              <a:t>Ecuación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Matricial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A7DB08C-F800-489F-B169-DD01F2CC1B2F}"/>
              </a:ext>
            </a:extLst>
          </p:cNvPr>
          <p:cNvSpPr/>
          <p:nvPr/>
        </p:nvSpPr>
        <p:spPr>
          <a:xfrm>
            <a:off x="2243421" y="1216727"/>
            <a:ext cx="65147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Considere</a:t>
            </a:r>
            <a:r>
              <a:rPr lang="en-US" sz="2400" dirty="0"/>
              <a:t>, por </a:t>
            </a:r>
            <a:r>
              <a:rPr lang="en-US" sz="2400" dirty="0" err="1"/>
              <a:t>ejemplo</a:t>
            </a:r>
            <a:r>
              <a:rPr lang="en-US" sz="2400" dirty="0"/>
              <a:t>, el </a:t>
            </a:r>
            <a:r>
              <a:rPr lang="en-US" sz="2400" dirty="0" err="1"/>
              <a:t>sistema</a:t>
            </a:r>
            <a:r>
              <a:rPr lang="en-US" sz="2400" dirty="0"/>
              <a:t> lineal </a:t>
            </a:r>
            <a:r>
              <a:rPr lang="en-US" sz="2400" dirty="0" err="1"/>
              <a:t>siguiente</a:t>
            </a:r>
            <a:r>
              <a:rPr lang="en-US" sz="2400" dirty="0"/>
              <a:t>:</a:t>
            </a:r>
            <a:endParaRPr lang="en-GB" sz="2400" dirty="0"/>
          </a:p>
          <a:p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/>
              <p:nvPr/>
            </p:nvSpPr>
            <p:spPr>
              <a:xfrm>
                <a:off x="3110056" y="1767712"/>
                <a:ext cx="4049185" cy="1271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=−2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056" y="1767712"/>
                <a:ext cx="4049185" cy="12714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tângulo 29">
            <a:extLst>
              <a:ext uri="{FF2B5EF4-FFF2-40B4-BE49-F238E27FC236}">
                <a16:creationId xmlns:a16="http://schemas.microsoft.com/office/drawing/2014/main" id="{95B368D4-3E58-45E3-94FF-3EA56FCFDF22}"/>
              </a:ext>
            </a:extLst>
          </p:cNvPr>
          <p:cNvSpPr/>
          <p:nvPr/>
        </p:nvSpPr>
        <p:spPr>
          <a:xfrm>
            <a:off x="2243420" y="3128815"/>
            <a:ext cx="75735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Este </a:t>
            </a:r>
            <a:r>
              <a:rPr lang="en-US" sz="2400" b="1" dirty="0"/>
              <a:t>Sistema</a:t>
            </a:r>
            <a:r>
              <a:rPr lang="en-US" sz="2400" dirty="0"/>
              <a:t> </a:t>
            </a:r>
            <a:r>
              <a:rPr lang="en-GB" sz="2400" dirty="0"/>
              <a:t>se </a:t>
            </a:r>
            <a:r>
              <a:rPr lang="en-GB" sz="2400" dirty="0" err="1"/>
              <a:t>puede</a:t>
            </a:r>
            <a:r>
              <a:rPr lang="en-GB" sz="2400" dirty="0"/>
              <a:t> </a:t>
            </a:r>
            <a:r>
              <a:rPr lang="en-GB" sz="2400" dirty="0" err="1"/>
              <a:t>escribir</a:t>
            </a:r>
            <a:r>
              <a:rPr lang="en-GB" sz="2400" dirty="0"/>
              <a:t> </a:t>
            </a:r>
            <a:r>
              <a:rPr lang="en-GB" sz="2400" dirty="0" err="1"/>
              <a:t>como</a:t>
            </a:r>
            <a:r>
              <a:rPr lang="en-GB" sz="2400" dirty="0"/>
              <a:t> una </a:t>
            </a:r>
            <a:r>
              <a:rPr lang="en-US" sz="2400" b="1" dirty="0" err="1"/>
              <a:t>Ecuación</a:t>
            </a:r>
            <a:r>
              <a:rPr lang="en-US" sz="2400" b="1" dirty="0"/>
              <a:t> </a:t>
            </a:r>
          </a:p>
          <a:p>
            <a:r>
              <a:rPr lang="en-US" sz="2400" b="1" dirty="0" err="1"/>
              <a:t>Matricial</a:t>
            </a:r>
            <a:r>
              <a:rPr lang="en-US" sz="2400" dirty="0"/>
              <a:t>: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4">
                <a:extLst>
                  <a:ext uri="{FF2B5EF4-FFF2-40B4-BE49-F238E27FC236}">
                    <a16:creationId xmlns:a16="http://schemas.microsoft.com/office/drawing/2014/main" id="{D9C2F032-8CE4-44EF-8CDE-F6A4FC4F8632}"/>
                  </a:ext>
                </a:extLst>
              </p:cNvPr>
              <p:cNvSpPr txBox="1"/>
              <p:nvPr/>
            </p:nvSpPr>
            <p:spPr>
              <a:xfrm>
                <a:off x="3204436" y="3800029"/>
                <a:ext cx="4787534" cy="1471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s-E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4" name="CuadroTexto 4">
                <a:extLst>
                  <a:ext uri="{FF2B5EF4-FFF2-40B4-BE49-F238E27FC236}">
                    <a16:creationId xmlns:a16="http://schemas.microsoft.com/office/drawing/2014/main" id="{D9C2F032-8CE4-44EF-8CDE-F6A4FC4F8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436" y="3800029"/>
                <a:ext cx="4787534" cy="14719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tângulo 21">
            <a:extLst>
              <a:ext uri="{FF2B5EF4-FFF2-40B4-BE49-F238E27FC236}">
                <a16:creationId xmlns:a16="http://schemas.microsoft.com/office/drawing/2014/main" id="{E73EFA05-B94A-495E-8CD2-51013A1CFCB2}"/>
              </a:ext>
            </a:extLst>
          </p:cNvPr>
          <p:cNvSpPr/>
          <p:nvPr/>
        </p:nvSpPr>
        <p:spPr>
          <a:xfrm>
            <a:off x="8985931" y="1182288"/>
            <a:ext cx="2847007" cy="29547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>
                <a:solidFill>
                  <a:srgbClr val="F25E4F"/>
                </a:solidFill>
              </a:rPr>
              <a:t>Observe:</a:t>
            </a:r>
            <a:endParaRPr lang="en-GB" b="1" dirty="0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6C878F4F-7ACC-4CCB-A062-7ABAE0517110}"/>
              </a:ext>
            </a:extLst>
          </p:cNvPr>
          <p:cNvSpPr/>
          <p:nvPr/>
        </p:nvSpPr>
        <p:spPr>
          <a:xfrm>
            <a:off x="9019893" y="1515615"/>
            <a:ext cx="28130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/>
              <a:t>Si </a:t>
            </a:r>
            <a:r>
              <a:rPr lang="en-GB" sz="2000" dirty="0" err="1"/>
              <a:t>representamos</a:t>
            </a:r>
            <a:r>
              <a:rPr lang="en-GB" sz="2000" dirty="0"/>
              <a:t> </a:t>
            </a:r>
            <a:r>
              <a:rPr lang="en-GB" sz="2000" dirty="0" err="1"/>
              <a:t>estas</a:t>
            </a:r>
            <a:r>
              <a:rPr lang="en-GB" sz="2000" dirty="0"/>
              <a:t> </a:t>
            </a:r>
            <a:r>
              <a:rPr lang="en-GB" sz="2000" dirty="0" err="1"/>
              <a:t>tres</a:t>
            </a:r>
            <a:r>
              <a:rPr lang="en-GB" sz="2000" dirty="0"/>
              <a:t> </a:t>
            </a:r>
            <a:r>
              <a:rPr lang="en-GB" sz="2000" b="1" dirty="0"/>
              <a:t>matrices </a:t>
            </a:r>
            <a:r>
              <a:rPr lang="en-GB" sz="2000" dirty="0"/>
              <a:t>con las </a:t>
            </a:r>
            <a:r>
              <a:rPr lang="en-GB" sz="2000" dirty="0" err="1"/>
              <a:t>letras</a:t>
            </a:r>
            <a:r>
              <a:rPr lang="en-GB" sz="2000" dirty="0"/>
              <a:t> </a:t>
            </a:r>
            <a:r>
              <a:rPr lang="en-GB" sz="2000" dirty="0" err="1"/>
              <a:t>mayúsculas</a:t>
            </a:r>
            <a:r>
              <a:rPr lang="en-GB" sz="2000" dirty="0"/>
              <a:t> </a:t>
            </a:r>
            <a:r>
              <a:rPr lang="en-GB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000" dirty="0"/>
              <a:t>, </a:t>
            </a:r>
            <a:r>
              <a:rPr lang="en-GB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sz="2000" dirty="0"/>
              <a:t> y </a:t>
            </a:r>
            <a:r>
              <a:rPr lang="en-GB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2000" dirty="0"/>
              <a:t>,  </a:t>
            </a:r>
            <a:r>
              <a:rPr lang="en-GB" sz="2000" dirty="0" err="1"/>
              <a:t>respectivamente</a:t>
            </a:r>
            <a:r>
              <a:rPr lang="en-GB" sz="2000" dirty="0"/>
              <a:t>, y </a:t>
            </a:r>
            <a:r>
              <a:rPr lang="en-GB" sz="2000" dirty="0" err="1"/>
              <a:t>así</a:t>
            </a:r>
            <a:endParaRPr lang="en-GB" sz="2000" dirty="0"/>
          </a:p>
        </p:txBody>
      </p:sp>
      <p:sp>
        <p:nvSpPr>
          <p:cNvPr id="5" name="Parêntese direito 4">
            <a:extLst>
              <a:ext uri="{FF2B5EF4-FFF2-40B4-BE49-F238E27FC236}">
                <a16:creationId xmlns:a16="http://schemas.microsoft.com/office/drawing/2014/main" id="{C8A65EAB-37B9-425A-AB66-44A46D57ABF5}"/>
              </a:ext>
            </a:extLst>
          </p:cNvPr>
          <p:cNvSpPr/>
          <p:nvPr/>
        </p:nvSpPr>
        <p:spPr>
          <a:xfrm rot="5400000">
            <a:off x="7427681" y="4716324"/>
            <a:ext cx="191474" cy="772160"/>
          </a:xfrm>
          <a:prstGeom prst="rightBracket">
            <a:avLst>
              <a:gd name="adj" fmla="val 86111"/>
            </a:avLst>
          </a:prstGeom>
          <a:ln w="28575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Parêntese direito 55">
            <a:extLst>
              <a:ext uri="{FF2B5EF4-FFF2-40B4-BE49-F238E27FC236}">
                <a16:creationId xmlns:a16="http://schemas.microsoft.com/office/drawing/2014/main" id="{182E8E96-BB4A-4667-9875-EB63C3BF8966}"/>
              </a:ext>
            </a:extLst>
          </p:cNvPr>
          <p:cNvSpPr/>
          <p:nvPr/>
        </p:nvSpPr>
        <p:spPr>
          <a:xfrm rot="5400000">
            <a:off x="4441017" y="3796923"/>
            <a:ext cx="191474" cy="2643292"/>
          </a:xfrm>
          <a:prstGeom prst="rightBracket">
            <a:avLst>
              <a:gd name="adj" fmla="val 86111"/>
            </a:avLst>
          </a:prstGeom>
          <a:ln w="28575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Parêntese direito 56">
            <a:extLst>
              <a:ext uri="{FF2B5EF4-FFF2-40B4-BE49-F238E27FC236}">
                <a16:creationId xmlns:a16="http://schemas.microsoft.com/office/drawing/2014/main" id="{1BB9C979-40E6-4B45-8B26-7F8403300908}"/>
              </a:ext>
            </a:extLst>
          </p:cNvPr>
          <p:cNvSpPr/>
          <p:nvPr/>
        </p:nvSpPr>
        <p:spPr>
          <a:xfrm rot="5400000">
            <a:off x="6243600" y="4821342"/>
            <a:ext cx="191474" cy="684000"/>
          </a:xfrm>
          <a:prstGeom prst="rightBracket">
            <a:avLst>
              <a:gd name="adj" fmla="val 86111"/>
            </a:avLst>
          </a:prstGeom>
          <a:ln w="28575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CuadroTexto 15">
            <a:extLst>
              <a:ext uri="{FF2B5EF4-FFF2-40B4-BE49-F238E27FC236}">
                <a16:creationId xmlns:a16="http://schemas.microsoft.com/office/drawing/2014/main" id="{D962652B-C821-4CFF-AE1F-4A0337F62BAA}"/>
              </a:ext>
            </a:extLst>
          </p:cNvPr>
          <p:cNvSpPr txBox="1"/>
          <p:nvPr/>
        </p:nvSpPr>
        <p:spPr>
          <a:xfrm>
            <a:off x="7286951" y="5271970"/>
            <a:ext cx="367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9" name="CuadroTexto 15">
            <a:extLst>
              <a:ext uri="{FF2B5EF4-FFF2-40B4-BE49-F238E27FC236}">
                <a16:creationId xmlns:a16="http://schemas.microsoft.com/office/drawing/2014/main" id="{E2871217-F5A6-4670-A0F6-2EDD7A8045DD}"/>
              </a:ext>
            </a:extLst>
          </p:cNvPr>
          <p:cNvSpPr txBox="1"/>
          <p:nvPr/>
        </p:nvSpPr>
        <p:spPr>
          <a:xfrm>
            <a:off x="4190546" y="5174390"/>
            <a:ext cx="367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0" name="CuadroTexto 15">
            <a:extLst>
              <a:ext uri="{FF2B5EF4-FFF2-40B4-BE49-F238E27FC236}">
                <a16:creationId xmlns:a16="http://schemas.microsoft.com/office/drawing/2014/main" id="{380EF48B-8500-4052-86B7-26EA35A4CA96}"/>
              </a:ext>
            </a:extLst>
          </p:cNvPr>
          <p:cNvSpPr txBox="1"/>
          <p:nvPr/>
        </p:nvSpPr>
        <p:spPr>
          <a:xfrm>
            <a:off x="6107803" y="5292032"/>
            <a:ext cx="367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52541EA8-28B5-4B5F-841D-60AF3CB0BB6D}"/>
              </a:ext>
            </a:extLst>
          </p:cNvPr>
          <p:cNvSpPr/>
          <p:nvPr/>
        </p:nvSpPr>
        <p:spPr>
          <a:xfrm>
            <a:off x="9019892" y="3096700"/>
            <a:ext cx="28130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/>
              <a:t>¡Se </a:t>
            </a:r>
            <a:r>
              <a:rPr lang="en-GB" sz="2000" dirty="0" err="1"/>
              <a:t>obtiene</a:t>
            </a:r>
            <a:r>
              <a:rPr lang="en-GB" sz="2000" dirty="0"/>
              <a:t> la “</a:t>
            </a:r>
            <a:r>
              <a:rPr lang="en-GB" sz="2000" b="1" i="1" dirty="0" err="1"/>
              <a:t>escritura</a:t>
            </a:r>
            <a:r>
              <a:rPr lang="en-GB" sz="2000" b="1" i="1" dirty="0"/>
              <a:t> </a:t>
            </a:r>
            <a:r>
              <a:rPr lang="en-GB" sz="2000" b="1" i="1" dirty="0" err="1"/>
              <a:t>corta</a:t>
            </a:r>
            <a:r>
              <a:rPr lang="en-GB" sz="2000" dirty="0"/>
              <a:t>” del </a:t>
            </a:r>
            <a:r>
              <a:rPr lang="en-GB" sz="2000" dirty="0" err="1"/>
              <a:t>sistema</a:t>
            </a:r>
            <a:r>
              <a:rPr lang="en-GB" sz="2000" dirty="0"/>
              <a:t> dado!..</a:t>
            </a:r>
          </a:p>
        </p:txBody>
      </p:sp>
      <p:sp>
        <p:nvSpPr>
          <p:cNvPr id="62" name="Seta: Para a Direita 61">
            <a:extLst>
              <a:ext uri="{FF2B5EF4-FFF2-40B4-BE49-F238E27FC236}">
                <a16:creationId xmlns:a16="http://schemas.microsoft.com/office/drawing/2014/main" id="{37E0B462-578C-4DE9-A0D1-54CA93ED5BB6}"/>
              </a:ext>
            </a:extLst>
          </p:cNvPr>
          <p:cNvSpPr/>
          <p:nvPr/>
        </p:nvSpPr>
        <p:spPr>
          <a:xfrm>
            <a:off x="7951326" y="4379903"/>
            <a:ext cx="360023" cy="300229"/>
          </a:xfrm>
          <a:prstGeom prst="rightArrow">
            <a:avLst/>
          </a:prstGeom>
          <a:solidFill>
            <a:srgbClr val="F25E4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CuadroTexto 15">
            <a:extLst>
              <a:ext uri="{FF2B5EF4-FFF2-40B4-BE49-F238E27FC236}">
                <a16:creationId xmlns:a16="http://schemas.microsoft.com/office/drawing/2014/main" id="{C003E7A6-230E-4E78-82FE-3799DA7DC3B9}"/>
              </a:ext>
            </a:extLst>
          </p:cNvPr>
          <p:cNvSpPr txBox="1"/>
          <p:nvPr/>
        </p:nvSpPr>
        <p:spPr>
          <a:xfrm>
            <a:off x="8595114" y="4252200"/>
            <a:ext cx="1500485" cy="578882"/>
          </a:xfrm>
          <a:prstGeom prst="roundRect">
            <a:avLst/>
          </a:prstGeom>
          <a:noFill/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X = B</a:t>
            </a:r>
          </a:p>
        </p:txBody>
      </p:sp>
      <p:sp>
        <p:nvSpPr>
          <p:cNvPr id="31" name="Retângulo: Cantos Arredondados 23">
            <a:hlinkClick r:id="rId11" action="ppaction://hlinksldjump"/>
            <a:extLst>
              <a:ext uri="{FF2B5EF4-FFF2-40B4-BE49-F238E27FC236}">
                <a16:creationId xmlns:a16="http://schemas.microsoft.com/office/drawing/2014/main" id="{6511513F-977E-424B-B193-9257B61327D8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4" name="Retângulo: Cantos Arredondados 24">
            <a:hlinkClick r:id="rId12" action="ppaction://hlinksldjump"/>
            <a:extLst>
              <a:ext uri="{FF2B5EF4-FFF2-40B4-BE49-F238E27FC236}">
                <a16:creationId xmlns:a16="http://schemas.microsoft.com/office/drawing/2014/main" id="{00813EA0-9BCF-4792-A2A4-9F1FE80F1CA9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5" name="Retângulo: Cantos Arredondados 25">
            <a:hlinkClick r:id="rId13" action="ppaction://hlinksldjump"/>
            <a:extLst>
              <a:ext uri="{FF2B5EF4-FFF2-40B4-BE49-F238E27FC236}">
                <a16:creationId xmlns:a16="http://schemas.microsoft.com/office/drawing/2014/main" id="{94D3C26E-CC53-493C-BD3E-D25759B73582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46" name="Retângulo: Cantos Arredondados 20">
            <a:hlinkClick r:id="rId14" action="ppaction://hlinksldjump"/>
            <a:extLst>
              <a:ext uri="{FF2B5EF4-FFF2-40B4-BE49-F238E27FC236}">
                <a16:creationId xmlns:a16="http://schemas.microsoft.com/office/drawing/2014/main" id="{FE807D25-749F-404A-89D5-59866D0CEACF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7" name="Retângulo: Cantos Arredondados 21">
            <a:hlinkClick r:id="rId15" action="ppaction://hlinksldjump"/>
            <a:extLst>
              <a:ext uri="{FF2B5EF4-FFF2-40B4-BE49-F238E27FC236}">
                <a16:creationId xmlns:a16="http://schemas.microsoft.com/office/drawing/2014/main" id="{8F3C1868-ED8B-44CD-AA52-1814DE882185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8" name="Retângulo: Cantos Arredondados 22">
            <a:hlinkClick r:id="rId16" action="ppaction://hlinksldjump"/>
            <a:extLst>
              <a:ext uri="{FF2B5EF4-FFF2-40B4-BE49-F238E27FC236}">
                <a16:creationId xmlns:a16="http://schemas.microsoft.com/office/drawing/2014/main" id="{436ACF2F-7B36-459A-94D3-7C97F90EF38C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317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/>
      <p:bldP spid="5" grpId="0" animBg="1"/>
      <p:bldP spid="56" grpId="0" animBg="1"/>
      <p:bldP spid="57" grpId="0" animBg="1"/>
      <p:bldP spid="58" grpId="0"/>
      <p:bldP spid="59" grpId="0"/>
      <p:bldP spid="60" grpId="0"/>
      <p:bldP spid="61" grpId="0"/>
      <p:bldP spid="62" grpId="0" animBg="1"/>
      <p:bldP spid="6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435599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362356" y="652764"/>
            <a:ext cx="846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Ejemplos</a:t>
            </a:r>
            <a:r>
              <a:rPr lang="en-US" sz="2400" b="1" u="sng" dirty="0">
                <a:solidFill>
                  <a:srgbClr val="29A6FF"/>
                </a:solidFill>
              </a:rPr>
              <a:t>:</a:t>
            </a:r>
            <a:endParaRPr lang="en-US" sz="2400" b="1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8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9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10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6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8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CuadroTexto 16">
            <a:extLst>
              <a:ext uri="{FF2B5EF4-FFF2-40B4-BE49-F238E27FC236}">
                <a16:creationId xmlns:a16="http://schemas.microsoft.com/office/drawing/2014/main" id="{705F4823-D4BB-4F12-BB6E-C3F3878B296C}"/>
              </a:ext>
            </a:extLst>
          </p:cNvPr>
          <p:cNvSpPr txBox="1"/>
          <p:nvPr/>
        </p:nvSpPr>
        <p:spPr>
          <a:xfrm>
            <a:off x="6352914" y="1659594"/>
            <a:ext cx="2586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¿LINEAL?...</a:t>
            </a:r>
          </a:p>
        </p:txBody>
      </p:sp>
      <p:sp>
        <p:nvSpPr>
          <p:cNvPr id="37" name="CuadroTexto 16">
            <a:extLst>
              <a:ext uri="{FF2B5EF4-FFF2-40B4-BE49-F238E27FC236}">
                <a16:creationId xmlns:a16="http://schemas.microsoft.com/office/drawing/2014/main" id="{FA0712CC-9D6C-4209-B333-051DAC267162}"/>
              </a:ext>
            </a:extLst>
          </p:cNvPr>
          <p:cNvSpPr txBox="1"/>
          <p:nvPr/>
        </p:nvSpPr>
        <p:spPr>
          <a:xfrm>
            <a:off x="7727087" y="3581386"/>
            <a:ext cx="2265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400" dirty="0"/>
              <a:t>¿Lo </a:t>
            </a:r>
            <a:r>
              <a:rPr lang="en-US" sz="2400" dirty="0" err="1"/>
              <a:t>sabe</a:t>
            </a:r>
            <a:r>
              <a:rPr lang="en-US" sz="2400" dirty="0"/>
              <a:t>?...</a:t>
            </a:r>
          </a:p>
        </p:txBody>
      </p:sp>
      <p:sp>
        <p:nvSpPr>
          <p:cNvPr id="38" name="CuadroTexto 16">
            <a:extLst>
              <a:ext uri="{FF2B5EF4-FFF2-40B4-BE49-F238E27FC236}">
                <a16:creationId xmlns:a16="http://schemas.microsoft.com/office/drawing/2014/main" id="{4AAFC34F-39FB-4327-8308-74842F4D2059}"/>
              </a:ext>
            </a:extLst>
          </p:cNvPr>
          <p:cNvSpPr txBox="1"/>
          <p:nvPr/>
        </p:nvSpPr>
        <p:spPr>
          <a:xfrm>
            <a:off x="6978007" y="2572780"/>
            <a:ext cx="2586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¿NO LINEAL?...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19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m 3">
            <a:extLst>
              <a:ext uri="{FF2B5EF4-FFF2-40B4-BE49-F238E27FC236}">
                <a16:creationId xmlns:a16="http://schemas.microsoft.com/office/drawing/2014/main" id="{2AD30D74-A0B6-4E66-8044-FB1103D741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785" y="1205150"/>
            <a:ext cx="2031682" cy="4572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F876208-A84F-466D-8D23-4D878A08ED8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8537" y="1176876"/>
            <a:ext cx="1457325" cy="4572000"/>
          </a:xfrm>
          <a:prstGeom prst="rect">
            <a:avLst/>
          </a:prstGeom>
        </p:spPr>
      </p:pic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536DDEB4-E683-4795-90BA-ECCE7C8957E9}"/>
              </a:ext>
            </a:extLst>
          </p:cNvPr>
          <p:cNvSpPr/>
          <p:nvPr/>
        </p:nvSpPr>
        <p:spPr>
          <a:xfrm>
            <a:off x="5881011" y="4089257"/>
            <a:ext cx="4028532" cy="24193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COMPRUEBE la “</a:t>
            </a:r>
            <a:r>
              <a:rPr lang="en-GB" sz="2000" b="1" dirty="0" err="1"/>
              <a:t>lista</a:t>
            </a:r>
            <a:r>
              <a:rPr lang="en-GB" sz="2000" b="1" dirty="0"/>
              <a:t>”</a:t>
            </a:r>
          </a:p>
          <a:p>
            <a:pPr algn="just">
              <a:spcAft>
                <a:spcPts val="600"/>
              </a:spcAft>
            </a:pPr>
            <a:endParaRPr lang="en-GB" sz="2000" b="1" dirty="0"/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67E0906B-00E7-4C5A-931E-6AB7D8FAF5F6}"/>
              </a:ext>
            </a:extLst>
          </p:cNvPr>
          <p:cNvSpPr/>
          <p:nvPr/>
        </p:nvSpPr>
        <p:spPr>
          <a:xfrm>
            <a:off x="5977249" y="4402277"/>
            <a:ext cx="38956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No</a:t>
            </a:r>
            <a:r>
              <a:rPr lang="en-US" b="1" dirty="0"/>
              <a:t> </a:t>
            </a:r>
            <a:r>
              <a:rPr lang="en-US" b="1" dirty="0" err="1"/>
              <a:t>productos</a:t>
            </a:r>
            <a:r>
              <a:rPr lang="en-US" b="1" dirty="0"/>
              <a:t> </a:t>
            </a:r>
            <a:r>
              <a:rPr lang="en-US" dirty="0"/>
              <a:t>o </a:t>
            </a:r>
            <a:r>
              <a:rPr lang="en-US" b="1" dirty="0" err="1"/>
              <a:t>raíces</a:t>
            </a:r>
            <a:r>
              <a:rPr lang="en-US" dirty="0"/>
              <a:t> de las variables y las variables</a:t>
            </a:r>
            <a:r>
              <a:rPr lang="en-US" b="1" dirty="0">
                <a:solidFill>
                  <a:srgbClr val="FF0000"/>
                </a:solidFill>
              </a:rPr>
              <a:t> no </a:t>
            </a:r>
            <a:r>
              <a:rPr lang="en-US" dirty="0" err="1"/>
              <a:t>aparecen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funciones</a:t>
            </a:r>
            <a:r>
              <a:rPr lang="en-US" dirty="0"/>
              <a:t> </a:t>
            </a:r>
            <a:r>
              <a:rPr lang="en-US" b="1" i="1" dirty="0" err="1"/>
              <a:t>trigonométricas</a:t>
            </a:r>
            <a:r>
              <a:rPr lang="en-US" dirty="0"/>
              <a:t>, </a:t>
            </a:r>
            <a:r>
              <a:rPr lang="en-US" b="1" i="1" dirty="0" err="1"/>
              <a:t>exponenciales</a:t>
            </a:r>
            <a:r>
              <a:rPr lang="en-US" dirty="0"/>
              <a:t> o </a:t>
            </a:r>
            <a:r>
              <a:rPr lang="en-US" b="1" i="1" dirty="0" err="1"/>
              <a:t>logarítmicas</a:t>
            </a:r>
            <a:r>
              <a:rPr lang="pt-PT" dirty="0"/>
              <a:t>.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tângulo 52">
                <a:extLst>
                  <a:ext uri="{FF2B5EF4-FFF2-40B4-BE49-F238E27FC236}">
                    <a16:creationId xmlns:a16="http://schemas.microsoft.com/office/drawing/2014/main" id="{F4AD331F-0A5E-4334-AE6C-5363B599547E}"/>
                  </a:ext>
                </a:extLst>
              </p:cNvPr>
              <p:cNvSpPr/>
              <p:nvPr/>
            </p:nvSpPr>
            <p:spPr>
              <a:xfrm>
                <a:off x="5977249" y="5556986"/>
                <a:ext cx="3716606" cy="937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/>
                  <a:t>Las </a:t>
                </a:r>
                <a:r>
                  <a:rPr lang="en-GB" b="1" dirty="0"/>
                  <a:t>Variables</a:t>
                </a:r>
                <a:r>
                  <a:rPr lang="en-GB" dirty="0"/>
                  <a:t> </a:t>
                </a:r>
                <a:r>
                  <a:rPr lang="en-GB" dirty="0" err="1"/>
                  <a:t>aparecen</a:t>
                </a:r>
                <a:r>
                  <a:rPr lang="en-GB" dirty="0"/>
                  <a:t> </a:t>
                </a:r>
                <a:r>
                  <a:rPr lang="en-GB" b="1" dirty="0" err="1">
                    <a:solidFill>
                      <a:srgbClr val="FF0000"/>
                    </a:solidFill>
                  </a:rPr>
                  <a:t>sólo</a:t>
                </a:r>
                <a:r>
                  <a:rPr lang="en-GB" b="1" dirty="0">
                    <a:solidFill>
                      <a:srgbClr val="FF0000"/>
                    </a:solidFill>
                  </a:rPr>
                  <a:t> </a:t>
                </a:r>
                <a:r>
                  <a:rPr lang="en-GB" dirty="0"/>
                  <a:t>con </a:t>
                </a:r>
                <a:r>
                  <a:rPr lang="en-GB" dirty="0" err="1"/>
                  <a:t>potencia</a:t>
                </a:r>
                <a:r>
                  <a:rPr lang="en-GB" dirty="0"/>
                  <a:t> 1 – </a:t>
                </a:r>
                <a:r>
                  <a:rPr lang="en-US" dirty="0"/>
                  <a:t>el </a:t>
                </a:r>
                <a:r>
                  <a:rPr lang="en-US" dirty="0" err="1"/>
                  <a:t>exponente</a:t>
                </a:r>
                <a:r>
                  <a:rPr lang="en-US" dirty="0"/>
                  <a:t> de </a:t>
                </a:r>
                <a:r>
                  <a:rPr lang="en-US" dirty="0" err="1"/>
                  <a:t>cada</a:t>
                </a:r>
                <a:r>
                  <a:rPr lang="en-US" dirty="0"/>
                  <a:t> </a:t>
                </a:r>
                <a:r>
                  <a:rPr lang="en-US" dirty="0" err="1"/>
                  <a:t>incógnita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es 1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/>
                  <a:t>).</a:t>
                </a:r>
                <a:endParaRPr lang="en-GB" dirty="0"/>
              </a:p>
            </p:txBody>
          </p:sp>
        </mc:Choice>
        <mc:Fallback xmlns="">
          <p:sp>
            <p:nvSpPr>
              <p:cNvPr id="53" name="Retângulo 52">
                <a:extLst>
                  <a:ext uri="{FF2B5EF4-FFF2-40B4-BE49-F238E27FC236}">
                    <a16:creationId xmlns:a16="http://schemas.microsoft.com/office/drawing/2014/main" id="{F4AD331F-0A5E-4334-AE6C-5363B59954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7249" y="5556986"/>
                <a:ext cx="3716606" cy="937757"/>
              </a:xfrm>
              <a:prstGeom prst="rect">
                <a:avLst/>
              </a:prstGeom>
              <a:blipFill>
                <a:blip r:embed="rId22"/>
                <a:stretch>
                  <a:fillRect l="-1149" t="-3922" r="-1314" b="-10458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uadroTexto 16">
            <a:hlinkClick r:id="rId23" action="ppaction://hlinksldjump"/>
            <a:extLst>
              <a:ext uri="{FF2B5EF4-FFF2-40B4-BE49-F238E27FC236}">
                <a16:creationId xmlns:a16="http://schemas.microsoft.com/office/drawing/2014/main" id="{E64F0BEF-D082-46DC-A995-B698937B9E93}"/>
              </a:ext>
            </a:extLst>
          </p:cNvPr>
          <p:cNvSpPr txBox="1"/>
          <p:nvPr/>
        </p:nvSpPr>
        <p:spPr>
          <a:xfrm>
            <a:off x="5903220" y="4049161"/>
            <a:ext cx="3984115" cy="1229072"/>
          </a:xfrm>
          <a:prstGeom prst="roundRect">
            <a:avLst>
              <a:gd name="adj" fmla="val 20335"/>
            </a:avLst>
          </a:prstGeom>
          <a:solidFill>
            <a:srgbClr val="0C2B8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2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HAGA CLIC AQUÍ </a:t>
            </a:r>
          </a:p>
          <a:p>
            <a:r>
              <a:rPr lang="en-US" b="0" dirty="0"/>
              <a:t>y</a:t>
            </a:r>
            <a:endParaRPr lang="en-US" dirty="0"/>
          </a:p>
          <a:p>
            <a:r>
              <a:rPr lang="en-US" dirty="0"/>
              <a:t>¡</a:t>
            </a:r>
            <a:r>
              <a:rPr lang="en-US" dirty="0" err="1"/>
              <a:t>compruebe</a:t>
            </a:r>
            <a:r>
              <a:rPr lang="en-US" dirty="0"/>
              <a:t> las </a:t>
            </a:r>
            <a:r>
              <a:rPr lang="en-US" dirty="0" err="1"/>
              <a:t>respuestas</a:t>
            </a:r>
            <a:r>
              <a:rPr lang="en-US" dirty="0"/>
              <a:t>! </a:t>
            </a:r>
          </a:p>
        </p:txBody>
      </p:sp>
      <p:sp>
        <p:nvSpPr>
          <p:cNvPr id="40" name="Retângulo: Cantos Arredondados 23">
            <a:hlinkClick r:id="rId24" action="ppaction://hlinksldjump"/>
            <a:extLst>
              <a:ext uri="{FF2B5EF4-FFF2-40B4-BE49-F238E27FC236}">
                <a16:creationId xmlns:a16="http://schemas.microsoft.com/office/drawing/2014/main" id="{34AE2B1D-1A81-4899-B1E2-7B4E88717924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7" name="Retângulo 25">
            <a:extLst>
              <a:ext uri="{FF2B5EF4-FFF2-40B4-BE49-F238E27FC236}">
                <a16:creationId xmlns:a16="http://schemas.microsoft.com/office/drawing/2014/main" id="{B6FDE3C5-842F-47CD-A9ED-7F7135C00815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sp>
        <p:nvSpPr>
          <p:cNvPr id="60" name="Retângulo: Cantos Arredondados 24">
            <a:hlinkClick r:id="rId25" action="ppaction://hlinksldjump"/>
            <a:extLst>
              <a:ext uri="{FF2B5EF4-FFF2-40B4-BE49-F238E27FC236}">
                <a16:creationId xmlns:a16="http://schemas.microsoft.com/office/drawing/2014/main" id="{ECB1CF12-EFE3-4A39-B2F9-1EBD55C233D0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1" name="Retângulo: Cantos Arredondados 25">
            <a:hlinkClick r:id="rId26" action="ppaction://hlinksldjump"/>
            <a:extLst>
              <a:ext uri="{FF2B5EF4-FFF2-40B4-BE49-F238E27FC236}">
                <a16:creationId xmlns:a16="http://schemas.microsoft.com/office/drawing/2014/main" id="{22B13E33-7AAC-4052-8EA8-4DAB66128FAB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62" name="Retângulo: Cantos Arredondados 20">
            <a:hlinkClick r:id="rId27" action="ppaction://hlinksldjump"/>
            <a:extLst>
              <a:ext uri="{FF2B5EF4-FFF2-40B4-BE49-F238E27FC236}">
                <a16:creationId xmlns:a16="http://schemas.microsoft.com/office/drawing/2014/main" id="{35352584-AFAB-440A-A112-DB9457F841B8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3" name="Retângulo: Cantos Arredondados 21">
            <a:hlinkClick r:id="rId28" action="ppaction://hlinksldjump"/>
            <a:extLst>
              <a:ext uri="{FF2B5EF4-FFF2-40B4-BE49-F238E27FC236}">
                <a16:creationId xmlns:a16="http://schemas.microsoft.com/office/drawing/2014/main" id="{127EF954-45DD-40F7-9796-245946E57B32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4" name="Retângulo: Cantos Arredondados 22">
            <a:hlinkClick r:id="rId29" action="ppaction://hlinksldjump"/>
            <a:extLst>
              <a:ext uri="{FF2B5EF4-FFF2-40B4-BE49-F238E27FC236}">
                <a16:creationId xmlns:a16="http://schemas.microsoft.com/office/drawing/2014/main" id="{48BC370D-9A7C-49CC-B119-4516E9FC79C0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748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9" grpId="0"/>
      <p:bldP spid="20" grpId="0"/>
      <p:bldP spid="21" grpId="0"/>
      <p:bldP spid="33" grpId="0"/>
      <p:bldP spid="34" grpId="0"/>
      <p:bldP spid="35" grpId="0"/>
      <p:bldP spid="36" grpId="0"/>
      <p:bldP spid="36" grpId="1"/>
      <p:bldP spid="37" grpId="0"/>
      <p:bldP spid="37" grpId="1"/>
      <p:bldP spid="38" grpId="0"/>
      <p:bldP spid="38" grpId="1"/>
      <p:bldP spid="39" grpId="0"/>
      <p:bldP spid="7" grpId="0" animBg="1"/>
      <p:bldP spid="8" grpId="0"/>
      <p:bldP spid="49" grpId="0" animBg="1"/>
      <p:bldP spid="52" grpId="0"/>
      <p:bldP spid="53" grpId="0"/>
      <p:bldP spid="54" grpId="0" animBg="1"/>
      <p:bldP spid="5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1999283" y="500513"/>
            <a:ext cx="9993796" cy="5775158"/>
          </a:xfrm>
          <a:prstGeom prst="roundRect">
            <a:avLst>
              <a:gd name="adj" fmla="val 3772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dirty="0"/>
          </a:p>
        </p:txBody>
      </p:sp>
      <p:pic>
        <p:nvPicPr>
          <p:cNvPr id="23" name="Imagem 6">
            <a:extLst>
              <a:ext uri="{FF2B5EF4-FFF2-40B4-BE49-F238E27FC236}">
                <a16:creationId xmlns:a16="http://schemas.microsoft.com/office/drawing/2014/main" id="{8ED3681F-9166-42E0-8F19-34F57629D7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9" name="CuadroTexto 15">
            <a:extLst>
              <a:ext uri="{FF2B5EF4-FFF2-40B4-BE49-F238E27FC236}">
                <a16:creationId xmlns:a16="http://schemas.microsoft.com/office/drawing/2014/main" id="{416341EB-2D3A-4E89-AB6A-6442A91784B8}"/>
              </a:ext>
            </a:extLst>
          </p:cNvPr>
          <p:cNvSpPr txBox="1"/>
          <p:nvPr/>
        </p:nvSpPr>
        <p:spPr>
          <a:xfrm>
            <a:off x="2243421" y="649813"/>
            <a:ext cx="9357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Cualquier</a:t>
            </a:r>
            <a:r>
              <a:rPr lang="en-GB" sz="2400" dirty="0"/>
              <a:t> </a:t>
            </a:r>
            <a:r>
              <a:rPr lang="en-GB" sz="2400" b="1" dirty="0">
                <a:solidFill>
                  <a:srgbClr val="F25E4F"/>
                </a:solidFill>
              </a:rPr>
              <a:t>Sistema Lineal </a:t>
            </a:r>
            <a:r>
              <a:rPr lang="en-GB" sz="2400" dirty="0"/>
              <a:t>se </a:t>
            </a:r>
            <a:r>
              <a:rPr lang="en-GB" sz="2400" dirty="0" err="1"/>
              <a:t>puede</a:t>
            </a:r>
            <a:r>
              <a:rPr lang="en-GB" sz="2400" dirty="0"/>
              <a:t> </a:t>
            </a:r>
            <a:r>
              <a:rPr lang="en-GB" sz="2400" dirty="0" err="1"/>
              <a:t>escribir</a:t>
            </a:r>
            <a:r>
              <a:rPr lang="en-GB" sz="2400" dirty="0"/>
              <a:t> </a:t>
            </a:r>
            <a:r>
              <a:rPr lang="en-GB" sz="2400" dirty="0" err="1"/>
              <a:t>como</a:t>
            </a:r>
            <a:r>
              <a:rPr lang="en-GB" sz="2400" dirty="0"/>
              <a:t> una </a:t>
            </a:r>
            <a:r>
              <a:rPr lang="en-GB" sz="2400" b="1" dirty="0" err="1">
                <a:solidFill>
                  <a:srgbClr val="F25E4F"/>
                </a:solidFill>
              </a:rPr>
              <a:t>Ecuación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Matricial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A7DB08C-F800-489F-B169-DD01F2CC1B2F}"/>
              </a:ext>
            </a:extLst>
          </p:cNvPr>
          <p:cNvSpPr/>
          <p:nvPr/>
        </p:nvSpPr>
        <p:spPr>
          <a:xfrm>
            <a:off x="2249737" y="5369770"/>
            <a:ext cx="95726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/>
              <a:t>¡</a:t>
            </a:r>
            <a:r>
              <a:rPr lang="en-GB" sz="2400" dirty="0" err="1"/>
              <a:t>Estas</a:t>
            </a:r>
            <a:r>
              <a:rPr lang="en-GB" sz="2400" dirty="0"/>
              <a:t> 3 matrices son </a:t>
            </a:r>
            <a:r>
              <a:rPr lang="en-GB" sz="2400" dirty="0" err="1"/>
              <a:t>suficientes</a:t>
            </a:r>
            <a:r>
              <a:rPr lang="en-GB" sz="2400" dirty="0"/>
              <a:t> para </a:t>
            </a:r>
            <a:r>
              <a:rPr lang="en-GB" sz="2400" b="1" dirty="0" err="1"/>
              <a:t>definir</a:t>
            </a:r>
            <a:r>
              <a:rPr lang="en-GB" sz="2400" b="1" dirty="0"/>
              <a:t> de </a:t>
            </a:r>
            <a:r>
              <a:rPr lang="en-GB" sz="2400" b="1" dirty="0" err="1"/>
              <a:t>manera</a:t>
            </a:r>
            <a:r>
              <a:rPr lang="en-GB" sz="2400" b="1" dirty="0"/>
              <a:t> </a:t>
            </a:r>
            <a:r>
              <a:rPr lang="en-GB" sz="2400" b="1" dirty="0" err="1"/>
              <a:t>única</a:t>
            </a:r>
            <a:r>
              <a:rPr lang="en-GB" sz="2400" b="1" dirty="0"/>
              <a:t> </a:t>
            </a:r>
            <a:r>
              <a:rPr lang="en-GB" sz="2400" dirty="0"/>
              <a:t>un Sistema de </a:t>
            </a:r>
            <a:r>
              <a:rPr lang="en-GB" sz="2400" dirty="0" err="1"/>
              <a:t>Ecuaciones</a:t>
            </a:r>
            <a:r>
              <a:rPr lang="en-GB" sz="2400" dirty="0"/>
              <a:t> </a:t>
            </a:r>
            <a:r>
              <a:rPr lang="en-GB" sz="2400" dirty="0" err="1"/>
              <a:t>Lineales</a:t>
            </a:r>
            <a:r>
              <a:rPr lang="en-GB" sz="2400" dirty="0"/>
              <a:t> y </a:t>
            </a:r>
            <a:r>
              <a:rPr lang="en-GB" sz="2400" dirty="0" err="1"/>
              <a:t>cada</a:t>
            </a:r>
            <a:r>
              <a:rPr lang="en-GB" sz="2400" dirty="0"/>
              <a:t> una </a:t>
            </a:r>
            <a:r>
              <a:rPr lang="en-GB" sz="2400" dirty="0" err="1"/>
              <a:t>tiene</a:t>
            </a:r>
            <a:r>
              <a:rPr lang="en-GB" sz="2400" dirty="0"/>
              <a:t> una </a:t>
            </a:r>
            <a:r>
              <a:rPr lang="en-GB" sz="2400" b="1" dirty="0" err="1"/>
              <a:t>designación</a:t>
            </a:r>
            <a:r>
              <a:rPr lang="en-GB" sz="2400" b="1" dirty="0"/>
              <a:t> </a:t>
            </a:r>
            <a:r>
              <a:rPr lang="en-GB" sz="2400" b="1" dirty="0" err="1"/>
              <a:t>específica</a:t>
            </a:r>
            <a:r>
              <a:rPr lang="en-GB" sz="2400" dirty="0"/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/>
              <p:nvPr/>
            </p:nvSpPr>
            <p:spPr>
              <a:xfrm>
                <a:off x="3110056" y="1651900"/>
                <a:ext cx="4049185" cy="1271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=−2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056" y="1651900"/>
                <a:ext cx="4049185" cy="12714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tângulo 29">
            <a:extLst>
              <a:ext uri="{FF2B5EF4-FFF2-40B4-BE49-F238E27FC236}">
                <a16:creationId xmlns:a16="http://schemas.microsoft.com/office/drawing/2014/main" id="{95B368D4-3E58-45E3-94FF-3EA56FCFDF22}"/>
              </a:ext>
            </a:extLst>
          </p:cNvPr>
          <p:cNvSpPr/>
          <p:nvPr/>
        </p:nvSpPr>
        <p:spPr>
          <a:xfrm>
            <a:off x="2243421" y="2947080"/>
            <a:ext cx="77899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Este </a:t>
            </a:r>
            <a:r>
              <a:rPr lang="en-US" sz="2400" b="1" dirty="0"/>
              <a:t>Sistema</a:t>
            </a:r>
            <a:r>
              <a:rPr lang="en-US" sz="2400" dirty="0"/>
              <a:t> </a:t>
            </a:r>
            <a:r>
              <a:rPr lang="en-GB" sz="2400" dirty="0"/>
              <a:t>se </a:t>
            </a:r>
            <a:r>
              <a:rPr lang="en-GB" sz="2400" dirty="0" err="1"/>
              <a:t>puede</a:t>
            </a:r>
            <a:r>
              <a:rPr lang="en-GB" sz="2400" dirty="0"/>
              <a:t> </a:t>
            </a:r>
            <a:r>
              <a:rPr lang="en-GB" sz="2400" dirty="0" err="1"/>
              <a:t>escribir</a:t>
            </a:r>
            <a:r>
              <a:rPr lang="en-GB" sz="2400" dirty="0"/>
              <a:t> </a:t>
            </a:r>
            <a:r>
              <a:rPr lang="en-GB" sz="2400" dirty="0" err="1"/>
              <a:t>como</a:t>
            </a:r>
            <a:r>
              <a:rPr lang="en-GB" sz="2400" dirty="0"/>
              <a:t> una </a:t>
            </a:r>
            <a:r>
              <a:rPr lang="en-US" sz="2400" b="1" dirty="0" err="1"/>
              <a:t>Ecuación</a:t>
            </a:r>
            <a:r>
              <a:rPr lang="en-US" sz="2400" b="1" dirty="0"/>
              <a:t> </a:t>
            </a:r>
          </a:p>
          <a:p>
            <a:r>
              <a:rPr lang="en-US" sz="2400" b="1" dirty="0" err="1"/>
              <a:t>Matricial</a:t>
            </a:r>
            <a:r>
              <a:rPr lang="en-US" sz="2400" dirty="0"/>
              <a:t>: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4">
                <a:extLst>
                  <a:ext uri="{FF2B5EF4-FFF2-40B4-BE49-F238E27FC236}">
                    <a16:creationId xmlns:a16="http://schemas.microsoft.com/office/drawing/2014/main" id="{D9C2F032-8CE4-44EF-8CDE-F6A4FC4F8632}"/>
                  </a:ext>
                </a:extLst>
              </p:cNvPr>
              <p:cNvSpPr txBox="1"/>
              <p:nvPr/>
            </p:nvSpPr>
            <p:spPr>
              <a:xfrm>
                <a:off x="3110056" y="3654388"/>
                <a:ext cx="4787534" cy="1471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s-E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4" name="CuadroTexto 4">
                <a:extLst>
                  <a:ext uri="{FF2B5EF4-FFF2-40B4-BE49-F238E27FC236}">
                    <a16:creationId xmlns:a16="http://schemas.microsoft.com/office/drawing/2014/main" id="{D9C2F032-8CE4-44EF-8CDE-F6A4FC4F8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056" y="3654388"/>
                <a:ext cx="4787534" cy="14719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Parêntese direito 4">
            <a:extLst>
              <a:ext uri="{FF2B5EF4-FFF2-40B4-BE49-F238E27FC236}">
                <a16:creationId xmlns:a16="http://schemas.microsoft.com/office/drawing/2014/main" id="{C8A65EAB-37B9-425A-AB66-44A46D57ABF5}"/>
              </a:ext>
            </a:extLst>
          </p:cNvPr>
          <p:cNvSpPr/>
          <p:nvPr/>
        </p:nvSpPr>
        <p:spPr>
          <a:xfrm rot="5400000">
            <a:off x="7326410" y="4580259"/>
            <a:ext cx="191474" cy="772160"/>
          </a:xfrm>
          <a:prstGeom prst="rightBracket">
            <a:avLst>
              <a:gd name="adj" fmla="val 86111"/>
            </a:avLst>
          </a:prstGeom>
          <a:ln w="28575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Parêntese direito 55">
            <a:extLst>
              <a:ext uri="{FF2B5EF4-FFF2-40B4-BE49-F238E27FC236}">
                <a16:creationId xmlns:a16="http://schemas.microsoft.com/office/drawing/2014/main" id="{182E8E96-BB4A-4667-9875-EB63C3BF8966}"/>
              </a:ext>
            </a:extLst>
          </p:cNvPr>
          <p:cNvSpPr/>
          <p:nvPr/>
        </p:nvSpPr>
        <p:spPr>
          <a:xfrm rot="5400000">
            <a:off x="4428575" y="3700209"/>
            <a:ext cx="191474" cy="2643292"/>
          </a:xfrm>
          <a:prstGeom prst="rightBracket">
            <a:avLst>
              <a:gd name="adj" fmla="val 86111"/>
            </a:avLst>
          </a:prstGeom>
          <a:ln w="28575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CuadroTexto 15">
            <a:extLst>
              <a:ext uri="{FF2B5EF4-FFF2-40B4-BE49-F238E27FC236}">
                <a16:creationId xmlns:a16="http://schemas.microsoft.com/office/drawing/2014/main" id="{D962652B-C821-4CFF-AE1F-4A0337F62BAA}"/>
              </a:ext>
            </a:extLst>
          </p:cNvPr>
          <p:cNvSpPr txBox="1"/>
          <p:nvPr/>
        </p:nvSpPr>
        <p:spPr>
          <a:xfrm>
            <a:off x="7238297" y="5022832"/>
            <a:ext cx="367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9" name="CuadroTexto 15">
            <a:extLst>
              <a:ext uri="{FF2B5EF4-FFF2-40B4-BE49-F238E27FC236}">
                <a16:creationId xmlns:a16="http://schemas.microsoft.com/office/drawing/2014/main" id="{E2871217-F5A6-4670-A0F6-2EDD7A8045DD}"/>
              </a:ext>
            </a:extLst>
          </p:cNvPr>
          <p:cNvSpPr txBox="1"/>
          <p:nvPr/>
        </p:nvSpPr>
        <p:spPr>
          <a:xfrm>
            <a:off x="4142495" y="5024213"/>
            <a:ext cx="367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0" name="CuadroTexto 15">
            <a:extLst>
              <a:ext uri="{FF2B5EF4-FFF2-40B4-BE49-F238E27FC236}">
                <a16:creationId xmlns:a16="http://schemas.microsoft.com/office/drawing/2014/main" id="{380EF48B-8500-4052-86B7-26EA35A4CA96}"/>
              </a:ext>
            </a:extLst>
          </p:cNvPr>
          <p:cNvSpPr txBox="1"/>
          <p:nvPr/>
        </p:nvSpPr>
        <p:spPr>
          <a:xfrm>
            <a:off x="6057798" y="5022832"/>
            <a:ext cx="367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2" name="Seta: Para a Direita 61">
            <a:extLst>
              <a:ext uri="{FF2B5EF4-FFF2-40B4-BE49-F238E27FC236}">
                <a16:creationId xmlns:a16="http://schemas.microsoft.com/office/drawing/2014/main" id="{37E0B462-578C-4DE9-A0D1-54CA93ED5BB6}"/>
              </a:ext>
            </a:extLst>
          </p:cNvPr>
          <p:cNvSpPr/>
          <p:nvPr/>
        </p:nvSpPr>
        <p:spPr>
          <a:xfrm>
            <a:off x="7998209" y="4176000"/>
            <a:ext cx="360023" cy="300229"/>
          </a:xfrm>
          <a:prstGeom prst="rightArrow">
            <a:avLst/>
          </a:prstGeom>
          <a:solidFill>
            <a:srgbClr val="F25E4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CuadroTexto 15">
            <a:extLst>
              <a:ext uri="{FF2B5EF4-FFF2-40B4-BE49-F238E27FC236}">
                <a16:creationId xmlns:a16="http://schemas.microsoft.com/office/drawing/2014/main" id="{C003E7A6-230E-4E78-82FE-3799DA7DC3B9}"/>
              </a:ext>
            </a:extLst>
          </p:cNvPr>
          <p:cNvSpPr txBox="1"/>
          <p:nvPr/>
        </p:nvSpPr>
        <p:spPr>
          <a:xfrm>
            <a:off x="8458851" y="4018003"/>
            <a:ext cx="1500485" cy="578882"/>
          </a:xfrm>
          <a:prstGeom prst="roundRect">
            <a:avLst/>
          </a:prstGeom>
          <a:noFill/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X = B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95EED27A-1C0F-47C2-8E9F-548D3D5779A9}"/>
              </a:ext>
            </a:extLst>
          </p:cNvPr>
          <p:cNvSpPr/>
          <p:nvPr/>
        </p:nvSpPr>
        <p:spPr>
          <a:xfrm>
            <a:off x="2243421" y="1213432"/>
            <a:ext cx="65147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Considere</a:t>
            </a:r>
            <a:r>
              <a:rPr lang="en-US" sz="2400" dirty="0"/>
              <a:t>, por </a:t>
            </a:r>
            <a:r>
              <a:rPr lang="en-US" sz="2400" dirty="0" err="1"/>
              <a:t>ejemplo</a:t>
            </a:r>
            <a:r>
              <a:rPr lang="en-US" sz="2400" dirty="0"/>
              <a:t>, el </a:t>
            </a:r>
            <a:r>
              <a:rPr lang="en-US" sz="2400" dirty="0" err="1"/>
              <a:t>sistema</a:t>
            </a:r>
            <a:r>
              <a:rPr lang="en-US" sz="2400" dirty="0"/>
              <a:t> lineal </a:t>
            </a:r>
            <a:r>
              <a:rPr lang="en-US" sz="2400" dirty="0" err="1"/>
              <a:t>siguiente</a:t>
            </a:r>
            <a:r>
              <a:rPr lang="en-US" sz="2400" dirty="0"/>
              <a:t>:</a:t>
            </a:r>
            <a:endParaRPr lang="en-GB" sz="2400" dirty="0"/>
          </a:p>
          <a:p>
            <a:endParaRPr lang="en-GB" sz="2400" dirty="0"/>
          </a:p>
        </p:txBody>
      </p:sp>
      <p:sp>
        <p:nvSpPr>
          <p:cNvPr id="32" name="CuadroTexto 15">
            <a:extLst>
              <a:ext uri="{FF2B5EF4-FFF2-40B4-BE49-F238E27FC236}">
                <a16:creationId xmlns:a16="http://schemas.microsoft.com/office/drawing/2014/main" id="{5103B57E-7256-479F-845F-0DF6348B9D10}"/>
              </a:ext>
            </a:extLst>
          </p:cNvPr>
          <p:cNvSpPr txBox="1"/>
          <p:nvPr/>
        </p:nvSpPr>
        <p:spPr>
          <a:xfrm>
            <a:off x="8503514" y="1919999"/>
            <a:ext cx="3430181" cy="9194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4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GB" sz="2400" dirty="0"/>
              <a:t>es la </a:t>
            </a:r>
            <a:r>
              <a:rPr lang="en-GB" sz="2400" b="1" dirty="0" err="1">
                <a:solidFill>
                  <a:srgbClr val="F25E4F"/>
                </a:solidFill>
              </a:rPr>
              <a:t>matriz</a:t>
            </a:r>
            <a:r>
              <a:rPr lang="en-GB" sz="2400" b="1" dirty="0">
                <a:solidFill>
                  <a:srgbClr val="F25E4F"/>
                </a:solidFill>
              </a:rPr>
              <a:t> de los </a:t>
            </a:r>
            <a:r>
              <a:rPr lang="en-GB" sz="2400" b="1" dirty="0" err="1">
                <a:solidFill>
                  <a:srgbClr val="F25E4F"/>
                </a:solidFill>
              </a:rPr>
              <a:t>coeficientes</a:t>
            </a:r>
            <a:r>
              <a:rPr lang="en-GB" sz="2400" b="1" dirty="0"/>
              <a:t> </a:t>
            </a:r>
            <a:r>
              <a:rPr lang="en-GB" sz="2400" dirty="0"/>
              <a:t>del </a:t>
            </a:r>
            <a:r>
              <a:rPr lang="en-GB" sz="2400" dirty="0" err="1"/>
              <a:t>sistema</a:t>
            </a:r>
            <a:r>
              <a:rPr lang="en-GB" sz="2400" dirty="0"/>
              <a:t>.</a:t>
            </a:r>
          </a:p>
        </p:txBody>
      </p:sp>
      <p:sp>
        <p:nvSpPr>
          <p:cNvPr id="33" name="CuadroTexto 15">
            <a:extLst>
              <a:ext uri="{FF2B5EF4-FFF2-40B4-BE49-F238E27FC236}">
                <a16:creationId xmlns:a16="http://schemas.microsoft.com/office/drawing/2014/main" id="{59598118-CB31-416E-9B02-186BC33E75BB}"/>
              </a:ext>
            </a:extLst>
          </p:cNvPr>
          <p:cNvSpPr txBox="1"/>
          <p:nvPr/>
        </p:nvSpPr>
        <p:spPr>
          <a:xfrm>
            <a:off x="8802446" y="3054784"/>
            <a:ext cx="3013634" cy="9194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4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GB" sz="2400" dirty="0"/>
              <a:t>es la </a:t>
            </a:r>
            <a:r>
              <a:rPr lang="en-GB" sz="2400" b="1" dirty="0" err="1">
                <a:solidFill>
                  <a:srgbClr val="F25E4F"/>
                </a:solidFill>
              </a:rPr>
              <a:t>matriz</a:t>
            </a:r>
            <a:r>
              <a:rPr lang="en-GB" sz="2400" b="1" dirty="0">
                <a:solidFill>
                  <a:srgbClr val="F25E4F"/>
                </a:solidFill>
              </a:rPr>
              <a:t> vector</a:t>
            </a:r>
            <a:r>
              <a:rPr lang="en-GB" sz="2400" b="1" dirty="0"/>
              <a:t> </a:t>
            </a:r>
            <a:r>
              <a:rPr lang="en-GB" sz="2400" dirty="0"/>
              <a:t>de las </a:t>
            </a:r>
            <a:r>
              <a:rPr lang="en-GB" sz="2400" b="1" dirty="0"/>
              <a:t>variables</a:t>
            </a:r>
            <a:r>
              <a:rPr lang="en-GB" sz="2400" dirty="0"/>
              <a:t>.</a:t>
            </a:r>
          </a:p>
        </p:txBody>
      </p:sp>
      <p:sp>
        <p:nvSpPr>
          <p:cNvPr id="35" name="CuadroTexto 15">
            <a:extLst>
              <a:ext uri="{FF2B5EF4-FFF2-40B4-BE49-F238E27FC236}">
                <a16:creationId xmlns:a16="http://schemas.microsoft.com/office/drawing/2014/main" id="{25139712-3345-4B35-9521-610C36DE0AAF}"/>
              </a:ext>
            </a:extLst>
          </p:cNvPr>
          <p:cNvSpPr txBox="1"/>
          <p:nvPr/>
        </p:nvSpPr>
        <p:spPr>
          <a:xfrm>
            <a:off x="8810426" y="4554338"/>
            <a:ext cx="3147088" cy="13280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GB" sz="2400" dirty="0"/>
              <a:t>es la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matriz</a:t>
            </a:r>
            <a:r>
              <a:rPr lang="en-GB" sz="2400" b="1" dirty="0">
                <a:solidFill>
                  <a:srgbClr val="F25E4F"/>
                </a:solidFill>
              </a:rPr>
              <a:t> vector</a:t>
            </a:r>
            <a:r>
              <a:rPr lang="en-GB" sz="2400" b="1" dirty="0"/>
              <a:t> </a:t>
            </a:r>
            <a:r>
              <a:rPr lang="en-GB" sz="2400" dirty="0"/>
              <a:t>de los </a:t>
            </a:r>
            <a:r>
              <a:rPr lang="en-GB" sz="2400" b="1" dirty="0" err="1"/>
              <a:t>términos</a:t>
            </a:r>
            <a:r>
              <a:rPr lang="en-GB" sz="2400" b="1" dirty="0"/>
              <a:t> </a:t>
            </a:r>
            <a:r>
              <a:rPr lang="en-GB" sz="2400" b="1" dirty="0" err="1"/>
              <a:t>constantes</a:t>
            </a:r>
            <a:r>
              <a:rPr lang="en-GB" sz="2400" b="1" dirty="0"/>
              <a:t>. 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E343F392-24AB-4B27-ACF7-8B1B24559E20}"/>
              </a:ext>
            </a:extLst>
          </p:cNvPr>
          <p:cNvSpPr/>
          <p:nvPr/>
        </p:nvSpPr>
        <p:spPr>
          <a:xfrm>
            <a:off x="3195851" y="3799015"/>
            <a:ext cx="2650107" cy="1323196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Conexão reta unidirecional 35">
            <a:extLst>
              <a:ext uri="{FF2B5EF4-FFF2-40B4-BE49-F238E27FC236}">
                <a16:creationId xmlns:a16="http://schemas.microsoft.com/office/drawing/2014/main" id="{738BC35F-0971-452E-AADD-9C68C427F3EB}"/>
              </a:ext>
            </a:extLst>
          </p:cNvPr>
          <p:cNvCxnSpPr>
            <a:cxnSpLocks/>
          </p:cNvCxnSpPr>
          <p:nvPr/>
        </p:nvCxnSpPr>
        <p:spPr>
          <a:xfrm flipV="1">
            <a:off x="4612640" y="2475412"/>
            <a:ext cx="3745592" cy="1200330"/>
          </a:xfrm>
          <a:prstGeom prst="straightConnector1">
            <a:avLst/>
          </a:prstGeom>
          <a:ln w="28575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arêntese direito 38">
            <a:extLst>
              <a:ext uri="{FF2B5EF4-FFF2-40B4-BE49-F238E27FC236}">
                <a16:creationId xmlns:a16="http://schemas.microsoft.com/office/drawing/2014/main" id="{58917AB0-A39E-428C-A3DA-10647066AC4F}"/>
              </a:ext>
            </a:extLst>
          </p:cNvPr>
          <p:cNvSpPr/>
          <p:nvPr/>
        </p:nvSpPr>
        <p:spPr>
          <a:xfrm rot="5400000">
            <a:off x="6156329" y="4686990"/>
            <a:ext cx="191474" cy="684000"/>
          </a:xfrm>
          <a:prstGeom prst="rightBracket">
            <a:avLst>
              <a:gd name="adj" fmla="val 86111"/>
            </a:avLst>
          </a:prstGeom>
          <a:ln w="28575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EFA33E78-DAA4-4590-A799-C2947FD75EC8}"/>
              </a:ext>
            </a:extLst>
          </p:cNvPr>
          <p:cNvSpPr/>
          <p:nvPr/>
        </p:nvSpPr>
        <p:spPr>
          <a:xfrm>
            <a:off x="5911856" y="3723123"/>
            <a:ext cx="674886" cy="1400002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1" name="Conexão reta unidirecional 40">
            <a:extLst>
              <a:ext uri="{FF2B5EF4-FFF2-40B4-BE49-F238E27FC236}">
                <a16:creationId xmlns:a16="http://schemas.microsoft.com/office/drawing/2014/main" id="{E4F69638-FE5E-4446-8C8F-B488BFC367A7}"/>
              </a:ext>
            </a:extLst>
          </p:cNvPr>
          <p:cNvCxnSpPr>
            <a:cxnSpLocks/>
          </p:cNvCxnSpPr>
          <p:nvPr/>
        </p:nvCxnSpPr>
        <p:spPr>
          <a:xfrm>
            <a:off x="6664986" y="3738880"/>
            <a:ext cx="1980128" cy="0"/>
          </a:xfrm>
          <a:prstGeom prst="straightConnector1">
            <a:avLst/>
          </a:prstGeom>
          <a:ln w="28575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98ED9D4D-7228-4957-838A-DDF00D9C415C}"/>
              </a:ext>
            </a:extLst>
          </p:cNvPr>
          <p:cNvSpPr/>
          <p:nvPr/>
        </p:nvSpPr>
        <p:spPr>
          <a:xfrm>
            <a:off x="7047583" y="3824085"/>
            <a:ext cx="751362" cy="1216925"/>
          </a:xfrm>
          <a:prstGeom prst="roundRect">
            <a:avLst>
              <a:gd name="adj" fmla="val 19371"/>
            </a:avLst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5" name="Conexão reta unidirecional 44">
            <a:extLst>
              <a:ext uri="{FF2B5EF4-FFF2-40B4-BE49-F238E27FC236}">
                <a16:creationId xmlns:a16="http://schemas.microsoft.com/office/drawing/2014/main" id="{1CA92615-C940-4036-BC99-A4E910384260}"/>
              </a:ext>
            </a:extLst>
          </p:cNvPr>
          <p:cNvCxnSpPr>
            <a:cxnSpLocks/>
          </p:cNvCxnSpPr>
          <p:nvPr/>
        </p:nvCxnSpPr>
        <p:spPr>
          <a:xfrm>
            <a:off x="7882247" y="4765040"/>
            <a:ext cx="827560" cy="0"/>
          </a:xfrm>
          <a:prstGeom prst="straightConnector1">
            <a:avLst/>
          </a:prstGeom>
          <a:ln w="28575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xão reta unidirecional 46">
            <a:extLst>
              <a:ext uri="{FF2B5EF4-FFF2-40B4-BE49-F238E27FC236}">
                <a16:creationId xmlns:a16="http://schemas.microsoft.com/office/drawing/2014/main" id="{BA1E35B7-D6B8-4A1C-BA46-86632F1264D3}"/>
              </a:ext>
            </a:extLst>
          </p:cNvPr>
          <p:cNvCxnSpPr>
            <a:cxnSpLocks/>
          </p:cNvCxnSpPr>
          <p:nvPr/>
        </p:nvCxnSpPr>
        <p:spPr>
          <a:xfrm>
            <a:off x="7834919" y="6143089"/>
            <a:ext cx="2880245" cy="0"/>
          </a:xfrm>
          <a:prstGeom prst="straightConnector1">
            <a:avLst/>
          </a:prstGeom>
          <a:ln w="50800">
            <a:solidFill>
              <a:srgbClr val="F25E4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tângulo: Cantos Arredondados 23">
            <a:hlinkClick r:id="rId11" action="ppaction://hlinksldjump"/>
            <a:extLst>
              <a:ext uri="{FF2B5EF4-FFF2-40B4-BE49-F238E27FC236}">
                <a16:creationId xmlns:a16="http://schemas.microsoft.com/office/drawing/2014/main" id="{D24A2A25-4D14-4C93-AAB1-313C661B5B27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7" name="Retângulo: Cantos Arredondados 24">
            <a:hlinkClick r:id="rId12" action="ppaction://hlinksldjump"/>
            <a:extLst>
              <a:ext uri="{FF2B5EF4-FFF2-40B4-BE49-F238E27FC236}">
                <a16:creationId xmlns:a16="http://schemas.microsoft.com/office/drawing/2014/main" id="{38A1D044-7F7C-46C5-B3FB-8ABB86DEC1AB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1" name="Retângulo: Cantos Arredondados 25">
            <a:hlinkClick r:id="rId13" action="ppaction://hlinksldjump"/>
            <a:extLst>
              <a:ext uri="{FF2B5EF4-FFF2-40B4-BE49-F238E27FC236}">
                <a16:creationId xmlns:a16="http://schemas.microsoft.com/office/drawing/2014/main" id="{BC0B3A7A-07CB-423B-AA13-541BAB953181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64" name="Retângulo: Cantos Arredondados 20">
            <a:hlinkClick r:id="rId14" action="ppaction://hlinksldjump"/>
            <a:extLst>
              <a:ext uri="{FF2B5EF4-FFF2-40B4-BE49-F238E27FC236}">
                <a16:creationId xmlns:a16="http://schemas.microsoft.com/office/drawing/2014/main" id="{2F0B5641-0FB0-47FF-A6CE-4790B313379D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5" name="Retângulo: Cantos Arredondados 21">
            <a:hlinkClick r:id="rId15" action="ppaction://hlinksldjump"/>
            <a:extLst>
              <a:ext uri="{FF2B5EF4-FFF2-40B4-BE49-F238E27FC236}">
                <a16:creationId xmlns:a16="http://schemas.microsoft.com/office/drawing/2014/main" id="{516E3571-B6B1-4634-AC3A-D2B3919D6DCD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6" name="Retângulo: Cantos Arredondados 22">
            <a:hlinkClick r:id="rId16" action="ppaction://hlinksldjump"/>
            <a:extLst>
              <a:ext uri="{FF2B5EF4-FFF2-40B4-BE49-F238E27FC236}">
                <a16:creationId xmlns:a16="http://schemas.microsoft.com/office/drawing/2014/main" id="{4C4B48FC-BD55-49FC-8AD7-20822F1D0122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414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  <p:bldP spid="56" grpId="0" animBg="1"/>
      <p:bldP spid="62" grpId="0" animBg="1"/>
      <p:bldP spid="63" grpId="0" animBg="1"/>
      <p:bldP spid="32" grpId="0" animBg="1"/>
      <p:bldP spid="33" grpId="0" animBg="1"/>
      <p:bldP spid="35" grpId="0" animBg="1"/>
      <p:bldP spid="7" grpId="0" animBg="1"/>
      <p:bldP spid="39" grpId="0" animBg="1"/>
      <p:bldP spid="40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1998987" y="500512"/>
            <a:ext cx="9914021" cy="5775158"/>
          </a:xfrm>
          <a:prstGeom prst="roundRect">
            <a:avLst>
              <a:gd name="adj" fmla="val 3772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dirty="0"/>
          </a:p>
        </p:txBody>
      </p:sp>
      <p:pic>
        <p:nvPicPr>
          <p:cNvPr id="23" name="Imagem 6">
            <a:extLst>
              <a:ext uri="{FF2B5EF4-FFF2-40B4-BE49-F238E27FC236}">
                <a16:creationId xmlns:a16="http://schemas.microsoft.com/office/drawing/2014/main" id="{8ED3681F-9166-42E0-8F19-34F57629D7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DA7DB08C-F800-489F-B169-DD01F2CC1B2F}"/>
              </a:ext>
            </a:extLst>
          </p:cNvPr>
          <p:cNvSpPr/>
          <p:nvPr/>
        </p:nvSpPr>
        <p:spPr>
          <a:xfrm>
            <a:off x="2016273" y="73195"/>
            <a:ext cx="9914014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GB" sz="2400" dirty="0"/>
              <a:t>Toda la </a:t>
            </a:r>
            <a:r>
              <a:rPr lang="en-GB" sz="2400" b="1" i="1" dirty="0" err="1"/>
              <a:t>información</a:t>
            </a:r>
            <a:r>
              <a:rPr lang="en-GB" sz="2400" b="1" i="1" dirty="0"/>
              <a:t> </a:t>
            </a:r>
            <a:r>
              <a:rPr lang="en-GB" sz="2400" b="1" i="1" dirty="0" err="1"/>
              <a:t>relevante</a:t>
            </a:r>
            <a:r>
              <a:rPr lang="en-GB" sz="2400" b="1" i="1" dirty="0"/>
              <a:t> </a:t>
            </a:r>
            <a:r>
              <a:rPr lang="en-GB" sz="2400" dirty="0" err="1"/>
              <a:t>sobre</a:t>
            </a:r>
            <a:r>
              <a:rPr lang="en-GB" sz="2400" dirty="0"/>
              <a:t> un </a:t>
            </a:r>
            <a:r>
              <a:rPr lang="en-GB" sz="2400" dirty="0" err="1"/>
              <a:t>sistema</a:t>
            </a:r>
            <a:r>
              <a:rPr lang="en-GB" sz="2400" dirty="0"/>
              <a:t> lineal se </a:t>
            </a:r>
            <a:r>
              <a:rPr lang="en-GB" sz="2400" dirty="0" err="1"/>
              <a:t>puede</a:t>
            </a:r>
            <a:r>
              <a:rPr lang="en-GB" sz="2400" b="1" dirty="0"/>
              <a:t> registrar de forma compacta </a:t>
            </a:r>
            <a:r>
              <a:rPr lang="en-GB" sz="2400" dirty="0" err="1"/>
              <a:t>en</a:t>
            </a:r>
            <a:r>
              <a:rPr lang="en-GB" sz="2400" dirty="0"/>
              <a:t> una sola </a:t>
            </a:r>
            <a:r>
              <a:rPr lang="en-GB" sz="2400" dirty="0" err="1"/>
              <a:t>matriz</a:t>
            </a:r>
            <a:r>
              <a:rPr lang="en-GB" sz="2400" dirty="0"/>
              <a:t> </a:t>
            </a:r>
            <a:r>
              <a:rPr lang="en-GB" sz="2400" dirty="0" err="1"/>
              <a:t>llamada</a:t>
            </a:r>
            <a:r>
              <a:rPr lang="en-GB" sz="2400" dirty="0"/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matriz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Ampliada</a:t>
            </a:r>
            <a:r>
              <a:rPr lang="en-GB" sz="2400" dirty="0"/>
              <a:t> del Sistema –  </a:t>
            </a:r>
            <a:r>
              <a:rPr lang="en-GB" sz="24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400" dirty="0">
                <a:solidFill>
                  <a:srgbClr val="F25E4F"/>
                </a:solidFill>
              </a:rPr>
              <a:t>|</a:t>
            </a:r>
            <a:r>
              <a:rPr lang="en-GB" sz="24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/>
              <p:nvPr/>
            </p:nvSpPr>
            <p:spPr>
              <a:xfrm>
                <a:off x="3110056" y="1767712"/>
                <a:ext cx="4049185" cy="1271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=−2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056" y="1767712"/>
                <a:ext cx="4049185" cy="12714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tângulo 30">
            <a:extLst>
              <a:ext uri="{FF2B5EF4-FFF2-40B4-BE49-F238E27FC236}">
                <a16:creationId xmlns:a16="http://schemas.microsoft.com/office/drawing/2014/main" id="{95EED27A-1C0F-47C2-8E9F-548D3D5779A9}"/>
              </a:ext>
            </a:extLst>
          </p:cNvPr>
          <p:cNvSpPr/>
          <p:nvPr/>
        </p:nvSpPr>
        <p:spPr>
          <a:xfrm>
            <a:off x="2243421" y="1246867"/>
            <a:ext cx="65147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Considere</a:t>
            </a:r>
            <a:r>
              <a:rPr lang="en-US" sz="2400" dirty="0"/>
              <a:t>, por </a:t>
            </a:r>
            <a:r>
              <a:rPr lang="en-US" sz="2400" dirty="0" err="1"/>
              <a:t>ejemplo</a:t>
            </a:r>
            <a:r>
              <a:rPr lang="en-US" sz="2400" dirty="0"/>
              <a:t>, el </a:t>
            </a:r>
            <a:r>
              <a:rPr lang="en-US" sz="2400" dirty="0" err="1"/>
              <a:t>sistema</a:t>
            </a:r>
            <a:r>
              <a:rPr lang="en-US" sz="2400" dirty="0"/>
              <a:t> lineal </a:t>
            </a:r>
            <a:r>
              <a:rPr lang="en-US" sz="2400" dirty="0" err="1"/>
              <a:t>siguiente</a:t>
            </a:r>
            <a:r>
              <a:rPr lang="en-US" sz="2400" dirty="0"/>
              <a:t>:</a:t>
            </a:r>
            <a:endParaRPr lang="en-GB" sz="2400" dirty="0"/>
          </a:p>
          <a:p>
            <a:endParaRPr lang="en-GB" sz="2400" dirty="0"/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C54840A2-6D5A-4FE1-8929-2FEA21FFBD5F}"/>
              </a:ext>
            </a:extLst>
          </p:cNvPr>
          <p:cNvSpPr/>
          <p:nvPr/>
        </p:nvSpPr>
        <p:spPr>
          <a:xfrm>
            <a:off x="2243421" y="3157259"/>
            <a:ext cx="5800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Para </a:t>
            </a:r>
            <a:r>
              <a:rPr lang="en-US" sz="2400" dirty="0" err="1"/>
              <a:t>obtener</a:t>
            </a:r>
            <a:r>
              <a:rPr lang="en-US" sz="2400" dirty="0"/>
              <a:t> la </a:t>
            </a:r>
            <a:r>
              <a:rPr lang="en-GB" sz="2400" b="1" dirty="0" err="1">
                <a:solidFill>
                  <a:srgbClr val="F25E4F"/>
                </a:solidFill>
              </a:rPr>
              <a:t>matriz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Ampliada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US" sz="2400" dirty="0"/>
              <a:t>se debe:</a:t>
            </a:r>
            <a:endParaRPr lang="en-GB" sz="2400" dirty="0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28D8660B-9781-4578-BF9D-B6F4640656FF}"/>
              </a:ext>
            </a:extLst>
          </p:cNvPr>
          <p:cNvSpPr/>
          <p:nvPr/>
        </p:nvSpPr>
        <p:spPr>
          <a:xfrm>
            <a:off x="2243421" y="3798239"/>
            <a:ext cx="66603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/>
              <a:t>Escribir</a:t>
            </a:r>
            <a:r>
              <a:rPr lang="en-US" sz="2400" dirty="0"/>
              <a:t> la </a:t>
            </a:r>
            <a:r>
              <a:rPr lang="en-GB" sz="2400" b="1" dirty="0" err="1"/>
              <a:t>matriz</a:t>
            </a:r>
            <a:r>
              <a:rPr lang="en-GB" sz="2400" b="1" dirty="0"/>
              <a:t> de </a:t>
            </a:r>
            <a:r>
              <a:rPr lang="en-GB" sz="2400" b="1" dirty="0" err="1"/>
              <a:t>coeficientes</a:t>
            </a:r>
            <a:r>
              <a:rPr lang="en-GB" sz="2400" b="1" dirty="0"/>
              <a:t> </a:t>
            </a:r>
            <a:r>
              <a:rPr lang="en-GB" sz="2400" dirty="0"/>
              <a:t>del </a:t>
            </a:r>
            <a:r>
              <a:rPr lang="en-GB" sz="2400" dirty="0" err="1"/>
              <a:t>sistema</a:t>
            </a:r>
            <a:r>
              <a:rPr lang="en-GB" sz="2400" dirty="0"/>
              <a:t>,</a:t>
            </a:r>
            <a:r>
              <a:rPr lang="en-US" sz="2400" dirty="0"/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uadroTexto 4">
                <a:extLst>
                  <a:ext uri="{FF2B5EF4-FFF2-40B4-BE49-F238E27FC236}">
                    <a16:creationId xmlns:a16="http://schemas.microsoft.com/office/drawing/2014/main" id="{93CC4EAD-DE3D-4F75-AF1F-4A35898F4FEA}"/>
                  </a:ext>
                </a:extLst>
              </p:cNvPr>
              <p:cNvSpPr txBox="1"/>
              <p:nvPr/>
            </p:nvSpPr>
            <p:spPr>
              <a:xfrm>
                <a:off x="3401543" y="4775526"/>
                <a:ext cx="2826654" cy="1068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42" name="CuadroTexto 4">
                <a:extLst>
                  <a:ext uri="{FF2B5EF4-FFF2-40B4-BE49-F238E27FC236}">
                    <a16:creationId xmlns:a16="http://schemas.microsoft.com/office/drawing/2014/main" id="{93CC4EAD-DE3D-4F75-AF1F-4A35898F4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1543" y="4775526"/>
                <a:ext cx="2826654" cy="106894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tângulo 42">
            <a:extLst>
              <a:ext uri="{FF2B5EF4-FFF2-40B4-BE49-F238E27FC236}">
                <a16:creationId xmlns:a16="http://schemas.microsoft.com/office/drawing/2014/main" id="{2ADAB929-8DE3-4238-A4FC-E769DB98F737}"/>
              </a:ext>
            </a:extLst>
          </p:cNvPr>
          <p:cNvSpPr/>
          <p:nvPr/>
        </p:nvSpPr>
        <p:spPr>
          <a:xfrm>
            <a:off x="2243420" y="4230000"/>
            <a:ext cx="9635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/>
              <a:t>‘’</a:t>
            </a:r>
            <a:r>
              <a:rPr lang="en-US" sz="2400" dirty="0" err="1"/>
              <a:t>Añadir</a:t>
            </a:r>
            <a:r>
              <a:rPr lang="en-US" sz="2400" dirty="0"/>
              <a:t>’’ la </a:t>
            </a:r>
            <a:r>
              <a:rPr lang="en-US" sz="2400" dirty="0" err="1"/>
              <a:t>matriz</a:t>
            </a:r>
            <a:r>
              <a:rPr lang="en-US" sz="2400" dirty="0"/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GB" sz="2400" dirty="0"/>
              <a:t>(vector de los </a:t>
            </a:r>
            <a:r>
              <a:rPr lang="en-GB" sz="2400" dirty="0" err="1"/>
              <a:t>términos</a:t>
            </a:r>
            <a:r>
              <a:rPr lang="en-GB" sz="2400" dirty="0"/>
              <a:t> </a:t>
            </a:r>
            <a:r>
              <a:rPr lang="en-GB" sz="2400" dirty="0" err="1"/>
              <a:t>constantes</a:t>
            </a:r>
            <a:r>
              <a:rPr lang="en-GB" sz="2400" dirty="0"/>
              <a:t>) a la </a:t>
            </a:r>
            <a:r>
              <a:rPr lang="en-GB" sz="2400" dirty="0" err="1"/>
              <a:t>derecha</a:t>
            </a:r>
            <a:r>
              <a:rPr lang="en-GB" sz="2400" dirty="0"/>
              <a:t> de la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2400" dirty="0"/>
              <a:t> </a:t>
            </a: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A23E81FD-384E-47C2-BDE9-1711986A2DE2}"/>
              </a:ext>
            </a:extLst>
          </p:cNvPr>
          <p:cNvSpPr/>
          <p:nvPr/>
        </p:nvSpPr>
        <p:spPr>
          <a:xfrm>
            <a:off x="5943599" y="4809371"/>
            <a:ext cx="222191" cy="1035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Imagem 48">
            <a:extLst>
              <a:ext uri="{FF2B5EF4-FFF2-40B4-BE49-F238E27FC236}">
                <a16:creationId xmlns:a16="http://schemas.microsoft.com/office/drawing/2014/main" id="{ADB9C3B7-7DE7-4BD0-9580-D1CB0789DD7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5620" y="4763204"/>
            <a:ext cx="280440" cy="107298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5ABAA0D6-1F7F-4145-86EC-C0CED099BF0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54823" y="1860634"/>
            <a:ext cx="536494" cy="353599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D5B65BC7-DBAE-4630-9952-F0C981AEABA5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51505" y="2603070"/>
            <a:ext cx="274344" cy="335309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D6EAC151-7B86-4283-B70E-F90EC5E13B60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81637" y="2251572"/>
            <a:ext cx="286537" cy="292633"/>
          </a:xfrm>
          <a:prstGeom prst="rect">
            <a:avLst/>
          </a:prstGeom>
        </p:spPr>
      </p:pic>
      <p:cxnSp>
        <p:nvCxnSpPr>
          <p:cNvPr id="61" name="Conexão reta 60">
            <a:extLst>
              <a:ext uri="{FF2B5EF4-FFF2-40B4-BE49-F238E27FC236}">
                <a16:creationId xmlns:a16="http://schemas.microsoft.com/office/drawing/2014/main" id="{868D58D4-5115-4802-BB30-CE33C6251DD8}"/>
              </a:ext>
            </a:extLst>
          </p:cNvPr>
          <p:cNvCxnSpPr>
            <a:cxnSpLocks/>
          </p:cNvCxnSpPr>
          <p:nvPr/>
        </p:nvCxnSpPr>
        <p:spPr>
          <a:xfrm>
            <a:off x="6154714" y="4869993"/>
            <a:ext cx="0" cy="9360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 63">
            <a:extLst>
              <a:ext uri="{FF2B5EF4-FFF2-40B4-BE49-F238E27FC236}">
                <a16:creationId xmlns:a16="http://schemas.microsoft.com/office/drawing/2014/main" id="{B488FA65-858C-4E70-995C-A3DA51AF0F42}"/>
              </a:ext>
            </a:extLst>
          </p:cNvPr>
          <p:cNvSpPr/>
          <p:nvPr/>
        </p:nvSpPr>
        <p:spPr>
          <a:xfrm>
            <a:off x="8642800" y="1356370"/>
            <a:ext cx="3236424" cy="29035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 err="1">
                <a:solidFill>
                  <a:srgbClr val="F25E4F"/>
                </a:solidFill>
              </a:rPr>
              <a:t>Observación</a:t>
            </a:r>
            <a:r>
              <a:rPr lang="en-GB" sz="2000" b="1" dirty="0">
                <a:solidFill>
                  <a:srgbClr val="F25E4F"/>
                </a:solidFill>
              </a:rPr>
              <a:t>:</a:t>
            </a:r>
            <a:endParaRPr lang="en-GB" b="1" dirty="0"/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5F4E2DDF-2A75-4F59-B823-92B9665DFD15}"/>
              </a:ext>
            </a:extLst>
          </p:cNvPr>
          <p:cNvSpPr/>
          <p:nvPr/>
        </p:nvSpPr>
        <p:spPr>
          <a:xfrm>
            <a:off x="8642801" y="1767712"/>
            <a:ext cx="32364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/>
              <a:t>Es habitual </a:t>
            </a:r>
            <a:r>
              <a:rPr lang="en-GB" sz="2000" dirty="0" err="1"/>
              <a:t>colocar</a:t>
            </a:r>
            <a:r>
              <a:rPr lang="en-GB" sz="2000" dirty="0"/>
              <a:t> una  </a:t>
            </a:r>
            <a:r>
              <a:rPr lang="en-GB" sz="2000" b="1" dirty="0" err="1"/>
              <a:t>línea</a:t>
            </a:r>
            <a:r>
              <a:rPr lang="en-GB" sz="2000" b="1" dirty="0"/>
              <a:t> vertical</a:t>
            </a:r>
            <a:r>
              <a:rPr lang="en-GB" sz="2000" dirty="0"/>
              <a:t> para </a:t>
            </a:r>
            <a:r>
              <a:rPr lang="en-GB" sz="2000" dirty="0" err="1"/>
              <a:t>distinguir</a:t>
            </a:r>
            <a:r>
              <a:rPr lang="en-GB" sz="2000" dirty="0"/>
              <a:t> </a:t>
            </a:r>
            <a:r>
              <a:rPr lang="en-GB" sz="2000" dirty="0" err="1"/>
              <a:t>esta</a:t>
            </a:r>
            <a:r>
              <a:rPr lang="en-GB" sz="2000" dirty="0"/>
              <a:t> </a:t>
            </a:r>
            <a:r>
              <a:rPr lang="en-GB" sz="2000" dirty="0" err="1"/>
              <a:t>última</a:t>
            </a:r>
            <a:r>
              <a:rPr lang="en-GB" sz="2000" dirty="0"/>
              <a:t> </a:t>
            </a:r>
            <a:r>
              <a:rPr lang="en-GB" sz="2000" dirty="0" err="1"/>
              <a:t>columna</a:t>
            </a:r>
            <a:r>
              <a:rPr lang="en-GB" sz="2000" dirty="0"/>
              <a:t>. </a:t>
            </a: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D5208218-707D-4399-807D-D7D31F38BDBB}"/>
              </a:ext>
            </a:extLst>
          </p:cNvPr>
          <p:cNvSpPr/>
          <p:nvPr/>
        </p:nvSpPr>
        <p:spPr>
          <a:xfrm>
            <a:off x="8642799" y="2792734"/>
            <a:ext cx="32364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 err="1"/>
              <a:t>Esto</a:t>
            </a:r>
            <a:r>
              <a:rPr lang="en-GB" sz="2000" dirty="0"/>
              <a:t> se </a:t>
            </a:r>
            <a:r>
              <a:rPr lang="en-GB" sz="2000" dirty="0" err="1"/>
              <a:t>hace</a:t>
            </a:r>
            <a:r>
              <a:rPr lang="en-GB" sz="2000" dirty="0"/>
              <a:t> de </a:t>
            </a:r>
            <a:r>
              <a:rPr lang="en-GB" sz="2000" dirty="0" err="1"/>
              <a:t>manera</a:t>
            </a:r>
            <a:r>
              <a:rPr lang="en-GB" sz="2000" dirty="0"/>
              <a:t> que se </a:t>
            </a:r>
            <a:r>
              <a:rPr lang="en-GB" sz="2000" dirty="0" err="1"/>
              <a:t>juntan</a:t>
            </a:r>
            <a:r>
              <a:rPr lang="en-GB" sz="2000" dirty="0"/>
              <a:t> los </a:t>
            </a:r>
            <a:r>
              <a:rPr lang="en-GB" sz="2000" dirty="0" err="1"/>
              <a:t>términos</a:t>
            </a:r>
            <a:r>
              <a:rPr lang="en-GB" sz="2000" dirty="0"/>
              <a:t> </a:t>
            </a:r>
            <a:r>
              <a:rPr lang="en-GB" sz="2000" dirty="0" err="1"/>
              <a:t>constantes</a:t>
            </a:r>
            <a:r>
              <a:rPr lang="en-GB" sz="2000" dirty="0"/>
              <a:t> con los de las </a:t>
            </a:r>
            <a:r>
              <a:rPr lang="en-GB" sz="2000" dirty="0" err="1"/>
              <a:t>columnas</a:t>
            </a:r>
            <a:r>
              <a:rPr lang="en-GB" sz="2000" dirty="0"/>
              <a:t> de los </a:t>
            </a:r>
            <a:r>
              <a:rPr lang="en-GB" sz="2000" dirty="0" err="1"/>
              <a:t>coeficientes</a:t>
            </a:r>
            <a:r>
              <a:rPr lang="en-GB" sz="2000" dirty="0"/>
              <a:t>. </a:t>
            </a:r>
          </a:p>
        </p:txBody>
      </p:sp>
      <p:sp>
        <p:nvSpPr>
          <p:cNvPr id="30" name="Retângulo: Cantos Arredondados 23">
            <a:hlinkClick r:id="rId15" action="ppaction://hlinksldjump"/>
            <a:extLst>
              <a:ext uri="{FF2B5EF4-FFF2-40B4-BE49-F238E27FC236}">
                <a16:creationId xmlns:a16="http://schemas.microsoft.com/office/drawing/2014/main" id="{A23871EA-6050-4145-9C9D-9611B5D60684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7" name="Retângulo: Cantos Arredondados 24">
            <a:hlinkClick r:id="rId16" action="ppaction://hlinksldjump"/>
            <a:extLst>
              <a:ext uri="{FF2B5EF4-FFF2-40B4-BE49-F238E27FC236}">
                <a16:creationId xmlns:a16="http://schemas.microsoft.com/office/drawing/2014/main" id="{76FC3867-9BB2-4006-B030-E5354160E0E0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8" name="Retângulo: Cantos Arredondados 25">
            <a:hlinkClick r:id="rId17" action="ppaction://hlinksldjump"/>
            <a:extLst>
              <a:ext uri="{FF2B5EF4-FFF2-40B4-BE49-F238E27FC236}">
                <a16:creationId xmlns:a16="http://schemas.microsoft.com/office/drawing/2014/main" id="{A9F90345-2A50-44B2-9B0A-320FC937C835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50" name="Retângulo: Cantos Arredondados 20">
            <a:hlinkClick r:id="rId18" action="ppaction://hlinksldjump"/>
            <a:extLst>
              <a:ext uri="{FF2B5EF4-FFF2-40B4-BE49-F238E27FC236}">
                <a16:creationId xmlns:a16="http://schemas.microsoft.com/office/drawing/2014/main" id="{C02B1CD9-94BC-4815-9D70-243CB691B616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2" name="Retângulo: Cantos Arredondados 21">
            <a:hlinkClick r:id="rId19" action="ppaction://hlinksldjump"/>
            <a:extLst>
              <a:ext uri="{FF2B5EF4-FFF2-40B4-BE49-F238E27FC236}">
                <a16:creationId xmlns:a16="http://schemas.microsoft.com/office/drawing/2014/main" id="{3D9F712A-77BA-4DC5-A64C-941287165596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3" name="Retângulo: Cantos Arredondados 22">
            <a:hlinkClick r:id="rId20" action="ppaction://hlinksldjump"/>
            <a:extLst>
              <a:ext uri="{FF2B5EF4-FFF2-40B4-BE49-F238E27FC236}">
                <a16:creationId xmlns:a16="http://schemas.microsoft.com/office/drawing/2014/main" id="{B0D005C4-E87C-48CE-98EB-D9FBBED6E070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02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-0.02057 0.4284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" y="2141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0.02253 0.4291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2145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81481E-6 L 0.01133 0.4270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" y="2134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0.07265 4.81481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7" grpId="0"/>
      <p:bldP spid="38" grpId="0"/>
      <p:bldP spid="42" grpId="0"/>
      <p:bldP spid="43" grpId="0"/>
      <p:bldP spid="51" grpId="0" animBg="1"/>
      <p:bldP spid="64" grpId="0" animBg="1"/>
      <p:bldP spid="65" grpId="0"/>
      <p:bldP spid="6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314960"/>
            <a:ext cx="9914021" cy="6126402"/>
          </a:xfrm>
          <a:prstGeom prst="roundRect">
            <a:avLst>
              <a:gd name="adj" fmla="val 3596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1600" dirty="0"/>
          </a:p>
        </p:txBody>
      </p:sp>
      <p:graphicFrame>
        <p:nvGraphicFramePr>
          <p:cNvPr id="14" name="Obje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4206084"/>
              </p:ext>
            </p:extLst>
          </p:nvPr>
        </p:nvGraphicFramePr>
        <p:xfrm>
          <a:off x="3893793" y="4063472"/>
          <a:ext cx="5265737" cy="189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8" name="Equation" r:id="rId6" imgW="3809880" imgH="1371600" progId="Equation.DSMT4">
                  <p:embed/>
                </p:oleObj>
              </mc:Choice>
              <mc:Fallback>
                <p:oleObj name="Equation" r:id="rId6" imgW="3809880" imgH="1371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93793" y="4063472"/>
                        <a:ext cx="5265737" cy="189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C0B9E902-F7FA-49E8-A0F7-9E8F84B29013}"/>
              </a:ext>
            </a:extLst>
          </p:cNvPr>
          <p:cNvSpPr txBox="1"/>
          <p:nvPr/>
        </p:nvSpPr>
        <p:spPr>
          <a:xfrm>
            <a:off x="2243420" y="3432167"/>
            <a:ext cx="8566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En</a:t>
            </a:r>
            <a:r>
              <a:rPr lang="en-GB" sz="2400" dirty="0"/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notación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matricial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dirty="0"/>
              <a:t>el </a:t>
            </a:r>
            <a:r>
              <a:rPr lang="en-GB" sz="2400" dirty="0" err="1"/>
              <a:t>sistema</a:t>
            </a:r>
            <a:r>
              <a:rPr lang="en-GB" sz="2400" dirty="0"/>
              <a:t> lineal se escribe:</a:t>
            </a:r>
          </a:p>
        </p:txBody>
      </p:sp>
      <p:pic>
        <p:nvPicPr>
          <p:cNvPr id="16" name="Imagem 6">
            <a:extLst>
              <a:ext uri="{FF2B5EF4-FFF2-40B4-BE49-F238E27FC236}">
                <a16:creationId xmlns:a16="http://schemas.microsoft.com/office/drawing/2014/main" id="{9B5AF8BE-E99F-44B6-BBAD-2F19BE40F9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7" name="CuadroTexto 15">
            <a:extLst>
              <a:ext uri="{FF2B5EF4-FFF2-40B4-BE49-F238E27FC236}">
                <a16:creationId xmlns:a16="http://schemas.microsoft.com/office/drawing/2014/main" id="{C82CE8A0-5D07-42CF-9809-9AD49BEC3B5C}"/>
              </a:ext>
            </a:extLst>
          </p:cNvPr>
          <p:cNvSpPr txBox="1"/>
          <p:nvPr/>
        </p:nvSpPr>
        <p:spPr>
          <a:xfrm>
            <a:off x="2243420" y="492618"/>
            <a:ext cx="911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Generalizando</a:t>
            </a:r>
            <a:r>
              <a:rPr lang="en-GB" sz="2400" dirty="0"/>
              <a:t>, para un</a:t>
            </a:r>
            <a:r>
              <a:rPr lang="en-GB" sz="2400" b="1" dirty="0"/>
              <a:t> </a:t>
            </a:r>
            <a:r>
              <a:rPr lang="en-GB" sz="2400" b="1" dirty="0" err="1"/>
              <a:t>sistema</a:t>
            </a:r>
            <a:r>
              <a:rPr lang="en-GB" sz="2400" b="1" dirty="0"/>
              <a:t> lineal </a:t>
            </a:r>
            <a:r>
              <a:rPr lang="en-GB" sz="2400" dirty="0"/>
              <a:t>de </a:t>
            </a:r>
            <a:r>
              <a:rPr lang="en-GB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2400" dirty="0"/>
              <a:t> </a:t>
            </a:r>
            <a:r>
              <a:rPr lang="en-GB" sz="2400" dirty="0" err="1"/>
              <a:t>ecuaciones</a:t>
            </a:r>
            <a:r>
              <a:rPr lang="en-GB" sz="2400" dirty="0"/>
              <a:t> con </a:t>
            </a:r>
            <a:r>
              <a:rPr lang="en-GB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2400" dirty="0"/>
              <a:t> variables</a:t>
            </a:r>
          </a:p>
        </p:txBody>
      </p:sp>
      <p:sp>
        <p:nvSpPr>
          <p:cNvPr id="33" name="Seta: Para a Direita 32">
            <a:extLst>
              <a:ext uri="{FF2B5EF4-FFF2-40B4-BE49-F238E27FC236}">
                <a16:creationId xmlns:a16="http://schemas.microsoft.com/office/drawing/2014/main" id="{4E3F663F-9B75-455D-9D74-B18A9532F86E}"/>
              </a:ext>
            </a:extLst>
          </p:cNvPr>
          <p:cNvSpPr/>
          <p:nvPr/>
        </p:nvSpPr>
        <p:spPr>
          <a:xfrm>
            <a:off x="8848778" y="4787274"/>
            <a:ext cx="360023" cy="300229"/>
          </a:xfrm>
          <a:prstGeom prst="rightArrow">
            <a:avLst/>
          </a:prstGeom>
          <a:solidFill>
            <a:srgbClr val="F25E4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CuadroTexto 15">
            <a:extLst>
              <a:ext uri="{FF2B5EF4-FFF2-40B4-BE49-F238E27FC236}">
                <a16:creationId xmlns:a16="http://schemas.microsoft.com/office/drawing/2014/main" id="{BEB8D2E3-2985-4A44-8039-ED8E1C3AF94F}"/>
              </a:ext>
            </a:extLst>
          </p:cNvPr>
          <p:cNvSpPr txBox="1"/>
          <p:nvPr/>
        </p:nvSpPr>
        <p:spPr>
          <a:xfrm>
            <a:off x="9309420" y="4668305"/>
            <a:ext cx="1500485" cy="578882"/>
          </a:xfrm>
          <a:prstGeom prst="roundRect">
            <a:avLst/>
          </a:prstGeom>
          <a:noFill/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X = 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6D6CFF9F-C5D7-4109-B1C3-B88379C38031}"/>
                  </a:ext>
                </a:extLst>
              </p:cNvPr>
              <p:cNvSpPr txBox="1"/>
              <p:nvPr/>
            </p:nvSpPr>
            <p:spPr>
              <a:xfrm>
                <a:off x="2362354" y="1194065"/>
                <a:ext cx="9143999" cy="1545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2400" b="0" i="1" smtClean="0">
                                        <a:latin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6D6CFF9F-C5D7-4109-B1C3-B88379C38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354" y="1194065"/>
                <a:ext cx="9143999" cy="1545680"/>
              </a:xfrm>
              <a:prstGeom prst="rect">
                <a:avLst/>
              </a:prstGeom>
              <a:blipFill>
                <a:blip r:embed="rId9"/>
                <a:stretch>
                  <a:fillRect b="-9881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tângulo: Cantos Arredondados 23">
            <a:hlinkClick r:id="rId10" action="ppaction://hlinksldjump"/>
            <a:extLst>
              <a:ext uri="{FF2B5EF4-FFF2-40B4-BE49-F238E27FC236}">
                <a16:creationId xmlns:a16="http://schemas.microsoft.com/office/drawing/2014/main" id="{24E88C7C-C69D-4D47-B1F8-EED401B977B3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6" name="Retângulo: Cantos Arredondados 24">
            <a:hlinkClick r:id="rId11" action="ppaction://hlinksldjump"/>
            <a:extLst>
              <a:ext uri="{FF2B5EF4-FFF2-40B4-BE49-F238E27FC236}">
                <a16:creationId xmlns:a16="http://schemas.microsoft.com/office/drawing/2014/main" id="{1C734EB0-EEB7-407D-B176-F18934CB54D2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7" name="Retângulo: Cantos Arredondados 25">
            <a:hlinkClick r:id="rId12" action="ppaction://hlinksldjump"/>
            <a:extLst>
              <a:ext uri="{FF2B5EF4-FFF2-40B4-BE49-F238E27FC236}">
                <a16:creationId xmlns:a16="http://schemas.microsoft.com/office/drawing/2014/main" id="{66070276-4840-4B1C-9CAF-436F3D0328F0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38" name="Retângulo: Cantos Arredondados 20">
            <a:hlinkClick r:id="rId13" action="ppaction://hlinksldjump"/>
            <a:extLst>
              <a:ext uri="{FF2B5EF4-FFF2-40B4-BE49-F238E27FC236}">
                <a16:creationId xmlns:a16="http://schemas.microsoft.com/office/drawing/2014/main" id="{0FBA8A67-17BF-4F13-9DE2-705AF2BA689A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9" name="Retângulo: Cantos Arredondados 21">
            <a:hlinkClick r:id="rId14" action="ppaction://hlinksldjump"/>
            <a:extLst>
              <a:ext uri="{FF2B5EF4-FFF2-40B4-BE49-F238E27FC236}">
                <a16:creationId xmlns:a16="http://schemas.microsoft.com/office/drawing/2014/main" id="{CD123BF3-4A40-4589-A6F1-4AB0B761A505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0" name="Retângulo: Cantos Arredondados 22">
            <a:hlinkClick r:id="rId15" action="ppaction://hlinksldjump"/>
            <a:extLst>
              <a:ext uri="{FF2B5EF4-FFF2-40B4-BE49-F238E27FC236}">
                <a16:creationId xmlns:a16="http://schemas.microsoft.com/office/drawing/2014/main" id="{300B0EA2-2FE1-418C-A644-F0E6CA2343A8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90454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33" grpId="0" animBg="1"/>
      <p:bldP spid="34" grpId="0" animBg="1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314960"/>
            <a:ext cx="9914021" cy="6126402"/>
          </a:xfrm>
          <a:prstGeom prst="roundRect">
            <a:avLst>
              <a:gd name="adj" fmla="val 3596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1600" dirty="0"/>
          </a:p>
        </p:txBody>
      </p:sp>
      <p:graphicFrame>
        <p:nvGraphicFramePr>
          <p:cNvPr id="14" name="Obje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9956985"/>
              </p:ext>
            </p:extLst>
          </p:nvPr>
        </p:nvGraphicFramePr>
        <p:xfrm>
          <a:off x="2630488" y="4308475"/>
          <a:ext cx="3106737" cy="189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1" name="Equation" r:id="rId6" imgW="2247840" imgH="1371600" progId="Equation.DSMT4">
                  <p:embed/>
                </p:oleObj>
              </mc:Choice>
              <mc:Fallback>
                <p:oleObj name="Equation" r:id="rId6" imgW="2247840" imgH="1371600" progId="Equation.DSMT4">
                  <p:embed/>
                  <p:pic>
                    <p:nvPicPr>
                      <p:cNvPr id="14" name="Objeto 1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30488" y="4308475"/>
                        <a:ext cx="3106737" cy="189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C0B9E902-F7FA-49E8-A0F7-9E8F84B29013}"/>
              </a:ext>
            </a:extLst>
          </p:cNvPr>
          <p:cNvSpPr txBox="1"/>
          <p:nvPr/>
        </p:nvSpPr>
        <p:spPr>
          <a:xfrm>
            <a:off x="2243420" y="3432167"/>
            <a:ext cx="3769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La </a:t>
            </a:r>
            <a:r>
              <a:rPr lang="en-GB" sz="2400" b="1" dirty="0" err="1">
                <a:solidFill>
                  <a:srgbClr val="F25E4F"/>
                </a:solidFill>
              </a:rPr>
              <a:t>matriz</a:t>
            </a:r>
            <a:r>
              <a:rPr lang="en-GB" sz="2400" b="1" dirty="0">
                <a:solidFill>
                  <a:srgbClr val="F25E4F"/>
                </a:solidFill>
              </a:rPr>
              <a:t> de </a:t>
            </a:r>
            <a:r>
              <a:rPr lang="en-GB" sz="2400" b="1" dirty="0" err="1">
                <a:solidFill>
                  <a:srgbClr val="F25E4F"/>
                </a:solidFill>
              </a:rPr>
              <a:t>coeficientes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dirty="0"/>
              <a:t>del </a:t>
            </a:r>
            <a:r>
              <a:rPr lang="en-GB" sz="2400" dirty="0" err="1"/>
              <a:t>sistema</a:t>
            </a:r>
            <a:r>
              <a:rPr lang="en-GB" sz="2400" dirty="0"/>
              <a:t> lineal:</a:t>
            </a:r>
          </a:p>
        </p:txBody>
      </p:sp>
      <p:pic>
        <p:nvPicPr>
          <p:cNvPr id="16" name="Imagem 6">
            <a:extLst>
              <a:ext uri="{FF2B5EF4-FFF2-40B4-BE49-F238E27FC236}">
                <a16:creationId xmlns:a16="http://schemas.microsoft.com/office/drawing/2014/main" id="{9B5AF8BE-E99F-44B6-BBAD-2F19BE40F9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7" name="CuadroTexto 15">
            <a:extLst>
              <a:ext uri="{FF2B5EF4-FFF2-40B4-BE49-F238E27FC236}">
                <a16:creationId xmlns:a16="http://schemas.microsoft.com/office/drawing/2014/main" id="{C82CE8A0-5D07-42CF-9809-9AD49BEC3B5C}"/>
              </a:ext>
            </a:extLst>
          </p:cNvPr>
          <p:cNvSpPr txBox="1"/>
          <p:nvPr/>
        </p:nvSpPr>
        <p:spPr>
          <a:xfrm>
            <a:off x="2243674" y="492618"/>
            <a:ext cx="911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Generalizando</a:t>
            </a:r>
            <a:r>
              <a:rPr lang="en-GB" sz="2400" dirty="0"/>
              <a:t>, para un</a:t>
            </a:r>
            <a:r>
              <a:rPr lang="en-GB" sz="2400" b="1" dirty="0"/>
              <a:t> </a:t>
            </a:r>
            <a:r>
              <a:rPr lang="en-GB" sz="2400" b="1" dirty="0" err="1"/>
              <a:t>sistema</a:t>
            </a:r>
            <a:r>
              <a:rPr lang="en-GB" sz="2400" b="1" dirty="0"/>
              <a:t> lineal </a:t>
            </a:r>
            <a:r>
              <a:rPr lang="en-GB" sz="2400" dirty="0"/>
              <a:t>de </a:t>
            </a:r>
            <a:r>
              <a:rPr lang="en-GB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2400" dirty="0"/>
              <a:t> </a:t>
            </a:r>
            <a:r>
              <a:rPr lang="en-GB" sz="2400" dirty="0" err="1"/>
              <a:t>ecuaciones</a:t>
            </a:r>
            <a:r>
              <a:rPr lang="en-GB" sz="2400" dirty="0"/>
              <a:t> con </a:t>
            </a:r>
            <a:r>
              <a:rPr lang="en-GB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2400" dirty="0"/>
              <a:t> variables</a:t>
            </a:r>
          </a:p>
        </p:txBody>
      </p:sp>
      <p:sp>
        <p:nvSpPr>
          <p:cNvPr id="30" name="CuadroTexto 15">
            <a:extLst>
              <a:ext uri="{FF2B5EF4-FFF2-40B4-BE49-F238E27FC236}">
                <a16:creationId xmlns:a16="http://schemas.microsoft.com/office/drawing/2014/main" id="{ACC20DB8-25EA-418C-BEEE-676CC0963F05}"/>
              </a:ext>
            </a:extLst>
          </p:cNvPr>
          <p:cNvSpPr txBox="1"/>
          <p:nvPr/>
        </p:nvSpPr>
        <p:spPr>
          <a:xfrm>
            <a:off x="2243674" y="2790382"/>
            <a:ext cx="911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Tenemos</a:t>
            </a:r>
            <a:r>
              <a:rPr lang="en-GB" sz="2400" dirty="0"/>
              <a:t>:</a:t>
            </a:r>
          </a:p>
        </p:txBody>
      </p:sp>
      <p:graphicFrame>
        <p:nvGraphicFramePr>
          <p:cNvPr id="20" name="Objeto 19">
            <a:extLst>
              <a:ext uri="{FF2B5EF4-FFF2-40B4-BE49-F238E27FC236}">
                <a16:creationId xmlns:a16="http://schemas.microsoft.com/office/drawing/2014/main" id="{F49EFCA9-EE7D-44B7-B8DD-4C744FEEFA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8240824"/>
              </p:ext>
            </p:extLst>
          </p:nvPr>
        </p:nvGraphicFramePr>
        <p:xfrm>
          <a:off x="7286943" y="4273550"/>
          <a:ext cx="3932237" cy="196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2" name="Equation" r:id="rId9" imgW="2844720" imgH="1422360" progId="Equation.DSMT4">
                  <p:embed/>
                </p:oleObj>
              </mc:Choice>
              <mc:Fallback>
                <p:oleObj name="Equation" r:id="rId9" imgW="2844720" imgH="1422360" progId="Equation.DSMT4">
                  <p:embed/>
                  <p:pic>
                    <p:nvPicPr>
                      <p:cNvPr id="14" name="Objeto 1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86943" y="4273550"/>
                        <a:ext cx="3932237" cy="1965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CuadroTexto 4">
            <a:extLst>
              <a:ext uri="{FF2B5EF4-FFF2-40B4-BE49-F238E27FC236}">
                <a16:creationId xmlns:a16="http://schemas.microsoft.com/office/drawing/2014/main" id="{3FAFDA19-FDCC-4862-8BAB-F41210ADAC34}"/>
              </a:ext>
            </a:extLst>
          </p:cNvPr>
          <p:cNvSpPr txBox="1"/>
          <p:nvPr/>
        </p:nvSpPr>
        <p:spPr>
          <a:xfrm>
            <a:off x="7204292" y="3383712"/>
            <a:ext cx="3578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La </a:t>
            </a:r>
            <a:r>
              <a:rPr lang="en-GB" sz="2400" b="1" dirty="0" err="1">
                <a:solidFill>
                  <a:srgbClr val="F25E4F"/>
                </a:solidFill>
              </a:rPr>
              <a:t>matriz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ampliada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dirty="0"/>
              <a:t>del </a:t>
            </a:r>
            <a:r>
              <a:rPr lang="en-GB" sz="2400" dirty="0" err="1"/>
              <a:t>sistema</a:t>
            </a:r>
            <a:r>
              <a:rPr lang="en-GB" sz="2400" dirty="0"/>
              <a:t> lineal: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296ECCD6-05D4-44E4-8195-77FC86E7131C}"/>
              </a:ext>
            </a:extLst>
          </p:cNvPr>
          <p:cNvSpPr/>
          <p:nvPr/>
        </p:nvSpPr>
        <p:spPr>
          <a:xfrm>
            <a:off x="8741045" y="1011522"/>
            <a:ext cx="2958144" cy="21384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 err="1">
                <a:solidFill>
                  <a:srgbClr val="F25E4F"/>
                </a:solidFill>
              </a:rPr>
              <a:t>Tenga</a:t>
            </a:r>
            <a:r>
              <a:rPr lang="en-GB" sz="2000" b="1" dirty="0">
                <a:solidFill>
                  <a:srgbClr val="F25E4F"/>
                </a:solidFill>
              </a:rPr>
              <a:t> </a:t>
            </a:r>
            <a:r>
              <a:rPr lang="en-GB" sz="2000" b="1" dirty="0" err="1">
                <a:solidFill>
                  <a:srgbClr val="F25E4F"/>
                </a:solidFill>
              </a:rPr>
              <a:t>en</a:t>
            </a:r>
            <a:r>
              <a:rPr lang="en-GB" sz="2000" b="1" dirty="0">
                <a:solidFill>
                  <a:srgbClr val="F25E4F"/>
                </a:solidFill>
              </a:rPr>
              <a:t> </a:t>
            </a:r>
            <a:r>
              <a:rPr lang="en-GB" sz="2000" b="1" dirty="0" err="1">
                <a:solidFill>
                  <a:srgbClr val="F25E4F"/>
                </a:solidFill>
              </a:rPr>
              <a:t>cuenta</a:t>
            </a:r>
            <a:r>
              <a:rPr lang="en-GB" sz="2000" b="1" dirty="0">
                <a:solidFill>
                  <a:srgbClr val="F25E4F"/>
                </a:solidFill>
              </a:rPr>
              <a:t>:</a:t>
            </a:r>
            <a:endParaRPr lang="en-GB" b="1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3B9D086-3DE2-4721-8E27-93A152EFEE59}"/>
              </a:ext>
            </a:extLst>
          </p:cNvPr>
          <p:cNvSpPr/>
          <p:nvPr/>
        </p:nvSpPr>
        <p:spPr>
          <a:xfrm>
            <a:off x="8783665" y="1373337"/>
            <a:ext cx="28729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/>
              <a:t>La </a:t>
            </a:r>
            <a:r>
              <a:rPr lang="en-GB" sz="2000" dirty="0" err="1"/>
              <a:t>matriz</a:t>
            </a:r>
            <a:r>
              <a:rPr lang="en-GB" sz="2000" dirty="0"/>
              <a:t> </a:t>
            </a:r>
            <a:r>
              <a:rPr lang="en-GB" sz="2000" dirty="0" err="1"/>
              <a:t>Ampliada</a:t>
            </a:r>
            <a:r>
              <a:rPr lang="en-GB" sz="2000" dirty="0"/>
              <a:t> </a:t>
            </a:r>
            <a:r>
              <a:rPr lang="en-GB" sz="2000" dirty="0" err="1"/>
              <a:t>tiene</a:t>
            </a:r>
            <a:r>
              <a:rPr lang="en-GB" sz="2000" dirty="0"/>
              <a:t> </a:t>
            </a:r>
            <a:r>
              <a:rPr lang="en-GB" sz="2000" dirty="0" err="1"/>
              <a:t>siempre</a:t>
            </a:r>
            <a:r>
              <a:rPr lang="en-GB" sz="2000" dirty="0"/>
              <a:t> el </a:t>
            </a:r>
            <a:r>
              <a:rPr lang="en-GB" sz="2000" b="1" dirty="0" err="1"/>
              <a:t>mismo</a:t>
            </a:r>
            <a:r>
              <a:rPr lang="en-GB" sz="2000" b="1" dirty="0"/>
              <a:t> </a:t>
            </a:r>
            <a:r>
              <a:rPr lang="en-GB" sz="2000" b="1" dirty="0" err="1"/>
              <a:t>número</a:t>
            </a:r>
            <a:r>
              <a:rPr lang="en-GB" sz="2000" b="1" dirty="0"/>
              <a:t> de </a:t>
            </a:r>
            <a:r>
              <a:rPr lang="en-GB" sz="2000" b="1" dirty="0" err="1"/>
              <a:t>filas</a:t>
            </a:r>
            <a:r>
              <a:rPr lang="en-GB" sz="2000" b="1" dirty="0"/>
              <a:t> </a:t>
            </a:r>
            <a:r>
              <a:rPr lang="en-GB" sz="2000" dirty="0"/>
              <a:t>y </a:t>
            </a:r>
            <a:r>
              <a:rPr lang="en-GB" sz="2000" b="1" dirty="0"/>
              <a:t>una </a:t>
            </a:r>
            <a:r>
              <a:rPr lang="en-GB" sz="2000" b="1" dirty="0" err="1"/>
              <a:t>columna</a:t>
            </a:r>
            <a:r>
              <a:rPr lang="en-GB" sz="2000" b="1" dirty="0"/>
              <a:t> </a:t>
            </a:r>
            <a:r>
              <a:rPr lang="en-GB" sz="2000" b="1" dirty="0" err="1"/>
              <a:t>más</a:t>
            </a:r>
            <a:r>
              <a:rPr lang="en-GB" sz="2000" b="1" dirty="0"/>
              <a:t> </a:t>
            </a:r>
            <a:r>
              <a:rPr lang="en-GB" sz="2000" dirty="0"/>
              <a:t>que la </a:t>
            </a:r>
            <a:r>
              <a:rPr lang="en-GB" sz="2000" dirty="0" err="1"/>
              <a:t>matriz</a:t>
            </a:r>
            <a:r>
              <a:rPr lang="en-GB" sz="2000" dirty="0"/>
              <a:t>  de </a:t>
            </a:r>
            <a:r>
              <a:rPr lang="en-GB" sz="2000" dirty="0" err="1"/>
              <a:t>coeficientes</a:t>
            </a:r>
            <a:r>
              <a:rPr lang="en-GB" sz="2000" dirty="0"/>
              <a:t>. </a:t>
            </a: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7C02DEC4-5DC1-49F3-AFBF-DAB2926E97DE}"/>
              </a:ext>
            </a:extLst>
          </p:cNvPr>
          <p:cNvSpPr/>
          <p:nvPr/>
        </p:nvSpPr>
        <p:spPr>
          <a:xfrm>
            <a:off x="2190308" y="3336112"/>
            <a:ext cx="3823033" cy="2999888"/>
          </a:xfrm>
          <a:prstGeom prst="roundRect">
            <a:avLst>
              <a:gd name="adj" fmla="val 7523"/>
            </a:avLst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4901D72D-91A2-4DA2-8CB3-2967F4A95E21}"/>
              </a:ext>
            </a:extLst>
          </p:cNvPr>
          <p:cNvSpPr/>
          <p:nvPr/>
        </p:nvSpPr>
        <p:spPr>
          <a:xfrm>
            <a:off x="7204292" y="3378161"/>
            <a:ext cx="4068000" cy="2999888"/>
          </a:xfrm>
          <a:prstGeom prst="roundRect">
            <a:avLst>
              <a:gd name="adj" fmla="val 7523"/>
            </a:avLst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877121E-F873-4020-B5D9-D41F6E4DF7DE}"/>
              </a:ext>
            </a:extLst>
          </p:cNvPr>
          <p:cNvSpPr/>
          <p:nvPr/>
        </p:nvSpPr>
        <p:spPr>
          <a:xfrm>
            <a:off x="5284469" y="5976208"/>
            <a:ext cx="479312" cy="308352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586D419-307E-4DC0-B8DA-0773133C4BA3}"/>
              </a:ext>
            </a:extLst>
          </p:cNvPr>
          <p:cNvSpPr/>
          <p:nvPr/>
        </p:nvSpPr>
        <p:spPr>
          <a:xfrm>
            <a:off x="10467604" y="5984026"/>
            <a:ext cx="751576" cy="315973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5" name="Conexão reta unidirecional 34">
            <a:extLst>
              <a:ext uri="{FF2B5EF4-FFF2-40B4-BE49-F238E27FC236}">
                <a16:creationId xmlns:a16="http://schemas.microsoft.com/office/drawing/2014/main" id="{21243086-D211-41EC-81AA-CF15405462E9}"/>
              </a:ext>
            </a:extLst>
          </p:cNvPr>
          <p:cNvCxnSpPr>
            <a:cxnSpLocks/>
          </p:cNvCxnSpPr>
          <p:nvPr/>
        </p:nvCxnSpPr>
        <p:spPr>
          <a:xfrm>
            <a:off x="5763781" y="6126480"/>
            <a:ext cx="4703823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16">
                <a:extLst>
                  <a:ext uri="{FF2B5EF4-FFF2-40B4-BE49-F238E27FC236}">
                    <a16:creationId xmlns:a16="http://schemas.microsoft.com/office/drawing/2014/main" id="{61E376C6-2F9B-45E4-87FA-C72AED6BEEC5}"/>
                  </a:ext>
                </a:extLst>
              </p:cNvPr>
              <p:cNvSpPr txBox="1"/>
              <p:nvPr/>
            </p:nvSpPr>
            <p:spPr>
              <a:xfrm>
                <a:off x="2220966" y="1096737"/>
                <a:ext cx="6265009" cy="1757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2400" b="0" i="1" smtClean="0">
                                        <a:latin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CuadroTexto 16">
                <a:extLst>
                  <a:ext uri="{FF2B5EF4-FFF2-40B4-BE49-F238E27FC236}">
                    <a16:creationId xmlns:a16="http://schemas.microsoft.com/office/drawing/2014/main" id="{61E376C6-2F9B-45E4-87FA-C72AED6BE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966" y="1096737"/>
                <a:ext cx="6265009" cy="175714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tângulo: Cantos Arredondados 23">
            <a:hlinkClick r:id="rId12" action="ppaction://hlinksldjump"/>
            <a:extLst>
              <a:ext uri="{FF2B5EF4-FFF2-40B4-BE49-F238E27FC236}">
                <a16:creationId xmlns:a16="http://schemas.microsoft.com/office/drawing/2014/main" id="{1DC43BAE-4DC8-4A95-9408-60AF36DE2595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7" name="Retângulo: Cantos Arredondados 24">
            <a:hlinkClick r:id="rId13" action="ppaction://hlinksldjump"/>
            <a:extLst>
              <a:ext uri="{FF2B5EF4-FFF2-40B4-BE49-F238E27FC236}">
                <a16:creationId xmlns:a16="http://schemas.microsoft.com/office/drawing/2014/main" id="{FA31C521-A373-4D14-AFCE-241F326A5677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8" name="Retângulo: Cantos Arredondados 25">
            <a:hlinkClick r:id="rId14" action="ppaction://hlinksldjump"/>
            <a:extLst>
              <a:ext uri="{FF2B5EF4-FFF2-40B4-BE49-F238E27FC236}">
                <a16:creationId xmlns:a16="http://schemas.microsoft.com/office/drawing/2014/main" id="{7BE658E3-6BBC-4C88-9349-5E41BAF96B61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49" name="Retângulo: Cantos Arredondados 20">
            <a:hlinkClick r:id="rId15" action="ppaction://hlinksldjump"/>
            <a:extLst>
              <a:ext uri="{FF2B5EF4-FFF2-40B4-BE49-F238E27FC236}">
                <a16:creationId xmlns:a16="http://schemas.microsoft.com/office/drawing/2014/main" id="{8A10D01D-F188-4A41-BB60-1ABB6DAA7630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0" name="Retângulo: Cantos Arredondados 21">
            <a:hlinkClick r:id="rId16" action="ppaction://hlinksldjump"/>
            <a:extLst>
              <a:ext uri="{FF2B5EF4-FFF2-40B4-BE49-F238E27FC236}">
                <a16:creationId xmlns:a16="http://schemas.microsoft.com/office/drawing/2014/main" id="{570DEF2F-FEEE-4F59-B03B-0FDC044EF68C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1" name="Retângulo: Cantos Arredondados 22">
            <a:hlinkClick r:id="rId17" action="ppaction://hlinksldjump"/>
            <a:extLst>
              <a:ext uri="{FF2B5EF4-FFF2-40B4-BE49-F238E27FC236}">
                <a16:creationId xmlns:a16="http://schemas.microsoft.com/office/drawing/2014/main" id="{10ACEB4D-B477-46AC-BDE9-6CFD54FA8643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25916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22" grpId="0" animBg="1"/>
      <p:bldP spid="23" grpId="0"/>
      <p:bldP spid="28" grpId="0" animBg="1"/>
      <p:bldP spid="29" grpId="0" animBg="1"/>
      <p:bldP spid="31" grpId="0" animBg="1"/>
      <p:bldP spid="32" grpId="0" animBg="1"/>
      <p:bldP spid="3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87396" y="511146"/>
            <a:ext cx="9841886" cy="5775158"/>
          </a:xfrm>
          <a:prstGeom prst="roundRect">
            <a:avLst>
              <a:gd name="adj" fmla="val 3948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1600" dirty="0"/>
          </a:p>
          <a:p>
            <a:endParaRPr lang="en-GB" sz="2400" dirty="0"/>
          </a:p>
        </p:txBody>
      </p:sp>
      <p:graphicFrame>
        <p:nvGraphicFramePr>
          <p:cNvPr id="13" name="Obje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8026503"/>
              </p:ext>
            </p:extLst>
          </p:nvPr>
        </p:nvGraphicFramePr>
        <p:xfrm>
          <a:off x="3859213" y="1835150"/>
          <a:ext cx="2317750" cy="143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9" name="Equation" r:id="rId8" imgW="1663560" imgH="1028520" progId="Equation.DSMT4">
                  <p:embed/>
                </p:oleObj>
              </mc:Choice>
              <mc:Fallback>
                <p:oleObj name="Equation" r:id="rId8" imgW="1663560" imgH="1028520" progId="Equation.DSMT4">
                  <p:embed/>
                  <p:pic>
                    <p:nvPicPr>
                      <p:cNvPr id="13" name="Objeto 1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59213" y="1835150"/>
                        <a:ext cx="2317750" cy="1431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1509081"/>
              </p:ext>
            </p:extLst>
          </p:nvPr>
        </p:nvGraphicFramePr>
        <p:xfrm>
          <a:off x="3513380" y="3816793"/>
          <a:ext cx="3440113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0" name="Equation" r:id="rId10" imgW="2489040" imgH="1028520" progId="Equation.DSMT4">
                  <p:embed/>
                </p:oleObj>
              </mc:Choice>
              <mc:Fallback>
                <p:oleObj name="Equation" r:id="rId10" imgW="2489040" imgH="1028520" progId="Equation.DSMT4">
                  <p:embed/>
                  <p:pic>
                    <p:nvPicPr>
                      <p:cNvPr id="14" name="Objeto 1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513380" y="3816793"/>
                        <a:ext cx="3440113" cy="142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Imagem 6">
            <a:extLst>
              <a:ext uri="{FF2B5EF4-FFF2-40B4-BE49-F238E27FC236}">
                <a16:creationId xmlns:a16="http://schemas.microsoft.com/office/drawing/2014/main" id="{047392D4-D82A-4A0C-8E65-7CEE433F685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267718F-6390-4F59-928E-D5BCC9D20A51}"/>
              </a:ext>
            </a:extLst>
          </p:cNvPr>
          <p:cNvSpPr/>
          <p:nvPr/>
        </p:nvSpPr>
        <p:spPr>
          <a:xfrm>
            <a:off x="2243481" y="672346"/>
            <a:ext cx="1270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Ejemplo</a:t>
            </a:r>
            <a:endParaRPr lang="en-US" sz="2400" b="1" u="sng" dirty="0">
              <a:solidFill>
                <a:srgbClr val="29A6FF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D67E0F9-E088-4D5B-BF76-ECD2A82F8D2F}"/>
              </a:ext>
            </a:extLst>
          </p:cNvPr>
          <p:cNvSpPr/>
          <p:nvPr/>
        </p:nvSpPr>
        <p:spPr>
          <a:xfrm>
            <a:off x="2243481" y="1218640"/>
            <a:ext cx="71748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/>
              <a:t>Escribir</a:t>
            </a:r>
            <a:r>
              <a:rPr lang="en-GB" sz="2400" dirty="0"/>
              <a:t> </a:t>
            </a:r>
            <a:r>
              <a:rPr lang="en-GB" sz="2400" dirty="0" err="1"/>
              <a:t>en</a:t>
            </a:r>
            <a:r>
              <a:rPr lang="en-GB" sz="2400" b="1" dirty="0"/>
              <a:t> </a:t>
            </a:r>
            <a:r>
              <a:rPr lang="en-GB" sz="2400" b="1" dirty="0" err="1"/>
              <a:t>notación</a:t>
            </a:r>
            <a:r>
              <a:rPr lang="en-GB" sz="2400" b="1" dirty="0"/>
              <a:t> </a:t>
            </a:r>
            <a:r>
              <a:rPr lang="en-GB" sz="2400" b="1" dirty="0" err="1"/>
              <a:t>matricial</a:t>
            </a:r>
            <a:r>
              <a:rPr lang="en-GB" sz="2400" b="1" dirty="0"/>
              <a:t> </a:t>
            </a:r>
            <a:r>
              <a:rPr lang="en-GB" sz="2400" dirty="0"/>
              <a:t>el </a:t>
            </a:r>
            <a:r>
              <a:rPr lang="en-GB" sz="2400" dirty="0" err="1"/>
              <a:t>sistema</a:t>
            </a:r>
            <a:r>
              <a:rPr lang="en-GB" sz="2400" dirty="0"/>
              <a:t> </a:t>
            </a:r>
            <a:r>
              <a:rPr lang="en-GB" sz="2400" dirty="0" err="1"/>
              <a:t>siguiente</a:t>
            </a:r>
            <a:r>
              <a:rPr lang="en-GB" sz="2400" dirty="0"/>
              <a:t>: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11505ED9-E69E-4B78-974A-58E9A2254E53}"/>
              </a:ext>
            </a:extLst>
          </p:cNvPr>
          <p:cNvGrpSpPr/>
          <p:nvPr/>
        </p:nvGrpSpPr>
        <p:grpSpPr>
          <a:xfrm>
            <a:off x="7813222" y="1386547"/>
            <a:ext cx="3615184" cy="3038218"/>
            <a:chOff x="7813222" y="798150"/>
            <a:chExt cx="3615184" cy="3038218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0F1ED506-FDCB-437C-AACD-D94710280DFA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667"/>
            <a:stretch/>
          </p:blipFill>
          <p:spPr>
            <a:xfrm>
              <a:off x="9120750" y="798150"/>
              <a:ext cx="1337310" cy="1844040"/>
            </a:xfrm>
            <a:prstGeom prst="rect">
              <a:avLst/>
            </a:prstGeom>
          </p:spPr>
        </p:pic>
        <p:sp>
          <p:nvSpPr>
            <p:cNvPr id="31" name="Retângulo: Cantos Arredondados 36">
              <a:extLst>
                <a:ext uri="{FF2B5EF4-FFF2-40B4-BE49-F238E27FC236}">
                  <a16:creationId xmlns:a16="http://schemas.microsoft.com/office/drawing/2014/main" id="{65D98DD9-2ABF-469C-BEE1-C3AC3F2CA858}"/>
                </a:ext>
              </a:extLst>
            </p:cNvPr>
            <p:cNvSpPr/>
            <p:nvPr/>
          </p:nvSpPr>
          <p:spPr>
            <a:xfrm>
              <a:off x="7813222" y="2642189"/>
              <a:ext cx="3615184" cy="1194179"/>
            </a:xfrm>
            <a:prstGeom prst="roundRect">
              <a:avLst/>
            </a:prstGeom>
            <a:solidFill>
              <a:srgbClr val="0C2B8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400" b="1" dirty="0"/>
                <a:t>¡</a:t>
              </a:r>
              <a:r>
                <a:rPr lang="en-GB" sz="2400" b="1" dirty="0" err="1"/>
                <a:t>Pruébelo</a:t>
              </a:r>
              <a:r>
                <a:rPr lang="en-GB" sz="2400" b="1" dirty="0"/>
                <a:t> por </a:t>
              </a:r>
              <a:r>
                <a:rPr lang="en-GB" sz="2400" b="1" dirty="0" err="1"/>
                <a:t>su</a:t>
              </a:r>
              <a:r>
                <a:rPr lang="en-GB" sz="2400" b="1" dirty="0"/>
                <a:t> </a:t>
              </a:r>
              <a:r>
                <a:rPr lang="en-GB" sz="2400" b="1" dirty="0" err="1"/>
                <a:t>cuenta</a:t>
              </a:r>
              <a:r>
                <a:rPr lang="en-GB" sz="2400" b="1" dirty="0"/>
                <a:t>!</a:t>
              </a:r>
            </a:p>
            <a:p>
              <a:pPr algn="ctr"/>
              <a:r>
                <a:rPr lang="pt-PT" sz="1100" dirty="0"/>
                <a:t>(¡</a:t>
              </a:r>
              <a:r>
                <a:rPr lang="pt-PT" sz="1100" b="1" dirty="0"/>
                <a:t>Haga clic aquí </a:t>
              </a:r>
              <a:r>
                <a:rPr lang="pt-PT" sz="1100" dirty="0"/>
                <a:t>para ver la solución!)</a:t>
              </a:r>
              <a:endParaRPr lang="en-GB" sz="1100" dirty="0"/>
            </a:p>
          </p:txBody>
        </p:sp>
      </p:grpSp>
      <p:pic>
        <p:nvPicPr>
          <p:cNvPr id="15" name="Imagem 14">
            <a:extLst>
              <a:ext uri="{FF2B5EF4-FFF2-40B4-BE49-F238E27FC236}">
                <a16:creationId xmlns:a16="http://schemas.microsoft.com/office/drawing/2014/main" id="{79D9A1D8-B82F-4D5F-B999-589B0E5B8A2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21"/>
          <a:stretch/>
        </p:blipFill>
        <p:spPr>
          <a:xfrm>
            <a:off x="2154731" y="4652998"/>
            <a:ext cx="1663065" cy="1626682"/>
          </a:xfrm>
          <a:prstGeom prst="rect">
            <a:avLst/>
          </a:prstGeom>
        </p:spPr>
      </p:pic>
      <p:sp>
        <p:nvSpPr>
          <p:cNvPr id="27" name="Retângulo: Cantos Arredondados 23">
            <a:hlinkClick r:id="rId15" action="ppaction://hlinksldjump"/>
            <a:extLst>
              <a:ext uri="{FF2B5EF4-FFF2-40B4-BE49-F238E27FC236}">
                <a16:creationId xmlns:a16="http://schemas.microsoft.com/office/drawing/2014/main" id="{87221A66-9873-4142-8D7A-D4423354FDDC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6" name="Retângulo: Cantos Arredondados 24">
            <a:hlinkClick r:id="rId16" action="ppaction://hlinksldjump"/>
            <a:extLst>
              <a:ext uri="{FF2B5EF4-FFF2-40B4-BE49-F238E27FC236}">
                <a16:creationId xmlns:a16="http://schemas.microsoft.com/office/drawing/2014/main" id="{4E7CA70D-0D93-4B6B-ACBB-A226B729563D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7" name="Retângulo: Cantos Arredondados 25">
            <a:hlinkClick r:id="rId17" action="ppaction://hlinksldjump"/>
            <a:extLst>
              <a:ext uri="{FF2B5EF4-FFF2-40B4-BE49-F238E27FC236}">
                <a16:creationId xmlns:a16="http://schemas.microsoft.com/office/drawing/2014/main" id="{686A2737-3107-45A4-9ACE-3DEC64122B42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38" name="Retângulo: Cantos Arredondados 20">
            <a:hlinkClick r:id="rId18" action="ppaction://hlinksldjump"/>
            <a:extLst>
              <a:ext uri="{FF2B5EF4-FFF2-40B4-BE49-F238E27FC236}">
                <a16:creationId xmlns:a16="http://schemas.microsoft.com/office/drawing/2014/main" id="{6A6F185F-B475-44F6-A6A7-8CF9B0E47B0B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9" name="Retângulo: Cantos Arredondados 21">
            <a:hlinkClick r:id="rId19" action="ppaction://hlinksldjump"/>
            <a:extLst>
              <a:ext uri="{FF2B5EF4-FFF2-40B4-BE49-F238E27FC236}">
                <a16:creationId xmlns:a16="http://schemas.microsoft.com/office/drawing/2014/main" id="{98C5EDA0-6A2A-4F29-955D-0755AC2B90C9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0" name="Retângulo: Cantos Arredondados 22">
            <a:hlinkClick r:id="rId20" action="ppaction://hlinksldjump"/>
            <a:extLst>
              <a:ext uri="{FF2B5EF4-FFF2-40B4-BE49-F238E27FC236}">
                <a16:creationId xmlns:a16="http://schemas.microsoft.com/office/drawing/2014/main" id="{2A0D34F5-AE88-4DC5-A676-6C7CC71E845C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58530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2076525" y="305474"/>
            <a:ext cx="9914016" cy="6085761"/>
          </a:xfrm>
          <a:prstGeom prst="roundRect">
            <a:avLst>
              <a:gd name="adj" fmla="val 3420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s-ES" sz="2000" b="1" u="sng" dirty="0">
              <a:solidFill>
                <a:srgbClr val="FF00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295641" y="1156199"/>
            <a:ext cx="948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/>
              <a:t>Cuando</a:t>
            </a:r>
            <a:r>
              <a:rPr lang="en-US" sz="2400" dirty="0"/>
              <a:t> </a:t>
            </a:r>
            <a:r>
              <a:rPr lang="en-US" sz="2400" dirty="0" err="1"/>
              <a:t>nos</a:t>
            </a:r>
            <a:r>
              <a:rPr lang="en-US" sz="2400" dirty="0"/>
              <a:t> </a:t>
            </a:r>
            <a:r>
              <a:rPr lang="en-US" sz="2400" dirty="0" err="1"/>
              <a:t>encontramos</a:t>
            </a:r>
            <a:r>
              <a:rPr lang="en-US" sz="2400" dirty="0"/>
              <a:t> ante un </a:t>
            </a:r>
            <a:r>
              <a:rPr lang="en-US" sz="2400" dirty="0" err="1"/>
              <a:t>sistema</a:t>
            </a:r>
            <a:r>
              <a:rPr lang="en-US" sz="2400" dirty="0"/>
              <a:t>, </a:t>
            </a:r>
            <a:r>
              <a:rPr lang="en-US" sz="2400" dirty="0" err="1"/>
              <a:t>nos</a:t>
            </a:r>
            <a:r>
              <a:rPr lang="en-US" sz="2400" dirty="0"/>
              <a:t> </a:t>
            </a:r>
            <a:r>
              <a:rPr lang="en-US" sz="2400" dirty="0" err="1"/>
              <a:t>preguntamos</a:t>
            </a:r>
            <a:r>
              <a:rPr lang="en-US" sz="2400" dirty="0"/>
              <a:t>: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2260088" y="516244"/>
            <a:ext cx="948084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F25E4F"/>
                </a:solidFill>
              </a:rPr>
              <a:t>Existencia</a:t>
            </a:r>
            <a:r>
              <a:rPr lang="en-US" sz="2400" b="1" u="sng" dirty="0">
                <a:solidFill>
                  <a:srgbClr val="F25E4F"/>
                </a:solidFill>
              </a:rPr>
              <a:t> y </a:t>
            </a:r>
            <a:r>
              <a:rPr lang="en-US" sz="2400" b="1" u="sng" dirty="0" err="1">
                <a:solidFill>
                  <a:srgbClr val="F25E4F"/>
                </a:solidFill>
              </a:rPr>
              <a:t>Unicidad</a:t>
            </a:r>
            <a:r>
              <a:rPr lang="en-US" sz="2400" b="1" u="sng" dirty="0">
                <a:solidFill>
                  <a:srgbClr val="F25E4F"/>
                </a:solidFill>
              </a:rPr>
              <a:t> de </a:t>
            </a:r>
            <a:r>
              <a:rPr lang="en-US" sz="2400" b="1" u="sng" dirty="0" err="1">
                <a:solidFill>
                  <a:srgbClr val="F25E4F"/>
                </a:solidFill>
              </a:rPr>
              <a:t>soluciones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en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sistemas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lineales</a:t>
            </a:r>
            <a:endParaRPr lang="en-US" sz="2400" b="1" u="sng" dirty="0">
              <a:solidFill>
                <a:srgbClr val="F25E4F"/>
              </a:solidFill>
            </a:endParaRPr>
          </a:p>
        </p:txBody>
      </p:sp>
      <p:pic>
        <p:nvPicPr>
          <p:cNvPr id="17" name="Imagem 6">
            <a:extLst>
              <a:ext uri="{FF2B5EF4-FFF2-40B4-BE49-F238E27FC236}">
                <a16:creationId xmlns:a16="http://schemas.microsoft.com/office/drawing/2014/main" id="{A41768FD-582B-4DCB-A2FA-206C4C56C1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6" name="CuadroTexto 14">
            <a:extLst>
              <a:ext uri="{FF2B5EF4-FFF2-40B4-BE49-F238E27FC236}">
                <a16:creationId xmlns:a16="http://schemas.microsoft.com/office/drawing/2014/main" id="{91D697BA-1F38-4D23-A15B-A643A96567C1}"/>
              </a:ext>
            </a:extLst>
          </p:cNvPr>
          <p:cNvSpPr txBox="1"/>
          <p:nvPr/>
        </p:nvSpPr>
        <p:spPr>
          <a:xfrm>
            <a:off x="2295641" y="1769682"/>
            <a:ext cx="948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25E4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/>
              <a:t>¿El </a:t>
            </a:r>
            <a:r>
              <a:rPr lang="en-US" sz="2400" dirty="0" err="1"/>
              <a:t>sistema</a:t>
            </a:r>
            <a:r>
              <a:rPr lang="en-US" sz="2400" dirty="0"/>
              <a:t> es </a:t>
            </a:r>
            <a:r>
              <a:rPr lang="en-US" sz="2400" b="1" dirty="0"/>
              <a:t>compatible</a:t>
            </a:r>
            <a:r>
              <a:rPr lang="en-US" sz="2400" dirty="0"/>
              <a:t>? Es </a:t>
            </a:r>
            <a:r>
              <a:rPr lang="en-US" sz="2400" dirty="0" err="1"/>
              <a:t>decir</a:t>
            </a:r>
            <a:r>
              <a:rPr lang="en-US" sz="2400" dirty="0"/>
              <a:t>, ¿</a:t>
            </a:r>
            <a:r>
              <a:rPr lang="en-US" sz="2400" b="1" dirty="0" err="1"/>
              <a:t>existe</a:t>
            </a:r>
            <a:r>
              <a:rPr lang="en-US" sz="2400" b="1" dirty="0"/>
              <a:t> al </a:t>
            </a:r>
            <a:r>
              <a:rPr lang="en-US" sz="2400" b="1" dirty="0" err="1"/>
              <a:t>menos</a:t>
            </a:r>
            <a:r>
              <a:rPr lang="en-US" sz="2400" b="1" dirty="0"/>
              <a:t> una </a:t>
            </a:r>
            <a:r>
              <a:rPr lang="en-US" sz="2400" b="1" i="1" dirty="0" err="1"/>
              <a:t>solución</a:t>
            </a:r>
            <a:r>
              <a:rPr lang="en-US" sz="2400" dirty="0"/>
              <a:t>?</a:t>
            </a:r>
          </a:p>
        </p:txBody>
      </p:sp>
      <p:sp>
        <p:nvSpPr>
          <p:cNvPr id="37" name="CuadroTexto 14">
            <a:extLst>
              <a:ext uri="{FF2B5EF4-FFF2-40B4-BE49-F238E27FC236}">
                <a16:creationId xmlns:a16="http://schemas.microsoft.com/office/drawing/2014/main" id="{6E7139A7-D474-4E14-94ED-6A6E8E4D553D}"/>
              </a:ext>
            </a:extLst>
          </p:cNvPr>
          <p:cNvSpPr txBox="1"/>
          <p:nvPr/>
        </p:nvSpPr>
        <p:spPr>
          <a:xfrm>
            <a:off x="2295641" y="2339070"/>
            <a:ext cx="948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25E4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/>
              <a:t>¿Si </a:t>
            </a:r>
            <a:r>
              <a:rPr lang="en-US" sz="2400" dirty="0" err="1"/>
              <a:t>existe</a:t>
            </a:r>
            <a:r>
              <a:rPr lang="en-US" sz="2400" dirty="0"/>
              <a:t> una </a:t>
            </a:r>
            <a:r>
              <a:rPr lang="en-US" sz="2400" dirty="0" err="1"/>
              <a:t>solución</a:t>
            </a:r>
            <a:r>
              <a:rPr lang="en-US" sz="2400" dirty="0"/>
              <a:t>, es </a:t>
            </a:r>
            <a:r>
              <a:rPr lang="en-US" sz="2400" i="1" dirty="0" err="1"/>
              <a:t>única</a:t>
            </a:r>
            <a:r>
              <a:rPr lang="en-US" sz="2400" dirty="0"/>
              <a:t>? Es </a:t>
            </a:r>
            <a:r>
              <a:rPr lang="en-US" sz="2400" dirty="0" err="1"/>
              <a:t>decir</a:t>
            </a:r>
            <a:r>
              <a:rPr lang="en-US" sz="2400" dirty="0"/>
              <a:t>, ¿es la </a:t>
            </a:r>
            <a:r>
              <a:rPr lang="en-US" sz="2400" b="1" i="1" dirty="0" err="1"/>
              <a:t>única</a:t>
            </a:r>
            <a:r>
              <a:rPr lang="en-US" sz="2400" b="1" i="1" dirty="0"/>
              <a:t> </a:t>
            </a:r>
            <a:r>
              <a:rPr lang="en-US" sz="2400" b="1" i="1" dirty="0" err="1"/>
              <a:t>solución</a:t>
            </a:r>
            <a:r>
              <a:rPr lang="en-US" sz="2400" dirty="0"/>
              <a:t>?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335FDD5D-FD13-4906-AEC4-19F8E950DF81}"/>
              </a:ext>
            </a:extLst>
          </p:cNvPr>
          <p:cNvSpPr/>
          <p:nvPr/>
        </p:nvSpPr>
        <p:spPr>
          <a:xfrm>
            <a:off x="3993415" y="3096000"/>
            <a:ext cx="6122059" cy="17007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 err="1">
                <a:solidFill>
                  <a:srgbClr val="F25E4F"/>
                </a:solidFill>
              </a:rPr>
              <a:t>Recuerde</a:t>
            </a:r>
            <a:r>
              <a:rPr lang="en-GB" sz="2000" b="1" dirty="0">
                <a:solidFill>
                  <a:srgbClr val="F25E4F"/>
                </a:solidFill>
              </a:rPr>
              <a:t>: </a:t>
            </a:r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9ECA4BD8-4981-43EA-852E-6C1E798755E2}"/>
                  </a:ext>
                </a:extLst>
              </p:cNvPr>
              <p:cNvSpPr/>
              <p:nvPr/>
            </p:nvSpPr>
            <p:spPr>
              <a:xfrm>
                <a:off x="3993416" y="3473303"/>
                <a:ext cx="6122060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09600" indent="-609600"/>
                <a:r>
                  <a:rPr lang="en-US" altLang="en-US" sz="2000" dirty="0"/>
                  <a:t>Un Sistema de </a:t>
                </a:r>
                <a:r>
                  <a:rPr lang="en-US" altLang="en-US" sz="2000" dirty="0" err="1"/>
                  <a:t>Ecuaciones</a:t>
                </a:r>
                <a:r>
                  <a:rPr lang="en-US" altLang="en-US" sz="2000" dirty="0"/>
                  <a:t> </a:t>
                </a:r>
                <a:r>
                  <a:rPr lang="en-US" altLang="en-US" sz="2000" dirty="0" err="1"/>
                  <a:t>Lineales</a:t>
                </a:r>
                <a:r>
                  <a:rPr lang="en-US" altLang="en-US" sz="2000" dirty="0"/>
                  <a:t> </a:t>
                </a:r>
                <a:r>
                  <a:rPr lang="en-US" altLang="en-US" sz="2000" dirty="0" err="1"/>
                  <a:t>puede</a:t>
                </a:r>
                <a:r>
                  <a:rPr lang="en-US" altLang="en-US" sz="2000" dirty="0"/>
                  <a:t> </a:t>
                </a:r>
                <a:r>
                  <a:rPr lang="en-US" altLang="en-US" sz="2000" dirty="0" err="1"/>
                  <a:t>tener</a:t>
                </a:r>
                <a:endParaRPr lang="en-US" altLang="en-US" sz="2000" dirty="0"/>
              </a:p>
              <a:p>
                <a:pPr marL="182563" lvl="2" indent="-182563">
                  <a:buFont typeface="Arial" panose="020B0604020202020204" pitchFamily="34" charset="0"/>
                  <a:buChar char="•"/>
                </a:pPr>
                <a:r>
                  <a:rPr lang="en-US" altLang="en-US" sz="2000" dirty="0" err="1"/>
                  <a:t>ninguna</a:t>
                </a:r>
                <a:r>
                  <a:rPr lang="en-US" altLang="en-US" sz="2000" dirty="0"/>
                  <a:t> </a:t>
                </a:r>
                <a:r>
                  <a:rPr lang="en-US" altLang="en-US" sz="2000" dirty="0" err="1"/>
                  <a:t>solución</a:t>
                </a:r>
                <a:r>
                  <a:rPr lang="en-US" altLang="en-US" sz="2000" dirty="0"/>
                  <a:t>  </a:t>
                </a:r>
                <a14:m>
                  <m:oMath xmlns:m="http://schemas.openxmlformats.org/officeDocument/2006/math">
                    <m:r>
                      <a:rPr lang="en-US" alt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pt-PT" alt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000" b="1" i="1" dirty="0"/>
                  <a:t>incompatible </a:t>
                </a:r>
              </a:p>
              <a:p>
                <a:pPr marL="182563" lvl="2" indent="-182563">
                  <a:buFont typeface="Arial" panose="020B0604020202020204" pitchFamily="34" charset="0"/>
                  <a:buChar char="•"/>
                </a:pPr>
                <a:r>
                  <a:rPr lang="en-US" altLang="en-US" sz="2000" dirty="0" err="1"/>
                  <a:t>exactamente</a:t>
                </a:r>
                <a:r>
                  <a:rPr lang="en-US" altLang="en-US" sz="2000" dirty="0"/>
                  <a:t> una </a:t>
                </a:r>
                <a:r>
                  <a:rPr lang="en-US" altLang="en-US" sz="2000" dirty="0" err="1"/>
                  <a:t>solución</a:t>
                </a:r>
                <a:r>
                  <a:rPr lang="en-US" altLang="en-US" sz="2000" dirty="0"/>
                  <a:t>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pt-PT" alt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000" b="1" i="1" dirty="0"/>
                  <a:t>compatible </a:t>
                </a:r>
                <a:r>
                  <a:rPr lang="en-US" altLang="en-US" sz="2000" dirty="0"/>
                  <a:t>(</a:t>
                </a:r>
                <a:r>
                  <a:rPr lang="en-US" altLang="en-US" sz="2000" i="1" dirty="0" err="1"/>
                  <a:t>determinado</a:t>
                </a:r>
                <a:r>
                  <a:rPr lang="en-US" altLang="en-US" sz="2000" dirty="0"/>
                  <a:t>)</a:t>
                </a:r>
              </a:p>
              <a:p>
                <a:pPr marL="182563" lvl="2" indent="-182563">
                  <a:buFont typeface="Arial" panose="020B0604020202020204" pitchFamily="34" charset="0"/>
                  <a:buChar char="•"/>
                </a:pPr>
                <a:r>
                  <a:rPr lang="en-US" altLang="en-US" sz="2000" dirty="0" err="1"/>
                  <a:t>Infinitas</a:t>
                </a:r>
                <a:r>
                  <a:rPr lang="en-US" altLang="en-US" sz="2000" dirty="0"/>
                  <a:t> </a:t>
                </a:r>
                <a:r>
                  <a:rPr lang="en-US" altLang="en-US" sz="2000" dirty="0" err="1"/>
                  <a:t>soluciones</a:t>
                </a:r>
                <a:r>
                  <a:rPr lang="en-US" altLang="en-US" sz="2000" dirty="0"/>
                  <a:t>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pt-PT" alt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000" b="1" i="1" dirty="0"/>
                  <a:t>compatible </a:t>
                </a:r>
                <a:r>
                  <a:rPr lang="en-US" altLang="en-US" sz="2000" dirty="0"/>
                  <a:t>(</a:t>
                </a:r>
                <a:r>
                  <a:rPr lang="en-US" altLang="en-US" sz="2000" i="1" dirty="0" err="1"/>
                  <a:t>indeterminado</a:t>
                </a:r>
                <a:r>
                  <a:rPr lang="en-US" altLang="en-US" sz="2000" dirty="0"/>
                  <a:t>)</a:t>
                </a:r>
              </a:p>
            </p:txBody>
          </p:sp>
        </mc:Choice>
        <mc:Fallback xmlns=""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9ECA4BD8-4981-43EA-852E-6C1E798755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416" y="3473303"/>
                <a:ext cx="6122060" cy="1323439"/>
              </a:xfrm>
              <a:prstGeom prst="rect">
                <a:avLst/>
              </a:prstGeom>
              <a:blipFill>
                <a:blip r:embed="rId6"/>
                <a:stretch>
                  <a:fillRect l="-996" t="-2765" r="-996" b="-7373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uadroTexto 13">
            <a:extLst>
              <a:ext uri="{FF2B5EF4-FFF2-40B4-BE49-F238E27FC236}">
                <a16:creationId xmlns:a16="http://schemas.microsoft.com/office/drawing/2014/main" id="{4B0555D4-EDE4-4D56-8777-58D543ACCBF4}"/>
              </a:ext>
            </a:extLst>
          </p:cNvPr>
          <p:cNvSpPr txBox="1"/>
          <p:nvPr/>
        </p:nvSpPr>
        <p:spPr>
          <a:xfrm>
            <a:off x="2398494" y="5205865"/>
            <a:ext cx="9480839" cy="911364"/>
          </a:xfrm>
          <a:prstGeom prst="roundRect">
            <a:avLst>
              <a:gd name="adj" fmla="val 15562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Una </a:t>
            </a:r>
            <a:r>
              <a:rPr lang="en-US" sz="2400" dirty="0" err="1"/>
              <a:t>manera</a:t>
            </a:r>
            <a:r>
              <a:rPr lang="en-US" sz="2400" dirty="0"/>
              <a:t> para </a:t>
            </a:r>
            <a:r>
              <a:rPr lang="en-US" sz="2400" dirty="0" err="1"/>
              <a:t>contestar</a:t>
            </a:r>
            <a:r>
              <a:rPr lang="en-US" sz="2400" dirty="0"/>
              <a:t> </a:t>
            </a:r>
            <a:r>
              <a:rPr lang="en-US" sz="2400" dirty="0" err="1"/>
              <a:t>estas</a:t>
            </a:r>
            <a:r>
              <a:rPr lang="en-US" sz="2400" dirty="0"/>
              <a:t> </a:t>
            </a:r>
            <a:r>
              <a:rPr lang="en-US" sz="2400" dirty="0" err="1"/>
              <a:t>preguntas</a:t>
            </a:r>
            <a:r>
              <a:rPr lang="en-US" sz="2400" dirty="0"/>
              <a:t> es  </a:t>
            </a:r>
            <a:r>
              <a:rPr lang="en-US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check the rank </a:t>
            </a:r>
          </a:p>
          <a:p>
            <a:r>
              <a:rPr lang="en-US" sz="2400" dirty="0"/>
              <a:t>de la </a:t>
            </a:r>
            <a:r>
              <a:rPr lang="en-US" sz="2400" b="1" dirty="0" err="1"/>
              <a:t>matriz</a:t>
            </a:r>
            <a:r>
              <a:rPr lang="en-US" sz="2400" b="1" dirty="0"/>
              <a:t> de </a:t>
            </a:r>
            <a:r>
              <a:rPr lang="en-US" sz="2400" b="1" dirty="0" err="1"/>
              <a:t>coeficientes</a:t>
            </a:r>
            <a:r>
              <a:rPr lang="en-US" sz="2400" dirty="0"/>
              <a:t> y el de la </a:t>
            </a:r>
            <a:r>
              <a:rPr lang="en-US" sz="2400" b="1" dirty="0" err="1"/>
              <a:t>matriz</a:t>
            </a:r>
            <a:r>
              <a:rPr lang="en-US" sz="2400" b="1" dirty="0"/>
              <a:t> </a:t>
            </a:r>
            <a:r>
              <a:rPr lang="en-US" sz="2400" b="1" dirty="0" err="1"/>
              <a:t>ampliada</a:t>
            </a:r>
            <a:r>
              <a:rPr lang="en-US" sz="2400" dirty="0"/>
              <a:t> del </a:t>
            </a:r>
            <a:r>
              <a:rPr lang="en-US" sz="2400" dirty="0" err="1"/>
              <a:t>sistema</a:t>
            </a:r>
            <a:r>
              <a:rPr lang="en-US" sz="2400" dirty="0"/>
              <a:t> lineal.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99600F1-76E8-41D4-BEB1-10D7C83BAF36}"/>
              </a:ext>
            </a:extLst>
          </p:cNvPr>
          <p:cNvSpPr/>
          <p:nvPr/>
        </p:nvSpPr>
        <p:spPr>
          <a:xfrm>
            <a:off x="8249566" y="5248869"/>
            <a:ext cx="22650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25E4F"/>
                </a:solidFill>
              </a:rPr>
              <a:t>calcular</a:t>
            </a:r>
            <a:r>
              <a:rPr lang="en-US" sz="2400" b="1" dirty="0">
                <a:solidFill>
                  <a:srgbClr val="F25E4F"/>
                </a:solidFill>
              </a:rPr>
              <a:t> el </a:t>
            </a:r>
            <a:r>
              <a:rPr lang="en-US" sz="2400" b="1" dirty="0" err="1">
                <a:solidFill>
                  <a:srgbClr val="F25E4F"/>
                </a:solidFill>
              </a:rPr>
              <a:t>rango</a:t>
            </a:r>
            <a:endParaRPr lang="en-GB" sz="2400" dirty="0"/>
          </a:p>
        </p:txBody>
      </p:sp>
      <p:sp>
        <p:nvSpPr>
          <p:cNvPr id="27" name="Retângulo: Cantos Arredondados 23">
            <a:hlinkClick r:id="rId7" action="ppaction://hlinksldjump"/>
            <a:extLst>
              <a:ext uri="{FF2B5EF4-FFF2-40B4-BE49-F238E27FC236}">
                <a16:creationId xmlns:a16="http://schemas.microsoft.com/office/drawing/2014/main" id="{8439675D-DED7-4AF0-8332-540815A8C437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3" name="Retângulo: Cantos Arredondados 24">
            <a:hlinkClick r:id="rId8" action="ppaction://hlinksldjump"/>
            <a:extLst>
              <a:ext uri="{FF2B5EF4-FFF2-40B4-BE49-F238E27FC236}">
                <a16:creationId xmlns:a16="http://schemas.microsoft.com/office/drawing/2014/main" id="{77C1CCA4-74BD-4DD9-B34C-4318D3709EC4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4" name="Retângulo: Cantos Arredondados 25">
            <a:hlinkClick r:id="rId9" action="ppaction://hlinksldjump"/>
            <a:extLst>
              <a:ext uri="{FF2B5EF4-FFF2-40B4-BE49-F238E27FC236}">
                <a16:creationId xmlns:a16="http://schemas.microsoft.com/office/drawing/2014/main" id="{61A234FE-42DD-46EC-A111-69B3AE7F49EA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35" name="Retângulo: Cantos Arredondados 20">
            <a:hlinkClick r:id="rId10" action="ppaction://hlinksldjump"/>
            <a:extLst>
              <a:ext uri="{FF2B5EF4-FFF2-40B4-BE49-F238E27FC236}">
                <a16:creationId xmlns:a16="http://schemas.microsoft.com/office/drawing/2014/main" id="{5FF0D701-1D04-40A1-B668-572D839EDAF5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1" name="Retângulo: Cantos Arredondados 21">
            <a:hlinkClick r:id="rId11" action="ppaction://hlinksldjump"/>
            <a:extLst>
              <a:ext uri="{FF2B5EF4-FFF2-40B4-BE49-F238E27FC236}">
                <a16:creationId xmlns:a16="http://schemas.microsoft.com/office/drawing/2014/main" id="{7CD635A6-A7EB-4CEF-A3E2-3677CF87BD53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2" name="Retângulo: Cantos Arredondados 22">
            <a:hlinkClick r:id="rId12" action="ppaction://hlinksldjump"/>
            <a:extLst>
              <a:ext uri="{FF2B5EF4-FFF2-40B4-BE49-F238E27FC236}">
                <a16:creationId xmlns:a16="http://schemas.microsoft.com/office/drawing/2014/main" id="{D2611B69-F30F-44D9-8350-16D52970F6B6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715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48" dur="4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8" grpId="0" animBg="1"/>
      <p:bldP spid="36" grpId="0"/>
      <p:bldP spid="36" grpId="1"/>
      <p:bldP spid="37" grpId="0"/>
      <p:bldP spid="37" grpId="1"/>
      <p:bldP spid="38" grpId="0" animBg="1"/>
      <p:bldP spid="38" grpId="1" animBg="1"/>
      <p:bldP spid="39" grpId="0"/>
      <p:bldP spid="39" grpId="1"/>
      <p:bldP spid="40" grpId="0" animBg="1"/>
      <p:bldP spid="7" grpId="0"/>
      <p:bldP spid="7" grpId="1"/>
      <p:bldP spid="7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2079061" y="355600"/>
            <a:ext cx="9914016" cy="6085761"/>
          </a:xfrm>
          <a:prstGeom prst="roundRect">
            <a:avLst>
              <a:gd name="adj" fmla="val 3420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s-ES" sz="2000" b="1" u="sng" dirty="0">
              <a:solidFill>
                <a:srgbClr val="FF0000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2295641" y="581961"/>
            <a:ext cx="9480840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F25E4F"/>
                </a:solidFill>
              </a:rPr>
              <a:t>Existencia</a:t>
            </a:r>
            <a:r>
              <a:rPr lang="en-US" sz="2400" b="1" u="sng" dirty="0">
                <a:solidFill>
                  <a:srgbClr val="F25E4F"/>
                </a:solidFill>
              </a:rPr>
              <a:t> y </a:t>
            </a:r>
            <a:r>
              <a:rPr lang="en-US" sz="2400" b="1" u="sng" dirty="0" err="1">
                <a:solidFill>
                  <a:srgbClr val="F25E4F"/>
                </a:solidFill>
              </a:rPr>
              <a:t>Unicidad</a:t>
            </a:r>
            <a:r>
              <a:rPr lang="en-US" sz="2400" b="1" u="sng" dirty="0">
                <a:solidFill>
                  <a:srgbClr val="F25E4F"/>
                </a:solidFill>
              </a:rPr>
              <a:t> de </a:t>
            </a:r>
            <a:r>
              <a:rPr lang="en-US" sz="2400" b="1" u="sng" dirty="0" err="1">
                <a:solidFill>
                  <a:srgbClr val="F25E4F"/>
                </a:solidFill>
              </a:rPr>
              <a:t>soluciones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en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sistemas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lineales</a:t>
            </a:r>
            <a:endParaRPr lang="en-US" sz="2400" b="1" u="sng" dirty="0">
              <a:solidFill>
                <a:srgbClr val="F25E4F"/>
              </a:solidFill>
            </a:endParaRPr>
          </a:p>
          <a:p>
            <a:endParaRPr lang="en-US" sz="2400" b="1" u="sng" dirty="0">
              <a:solidFill>
                <a:srgbClr val="F25E4F"/>
              </a:solidFill>
            </a:endParaRPr>
          </a:p>
        </p:txBody>
      </p:sp>
      <p:pic>
        <p:nvPicPr>
          <p:cNvPr id="17" name="Imagem 6">
            <a:extLst>
              <a:ext uri="{FF2B5EF4-FFF2-40B4-BE49-F238E27FC236}">
                <a16:creationId xmlns:a16="http://schemas.microsoft.com/office/drawing/2014/main" id="{A41768FD-582B-4DCB-A2FA-206C4C56C1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40" name="CuadroTexto 13">
            <a:extLst>
              <a:ext uri="{FF2B5EF4-FFF2-40B4-BE49-F238E27FC236}">
                <a16:creationId xmlns:a16="http://schemas.microsoft.com/office/drawing/2014/main" id="{4B0555D4-EDE4-4D56-8777-58D543ACCBF4}"/>
              </a:ext>
            </a:extLst>
          </p:cNvPr>
          <p:cNvSpPr txBox="1"/>
          <p:nvPr/>
        </p:nvSpPr>
        <p:spPr>
          <a:xfrm>
            <a:off x="2469291" y="5124946"/>
            <a:ext cx="9480835" cy="1316415"/>
          </a:xfrm>
          <a:prstGeom prst="roundRect">
            <a:avLst>
              <a:gd name="adj" fmla="val 15562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Una </a:t>
            </a:r>
            <a:r>
              <a:rPr lang="en-US" sz="2400" dirty="0" err="1"/>
              <a:t>manera</a:t>
            </a:r>
            <a:r>
              <a:rPr lang="en-US" sz="2400" dirty="0"/>
              <a:t> para </a:t>
            </a:r>
            <a:r>
              <a:rPr lang="en-US" sz="2400" dirty="0" err="1"/>
              <a:t>contestar</a:t>
            </a:r>
            <a:r>
              <a:rPr lang="en-US" sz="2400" dirty="0"/>
              <a:t> </a:t>
            </a:r>
            <a:r>
              <a:rPr lang="en-US" sz="2400" dirty="0" err="1"/>
              <a:t>estas</a:t>
            </a:r>
            <a:r>
              <a:rPr lang="en-US" sz="2400" dirty="0"/>
              <a:t> </a:t>
            </a:r>
            <a:r>
              <a:rPr lang="en-US" sz="2400" dirty="0" err="1"/>
              <a:t>preguntas</a:t>
            </a:r>
            <a:r>
              <a:rPr lang="en-US" sz="2400" dirty="0"/>
              <a:t> es  </a:t>
            </a:r>
            <a:r>
              <a:rPr lang="en-US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check the rank </a:t>
            </a:r>
          </a:p>
          <a:p>
            <a:r>
              <a:rPr lang="en-US" sz="2400" dirty="0"/>
              <a:t>de la </a:t>
            </a:r>
            <a:r>
              <a:rPr lang="en-US" sz="2400" b="1" dirty="0" err="1"/>
              <a:t>matriz</a:t>
            </a:r>
            <a:r>
              <a:rPr lang="en-US" sz="2400" b="1" dirty="0"/>
              <a:t> de </a:t>
            </a:r>
            <a:r>
              <a:rPr lang="en-US" sz="2400" b="1" dirty="0" err="1"/>
              <a:t>coeficientes</a:t>
            </a:r>
            <a:r>
              <a:rPr lang="en-US" sz="2400" dirty="0"/>
              <a:t> y el de la </a:t>
            </a:r>
            <a:r>
              <a:rPr lang="en-US" sz="2400" b="1" dirty="0" err="1"/>
              <a:t>matriz</a:t>
            </a:r>
            <a:r>
              <a:rPr lang="en-US" sz="2400" b="1" dirty="0"/>
              <a:t> </a:t>
            </a:r>
            <a:r>
              <a:rPr lang="en-US" sz="2400" b="1" dirty="0" err="1"/>
              <a:t>ampliada</a:t>
            </a:r>
            <a:r>
              <a:rPr lang="en-US" sz="2400" dirty="0"/>
              <a:t> del </a:t>
            </a:r>
            <a:r>
              <a:rPr lang="en-US" sz="2400" dirty="0" err="1"/>
              <a:t>sistema</a:t>
            </a:r>
            <a:r>
              <a:rPr lang="en-US" sz="2400" dirty="0"/>
              <a:t> lineal.</a:t>
            </a:r>
          </a:p>
          <a:p>
            <a:pPr algn="ctr"/>
            <a:endParaRPr lang="en-US" sz="2400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99600F1-76E8-41D4-BEB1-10D7C83BAF36}"/>
              </a:ext>
            </a:extLst>
          </p:cNvPr>
          <p:cNvSpPr/>
          <p:nvPr/>
        </p:nvSpPr>
        <p:spPr>
          <a:xfrm>
            <a:off x="8307506" y="5178709"/>
            <a:ext cx="2402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25E4F"/>
                </a:solidFill>
              </a:rPr>
              <a:t>calcular</a:t>
            </a:r>
            <a:r>
              <a:rPr lang="en-US" sz="2400" b="1" dirty="0">
                <a:solidFill>
                  <a:srgbClr val="F25E4F"/>
                </a:solidFill>
              </a:rPr>
              <a:t> el  </a:t>
            </a:r>
            <a:r>
              <a:rPr lang="en-US" sz="2400" b="1" dirty="0" err="1">
                <a:solidFill>
                  <a:srgbClr val="F25E4F"/>
                </a:solidFill>
              </a:rPr>
              <a:t>rango</a:t>
            </a:r>
            <a:r>
              <a:rPr lang="en-US" sz="2400" b="1" dirty="0">
                <a:solidFill>
                  <a:srgbClr val="F25E4F"/>
                </a:solidFill>
              </a:rPr>
              <a:t> </a:t>
            </a:r>
            <a:endParaRPr lang="en-GB" sz="2400" dirty="0"/>
          </a:p>
        </p:txBody>
      </p:sp>
      <p:cxnSp>
        <p:nvCxnSpPr>
          <p:cNvPr id="21" name="Conexão reta unidirecional 20">
            <a:extLst>
              <a:ext uri="{FF2B5EF4-FFF2-40B4-BE49-F238E27FC236}">
                <a16:creationId xmlns:a16="http://schemas.microsoft.com/office/drawing/2014/main" id="{1AF39434-9FC5-403F-B5A0-48D165492560}"/>
              </a:ext>
            </a:extLst>
          </p:cNvPr>
          <p:cNvCxnSpPr>
            <a:cxnSpLocks/>
          </p:cNvCxnSpPr>
          <p:nvPr/>
        </p:nvCxnSpPr>
        <p:spPr>
          <a:xfrm flipH="1" flipV="1">
            <a:off x="9879258" y="4392471"/>
            <a:ext cx="467361" cy="86688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2C93CC8D-FD01-492D-805A-533C8A559ED1}"/>
              </a:ext>
            </a:extLst>
          </p:cNvPr>
          <p:cNvSpPr/>
          <p:nvPr/>
        </p:nvSpPr>
        <p:spPr>
          <a:xfrm>
            <a:off x="9741914" y="5259351"/>
            <a:ext cx="872465" cy="38847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8AFAB67A-DA90-4176-9206-C34940E10F5F}"/>
              </a:ext>
            </a:extLst>
          </p:cNvPr>
          <p:cNvSpPr/>
          <p:nvPr/>
        </p:nvSpPr>
        <p:spPr>
          <a:xfrm>
            <a:off x="7386320" y="3071132"/>
            <a:ext cx="4206240" cy="130462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6298C872-A0AD-4B4A-80C2-B60F60ACB564}"/>
              </a:ext>
            </a:extLst>
          </p:cNvPr>
          <p:cNvSpPr/>
          <p:nvPr/>
        </p:nvSpPr>
        <p:spPr>
          <a:xfrm>
            <a:off x="7563317" y="3138231"/>
            <a:ext cx="3891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/>
              <a:t>¡</a:t>
            </a:r>
            <a:r>
              <a:rPr lang="en-GB" sz="2400" dirty="0" err="1"/>
              <a:t>Consulte</a:t>
            </a:r>
            <a:r>
              <a:rPr lang="en-GB" sz="2400" dirty="0"/>
              <a:t> la</a:t>
            </a:r>
            <a:r>
              <a:rPr lang="en-GB" sz="2400" i="1" dirty="0"/>
              <a:t> </a:t>
            </a:r>
            <a:r>
              <a:rPr lang="en-GB" sz="2400" b="1" i="1" dirty="0" err="1"/>
              <a:t>Lección</a:t>
            </a:r>
            <a:r>
              <a:rPr lang="en-GB" sz="2400" b="1" i="1" dirty="0"/>
              <a:t> 13</a:t>
            </a:r>
            <a:r>
              <a:rPr lang="en-GB" sz="2400" dirty="0"/>
              <a:t> </a:t>
            </a:r>
            <a:r>
              <a:rPr lang="en-GB" sz="2400" dirty="0" err="1"/>
              <a:t>si</a:t>
            </a:r>
            <a:r>
              <a:rPr lang="en-GB" sz="2400" dirty="0"/>
              <a:t> no </a:t>
            </a:r>
            <a:r>
              <a:rPr lang="en-GB" sz="2400" dirty="0" err="1"/>
              <a:t>recuerda</a:t>
            </a:r>
            <a:r>
              <a:rPr lang="en-GB" sz="2400" dirty="0"/>
              <a:t> </a:t>
            </a:r>
            <a:r>
              <a:rPr lang="en-GB" sz="2400" dirty="0" err="1"/>
              <a:t>cómo</a:t>
            </a:r>
            <a:r>
              <a:rPr lang="en-GB" sz="2400" dirty="0"/>
              <a:t> </a:t>
            </a:r>
            <a:r>
              <a:rPr lang="en-GB" sz="2400" dirty="0" err="1"/>
              <a:t>determinar</a:t>
            </a:r>
            <a:r>
              <a:rPr lang="en-GB" sz="2400" dirty="0"/>
              <a:t> el  </a:t>
            </a:r>
            <a:r>
              <a:rPr lang="en-GB" sz="2400" b="1" dirty="0" err="1"/>
              <a:t>rango</a:t>
            </a:r>
            <a:r>
              <a:rPr lang="en-GB" sz="2400" b="1" dirty="0"/>
              <a:t> de una </a:t>
            </a:r>
            <a:r>
              <a:rPr lang="en-GB" sz="2400" b="1" dirty="0" err="1"/>
              <a:t>matriz</a:t>
            </a:r>
            <a:r>
              <a:rPr lang="en-GB" sz="2400" dirty="0"/>
              <a:t>!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8764C3EB-6C85-4B72-9F29-A6E32FD539E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563" y="1534160"/>
            <a:ext cx="1769045" cy="1610052"/>
          </a:xfrm>
          <a:prstGeom prst="rect">
            <a:avLst/>
          </a:prstGeom>
        </p:spPr>
      </p:pic>
      <p:sp>
        <p:nvSpPr>
          <p:cNvPr id="22" name="Retângulo: Cantos Arredondados 23">
            <a:hlinkClick r:id="rId8" action="ppaction://hlinksldjump"/>
            <a:extLst>
              <a:ext uri="{FF2B5EF4-FFF2-40B4-BE49-F238E27FC236}">
                <a16:creationId xmlns:a16="http://schemas.microsoft.com/office/drawing/2014/main" id="{132FF433-D84E-44BF-8E53-00FD917101BC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7" name="Retângulo: Cantos Arredondados 24">
            <a:hlinkClick r:id="rId9" action="ppaction://hlinksldjump"/>
            <a:extLst>
              <a:ext uri="{FF2B5EF4-FFF2-40B4-BE49-F238E27FC236}">
                <a16:creationId xmlns:a16="http://schemas.microsoft.com/office/drawing/2014/main" id="{0AA94351-2534-4630-A484-9AB2901B7B42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25">
            <a:hlinkClick r:id="rId10" action="ppaction://hlinksldjump"/>
            <a:extLst>
              <a:ext uri="{FF2B5EF4-FFF2-40B4-BE49-F238E27FC236}">
                <a16:creationId xmlns:a16="http://schemas.microsoft.com/office/drawing/2014/main" id="{6FF6FFF8-C49E-4BDE-8257-CCA669E2DF00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39" name="Retângulo: Cantos Arredondados 20">
            <a:hlinkClick r:id="rId11" action="ppaction://hlinksldjump"/>
            <a:extLst>
              <a:ext uri="{FF2B5EF4-FFF2-40B4-BE49-F238E27FC236}">
                <a16:creationId xmlns:a16="http://schemas.microsoft.com/office/drawing/2014/main" id="{AEEA3B18-122E-4006-A3DF-DE21BC9AD0BE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1" name="Retângulo: Cantos Arredondados 21">
            <a:hlinkClick r:id="rId12" action="ppaction://hlinksldjump"/>
            <a:extLst>
              <a:ext uri="{FF2B5EF4-FFF2-40B4-BE49-F238E27FC236}">
                <a16:creationId xmlns:a16="http://schemas.microsoft.com/office/drawing/2014/main" id="{5648DEBA-A5A8-485A-9C0A-F6377215F721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2" name="Retângulo: Cantos Arredondados 22">
            <a:hlinkClick r:id="rId13" action="ppaction://hlinksldjump"/>
            <a:extLst>
              <a:ext uri="{FF2B5EF4-FFF2-40B4-BE49-F238E27FC236}">
                <a16:creationId xmlns:a16="http://schemas.microsoft.com/office/drawing/2014/main" id="{E8308007-729D-47EE-A118-1ACFC0B6ACC4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497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2079061" y="231008"/>
            <a:ext cx="9914016" cy="6210353"/>
          </a:xfrm>
          <a:prstGeom prst="roundRect">
            <a:avLst>
              <a:gd name="adj" fmla="val 3420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s-ES" sz="2000" b="1" u="sng" dirty="0">
              <a:solidFill>
                <a:srgbClr val="FF00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270441" y="852685"/>
            <a:ext cx="948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Una </a:t>
            </a:r>
            <a:r>
              <a:rPr lang="en-US" sz="2400" dirty="0" err="1"/>
              <a:t>vez</a:t>
            </a:r>
            <a:r>
              <a:rPr lang="en-US" sz="2400" dirty="0"/>
              <a:t> </a:t>
            </a:r>
            <a:r>
              <a:rPr lang="en-US" sz="2400" dirty="0" err="1"/>
              <a:t>calculado</a:t>
            </a:r>
            <a:r>
              <a:rPr lang="en-US" sz="2400" dirty="0"/>
              <a:t> el </a:t>
            </a:r>
            <a:r>
              <a:rPr lang="en-US" sz="2400" dirty="0" err="1"/>
              <a:t>rango</a:t>
            </a:r>
            <a:r>
              <a:rPr lang="en-US" sz="2400" dirty="0"/>
              <a:t> de la </a:t>
            </a:r>
            <a:r>
              <a:rPr lang="en-US" sz="2400" b="1" dirty="0" err="1"/>
              <a:t>matriz</a:t>
            </a:r>
            <a:r>
              <a:rPr lang="en-US" sz="2400" b="1" dirty="0"/>
              <a:t> de </a:t>
            </a:r>
            <a:r>
              <a:rPr lang="en-US" sz="2400" b="1" dirty="0" err="1"/>
              <a:t>coeficientes</a:t>
            </a:r>
            <a:r>
              <a:rPr lang="en-US" sz="2400" dirty="0"/>
              <a:t> y el de la </a:t>
            </a:r>
            <a:r>
              <a:rPr lang="en-US" sz="2400" b="1" dirty="0" err="1"/>
              <a:t>matriz</a:t>
            </a:r>
            <a:r>
              <a:rPr lang="en-US" sz="2400" b="1" dirty="0"/>
              <a:t> </a:t>
            </a:r>
            <a:r>
              <a:rPr lang="en-US" sz="2400" b="1" dirty="0" err="1"/>
              <a:t>ampliada</a:t>
            </a:r>
            <a:r>
              <a:rPr lang="en-US" sz="2400" dirty="0"/>
              <a:t> del </a:t>
            </a:r>
            <a:r>
              <a:rPr lang="en-US" sz="2400" dirty="0" err="1"/>
              <a:t>sistema</a:t>
            </a:r>
            <a:r>
              <a:rPr lang="en-US" sz="2400" dirty="0"/>
              <a:t> lineal, se </a:t>
            </a:r>
            <a:r>
              <a:rPr lang="en-US" sz="2400" dirty="0" err="1"/>
              <a:t>puede</a:t>
            </a:r>
            <a:r>
              <a:rPr lang="en-US" sz="2400" dirty="0"/>
              <a:t> </a:t>
            </a:r>
            <a:r>
              <a:rPr lang="en-US" sz="2400" dirty="0" err="1"/>
              <a:t>concluir</a:t>
            </a:r>
            <a:r>
              <a:rPr lang="en-US" sz="2400" dirty="0"/>
              <a:t>: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2270441" y="325689"/>
            <a:ext cx="948084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F25E4F"/>
                </a:solidFill>
              </a:rPr>
              <a:t>Existencia</a:t>
            </a:r>
            <a:r>
              <a:rPr lang="en-US" sz="2400" b="1" u="sng" dirty="0">
                <a:solidFill>
                  <a:srgbClr val="F25E4F"/>
                </a:solidFill>
              </a:rPr>
              <a:t> y </a:t>
            </a:r>
            <a:r>
              <a:rPr lang="en-US" sz="2400" b="1" u="sng" dirty="0" err="1">
                <a:solidFill>
                  <a:srgbClr val="F25E4F"/>
                </a:solidFill>
              </a:rPr>
              <a:t>Unicidad</a:t>
            </a:r>
            <a:r>
              <a:rPr lang="en-US" sz="2400" b="1" u="sng" dirty="0">
                <a:solidFill>
                  <a:srgbClr val="F25E4F"/>
                </a:solidFill>
              </a:rPr>
              <a:t> de </a:t>
            </a:r>
            <a:r>
              <a:rPr lang="en-US" sz="2400" b="1" u="sng" dirty="0" err="1">
                <a:solidFill>
                  <a:srgbClr val="F25E4F"/>
                </a:solidFill>
              </a:rPr>
              <a:t>soluciones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en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sistemas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lineales</a:t>
            </a:r>
            <a:endParaRPr lang="en-US" sz="2400" b="1" u="sng" dirty="0">
              <a:solidFill>
                <a:srgbClr val="F25E4F"/>
              </a:solidFill>
            </a:endParaRPr>
          </a:p>
        </p:txBody>
      </p:sp>
      <p:pic>
        <p:nvPicPr>
          <p:cNvPr id="17" name="Imagem 6">
            <a:extLst>
              <a:ext uri="{FF2B5EF4-FFF2-40B4-BE49-F238E27FC236}">
                <a16:creationId xmlns:a16="http://schemas.microsoft.com/office/drawing/2014/main" id="{A41768FD-582B-4DCB-A2FA-206C4C56C1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6" name="CuadroTexto 14">
            <a:extLst>
              <a:ext uri="{FF2B5EF4-FFF2-40B4-BE49-F238E27FC236}">
                <a16:creationId xmlns:a16="http://schemas.microsoft.com/office/drawing/2014/main" id="{91D697BA-1F38-4D23-A15B-A643A96567C1}"/>
              </a:ext>
            </a:extLst>
          </p:cNvPr>
          <p:cNvSpPr txBox="1"/>
          <p:nvPr/>
        </p:nvSpPr>
        <p:spPr>
          <a:xfrm>
            <a:off x="2362354" y="1770175"/>
            <a:ext cx="948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25E4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/>
              <a:t>Si el </a:t>
            </a:r>
            <a:r>
              <a:rPr lang="en-US" sz="2400" dirty="0" err="1"/>
              <a:t>rango</a:t>
            </a:r>
            <a:r>
              <a:rPr lang="en-US" sz="2400" dirty="0"/>
              <a:t> de la </a:t>
            </a:r>
            <a:r>
              <a:rPr lang="en-US" sz="2400" dirty="0" err="1"/>
              <a:t>matriz</a:t>
            </a:r>
            <a:r>
              <a:rPr lang="en-US" sz="2400" dirty="0"/>
              <a:t> de </a:t>
            </a:r>
            <a:r>
              <a:rPr lang="en-US" sz="2400" dirty="0" err="1"/>
              <a:t>coeficientes</a:t>
            </a:r>
            <a:r>
              <a:rPr lang="en-US" sz="2400" dirty="0"/>
              <a:t> es </a:t>
            </a:r>
            <a:r>
              <a:rPr lang="en-US" sz="2400" b="1" dirty="0" err="1"/>
              <a:t>diferente</a:t>
            </a:r>
            <a:r>
              <a:rPr lang="en-US" sz="2400" b="1" dirty="0"/>
              <a:t> </a:t>
            </a:r>
            <a:r>
              <a:rPr lang="en-US" sz="2400" dirty="0"/>
              <a:t>del </a:t>
            </a:r>
            <a:r>
              <a:rPr lang="en-US" sz="2400" dirty="0" err="1"/>
              <a:t>rango</a:t>
            </a:r>
            <a:r>
              <a:rPr lang="en-US" sz="2400" dirty="0"/>
              <a:t> de la </a:t>
            </a:r>
            <a:r>
              <a:rPr lang="en-US" sz="2400" dirty="0" err="1"/>
              <a:t>matriz</a:t>
            </a:r>
            <a:r>
              <a:rPr lang="en-US" sz="2400" dirty="0"/>
              <a:t> </a:t>
            </a:r>
            <a:r>
              <a:rPr lang="en-US" sz="2400" dirty="0" err="1"/>
              <a:t>ampliada</a:t>
            </a:r>
            <a:r>
              <a:rPr lang="en-US" sz="2400" dirty="0"/>
              <a:t>, </a:t>
            </a:r>
            <a:r>
              <a:rPr lang="en-US" sz="2400" b="1" dirty="0">
                <a:solidFill>
                  <a:srgbClr val="F25E4F"/>
                </a:solidFill>
              </a:rPr>
              <a:t>el </a:t>
            </a:r>
            <a:r>
              <a:rPr lang="en-US" sz="2400" b="1" dirty="0" err="1">
                <a:solidFill>
                  <a:srgbClr val="F25E4F"/>
                </a:solidFill>
              </a:rPr>
              <a:t>sistema</a:t>
            </a:r>
            <a:r>
              <a:rPr lang="en-US" sz="2400" b="1" dirty="0">
                <a:solidFill>
                  <a:srgbClr val="F25E4F"/>
                </a:solidFill>
              </a:rPr>
              <a:t> es incompatible</a:t>
            </a:r>
            <a:r>
              <a:rPr lang="en-US" sz="2400" dirty="0"/>
              <a:t>.</a:t>
            </a:r>
          </a:p>
        </p:txBody>
      </p:sp>
      <p:sp>
        <p:nvSpPr>
          <p:cNvPr id="37" name="CuadroTexto 14">
            <a:extLst>
              <a:ext uri="{FF2B5EF4-FFF2-40B4-BE49-F238E27FC236}">
                <a16:creationId xmlns:a16="http://schemas.microsoft.com/office/drawing/2014/main" id="{6E7139A7-D474-4E14-94ED-6A6E8E4D553D}"/>
              </a:ext>
            </a:extLst>
          </p:cNvPr>
          <p:cNvSpPr txBox="1"/>
          <p:nvPr/>
        </p:nvSpPr>
        <p:spPr>
          <a:xfrm>
            <a:off x="2355208" y="2629304"/>
            <a:ext cx="948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25E4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/>
              <a:t>Si el </a:t>
            </a:r>
            <a:r>
              <a:rPr lang="en-US" sz="2400" dirty="0" err="1"/>
              <a:t>rango</a:t>
            </a:r>
            <a:r>
              <a:rPr lang="en-US" sz="2400" dirty="0"/>
              <a:t> de la </a:t>
            </a:r>
            <a:r>
              <a:rPr lang="en-US" sz="2400" dirty="0" err="1"/>
              <a:t>matriz</a:t>
            </a:r>
            <a:r>
              <a:rPr lang="en-US" sz="2400" dirty="0"/>
              <a:t> de </a:t>
            </a:r>
            <a:r>
              <a:rPr lang="en-US" sz="2400" dirty="0" err="1"/>
              <a:t>coeficientes</a:t>
            </a:r>
            <a:r>
              <a:rPr lang="en-US" sz="2400" dirty="0"/>
              <a:t> es </a:t>
            </a:r>
            <a:r>
              <a:rPr lang="en-US" sz="2400" b="1" dirty="0" err="1"/>
              <a:t>igual</a:t>
            </a:r>
            <a:r>
              <a:rPr lang="en-US" sz="2400" b="1" dirty="0"/>
              <a:t> </a:t>
            </a:r>
            <a:r>
              <a:rPr lang="en-US" sz="2400" dirty="0"/>
              <a:t>al </a:t>
            </a:r>
            <a:r>
              <a:rPr lang="en-US" sz="2400" dirty="0" err="1"/>
              <a:t>rango</a:t>
            </a:r>
            <a:r>
              <a:rPr lang="en-US" sz="2400" dirty="0"/>
              <a:t> de la </a:t>
            </a:r>
            <a:r>
              <a:rPr lang="en-US" sz="2400" dirty="0" err="1"/>
              <a:t>matriz</a:t>
            </a:r>
            <a:r>
              <a:rPr lang="en-US" sz="2400" dirty="0"/>
              <a:t> </a:t>
            </a:r>
            <a:r>
              <a:rPr lang="en-US" sz="2400" dirty="0" err="1"/>
              <a:t>ampliada</a:t>
            </a:r>
            <a:r>
              <a:rPr lang="en-US" sz="2400" dirty="0"/>
              <a:t>, </a:t>
            </a:r>
            <a:r>
              <a:rPr lang="en-US" sz="2400" b="1" dirty="0">
                <a:solidFill>
                  <a:srgbClr val="F25E4F"/>
                </a:solidFill>
              </a:rPr>
              <a:t>el </a:t>
            </a:r>
            <a:r>
              <a:rPr lang="en-US" sz="2400" b="1" dirty="0" err="1">
                <a:solidFill>
                  <a:srgbClr val="F25E4F"/>
                </a:solidFill>
              </a:rPr>
              <a:t>sistema</a:t>
            </a:r>
            <a:r>
              <a:rPr lang="en-US" sz="2400" b="1" dirty="0">
                <a:solidFill>
                  <a:srgbClr val="F25E4F"/>
                </a:solidFill>
              </a:rPr>
              <a:t> es compatible</a:t>
            </a:r>
            <a:r>
              <a:rPr lang="en-US" sz="2400" dirty="0"/>
              <a:t>. </a:t>
            </a:r>
          </a:p>
        </p:txBody>
      </p:sp>
      <p:sp>
        <p:nvSpPr>
          <p:cNvPr id="40" name="CuadroTexto 13">
            <a:extLst>
              <a:ext uri="{FF2B5EF4-FFF2-40B4-BE49-F238E27FC236}">
                <a16:creationId xmlns:a16="http://schemas.microsoft.com/office/drawing/2014/main" id="{4B0555D4-EDE4-4D56-8777-58D543ACCBF4}"/>
              </a:ext>
            </a:extLst>
          </p:cNvPr>
          <p:cNvSpPr txBox="1"/>
          <p:nvPr/>
        </p:nvSpPr>
        <p:spPr>
          <a:xfrm>
            <a:off x="2378683" y="5385970"/>
            <a:ext cx="9397728" cy="911364"/>
          </a:xfrm>
          <a:prstGeom prst="roundRect">
            <a:avLst>
              <a:gd name="adj" fmla="val 15562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Una </a:t>
            </a:r>
            <a:r>
              <a:rPr lang="en-US" sz="2400" dirty="0" err="1"/>
              <a:t>manera</a:t>
            </a:r>
            <a:r>
              <a:rPr lang="en-US" sz="2400" dirty="0"/>
              <a:t> para </a:t>
            </a:r>
            <a:r>
              <a:rPr lang="en-US" sz="2400" dirty="0" err="1"/>
              <a:t>contestar</a:t>
            </a:r>
            <a:r>
              <a:rPr lang="en-US" sz="2400" dirty="0"/>
              <a:t> </a:t>
            </a:r>
            <a:r>
              <a:rPr lang="en-US" sz="2400" dirty="0" err="1"/>
              <a:t>estas</a:t>
            </a:r>
            <a:r>
              <a:rPr lang="en-US" sz="2400" dirty="0"/>
              <a:t> </a:t>
            </a:r>
            <a:r>
              <a:rPr lang="en-US" sz="2400" dirty="0" err="1"/>
              <a:t>preguntas</a:t>
            </a:r>
            <a:r>
              <a:rPr lang="en-US" sz="2400" dirty="0"/>
              <a:t> es  </a:t>
            </a:r>
            <a:r>
              <a:rPr lang="en-US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check the rank </a:t>
            </a:r>
          </a:p>
          <a:p>
            <a:r>
              <a:rPr lang="en-US" sz="2400" dirty="0"/>
              <a:t>de la </a:t>
            </a:r>
            <a:r>
              <a:rPr lang="en-US" sz="2400" b="1" dirty="0" err="1"/>
              <a:t>matriz</a:t>
            </a:r>
            <a:r>
              <a:rPr lang="en-US" sz="2400" b="1" dirty="0"/>
              <a:t> de </a:t>
            </a:r>
            <a:r>
              <a:rPr lang="en-US" sz="2400" b="1" dirty="0" err="1"/>
              <a:t>coeficientes</a:t>
            </a:r>
            <a:r>
              <a:rPr lang="en-US" sz="2400" dirty="0"/>
              <a:t> y el de la </a:t>
            </a:r>
            <a:r>
              <a:rPr lang="en-US" sz="2400" b="1" dirty="0" err="1"/>
              <a:t>matriz</a:t>
            </a:r>
            <a:r>
              <a:rPr lang="en-US" sz="2400" b="1" dirty="0"/>
              <a:t> </a:t>
            </a:r>
            <a:r>
              <a:rPr lang="en-US" sz="2400" b="1" dirty="0" err="1"/>
              <a:t>ampliada</a:t>
            </a:r>
            <a:r>
              <a:rPr lang="en-US" sz="2400" dirty="0"/>
              <a:t> del </a:t>
            </a:r>
            <a:r>
              <a:rPr lang="en-US" sz="2400" dirty="0" err="1"/>
              <a:t>sistema</a:t>
            </a:r>
            <a:r>
              <a:rPr lang="en-US" sz="2400" dirty="0"/>
              <a:t> lineal.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99600F1-76E8-41D4-BEB1-10D7C83BAF36}"/>
              </a:ext>
            </a:extLst>
          </p:cNvPr>
          <p:cNvSpPr/>
          <p:nvPr/>
        </p:nvSpPr>
        <p:spPr>
          <a:xfrm>
            <a:off x="8214146" y="5421665"/>
            <a:ext cx="23339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25E4F"/>
                </a:solidFill>
              </a:rPr>
              <a:t>calcular</a:t>
            </a:r>
            <a:r>
              <a:rPr lang="en-US" sz="2400" b="1" dirty="0">
                <a:solidFill>
                  <a:srgbClr val="F25E4F"/>
                </a:solidFill>
              </a:rPr>
              <a:t> el </a:t>
            </a:r>
            <a:r>
              <a:rPr lang="en-US" sz="2400" b="1" dirty="0" err="1">
                <a:solidFill>
                  <a:srgbClr val="F25E4F"/>
                </a:solidFill>
              </a:rPr>
              <a:t>rango</a:t>
            </a:r>
            <a:r>
              <a:rPr lang="en-US" sz="2400" b="1" dirty="0">
                <a:solidFill>
                  <a:srgbClr val="F25E4F"/>
                </a:solidFill>
              </a:rPr>
              <a:t> </a:t>
            </a:r>
            <a:endParaRPr lang="en-GB" sz="2400" dirty="0"/>
          </a:p>
        </p:txBody>
      </p:sp>
      <p:sp>
        <p:nvSpPr>
          <p:cNvPr id="43" name="CuadroTexto 14">
            <a:extLst>
              <a:ext uri="{FF2B5EF4-FFF2-40B4-BE49-F238E27FC236}">
                <a16:creationId xmlns:a16="http://schemas.microsoft.com/office/drawing/2014/main" id="{65442E86-397E-4AC3-9500-57B867AE0499}"/>
              </a:ext>
            </a:extLst>
          </p:cNvPr>
          <p:cNvSpPr txBox="1"/>
          <p:nvPr/>
        </p:nvSpPr>
        <p:spPr>
          <a:xfrm>
            <a:off x="7223213" y="2985344"/>
            <a:ext cx="4932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F25E4F"/>
              </a:buClr>
              <a:buSzPct val="120000"/>
            </a:pP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este</a:t>
            </a:r>
            <a:r>
              <a:rPr lang="en-US" sz="2400" dirty="0"/>
              <a:t> </a:t>
            </a:r>
            <a:r>
              <a:rPr lang="en-US" sz="2400" dirty="0" err="1"/>
              <a:t>caso</a:t>
            </a:r>
            <a:r>
              <a:rPr lang="en-US" sz="2400" dirty="0"/>
              <a:t>, </a:t>
            </a:r>
            <a:r>
              <a:rPr lang="en-US" sz="2400" dirty="0" err="1"/>
              <a:t>podemos</a:t>
            </a:r>
            <a:r>
              <a:rPr lang="en-US" sz="2400" dirty="0"/>
              <a:t> </a:t>
            </a:r>
            <a:r>
              <a:rPr lang="en-US" sz="2400" dirty="0" err="1"/>
              <a:t>decir</a:t>
            </a:r>
            <a:r>
              <a:rPr lang="en-US" sz="2400" dirty="0"/>
              <a:t> que </a:t>
            </a:r>
            <a:r>
              <a:rPr lang="en-US" sz="2400" dirty="0" err="1"/>
              <a:t>si</a:t>
            </a:r>
            <a:r>
              <a:rPr lang="en-US" sz="2400" dirty="0"/>
              <a:t>... </a:t>
            </a:r>
          </a:p>
        </p:txBody>
      </p:sp>
      <p:sp>
        <p:nvSpPr>
          <p:cNvPr id="45" name="CuadroTexto 14">
            <a:extLst>
              <a:ext uri="{FF2B5EF4-FFF2-40B4-BE49-F238E27FC236}">
                <a16:creationId xmlns:a16="http://schemas.microsoft.com/office/drawing/2014/main" id="{4FA43D76-BC6D-42CE-A35E-E891D47B31C4}"/>
              </a:ext>
            </a:extLst>
          </p:cNvPr>
          <p:cNvSpPr txBox="1"/>
          <p:nvPr/>
        </p:nvSpPr>
        <p:spPr>
          <a:xfrm>
            <a:off x="2362354" y="3441027"/>
            <a:ext cx="9396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buClr>
                <a:srgbClr val="F25E4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/>
              <a:t>Los </a:t>
            </a:r>
            <a:r>
              <a:rPr lang="en-US" sz="2400" dirty="0" err="1"/>
              <a:t>rangos</a:t>
            </a:r>
            <a:r>
              <a:rPr lang="en-US" sz="2400" dirty="0"/>
              <a:t> (</a:t>
            </a:r>
            <a:r>
              <a:rPr lang="en-US" sz="2400" dirty="0" err="1"/>
              <a:t>iguales</a:t>
            </a:r>
            <a:r>
              <a:rPr lang="en-US" sz="2400" dirty="0"/>
              <a:t>) </a:t>
            </a:r>
            <a:r>
              <a:rPr lang="en-US" sz="2400" dirty="0" err="1"/>
              <a:t>también</a:t>
            </a:r>
            <a:r>
              <a:rPr lang="en-US" sz="2400" dirty="0"/>
              <a:t> son </a:t>
            </a:r>
            <a:r>
              <a:rPr lang="en-US" sz="2400" b="1" dirty="0" err="1"/>
              <a:t>iguales</a:t>
            </a:r>
            <a:r>
              <a:rPr lang="en-US" sz="2400" dirty="0"/>
              <a:t> al </a:t>
            </a:r>
            <a:r>
              <a:rPr lang="en-US" sz="2400" dirty="0" err="1"/>
              <a:t>número</a:t>
            </a:r>
            <a:r>
              <a:rPr lang="en-US" sz="2400" dirty="0"/>
              <a:t> de variables (</a:t>
            </a:r>
            <a:r>
              <a:rPr lang="en-US" sz="2400" dirty="0" err="1"/>
              <a:t>incógnitas</a:t>
            </a:r>
            <a:r>
              <a:rPr lang="en-US" sz="2400" dirty="0"/>
              <a:t>) </a:t>
            </a:r>
            <a:r>
              <a:rPr lang="en-US" sz="2400" b="1" dirty="0">
                <a:solidFill>
                  <a:srgbClr val="F25E4F"/>
                </a:solidFill>
              </a:rPr>
              <a:t>el </a:t>
            </a:r>
            <a:r>
              <a:rPr lang="en-US" sz="2400" b="1" dirty="0" err="1">
                <a:solidFill>
                  <a:srgbClr val="F25E4F"/>
                </a:solidFill>
              </a:rPr>
              <a:t>sistema</a:t>
            </a:r>
            <a:r>
              <a:rPr lang="en-US" sz="2400" b="1" dirty="0">
                <a:solidFill>
                  <a:srgbClr val="F25E4F"/>
                </a:solidFill>
              </a:rPr>
              <a:t> </a:t>
            </a:r>
            <a:r>
              <a:rPr lang="en-US" sz="2400" dirty="0" err="1"/>
              <a:t>tiene</a:t>
            </a:r>
            <a:r>
              <a:rPr lang="en-US" sz="2400" dirty="0"/>
              <a:t> una </a:t>
            </a:r>
            <a:r>
              <a:rPr lang="en-US" sz="2400" b="1" dirty="0" err="1">
                <a:solidFill>
                  <a:srgbClr val="F25E4F"/>
                </a:solidFill>
              </a:rPr>
              <a:t>única</a:t>
            </a:r>
            <a:r>
              <a:rPr lang="en-US" sz="2400" b="1" dirty="0">
                <a:solidFill>
                  <a:srgbClr val="F25E4F"/>
                </a:solidFill>
              </a:rPr>
              <a:t> </a:t>
            </a:r>
            <a:r>
              <a:rPr lang="en-US" sz="2400" b="1" dirty="0" err="1">
                <a:solidFill>
                  <a:srgbClr val="F25E4F"/>
                </a:solidFill>
              </a:rPr>
              <a:t>solución</a:t>
            </a:r>
            <a:r>
              <a:rPr lang="en-US" sz="2400" dirty="0"/>
              <a:t>. </a:t>
            </a:r>
          </a:p>
        </p:txBody>
      </p:sp>
      <p:sp>
        <p:nvSpPr>
          <p:cNvPr id="46" name="CuadroTexto 14">
            <a:extLst>
              <a:ext uri="{FF2B5EF4-FFF2-40B4-BE49-F238E27FC236}">
                <a16:creationId xmlns:a16="http://schemas.microsoft.com/office/drawing/2014/main" id="{0D383B2C-EA0C-45AF-B484-4BA95610941B}"/>
              </a:ext>
            </a:extLst>
          </p:cNvPr>
          <p:cNvSpPr txBox="1"/>
          <p:nvPr/>
        </p:nvSpPr>
        <p:spPr>
          <a:xfrm>
            <a:off x="2354177" y="4222808"/>
            <a:ext cx="9313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buClr>
                <a:srgbClr val="F25E4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/>
              <a:t>Los </a:t>
            </a:r>
            <a:r>
              <a:rPr lang="en-US" sz="2400" dirty="0" err="1"/>
              <a:t>rangos</a:t>
            </a:r>
            <a:r>
              <a:rPr lang="en-US" sz="2400" dirty="0"/>
              <a:t> (</a:t>
            </a:r>
            <a:r>
              <a:rPr lang="en-US" sz="2400" dirty="0" err="1"/>
              <a:t>iguales</a:t>
            </a:r>
            <a:r>
              <a:rPr lang="en-US" sz="2400" dirty="0"/>
              <a:t>) son </a:t>
            </a:r>
            <a:r>
              <a:rPr lang="en-US" sz="2400" dirty="0" err="1"/>
              <a:t>inferiores</a:t>
            </a:r>
            <a:r>
              <a:rPr lang="en-US" sz="2400" dirty="0"/>
              <a:t> al </a:t>
            </a:r>
            <a:r>
              <a:rPr lang="en-US" sz="2400" dirty="0" err="1"/>
              <a:t>número</a:t>
            </a:r>
            <a:r>
              <a:rPr lang="en-US" sz="2400" dirty="0"/>
              <a:t> de variables (</a:t>
            </a:r>
            <a:r>
              <a:rPr lang="en-US" sz="2400" dirty="0" err="1"/>
              <a:t>incógnitas</a:t>
            </a:r>
            <a:r>
              <a:rPr lang="en-US" sz="2400" dirty="0"/>
              <a:t>) </a:t>
            </a:r>
            <a:r>
              <a:rPr lang="en-US" sz="2400" b="1" dirty="0">
                <a:solidFill>
                  <a:srgbClr val="F25E4F"/>
                </a:solidFill>
              </a:rPr>
              <a:t>el </a:t>
            </a:r>
            <a:r>
              <a:rPr lang="en-US" sz="2400" b="1" dirty="0" err="1">
                <a:solidFill>
                  <a:srgbClr val="F25E4F"/>
                </a:solidFill>
              </a:rPr>
              <a:t>sistema</a:t>
            </a:r>
            <a:r>
              <a:rPr lang="en-US" sz="2400" b="1" dirty="0">
                <a:solidFill>
                  <a:srgbClr val="F25E4F"/>
                </a:solidFill>
              </a:rPr>
              <a:t> </a:t>
            </a:r>
            <a:r>
              <a:rPr lang="en-US" sz="2400" dirty="0" err="1"/>
              <a:t>tiene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rgbClr val="F25E4F"/>
                </a:solidFill>
              </a:rPr>
              <a:t>infinitas</a:t>
            </a:r>
            <a:r>
              <a:rPr lang="en-US" sz="2400" b="1" dirty="0">
                <a:solidFill>
                  <a:srgbClr val="F25E4F"/>
                </a:solidFill>
              </a:rPr>
              <a:t> </a:t>
            </a:r>
            <a:r>
              <a:rPr lang="en-US" sz="2400" b="1" dirty="0" err="1">
                <a:solidFill>
                  <a:srgbClr val="F25E4F"/>
                </a:solidFill>
              </a:rPr>
              <a:t>soluciones</a:t>
            </a:r>
            <a:r>
              <a:rPr lang="en-US" sz="2400" b="1" dirty="0"/>
              <a:t>.</a:t>
            </a:r>
            <a:endParaRPr lang="en-US" sz="2400" dirty="0"/>
          </a:p>
        </p:txBody>
      </p:sp>
      <p:sp>
        <p:nvSpPr>
          <p:cNvPr id="29" name="Retângulo: Cantos Arredondados 23">
            <a:hlinkClick r:id="rId6" action="ppaction://hlinksldjump"/>
            <a:extLst>
              <a:ext uri="{FF2B5EF4-FFF2-40B4-BE49-F238E27FC236}">
                <a16:creationId xmlns:a16="http://schemas.microsoft.com/office/drawing/2014/main" id="{A1CA9DC6-6D83-4DC5-809C-958CEDF8354A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5" name="Retângulo: Cantos Arredondados 24">
            <a:hlinkClick r:id="rId7" action="ppaction://hlinksldjump"/>
            <a:extLst>
              <a:ext uri="{FF2B5EF4-FFF2-40B4-BE49-F238E27FC236}">
                <a16:creationId xmlns:a16="http://schemas.microsoft.com/office/drawing/2014/main" id="{B4FD6C53-B3B5-4FC3-AD61-6BF09D06FD51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25">
            <a:hlinkClick r:id="rId8" action="ppaction://hlinksldjump"/>
            <a:extLst>
              <a:ext uri="{FF2B5EF4-FFF2-40B4-BE49-F238E27FC236}">
                <a16:creationId xmlns:a16="http://schemas.microsoft.com/office/drawing/2014/main" id="{4E36DDA9-DC1E-4F40-AF96-6D1AB2F45DEF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39" name="Retângulo: Cantos Arredondados 20">
            <a:hlinkClick r:id="rId9" action="ppaction://hlinksldjump"/>
            <a:extLst>
              <a:ext uri="{FF2B5EF4-FFF2-40B4-BE49-F238E27FC236}">
                <a16:creationId xmlns:a16="http://schemas.microsoft.com/office/drawing/2014/main" id="{38858740-8520-45E8-8F80-71DAE8423EB1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1" name="Retângulo: Cantos Arredondados 21">
            <a:hlinkClick r:id="rId10" action="ppaction://hlinksldjump"/>
            <a:extLst>
              <a:ext uri="{FF2B5EF4-FFF2-40B4-BE49-F238E27FC236}">
                <a16:creationId xmlns:a16="http://schemas.microsoft.com/office/drawing/2014/main" id="{74A27FBD-7408-4C38-806C-F341030069A4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2" name="Retângulo: Cantos Arredondados 22">
            <a:hlinkClick r:id="rId11" action="ppaction://hlinksldjump"/>
            <a:extLst>
              <a:ext uri="{FF2B5EF4-FFF2-40B4-BE49-F238E27FC236}">
                <a16:creationId xmlns:a16="http://schemas.microsoft.com/office/drawing/2014/main" id="{0AA4ED38-A246-41B9-BB3D-40E94A54FBC2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747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6" grpId="0"/>
      <p:bldP spid="37" grpId="0"/>
      <p:bldP spid="40" grpId="0" animBg="1"/>
      <p:bldP spid="7" grpId="0"/>
      <p:bldP spid="43" grpId="0"/>
      <p:bldP spid="45" grpId="0"/>
      <p:bldP spid="4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m 6">
            <a:extLst>
              <a:ext uri="{FF2B5EF4-FFF2-40B4-BE49-F238E27FC236}">
                <a16:creationId xmlns:a16="http://schemas.microsoft.com/office/drawing/2014/main" id="{2A174A8B-35A1-411D-9569-5B121F131A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3" name="Rectángulo redondeado 32"/>
          <p:cNvSpPr/>
          <p:nvPr/>
        </p:nvSpPr>
        <p:spPr>
          <a:xfrm>
            <a:off x="2079057" y="211755"/>
            <a:ext cx="9914021" cy="6352674"/>
          </a:xfrm>
          <a:prstGeom prst="roundRect">
            <a:avLst>
              <a:gd name="adj" fmla="val 2476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dirty="0"/>
          </a:p>
        </p:txBody>
      </p:sp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100869" y="354694"/>
            <a:ext cx="38814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s-ES" sz="2400" b="1" u="sng" dirty="0" err="1">
                <a:solidFill>
                  <a:srgbClr val="F25E4F"/>
                </a:solidFill>
              </a:rPr>
              <a:t>Discutir</a:t>
            </a:r>
            <a:r>
              <a:rPr lang="es-ES" altLang="es-ES" sz="2400" b="1" u="sng" dirty="0">
                <a:solidFill>
                  <a:srgbClr val="F25E4F"/>
                </a:solidFill>
              </a:rPr>
              <a:t> un sistema lineal </a:t>
            </a:r>
            <a:endParaRPr lang="es-ES" altLang="es-ES" sz="2400" dirty="0">
              <a:solidFill>
                <a:srgbClr val="F25E4F"/>
              </a:solidFill>
            </a:endParaRPr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2731154" y="975754"/>
            <a:ext cx="3251192" cy="863600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GB" altLang="es-ES" dirty="0" err="1"/>
              <a:t>Calcular</a:t>
            </a:r>
            <a:r>
              <a:rPr lang="en-GB" altLang="es-ES" dirty="0"/>
              <a:t> el</a:t>
            </a:r>
          </a:p>
          <a:p>
            <a:pPr algn="ctr"/>
            <a:r>
              <a:rPr lang="en-GB" altLang="es-ES" b="1" dirty="0" err="1">
                <a:solidFill>
                  <a:srgbClr val="F25E4F"/>
                </a:solidFill>
              </a:rPr>
              <a:t>rango</a:t>
            </a:r>
            <a:r>
              <a:rPr lang="en-GB" altLang="es-ES" dirty="0"/>
              <a:t> de la </a:t>
            </a:r>
            <a:r>
              <a:rPr lang="en-GB" altLang="es-ES" dirty="0" err="1"/>
              <a:t>matriz</a:t>
            </a:r>
            <a:r>
              <a:rPr lang="en-GB" altLang="es-ES" dirty="0"/>
              <a:t> de </a:t>
            </a:r>
            <a:r>
              <a:rPr lang="en-GB" altLang="es-ES" b="1" dirty="0" err="1"/>
              <a:t>coeficientes</a:t>
            </a:r>
            <a:r>
              <a:rPr lang="en-GB" altLang="es-ES" dirty="0"/>
              <a:t> </a:t>
            </a:r>
          </a:p>
          <a:p>
            <a:pPr algn="ctr"/>
            <a:r>
              <a:rPr lang="en-GB" altLang="es-ES" dirty="0"/>
              <a:t>y el de la </a:t>
            </a:r>
            <a:r>
              <a:rPr lang="en-GB" altLang="es-ES" dirty="0" err="1"/>
              <a:t>matriz</a:t>
            </a:r>
            <a:r>
              <a:rPr lang="en-GB" altLang="es-ES" dirty="0"/>
              <a:t> </a:t>
            </a:r>
            <a:r>
              <a:rPr lang="en-GB" altLang="es-ES" b="1" dirty="0" err="1"/>
              <a:t>ampliada</a:t>
            </a:r>
            <a:endParaRPr lang="en-GB" altLang="es-ES" dirty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5CF39FE8-CF4E-4076-A287-03BC010CD361}"/>
              </a:ext>
            </a:extLst>
          </p:cNvPr>
          <p:cNvGrpSpPr/>
          <p:nvPr/>
        </p:nvGrpSpPr>
        <p:grpSpPr>
          <a:xfrm>
            <a:off x="2233234" y="1839354"/>
            <a:ext cx="4000288" cy="1584325"/>
            <a:chOff x="1847154" y="1839354"/>
            <a:chExt cx="4000288" cy="1584325"/>
          </a:xfrm>
        </p:grpSpPr>
        <p:sp>
          <p:nvSpPr>
            <p:cNvPr id="15" name="AutoShape 10"/>
            <p:cNvSpPr>
              <a:spLocks noChangeArrowheads="1"/>
            </p:cNvSpPr>
            <p:nvPr/>
          </p:nvSpPr>
          <p:spPr bwMode="auto">
            <a:xfrm>
              <a:off x="1847154" y="2055254"/>
              <a:ext cx="4000288" cy="1368425"/>
            </a:xfrm>
            <a:prstGeom prst="flowChartProcess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altLang="es-ES" dirty="0" err="1"/>
                <a:t>Compatibilidad</a:t>
              </a:r>
              <a:r>
                <a:rPr lang="en-US" altLang="es-ES" dirty="0"/>
                <a:t> del </a:t>
              </a:r>
              <a:r>
                <a:rPr lang="en-US" altLang="es-ES" dirty="0" err="1"/>
                <a:t>sistema</a:t>
              </a:r>
              <a:r>
                <a:rPr lang="en-US" altLang="es-ES" dirty="0"/>
                <a:t> lineal</a:t>
              </a:r>
              <a:r>
                <a:rPr lang="es-ES" altLang="es-ES" dirty="0"/>
                <a:t>:</a:t>
              </a:r>
            </a:p>
            <a:p>
              <a:pPr algn="ctr"/>
              <a:r>
                <a:rPr lang="es-ES" altLang="es-ES" dirty="0"/>
                <a:t> (análisis del rango de las </a:t>
              </a:r>
              <a:r>
                <a:rPr lang="en-GB" altLang="es-ES" dirty="0"/>
                <a:t>matrices)</a:t>
              </a:r>
            </a:p>
            <a:p>
              <a:pPr algn="ctr"/>
              <a:r>
                <a:rPr lang="en-GB" altLang="es-ES" dirty="0"/>
                <a:t>Sea </a:t>
              </a:r>
              <a:r>
                <a:rPr lang="en-GB" altLang="es-ES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GB" altLang="es-ES" dirty="0"/>
                <a:t> = </a:t>
              </a:r>
              <a:r>
                <a:rPr lang="en-GB" altLang="es-ES" b="1" dirty="0" err="1"/>
                <a:t>rango</a:t>
              </a:r>
              <a:r>
                <a:rPr lang="en-GB" altLang="es-ES" b="1" dirty="0"/>
                <a:t> de la </a:t>
              </a:r>
              <a:r>
                <a:rPr lang="en-GB" altLang="es-ES" b="1" dirty="0" err="1"/>
                <a:t>matriz</a:t>
              </a:r>
              <a:r>
                <a:rPr lang="en-GB" altLang="es-ES" b="1" dirty="0"/>
                <a:t> de </a:t>
              </a:r>
              <a:r>
                <a:rPr lang="en-GB" altLang="es-ES" b="1" dirty="0" err="1"/>
                <a:t>Coeficientes</a:t>
              </a:r>
              <a:endParaRPr lang="en-GB" altLang="es-ES" b="1" dirty="0"/>
            </a:p>
            <a:p>
              <a:pPr algn="ctr"/>
              <a:r>
                <a:rPr lang="en-GB" altLang="es-ES" sz="2000" dirty="0">
                  <a:cs typeface="Times New Roman" panose="02020603050405020304" pitchFamily="18" charset="0"/>
                </a:rPr>
                <a:t>y</a:t>
              </a:r>
              <a:r>
                <a:rPr lang="en-GB" altLang="es-ES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</a:t>
              </a:r>
              <a:r>
                <a:rPr lang="en-GB" altLang="es-ES" dirty="0"/>
                <a:t> = </a:t>
              </a:r>
              <a:r>
                <a:rPr lang="en-GB" altLang="es-ES" b="1" dirty="0" err="1"/>
                <a:t>rango</a:t>
              </a:r>
              <a:r>
                <a:rPr lang="en-GB" altLang="es-ES" b="1" dirty="0"/>
                <a:t> de la </a:t>
              </a:r>
              <a:r>
                <a:rPr lang="en-GB" altLang="es-ES" b="1" dirty="0" err="1"/>
                <a:t>matriz</a:t>
              </a:r>
              <a:r>
                <a:rPr lang="en-GB" altLang="es-ES" b="1" dirty="0"/>
                <a:t> </a:t>
              </a:r>
              <a:r>
                <a:rPr lang="en-GB" altLang="es-ES" b="1" dirty="0" err="1"/>
                <a:t>Ampliada</a:t>
              </a:r>
              <a:endParaRPr lang="en-GB" altLang="es-ES" b="1" dirty="0"/>
            </a:p>
          </p:txBody>
        </p:sp>
        <p:cxnSp>
          <p:nvCxnSpPr>
            <p:cNvPr id="22" name="AutoShape 17"/>
            <p:cNvCxnSpPr>
              <a:cxnSpLocks noChangeShapeType="1"/>
              <a:stCxn id="14" idx="2"/>
              <a:endCxn id="15" idx="0"/>
            </p:cNvCxnSpPr>
            <p:nvPr/>
          </p:nvCxnSpPr>
          <p:spPr bwMode="auto">
            <a:xfrm flipH="1">
              <a:off x="3847298" y="1839354"/>
              <a:ext cx="123372" cy="21590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6517897D-21CA-4DD9-A838-967C22B0C556}"/>
              </a:ext>
            </a:extLst>
          </p:cNvPr>
          <p:cNvGrpSpPr/>
          <p:nvPr/>
        </p:nvGrpSpPr>
        <p:grpSpPr>
          <a:xfrm>
            <a:off x="3721754" y="3409577"/>
            <a:ext cx="1476375" cy="1560327"/>
            <a:chOff x="3335674" y="3409577"/>
            <a:chExt cx="1476375" cy="1560327"/>
          </a:xfrm>
        </p:grpSpPr>
        <p:sp>
          <p:nvSpPr>
            <p:cNvPr id="16" name="AutoShape 11"/>
            <p:cNvSpPr>
              <a:spLocks noChangeArrowheads="1"/>
            </p:cNvSpPr>
            <p:nvPr/>
          </p:nvSpPr>
          <p:spPr bwMode="auto">
            <a:xfrm>
              <a:off x="3335674" y="3603067"/>
              <a:ext cx="1476375" cy="1366837"/>
            </a:xfrm>
            <a:prstGeom prst="diamond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rgbClr val="F25E4F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es-ES" altLang="es-E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¿p</a:t>
              </a:r>
              <a:r>
                <a:rPr lang="es-ES" altLang="es-E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s-ES" altLang="es-E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es-ES" altLang="es-E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cxnSp>
          <p:nvCxnSpPr>
            <p:cNvPr id="23" name="AutoShape 18"/>
            <p:cNvCxnSpPr>
              <a:cxnSpLocks noChangeShapeType="1"/>
              <a:endCxn id="16" idx="0"/>
            </p:cNvCxnSpPr>
            <p:nvPr/>
          </p:nvCxnSpPr>
          <p:spPr bwMode="auto">
            <a:xfrm>
              <a:off x="4073861" y="3409577"/>
              <a:ext cx="1" cy="19349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C555E1EE-D20B-4096-9446-E31630260E59}"/>
              </a:ext>
            </a:extLst>
          </p:cNvPr>
          <p:cNvGrpSpPr/>
          <p:nvPr/>
        </p:nvGrpSpPr>
        <p:grpSpPr>
          <a:xfrm>
            <a:off x="8419166" y="3603067"/>
            <a:ext cx="2251075" cy="1366837"/>
            <a:chOff x="8033086" y="3603067"/>
            <a:chExt cx="2251075" cy="1366837"/>
          </a:xfrm>
        </p:grpSpPr>
        <p:sp>
          <p:nvSpPr>
            <p:cNvPr id="19" name="AutoShape 14"/>
            <p:cNvSpPr>
              <a:spLocks noChangeArrowheads="1"/>
            </p:cNvSpPr>
            <p:nvPr/>
          </p:nvSpPr>
          <p:spPr bwMode="auto">
            <a:xfrm>
              <a:off x="8807786" y="3603067"/>
              <a:ext cx="1476375" cy="1366837"/>
            </a:xfrm>
            <a:prstGeom prst="diamond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rgbClr val="F25E4F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es-ES" altLang="es-ES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¿p = q = n</a:t>
              </a:r>
              <a:r>
                <a:rPr lang="es-ES" alt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cxnSp>
          <p:nvCxnSpPr>
            <p:cNvPr id="26" name="AutoShape 21"/>
            <p:cNvCxnSpPr>
              <a:cxnSpLocks noChangeShapeType="1"/>
              <a:stCxn id="18" idx="3"/>
              <a:endCxn id="19" idx="1"/>
            </p:cNvCxnSpPr>
            <p:nvPr/>
          </p:nvCxnSpPr>
          <p:spPr bwMode="auto">
            <a:xfrm flipV="1">
              <a:off x="8033086" y="4286486"/>
              <a:ext cx="774700" cy="158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64987620-51AD-4B33-A2F3-DAF3205ACA29}"/>
              </a:ext>
            </a:extLst>
          </p:cNvPr>
          <p:cNvGrpSpPr/>
          <p:nvPr/>
        </p:nvGrpSpPr>
        <p:grpSpPr>
          <a:xfrm>
            <a:off x="3307416" y="4936884"/>
            <a:ext cx="2305050" cy="1366520"/>
            <a:chOff x="2921336" y="4936884"/>
            <a:chExt cx="2305050" cy="1366520"/>
          </a:xfrm>
        </p:grpSpPr>
        <p:sp>
          <p:nvSpPr>
            <p:cNvPr id="17" name="AutoShape 12"/>
            <p:cNvSpPr>
              <a:spLocks noChangeArrowheads="1"/>
            </p:cNvSpPr>
            <p:nvPr/>
          </p:nvSpPr>
          <p:spPr bwMode="auto">
            <a:xfrm>
              <a:off x="2921336" y="5439804"/>
              <a:ext cx="2305050" cy="863600"/>
            </a:xfrm>
            <a:prstGeom prst="flowChart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altLang="es-ES" b="1" u="sng" dirty="0">
                  <a:solidFill>
                    <a:srgbClr val="F25E4F"/>
                  </a:solidFill>
                </a:rPr>
                <a:t>Sistema Incompatible </a:t>
              </a:r>
            </a:p>
          </p:txBody>
        </p:sp>
        <p:cxnSp>
          <p:nvCxnSpPr>
            <p:cNvPr id="24" name="AutoShape 19"/>
            <p:cNvCxnSpPr>
              <a:cxnSpLocks noChangeShapeType="1"/>
              <a:stCxn id="16" idx="2"/>
              <a:endCxn id="17" idx="0"/>
            </p:cNvCxnSpPr>
            <p:nvPr/>
          </p:nvCxnSpPr>
          <p:spPr bwMode="auto">
            <a:xfrm flipH="1">
              <a:off x="4073861" y="4969904"/>
              <a:ext cx="10161" cy="469900"/>
            </a:xfrm>
            <a:prstGeom prst="straightConnector1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Rectangle 24"/>
            <p:cNvSpPr>
              <a:spLocks noChangeArrowheads="1"/>
            </p:cNvSpPr>
            <p:nvPr/>
          </p:nvSpPr>
          <p:spPr bwMode="auto">
            <a:xfrm>
              <a:off x="3566163" y="4936884"/>
              <a:ext cx="49674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sz="2000" b="1" dirty="0">
                  <a:solidFill>
                    <a:srgbClr val="C00000"/>
                  </a:solidFill>
                </a:rPr>
                <a:t>No</a:t>
              </a: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0C7D0BDA-71B7-499B-9CAB-802FB0805BED}"/>
              </a:ext>
            </a:extLst>
          </p:cNvPr>
          <p:cNvGrpSpPr/>
          <p:nvPr/>
        </p:nvGrpSpPr>
        <p:grpSpPr>
          <a:xfrm>
            <a:off x="5208289" y="3639579"/>
            <a:ext cx="3210877" cy="1296988"/>
            <a:chOff x="4822209" y="3639579"/>
            <a:chExt cx="3210877" cy="1296988"/>
          </a:xfrm>
        </p:grpSpPr>
        <p:sp>
          <p:nvSpPr>
            <p:cNvPr id="18" name="AutoShape 13"/>
            <p:cNvSpPr>
              <a:spLocks noChangeArrowheads="1"/>
            </p:cNvSpPr>
            <p:nvPr/>
          </p:nvSpPr>
          <p:spPr bwMode="auto">
            <a:xfrm>
              <a:off x="5442286" y="3639579"/>
              <a:ext cx="2590800" cy="1296988"/>
            </a:xfrm>
            <a:prstGeom prst="flowChartProcess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GB" altLang="es-ES" b="1" u="sng" dirty="0">
                  <a:solidFill>
                    <a:srgbClr val="F25E4F"/>
                  </a:solidFill>
                </a:rPr>
                <a:t>Sistema Compatible</a:t>
              </a:r>
              <a:endParaRPr lang="en-GB" altLang="es-ES" u="sng" dirty="0"/>
            </a:p>
            <a:p>
              <a:pPr algn="ctr"/>
              <a:r>
                <a:rPr lang="en-GB" altLang="es-ES" dirty="0"/>
                <a:t>¿</a:t>
              </a:r>
              <a:r>
                <a:rPr lang="en-GB" altLang="es-ES" dirty="0" err="1"/>
                <a:t>Cuántas</a:t>
              </a:r>
              <a:r>
                <a:rPr lang="en-GB" altLang="es-ES" dirty="0"/>
                <a:t> </a:t>
              </a:r>
              <a:r>
                <a:rPr lang="en-GB" altLang="es-ES" dirty="0" err="1"/>
                <a:t>soluciones</a:t>
              </a:r>
              <a:r>
                <a:rPr lang="en-GB" altLang="es-ES" dirty="0"/>
                <a:t>?</a:t>
              </a:r>
            </a:p>
            <a:p>
              <a:pPr algn="ctr"/>
              <a:r>
                <a:rPr lang="en-GB" altLang="es-ES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GB" altLang="es-ES" dirty="0"/>
                <a:t> = </a:t>
              </a:r>
              <a:r>
                <a:rPr lang="en-GB" altLang="es-ES" b="1" dirty="0" err="1"/>
                <a:t>número</a:t>
              </a:r>
              <a:r>
                <a:rPr lang="en-GB" altLang="es-ES" b="1" dirty="0"/>
                <a:t> de </a:t>
              </a:r>
              <a:r>
                <a:rPr lang="en-GB" altLang="es-ES" b="1" dirty="0" err="1"/>
                <a:t>incógnitas</a:t>
              </a:r>
              <a:endParaRPr lang="en-GB" altLang="es-ES" b="1" dirty="0"/>
            </a:p>
          </p:txBody>
        </p:sp>
        <p:cxnSp>
          <p:nvCxnSpPr>
            <p:cNvPr id="25" name="AutoShape 20"/>
            <p:cNvCxnSpPr>
              <a:cxnSpLocks noChangeShapeType="1"/>
              <a:stCxn id="16" idx="3"/>
              <a:endCxn id="18" idx="1"/>
            </p:cNvCxnSpPr>
            <p:nvPr/>
          </p:nvCxnSpPr>
          <p:spPr bwMode="auto">
            <a:xfrm>
              <a:off x="4822209" y="4286486"/>
              <a:ext cx="620077" cy="1587"/>
            </a:xfrm>
            <a:prstGeom prst="straightConnector1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Rectangle 25"/>
            <p:cNvSpPr>
              <a:spLocks noChangeArrowheads="1"/>
            </p:cNvSpPr>
            <p:nvPr/>
          </p:nvSpPr>
          <p:spPr bwMode="auto">
            <a:xfrm>
              <a:off x="4866024" y="3855479"/>
              <a:ext cx="36901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 altLang="es-ES" sz="2000" b="1" dirty="0">
                  <a:solidFill>
                    <a:schemeClr val="accent6">
                      <a:lumMod val="75000"/>
                    </a:schemeClr>
                  </a:solidFill>
                </a:rPr>
                <a:t>Sí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3AE3C167-43BA-4DFC-A094-D033B220C5E0}"/>
              </a:ext>
            </a:extLst>
          </p:cNvPr>
          <p:cNvGrpSpPr/>
          <p:nvPr/>
        </p:nvGrpSpPr>
        <p:grpSpPr>
          <a:xfrm>
            <a:off x="8617604" y="4947044"/>
            <a:ext cx="2628900" cy="1356360"/>
            <a:chOff x="8231524" y="4947044"/>
            <a:chExt cx="2628900" cy="1356360"/>
          </a:xfrm>
        </p:grpSpPr>
        <p:sp>
          <p:nvSpPr>
            <p:cNvPr id="21" name="AutoShape 16"/>
            <p:cNvSpPr>
              <a:spLocks noChangeArrowheads="1"/>
            </p:cNvSpPr>
            <p:nvPr/>
          </p:nvSpPr>
          <p:spPr bwMode="auto">
            <a:xfrm>
              <a:off x="8231524" y="5439804"/>
              <a:ext cx="2628900" cy="863600"/>
            </a:xfrm>
            <a:prstGeom prst="flowChart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altLang="es-ES" u="sng" dirty="0"/>
                <a:t>Sistema Compatible </a:t>
              </a:r>
            </a:p>
            <a:p>
              <a:pPr algn="ctr"/>
              <a:r>
                <a:rPr lang="en-US" altLang="es-ES" b="1" dirty="0" err="1">
                  <a:solidFill>
                    <a:srgbClr val="F25E4F"/>
                  </a:solidFill>
                </a:rPr>
                <a:t>Infinitas</a:t>
              </a:r>
              <a:r>
                <a:rPr lang="en-US" altLang="es-ES" b="1" dirty="0">
                  <a:solidFill>
                    <a:srgbClr val="F25E4F"/>
                  </a:solidFill>
                </a:rPr>
                <a:t> </a:t>
              </a:r>
              <a:r>
                <a:rPr lang="en-US" altLang="es-ES" b="1" dirty="0" err="1">
                  <a:solidFill>
                    <a:srgbClr val="F25E4F"/>
                  </a:solidFill>
                </a:rPr>
                <a:t>soluciones</a:t>
              </a:r>
              <a:endParaRPr lang="en-US" altLang="es-ES" b="1" dirty="0">
                <a:solidFill>
                  <a:srgbClr val="F25E4F"/>
                </a:solidFill>
              </a:endParaRPr>
            </a:p>
          </p:txBody>
        </p:sp>
        <p:cxnSp>
          <p:nvCxnSpPr>
            <p:cNvPr id="27" name="AutoShape 22"/>
            <p:cNvCxnSpPr>
              <a:cxnSpLocks noChangeShapeType="1"/>
              <a:stCxn id="19" idx="2"/>
              <a:endCxn id="21" idx="0"/>
            </p:cNvCxnSpPr>
            <p:nvPr/>
          </p:nvCxnSpPr>
          <p:spPr bwMode="auto">
            <a:xfrm flipH="1">
              <a:off x="9545974" y="4969904"/>
              <a:ext cx="10160" cy="469900"/>
            </a:xfrm>
            <a:prstGeom prst="straightConnector1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Rectangle 26"/>
            <p:cNvSpPr>
              <a:spLocks noChangeArrowheads="1"/>
            </p:cNvSpPr>
            <p:nvPr/>
          </p:nvSpPr>
          <p:spPr bwMode="auto">
            <a:xfrm>
              <a:off x="8961123" y="4947044"/>
              <a:ext cx="629301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sz="2000" b="1" dirty="0">
                  <a:solidFill>
                    <a:srgbClr val="C00000"/>
                  </a:solidFill>
                </a:rPr>
                <a:t>No</a:t>
              </a: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952B74C-94FE-4C44-86C2-50F714FAD087}"/>
              </a:ext>
            </a:extLst>
          </p:cNvPr>
          <p:cNvGrpSpPr/>
          <p:nvPr/>
        </p:nvGrpSpPr>
        <p:grpSpPr>
          <a:xfrm>
            <a:off x="8617604" y="2344179"/>
            <a:ext cx="2628900" cy="1335148"/>
            <a:chOff x="8231524" y="2344179"/>
            <a:chExt cx="2628900" cy="1335148"/>
          </a:xfrm>
        </p:grpSpPr>
        <p:sp>
          <p:nvSpPr>
            <p:cNvPr id="20" name="AutoShape 15"/>
            <p:cNvSpPr>
              <a:spLocks noChangeArrowheads="1"/>
            </p:cNvSpPr>
            <p:nvPr/>
          </p:nvSpPr>
          <p:spPr bwMode="auto">
            <a:xfrm>
              <a:off x="8231524" y="2344179"/>
              <a:ext cx="2628900" cy="863600"/>
            </a:xfrm>
            <a:prstGeom prst="flowChart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GB" altLang="es-ES" u="sng" dirty="0"/>
                <a:t>Sistema compatible </a:t>
              </a:r>
            </a:p>
            <a:p>
              <a:pPr algn="ctr"/>
              <a:r>
                <a:rPr lang="en-GB" altLang="es-ES" b="1" dirty="0" err="1">
                  <a:solidFill>
                    <a:srgbClr val="F25E4F"/>
                  </a:solidFill>
                </a:rPr>
                <a:t>Solución</a:t>
              </a:r>
              <a:r>
                <a:rPr lang="en-GB" altLang="es-ES" b="1" dirty="0">
                  <a:solidFill>
                    <a:srgbClr val="F25E4F"/>
                  </a:solidFill>
                </a:rPr>
                <a:t> </a:t>
              </a:r>
              <a:r>
                <a:rPr lang="en-GB" altLang="es-ES" b="1" dirty="0" err="1">
                  <a:solidFill>
                    <a:srgbClr val="F25E4F"/>
                  </a:solidFill>
                </a:rPr>
                <a:t>única</a:t>
              </a:r>
              <a:endParaRPr lang="en-GB" altLang="es-ES" b="1" dirty="0">
                <a:solidFill>
                  <a:srgbClr val="F25E4F"/>
                </a:solidFill>
              </a:endParaRPr>
            </a:p>
          </p:txBody>
        </p:sp>
        <p:cxnSp>
          <p:nvCxnSpPr>
            <p:cNvPr id="28" name="AutoShape 23"/>
            <p:cNvCxnSpPr>
              <a:cxnSpLocks noChangeShapeType="1"/>
              <a:stCxn id="19" idx="0"/>
              <a:endCxn id="20" idx="2"/>
            </p:cNvCxnSpPr>
            <p:nvPr/>
          </p:nvCxnSpPr>
          <p:spPr bwMode="auto">
            <a:xfrm flipH="1" flipV="1">
              <a:off x="9545974" y="3207779"/>
              <a:ext cx="10160" cy="395288"/>
            </a:xfrm>
            <a:prstGeom prst="straightConnector1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Rectangle 27"/>
            <p:cNvSpPr>
              <a:spLocks noChangeArrowheads="1"/>
            </p:cNvSpPr>
            <p:nvPr/>
          </p:nvSpPr>
          <p:spPr bwMode="auto">
            <a:xfrm>
              <a:off x="9043054" y="3279217"/>
              <a:ext cx="36901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 altLang="es-ES" sz="2000" b="1" dirty="0">
                  <a:solidFill>
                    <a:schemeClr val="accent6">
                      <a:lumMod val="75000"/>
                    </a:schemeClr>
                  </a:solidFill>
                </a:rPr>
                <a:t>Sí</a:t>
              </a:r>
            </a:p>
          </p:txBody>
        </p:sp>
      </p:grpSp>
      <p:sp>
        <p:nvSpPr>
          <p:cNvPr id="42" name="Retângulo: Cantos Arredondados 23">
            <a:hlinkClick r:id="rId6" action="ppaction://hlinksldjump"/>
            <a:extLst>
              <a:ext uri="{FF2B5EF4-FFF2-40B4-BE49-F238E27FC236}">
                <a16:creationId xmlns:a16="http://schemas.microsoft.com/office/drawing/2014/main" id="{477AAD7D-2FB8-493E-B122-2DC67BC7A6F6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4" name="Retângulo: Cantos Arredondados 24">
            <a:hlinkClick r:id="rId7" action="ppaction://hlinksldjump"/>
            <a:extLst>
              <a:ext uri="{FF2B5EF4-FFF2-40B4-BE49-F238E27FC236}">
                <a16:creationId xmlns:a16="http://schemas.microsoft.com/office/drawing/2014/main" id="{7F16A127-E7FD-4072-ADA9-A1F52753D701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5" name="Retângulo: Cantos Arredondados 25">
            <a:hlinkClick r:id="rId8" action="ppaction://hlinksldjump"/>
            <a:extLst>
              <a:ext uri="{FF2B5EF4-FFF2-40B4-BE49-F238E27FC236}">
                <a16:creationId xmlns:a16="http://schemas.microsoft.com/office/drawing/2014/main" id="{62B4D205-8687-41A4-8505-7D84B45DC13E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56" name="Retângulo: Cantos Arredondados 20">
            <a:hlinkClick r:id="rId9" action="ppaction://hlinksldjump"/>
            <a:extLst>
              <a:ext uri="{FF2B5EF4-FFF2-40B4-BE49-F238E27FC236}">
                <a16:creationId xmlns:a16="http://schemas.microsoft.com/office/drawing/2014/main" id="{A2851317-BC98-4A06-BB1D-9377783A6D72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7" name="Retângulo: Cantos Arredondados 21">
            <a:hlinkClick r:id="rId10" action="ppaction://hlinksldjump"/>
            <a:extLst>
              <a:ext uri="{FF2B5EF4-FFF2-40B4-BE49-F238E27FC236}">
                <a16:creationId xmlns:a16="http://schemas.microsoft.com/office/drawing/2014/main" id="{436D730B-1C60-4D1C-A098-ECBAC0102BD8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8" name="Retângulo: Cantos Arredondados 22">
            <a:hlinkClick r:id="rId11" action="ppaction://hlinksldjump"/>
            <a:extLst>
              <a:ext uri="{FF2B5EF4-FFF2-40B4-BE49-F238E27FC236}">
                <a16:creationId xmlns:a16="http://schemas.microsoft.com/office/drawing/2014/main" id="{446FD8D2-ABEE-4F1E-B873-85DEE0A95C20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081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m 6">
            <a:extLst>
              <a:ext uri="{FF2B5EF4-FFF2-40B4-BE49-F238E27FC236}">
                <a16:creationId xmlns:a16="http://schemas.microsoft.com/office/drawing/2014/main" id="{793C1300-934E-4BAB-995F-08AFF20DCA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1" name="Rectángulo redondeado 10"/>
          <p:cNvSpPr/>
          <p:nvPr/>
        </p:nvSpPr>
        <p:spPr>
          <a:xfrm>
            <a:off x="2079057" y="211755"/>
            <a:ext cx="9914021" cy="6484013"/>
          </a:xfrm>
          <a:prstGeom prst="roundRect">
            <a:avLst>
              <a:gd name="adj" fmla="val 3116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Ejemplos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i="1" dirty="0">
              <a:solidFill>
                <a:srgbClr val="FF2929"/>
              </a:solidFill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2478795" y="5664403"/>
            <a:ext cx="3125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>
                <a:solidFill>
                  <a:srgbClr val="0C2B8E"/>
                </a:solidFill>
              </a:rPr>
              <a:t>rang</a:t>
            </a:r>
            <a:r>
              <a:rPr lang="es-ES" sz="2400" b="1" dirty="0">
                <a:solidFill>
                  <a:srgbClr val="0C2B8E"/>
                </a:solidFill>
              </a:rPr>
              <a:t>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400" b="1" dirty="0">
                <a:solidFill>
                  <a:srgbClr val="0C2B8E"/>
                </a:solidFill>
              </a:rPr>
              <a:t>) = </a:t>
            </a:r>
            <a:r>
              <a:rPr lang="es-ES" sz="2400" b="1" dirty="0" err="1">
                <a:solidFill>
                  <a:srgbClr val="0C2B8E"/>
                </a:solidFill>
              </a:rPr>
              <a:t>rang</a:t>
            </a:r>
            <a:r>
              <a:rPr lang="es-ES" sz="2400" b="1" dirty="0">
                <a:solidFill>
                  <a:srgbClr val="0C2B8E"/>
                </a:solidFill>
              </a:rPr>
              <a:t>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A│B</a:t>
            </a:r>
            <a:r>
              <a:rPr lang="es-ES" sz="2400" b="1" dirty="0">
                <a:solidFill>
                  <a:srgbClr val="0C2B8E"/>
                </a:solidFill>
              </a:rPr>
              <a:t>)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2452967" y="6115191"/>
            <a:ext cx="300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SISTEMA COMPATIBLE</a:t>
            </a:r>
            <a:endParaRPr lang="en-GB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39" name="Objeto 38">
            <a:extLst>
              <a:ext uri="{FF2B5EF4-FFF2-40B4-BE49-F238E27FC236}">
                <a16:creationId xmlns:a16="http://schemas.microsoft.com/office/drawing/2014/main" id="{31ED608C-46B0-4993-9F7E-B6570CA283B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387600" y="1297048"/>
          <a:ext cx="1612793" cy="1005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29" name="Equation" r:id="rId7" imgW="736600" imgH="457200" progId="Equation.DSMT4">
                  <p:embed/>
                </p:oleObj>
              </mc:Choice>
              <mc:Fallback>
                <p:oleObj name="Equation" r:id="rId7" imgW="736600" imgH="457200" progId="Equation.DSMT4">
                  <p:embed/>
                  <p:pic>
                    <p:nvPicPr>
                      <p:cNvPr id="39" name="Objeto 38">
                        <a:extLst>
                          <a:ext uri="{FF2B5EF4-FFF2-40B4-BE49-F238E27FC236}">
                            <a16:creationId xmlns:a16="http://schemas.microsoft.com/office/drawing/2014/main" id="{31ED608C-46B0-4993-9F7E-B6570CA283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7600" y="1297048"/>
                        <a:ext cx="1612793" cy="10053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upo 12">
            <a:extLst>
              <a:ext uri="{FF2B5EF4-FFF2-40B4-BE49-F238E27FC236}">
                <a16:creationId xmlns:a16="http://schemas.microsoft.com/office/drawing/2014/main" id="{B6B8B414-9C10-4EF6-AAFF-4BC0658A0E3A}"/>
              </a:ext>
            </a:extLst>
          </p:cNvPr>
          <p:cNvGrpSpPr/>
          <p:nvPr/>
        </p:nvGrpSpPr>
        <p:grpSpPr>
          <a:xfrm>
            <a:off x="4685034" y="850825"/>
            <a:ext cx="2991589" cy="1495301"/>
            <a:chOff x="4797257" y="981381"/>
            <a:chExt cx="2991589" cy="1495301"/>
          </a:xfrm>
        </p:grpSpPr>
        <p:sp>
          <p:nvSpPr>
            <p:cNvPr id="12" name="CuadroTexto 11"/>
            <p:cNvSpPr txBox="1"/>
            <p:nvPr/>
          </p:nvSpPr>
          <p:spPr>
            <a:xfrm>
              <a:off x="4797257" y="981381"/>
              <a:ext cx="29915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 err="1">
                  <a:solidFill>
                    <a:srgbClr val="0C2B8E"/>
                  </a:solidFill>
                </a:rPr>
                <a:t>matriz</a:t>
              </a:r>
              <a:r>
                <a:rPr lang="en-GB" sz="2400" dirty="0">
                  <a:solidFill>
                    <a:srgbClr val="0C2B8E"/>
                  </a:solidFill>
                </a:rPr>
                <a:t> de </a:t>
              </a:r>
              <a:r>
                <a:rPr lang="en-GB" sz="2400" dirty="0" err="1">
                  <a:solidFill>
                    <a:srgbClr val="0C2B8E"/>
                  </a:solidFill>
                </a:rPr>
                <a:t>coeficientes</a:t>
              </a:r>
              <a:r>
                <a:rPr lang="en-GB" sz="2400" dirty="0">
                  <a:solidFill>
                    <a:srgbClr val="0C2B8E"/>
                  </a:solidFill>
                </a:rPr>
                <a:t> </a:t>
              </a:r>
            </a:p>
          </p:txBody>
        </p:sp>
        <p:graphicFrame>
          <p:nvGraphicFramePr>
            <p:cNvPr id="41" name="Objeto 40">
              <a:extLst>
                <a:ext uri="{FF2B5EF4-FFF2-40B4-BE49-F238E27FC236}">
                  <a16:creationId xmlns:a16="http://schemas.microsoft.com/office/drawing/2014/main" id="{3F442EC1-25FE-4E4A-B532-1594CD1A00FC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5225216" y="1470842"/>
            <a:ext cx="1787544" cy="10058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130" name="Equation" r:id="rId9" imgW="812520" imgH="457200" progId="Equation.DSMT4">
                    <p:embed/>
                  </p:oleObj>
                </mc:Choice>
                <mc:Fallback>
                  <p:oleObj name="Equation" r:id="rId9" imgW="812520" imgH="457200" progId="Equation.DSMT4">
                    <p:embed/>
                    <p:pic>
                      <p:nvPicPr>
                        <p:cNvPr id="41" name="Objeto 40">
                          <a:extLst>
                            <a:ext uri="{FF2B5EF4-FFF2-40B4-BE49-F238E27FC236}">
                              <a16:creationId xmlns:a16="http://schemas.microsoft.com/office/drawing/2014/main" id="{3F442EC1-25FE-4E4A-B532-1594CD1A00F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25216" y="1470842"/>
                          <a:ext cx="1787544" cy="100584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AFDA3A9B-F1B9-413E-B349-1E5821F07552}"/>
              </a:ext>
            </a:extLst>
          </p:cNvPr>
          <p:cNvGrpSpPr/>
          <p:nvPr/>
        </p:nvGrpSpPr>
        <p:grpSpPr>
          <a:xfrm>
            <a:off x="8389695" y="828818"/>
            <a:ext cx="2597760" cy="1542736"/>
            <a:chOff x="8284015" y="817118"/>
            <a:chExt cx="2597760" cy="1542736"/>
          </a:xfrm>
        </p:grpSpPr>
        <p:sp>
          <p:nvSpPr>
            <p:cNvPr id="15" name="CuadroTexto 14"/>
            <p:cNvSpPr txBox="1"/>
            <p:nvPr/>
          </p:nvSpPr>
          <p:spPr>
            <a:xfrm>
              <a:off x="8454861" y="817118"/>
              <a:ext cx="22560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err="1">
                  <a:solidFill>
                    <a:srgbClr val="0C2B8E"/>
                  </a:solidFill>
                </a:rPr>
                <a:t>matriz</a:t>
              </a:r>
              <a:r>
                <a:rPr lang="en-GB" sz="2400" dirty="0">
                  <a:solidFill>
                    <a:srgbClr val="0C2B8E"/>
                  </a:solidFill>
                </a:rPr>
                <a:t> </a:t>
              </a:r>
              <a:r>
                <a:rPr lang="en-GB" sz="2400" dirty="0" err="1">
                  <a:solidFill>
                    <a:srgbClr val="0C2B8E"/>
                  </a:solidFill>
                </a:rPr>
                <a:t>ampliada</a:t>
              </a:r>
              <a:endParaRPr lang="en-GB" sz="2400" dirty="0">
                <a:solidFill>
                  <a:srgbClr val="0C2B8E"/>
                </a:solidFill>
              </a:endParaRPr>
            </a:p>
          </p:txBody>
        </p:sp>
        <p:graphicFrame>
          <p:nvGraphicFramePr>
            <p:cNvPr id="43" name="Objeto 42">
              <a:extLst>
                <a:ext uri="{FF2B5EF4-FFF2-40B4-BE49-F238E27FC236}">
                  <a16:creationId xmlns:a16="http://schemas.microsoft.com/office/drawing/2014/main" id="{ACCAC58B-85EE-4B9A-8052-60189CCB8A1F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8284015" y="1298574"/>
            <a:ext cx="2597760" cy="1061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131" name="Equation" r:id="rId11" imgW="1180800" imgH="482400" progId="Equation.DSMT4">
                    <p:embed/>
                  </p:oleObj>
                </mc:Choice>
                <mc:Fallback>
                  <p:oleObj name="Equation" r:id="rId11" imgW="1180800" imgH="482400" progId="Equation.DSMT4">
                    <p:embed/>
                    <p:pic>
                      <p:nvPicPr>
                        <p:cNvPr id="43" name="Objeto 42">
                          <a:extLst>
                            <a:ext uri="{FF2B5EF4-FFF2-40B4-BE49-F238E27FC236}">
                              <a16:creationId xmlns:a16="http://schemas.microsoft.com/office/drawing/2014/main" id="{ACCAC58B-85EE-4B9A-8052-60189CCB8A1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84015" y="1298574"/>
                          <a:ext cx="2597760" cy="106128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CuadroTexto 17"/>
          <p:cNvSpPr txBox="1"/>
          <p:nvPr/>
        </p:nvSpPr>
        <p:spPr>
          <a:xfrm>
            <a:off x="2331315" y="2346950"/>
            <a:ext cx="6153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rgbClr val="0C2B8E"/>
                </a:solidFill>
              </a:rPr>
              <a:t>Cálculo</a:t>
            </a:r>
            <a:r>
              <a:rPr lang="en-GB" sz="2400" dirty="0">
                <a:solidFill>
                  <a:srgbClr val="0C2B8E"/>
                </a:solidFill>
              </a:rPr>
              <a:t> del </a:t>
            </a:r>
            <a:r>
              <a:rPr lang="en-GB" sz="2400" dirty="0" err="1">
                <a:solidFill>
                  <a:srgbClr val="0C2B8E"/>
                </a:solidFill>
              </a:rPr>
              <a:t>rango</a:t>
            </a:r>
            <a:r>
              <a:rPr lang="en-GB" sz="2400" dirty="0">
                <a:solidFill>
                  <a:srgbClr val="0C2B8E"/>
                </a:solidFill>
              </a:rPr>
              <a:t> de la </a:t>
            </a:r>
            <a:r>
              <a:rPr lang="en-GB" sz="2400" dirty="0" err="1">
                <a:solidFill>
                  <a:srgbClr val="0C2B8E"/>
                </a:solidFill>
              </a:rPr>
              <a:t>matriz</a:t>
            </a:r>
            <a:r>
              <a:rPr lang="en-GB" sz="2400" dirty="0">
                <a:solidFill>
                  <a:srgbClr val="0C2B8E"/>
                </a:solidFill>
              </a:rPr>
              <a:t> de </a:t>
            </a:r>
            <a:r>
              <a:rPr lang="en-GB" sz="2400" dirty="0" err="1">
                <a:solidFill>
                  <a:srgbClr val="0C2B8E"/>
                </a:solidFill>
              </a:rPr>
              <a:t>coeficientes</a:t>
            </a:r>
            <a:endParaRPr lang="en-GB" sz="2400" dirty="0">
              <a:solidFill>
                <a:srgbClr val="0C2B8E"/>
              </a:solidFill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7544752" y="3134611"/>
            <a:ext cx="1594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>
                <a:solidFill>
                  <a:srgbClr val="0C2B8E"/>
                </a:solidFill>
              </a:rPr>
              <a:t>rang</a:t>
            </a:r>
            <a:r>
              <a:rPr lang="es-ES" sz="2400" b="1" dirty="0">
                <a:solidFill>
                  <a:srgbClr val="0C2B8E"/>
                </a:solidFill>
              </a:rPr>
              <a:t>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400" b="1" dirty="0">
                <a:solidFill>
                  <a:srgbClr val="0C2B8E"/>
                </a:solidFill>
              </a:rPr>
              <a:t>) = 2</a:t>
            </a:r>
          </a:p>
        </p:txBody>
      </p:sp>
      <p:graphicFrame>
        <p:nvGraphicFramePr>
          <p:cNvPr id="44" name="Objeto 43">
            <a:extLst>
              <a:ext uri="{FF2B5EF4-FFF2-40B4-BE49-F238E27FC236}">
                <a16:creationId xmlns:a16="http://schemas.microsoft.com/office/drawing/2014/main" id="{A725597C-A90C-476A-AE4B-08E4A279DAB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724564" y="2909881"/>
          <a:ext cx="1229184" cy="1005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32" name="Equation" r:id="rId13" imgW="558720" imgH="457200" progId="Equation.DSMT4">
                  <p:embed/>
                </p:oleObj>
              </mc:Choice>
              <mc:Fallback>
                <p:oleObj name="Equation" r:id="rId13" imgW="558720" imgH="457200" progId="Equation.DSMT4">
                  <p:embed/>
                  <p:pic>
                    <p:nvPicPr>
                      <p:cNvPr id="44" name="Objeto 43">
                        <a:extLst>
                          <a:ext uri="{FF2B5EF4-FFF2-40B4-BE49-F238E27FC236}">
                            <a16:creationId xmlns:a16="http://schemas.microsoft.com/office/drawing/2014/main" id="{A725597C-A90C-476A-AE4B-08E4A279DA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4564" y="2909881"/>
                        <a:ext cx="1229184" cy="10058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to 37">
            <a:extLst>
              <a:ext uri="{FF2B5EF4-FFF2-40B4-BE49-F238E27FC236}">
                <a16:creationId xmlns:a16="http://schemas.microsoft.com/office/drawing/2014/main" id="{266DFE33-C284-4956-BD84-817C612FD4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216789"/>
              </p:ext>
            </p:extLst>
          </p:nvPr>
        </p:nvGraphicFramePr>
        <p:xfrm>
          <a:off x="3886200" y="2917825"/>
          <a:ext cx="2598738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33" name="Equation" r:id="rId15" imgW="1180800" imgH="457200" progId="Equation.DSMT4">
                  <p:embed/>
                </p:oleObj>
              </mc:Choice>
              <mc:Fallback>
                <p:oleObj name="Equation" r:id="rId15" imgW="1180800" imgH="457200" progId="Equation.DSMT4">
                  <p:embed/>
                  <p:pic>
                    <p:nvPicPr>
                      <p:cNvPr id="38" name="Objeto 37">
                        <a:extLst>
                          <a:ext uri="{FF2B5EF4-FFF2-40B4-BE49-F238E27FC236}">
                            <a16:creationId xmlns:a16="http://schemas.microsoft.com/office/drawing/2014/main" id="{266DFE33-C284-4956-BD84-817C612FD4F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2917825"/>
                        <a:ext cx="2598738" cy="1006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CuadroTexto 22"/>
          <p:cNvSpPr txBox="1"/>
          <p:nvPr/>
        </p:nvSpPr>
        <p:spPr>
          <a:xfrm>
            <a:off x="8689743" y="4791275"/>
            <a:ext cx="1954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defRPr sz="2400">
                <a:solidFill>
                  <a:srgbClr val="0C2B8E"/>
                </a:solidFill>
              </a:defRPr>
            </a:lvl1pPr>
          </a:lstStyle>
          <a:p>
            <a:r>
              <a:rPr lang="es-ES" b="1" dirty="0" err="1"/>
              <a:t>rang</a:t>
            </a:r>
            <a:r>
              <a:rPr lang="es-ES" b="1" dirty="0"/>
              <a:t>(</a:t>
            </a:r>
            <a:r>
              <a:rPr lang="es-E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b="1" dirty="0"/>
              <a:t>│</a:t>
            </a:r>
            <a:r>
              <a:rPr lang="es-E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s-ES" b="1" dirty="0"/>
              <a:t>) = 2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2331315" y="3972628"/>
            <a:ext cx="5498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rgbClr val="0C2B8E"/>
                </a:solidFill>
              </a:rPr>
              <a:t>Cálculo</a:t>
            </a:r>
            <a:r>
              <a:rPr lang="en-GB" sz="2400" dirty="0">
                <a:solidFill>
                  <a:srgbClr val="0C2B8E"/>
                </a:solidFill>
              </a:rPr>
              <a:t> del </a:t>
            </a:r>
            <a:r>
              <a:rPr lang="en-GB" sz="2400" dirty="0" err="1">
                <a:solidFill>
                  <a:srgbClr val="0C2B8E"/>
                </a:solidFill>
              </a:rPr>
              <a:t>rango</a:t>
            </a:r>
            <a:r>
              <a:rPr lang="en-GB" sz="2400" dirty="0">
                <a:solidFill>
                  <a:srgbClr val="0C2B8E"/>
                </a:solidFill>
              </a:rPr>
              <a:t> de la </a:t>
            </a:r>
            <a:r>
              <a:rPr lang="en-GB" sz="2400" dirty="0" err="1">
                <a:solidFill>
                  <a:srgbClr val="0C2B8E"/>
                </a:solidFill>
              </a:rPr>
              <a:t>matriz</a:t>
            </a:r>
            <a:r>
              <a:rPr lang="en-GB" sz="2400" dirty="0">
                <a:solidFill>
                  <a:srgbClr val="0C2B8E"/>
                </a:solidFill>
              </a:rPr>
              <a:t> </a:t>
            </a:r>
            <a:r>
              <a:rPr lang="en-GB" sz="2400" dirty="0" err="1">
                <a:solidFill>
                  <a:srgbClr val="0C2B8E"/>
                </a:solidFill>
              </a:rPr>
              <a:t>ampliada</a:t>
            </a:r>
            <a:r>
              <a:rPr lang="en-GB" sz="2400" dirty="0">
                <a:solidFill>
                  <a:srgbClr val="0C2B8E"/>
                </a:solidFill>
              </a:rPr>
              <a:t> </a:t>
            </a: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9F51012E-9D23-43FE-ADAF-5407044BD5B1}"/>
              </a:ext>
            </a:extLst>
          </p:cNvPr>
          <p:cNvGrpSpPr/>
          <p:nvPr/>
        </p:nvGrpSpPr>
        <p:grpSpPr>
          <a:xfrm>
            <a:off x="5337912" y="3096139"/>
            <a:ext cx="771127" cy="673704"/>
            <a:chOff x="5130140" y="2873829"/>
            <a:chExt cx="771127" cy="673704"/>
          </a:xfrm>
        </p:grpSpPr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A1F30ED6-7672-46B7-8E10-B4188918FE7A}"/>
                </a:ext>
              </a:extLst>
            </p:cNvPr>
            <p:cNvCxnSpPr/>
            <p:nvPr/>
          </p:nvCxnSpPr>
          <p:spPr>
            <a:xfrm>
              <a:off x="5130140" y="2873829"/>
              <a:ext cx="0" cy="332509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5281F8C0-3313-45DB-B78A-696A5794C9B7}"/>
                </a:ext>
              </a:extLst>
            </p:cNvPr>
            <p:cNvCxnSpPr/>
            <p:nvPr/>
          </p:nvCxnSpPr>
          <p:spPr>
            <a:xfrm>
              <a:off x="5130800" y="3204633"/>
              <a:ext cx="279400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id="{E2C76EBB-F7DB-4378-BA9C-F6AF656984C6}"/>
                </a:ext>
              </a:extLst>
            </p:cNvPr>
            <p:cNvCxnSpPr/>
            <p:nvPr/>
          </p:nvCxnSpPr>
          <p:spPr>
            <a:xfrm>
              <a:off x="5414433" y="3204633"/>
              <a:ext cx="0" cy="338667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36">
              <a:extLst>
                <a:ext uri="{FF2B5EF4-FFF2-40B4-BE49-F238E27FC236}">
                  <a16:creationId xmlns:a16="http://schemas.microsoft.com/office/drawing/2014/main" id="{0F37D3F3-636E-49A0-B628-87204DC8CC4A}"/>
                </a:ext>
              </a:extLst>
            </p:cNvPr>
            <p:cNvCxnSpPr>
              <a:cxnSpLocks/>
            </p:cNvCxnSpPr>
            <p:nvPr/>
          </p:nvCxnSpPr>
          <p:spPr>
            <a:xfrm>
              <a:off x="5418667" y="3547533"/>
              <a:ext cx="482600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F16D5A8A-0407-457A-A33B-6F4A2391A1FF}"/>
              </a:ext>
            </a:extLst>
          </p:cNvPr>
          <p:cNvGrpSpPr/>
          <p:nvPr/>
        </p:nvGrpSpPr>
        <p:grpSpPr>
          <a:xfrm>
            <a:off x="5900768" y="4751199"/>
            <a:ext cx="1296060" cy="673704"/>
            <a:chOff x="5130140" y="2873829"/>
            <a:chExt cx="1296060" cy="673704"/>
          </a:xfrm>
        </p:grpSpPr>
        <p:cxnSp>
          <p:nvCxnSpPr>
            <p:cNvPr id="48" name="Conector recto 47">
              <a:extLst>
                <a:ext uri="{FF2B5EF4-FFF2-40B4-BE49-F238E27FC236}">
                  <a16:creationId xmlns:a16="http://schemas.microsoft.com/office/drawing/2014/main" id="{632880B8-67D9-4202-A5C7-CE56F736641A}"/>
                </a:ext>
              </a:extLst>
            </p:cNvPr>
            <p:cNvCxnSpPr/>
            <p:nvPr/>
          </p:nvCxnSpPr>
          <p:spPr>
            <a:xfrm>
              <a:off x="5130140" y="2873829"/>
              <a:ext cx="0" cy="332509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48">
              <a:extLst>
                <a:ext uri="{FF2B5EF4-FFF2-40B4-BE49-F238E27FC236}">
                  <a16:creationId xmlns:a16="http://schemas.microsoft.com/office/drawing/2014/main" id="{16EA1C14-695F-4B13-804A-C400817ECA03}"/>
                </a:ext>
              </a:extLst>
            </p:cNvPr>
            <p:cNvCxnSpPr/>
            <p:nvPr/>
          </p:nvCxnSpPr>
          <p:spPr>
            <a:xfrm>
              <a:off x="5130800" y="3204633"/>
              <a:ext cx="279400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cto 49">
              <a:extLst>
                <a:ext uri="{FF2B5EF4-FFF2-40B4-BE49-F238E27FC236}">
                  <a16:creationId xmlns:a16="http://schemas.microsoft.com/office/drawing/2014/main" id="{7C9E146E-C3A2-46C6-8449-85E16FE28598}"/>
                </a:ext>
              </a:extLst>
            </p:cNvPr>
            <p:cNvCxnSpPr/>
            <p:nvPr/>
          </p:nvCxnSpPr>
          <p:spPr>
            <a:xfrm>
              <a:off x="5414433" y="3204633"/>
              <a:ext cx="0" cy="338667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cto 50">
              <a:extLst>
                <a:ext uri="{FF2B5EF4-FFF2-40B4-BE49-F238E27FC236}">
                  <a16:creationId xmlns:a16="http://schemas.microsoft.com/office/drawing/2014/main" id="{09B24545-F16A-4D4B-8385-F5F92B8F8AC3}"/>
                </a:ext>
              </a:extLst>
            </p:cNvPr>
            <p:cNvCxnSpPr>
              <a:cxnSpLocks/>
            </p:cNvCxnSpPr>
            <p:nvPr/>
          </p:nvCxnSpPr>
          <p:spPr>
            <a:xfrm>
              <a:off x="5418667" y="3547533"/>
              <a:ext cx="1007533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tângulo 18">
            <a:extLst>
              <a:ext uri="{FF2B5EF4-FFF2-40B4-BE49-F238E27FC236}">
                <a16:creationId xmlns:a16="http://schemas.microsoft.com/office/drawing/2014/main" id="{4A70690C-53EC-4B88-9821-1FAB68CB46E2}"/>
              </a:ext>
            </a:extLst>
          </p:cNvPr>
          <p:cNvSpPr/>
          <p:nvPr/>
        </p:nvSpPr>
        <p:spPr>
          <a:xfrm>
            <a:off x="3522176" y="271990"/>
            <a:ext cx="7714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Estudiar</a:t>
            </a:r>
            <a:r>
              <a:rPr lang="en-US" sz="2400" dirty="0"/>
              <a:t> la </a:t>
            </a:r>
            <a:r>
              <a:rPr lang="en-US" sz="2400" dirty="0" err="1"/>
              <a:t>compatibilidad</a:t>
            </a:r>
            <a:r>
              <a:rPr lang="en-US" sz="2400" dirty="0"/>
              <a:t> de los </a:t>
            </a:r>
            <a:r>
              <a:rPr lang="en-US" sz="2400" dirty="0" err="1"/>
              <a:t>sistemas</a:t>
            </a:r>
            <a:r>
              <a:rPr lang="en-US" sz="2400" dirty="0"/>
              <a:t> </a:t>
            </a:r>
            <a:r>
              <a:rPr lang="en-US" sz="2400" dirty="0" err="1"/>
              <a:t>lineales</a:t>
            </a:r>
            <a:r>
              <a:rPr lang="en-US" sz="2400" dirty="0"/>
              <a:t> </a:t>
            </a:r>
            <a:r>
              <a:rPr lang="en-US" sz="2400" dirty="0" err="1"/>
              <a:t>siguientes</a:t>
            </a:r>
            <a:endParaRPr lang="en-GB" sz="2400" dirty="0"/>
          </a:p>
        </p:txBody>
      </p:sp>
      <p:sp>
        <p:nvSpPr>
          <p:cNvPr id="58" name="Flecha derecha 33">
            <a:extLst>
              <a:ext uri="{FF2B5EF4-FFF2-40B4-BE49-F238E27FC236}">
                <a16:creationId xmlns:a16="http://schemas.microsoft.com/office/drawing/2014/main" id="{820105B1-DE59-4901-9315-757AA67969C0}"/>
              </a:ext>
            </a:extLst>
          </p:cNvPr>
          <p:cNvSpPr/>
          <p:nvPr/>
        </p:nvSpPr>
        <p:spPr>
          <a:xfrm>
            <a:off x="4180099" y="1646939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Flecha derecha 33">
            <a:extLst>
              <a:ext uri="{FF2B5EF4-FFF2-40B4-BE49-F238E27FC236}">
                <a16:creationId xmlns:a16="http://schemas.microsoft.com/office/drawing/2014/main" id="{AE7234A6-108D-4E4B-A2C2-83B1461A47B9}"/>
              </a:ext>
            </a:extLst>
          </p:cNvPr>
          <p:cNvSpPr/>
          <p:nvPr/>
        </p:nvSpPr>
        <p:spPr>
          <a:xfrm>
            <a:off x="7340666" y="1653230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Flecha derecha 33">
            <a:extLst>
              <a:ext uri="{FF2B5EF4-FFF2-40B4-BE49-F238E27FC236}">
                <a16:creationId xmlns:a16="http://schemas.microsoft.com/office/drawing/2014/main" id="{847067B9-CA72-49A3-A8FA-48EB59219AAF}"/>
              </a:ext>
            </a:extLst>
          </p:cNvPr>
          <p:cNvSpPr/>
          <p:nvPr/>
        </p:nvSpPr>
        <p:spPr>
          <a:xfrm>
            <a:off x="6717919" y="3236602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61" name="Objeto 60">
            <a:extLst>
              <a:ext uri="{FF2B5EF4-FFF2-40B4-BE49-F238E27FC236}">
                <a16:creationId xmlns:a16="http://schemas.microsoft.com/office/drawing/2014/main" id="{A11A647F-B75F-4E93-9256-4EFE0589AD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2859199"/>
              </p:ext>
            </p:extLst>
          </p:nvPr>
        </p:nvGraphicFramePr>
        <p:xfrm>
          <a:off x="4437063" y="4525963"/>
          <a:ext cx="3238500" cy="106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34" name="Equation" r:id="rId17" imgW="1473120" imgH="482400" progId="Equation.DSMT4">
                  <p:embed/>
                </p:oleObj>
              </mc:Choice>
              <mc:Fallback>
                <p:oleObj name="Equation" r:id="rId17" imgW="1473120" imgH="482400" progId="Equation.DSMT4">
                  <p:embed/>
                  <p:pic>
                    <p:nvPicPr>
                      <p:cNvPr id="61" name="Objeto 60">
                        <a:extLst>
                          <a:ext uri="{FF2B5EF4-FFF2-40B4-BE49-F238E27FC236}">
                            <a16:creationId xmlns:a16="http://schemas.microsoft.com/office/drawing/2014/main" id="{A11A647F-B75F-4E93-9256-4EFE0589AD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7063" y="4525963"/>
                        <a:ext cx="3238500" cy="10620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to 61">
            <a:extLst>
              <a:ext uri="{FF2B5EF4-FFF2-40B4-BE49-F238E27FC236}">
                <a16:creationId xmlns:a16="http://schemas.microsoft.com/office/drawing/2014/main" id="{E589B4DD-E1D0-43A5-895E-ACD8A2E5366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724564" y="4544258"/>
          <a:ext cx="1730375" cy="106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35" name="Equation" r:id="rId19" imgW="787320" imgH="482400" progId="Equation.DSMT4">
                  <p:embed/>
                </p:oleObj>
              </mc:Choice>
              <mc:Fallback>
                <p:oleObj name="Equation" r:id="rId19" imgW="787320" imgH="482400" progId="Equation.DSMT4">
                  <p:embed/>
                  <p:pic>
                    <p:nvPicPr>
                      <p:cNvPr id="62" name="Objeto 61">
                        <a:extLst>
                          <a:ext uri="{FF2B5EF4-FFF2-40B4-BE49-F238E27FC236}">
                            <a16:creationId xmlns:a16="http://schemas.microsoft.com/office/drawing/2014/main" id="{E589B4DD-E1D0-43A5-895E-ACD8A2E536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4564" y="4544258"/>
                        <a:ext cx="1730375" cy="10620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Flecha derecha 33">
            <a:extLst>
              <a:ext uri="{FF2B5EF4-FFF2-40B4-BE49-F238E27FC236}">
                <a16:creationId xmlns:a16="http://schemas.microsoft.com/office/drawing/2014/main" id="{02AC440A-9300-414B-98A4-CBF7A7966BDC}"/>
              </a:ext>
            </a:extLst>
          </p:cNvPr>
          <p:cNvSpPr/>
          <p:nvPr/>
        </p:nvSpPr>
        <p:spPr>
          <a:xfrm>
            <a:off x="7828011" y="4873771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4" name="CuadroTexto 30">
            <a:extLst>
              <a:ext uri="{FF2B5EF4-FFF2-40B4-BE49-F238E27FC236}">
                <a16:creationId xmlns:a16="http://schemas.microsoft.com/office/drawing/2014/main" id="{91FD0973-3927-47E4-8F22-FC95571FAD53}"/>
              </a:ext>
            </a:extLst>
          </p:cNvPr>
          <p:cNvSpPr txBox="1"/>
          <p:nvPr/>
        </p:nvSpPr>
        <p:spPr>
          <a:xfrm>
            <a:off x="5310305" y="5705225"/>
            <a:ext cx="3530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C2B8E"/>
                </a:solidFill>
              </a:rPr>
              <a:t>= número de incógnitas= 2</a:t>
            </a:r>
          </a:p>
        </p:txBody>
      </p:sp>
      <p:sp>
        <p:nvSpPr>
          <p:cNvPr id="22" name="Seta: Curvada Para a Direita 21">
            <a:extLst>
              <a:ext uri="{FF2B5EF4-FFF2-40B4-BE49-F238E27FC236}">
                <a16:creationId xmlns:a16="http://schemas.microsoft.com/office/drawing/2014/main" id="{31A6D288-40B6-43EA-B41B-8A4376C50BC9}"/>
              </a:ext>
            </a:extLst>
          </p:cNvPr>
          <p:cNvSpPr/>
          <p:nvPr/>
        </p:nvSpPr>
        <p:spPr>
          <a:xfrm>
            <a:off x="2200145" y="5839146"/>
            <a:ext cx="297372" cy="552090"/>
          </a:xfrm>
          <a:prstGeom prst="curvedRightArrow">
            <a:avLst/>
          </a:prstGeom>
          <a:solidFill>
            <a:srgbClr val="C00000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5" name="Seta: Curvada Para a Direita 64">
            <a:extLst>
              <a:ext uri="{FF2B5EF4-FFF2-40B4-BE49-F238E27FC236}">
                <a16:creationId xmlns:a16="http://schemas.microsoft.com/office/drawing/2014/main" id="{18591F58-7615-4F01-9C1C-52097FD78252}"/>
              </a:ext>
            </a:extLst>
          </p:cNvPr>
          <p:cNvSpPr/>
          <p:nvPr/>
        </p:nvSpPr>
        <p:spPr>
          <a:xfrm flipH="1">
            <a:off x="8858001" y="5839146"/>
            <a:ext cx="297372" cy="552090"/>
          </a:xfrm>
          <a:prstGeom prst="curvedRightArrow">
            <a:avLst/>
          </a:prstGeom>
          <a:solidFill>
            <a:srgbClr val="C00000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6" name="CuadroTexto 32">
            <a:extLst>
              <a:ext uri="{FF2B5EF4-FFF2-40B4-BE49-F238E27FC236}">
                <a16:creationId xmlns:a16="http://schemas.microsoft.com/office/drawing/2014/main" id="{2B67D135-4F8B-4492-892D-697A0CE97600}"/>
              </a:ext>
            </a:extLst>
          </p:cNvPr>
          <p:cNvSpPr txBox="1"/>
          <p:nvPr/>
        </p:nvSpPr>
        <p:spPr>
          <a:xfrm>
            <a:off x="5215186" y="6100443"/>
            <a:ext cx="3830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 con </a:t>
            </a:r>
            <a:r>
              <a:rPr lang="en-GB" sz="2400" b="1" dirty="0" err="1">
                <a:solidFill>
                  <a:srgbClr val="C00000"/>
                </a:solidFill>
              </a:rPr>
              <a:t>sólo</a:t>
            </a:r>
            <a:r>
              <a:rPr lang="en-GB" sz="2400" b="1" dirty="0">
                <a:solidFill>
                  <a:srgbClr val="C00000"/>
                </a:solidFill>
              </a:rPr>
              <a:t> UNA </a:t>
            </a:r>
            <a:r>
              <a:rPr lang="en-GB" sz="2400" b="1" dirty="0" err="1">
                <a:solidFill>
                  <a:srgbClr val="C00000"/>
                </a:solidFill>
              </a:rPr>
              <a:t>solución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67" name="Retângulo: Cantos Arredondados 66">
            <a:extLst>
              <a:ext uri="{FF2B5EF4-FFF2-40B4-BE49-F238E27FC236}">
                <a16:creationId xmlns:a16="http://schemas.microsoft.com/office/drawing/2014/main" id="{DF2AE910-6900-4C61-B574-01C499A0FEC6}"/>
              </a:ext>
            </a:extLst>
          </p:cNvPr>
          <p:cNvSpPr/>
          <p:nvPr/>
        </p:nvSpPr>
        <p:spPr>
          <a:xfrm rot="5400000">
            <a:off x="8208796" y="2481104"/>
            <a:ext cx="461665" cy="184068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tângulo: Cantos Arredondados 67">
            <a:extLst>
              <a:ext uri="{FF2B5EF4-FFF2-40B4-BE49-F238E27FC236}">
                <a16:creationId xmlns:a16="http://schemas.microsoft.com/office/drawing/2014/main" id="{8DEAC1EA-ED06-41CE-8E82-F5EB3E2CCA4F}"/>
              </a:ext>
            </a:extLst>
          </p:cNvPr>
          <p:cNvSpPr/>
          <p:nvPr/>
        </p:nvSpPr>
        <p:spPr>
          <a:xfrm rot="5400000">
            <a:off x="9486315" y="3964400"/>
            <a:ext cx="461665" cy="213360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tângulo: Cantos Arredondados 68">
            <a:extLst>
              <a:ext uri="{FF2B5EF4-FFF2-40B4-BE49-F238E27FC236}">
                <a16:creationId xmlns:a16="http://schemas.microsoft.com/office/drawing/2014/main" id="{C6893D65-7207-4B92-BA64-02441653E8CC}"/>
              </a:ext>
            </a:extLst>
          </p:cNvPr>
          <p:cNvSpPr/>
          <p:nvPr/>
        </p:nvSpPr>
        <p:spPr>
          <a:xfrm rot="5400000">
            <a:off x="2446727" y="1346004"/>
            <a:ext cx="461665" cy="36375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tângulo: Cantos Arredondados 69">
            <a:extLst>
              <a:ext uri="{FF2B5EF4-FFF2-40B4-BE49-F238E27FC236}">
                <a16:creationId xmlns:a16="http://schemas.microsoft.com/office/drawing/2014/main" id="{6CC3D0C4-2357-4395-9D70-925DABFF4D03}"/>
              </a:ext>
            </a:extLst>
          </p:cNvPr>
          <p:cNvSpPr/>
          <p:nvPr/>
        </p:nvSpPr>
        <p:spPr>
          <a:xfrm rot="5400000">
            <a:off x="3121211" y="1408590"/>
            <a:ext cx="461665" cy="24114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tângulo: Cantos Arredondados 23">
            <a:hlinkClick r:id="rId21" action="ppaction://hlinksldjump"/>
            <a:extLst>
              <a:ext uri="{FF2B5EF4-FFF2-40B4-BE49-F238E27FC236}">
                <a16:creationId xmlns:a16="http://schemas.microsoft.com/office/drawing/2014/main" id="{8239CE42-9574-40E5-B023-383A4D9F388E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3" name="Retângulo: Cantos Arredondados 24">
            <a:hlinkClick r:id="rId22" action="ppaction://hlinksldjump"/>
            <a:extLst>
              <a:ext uri="{FF2B5EF4-FFF2-40B4-BE49-F238E27FC236}">
                <a16:creationId xmlns:a16="http://schemas.microsoft.com/office/drawing/2014/main" id="{F116D56E-F838-4308-8DA1-2A13D68CD8E1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4" name="Retângulo: Cantos Arredondados 25">
            <a:hlinkClick r:id="rId23" action="ppaction://hlinksldjump"/>
            <a:extLst>
              <a:ext uri="{FF2B5EF4-FFF2-40B4-BE49-F238E27FC236}">
                <a16:creationId xmlns:a16="http://schemas.microsoft.com/office/drawing/2014/main" id="{CF4D4EA7-B2E2-4238-96BF-2BED3C9783D6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85" name="Retângulo: Cantos Arredondados 20">
            <a:hlinkClick r:id="rId24" action="ppaction://hlinksldjump"/>
            <a:extLst>
              <a:ext uri="{FF2B5EF4-FFF2-40B4-BE49-F238E27FC236}">
                <a16:creationId xmlns:a16="http://schemas.microsoft.com/office/drawing/2014/main" id="{F4911E0E-1F74-4BE2-B30E-30B16B45C84B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7" name="Retângulo: Cantos Arredondados 21">
            <a:hlinkClick r:id="rId25" action="ppaction://hlinksldjump"/>
            <a:extLst>
              <a:ext uri="{FF2B5EF4-FFF2-40B4-BE49-F238E27FC236}">
                <a16:creationId xmlns:a16="http://schemas.microsoft.com/office/drawing/2014/main" id="{CEE7E0E7-9951-4B6E-94DE-5ACD9A09730F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8" name="Retângulo: Cantos Arredondados 22">
            <a:hlinkClick r:id="rId26" action="ppaction://hlinksldjump"/>
            <a:extLst>
              <a:ext uri="{FF2B5EF4-FFF2-40B4-BE49-F238E27FC236}">
                <a16:creationId xmlns:a16="http://schemas.microsoft.com/office/drawing/2014/main" id="{52F3BE9B-2F37-41CD-9A43-F15CEDB8A3A3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75099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18" grpId="0"/>
      <p:bldP spid="29" grpId="0"/>
      <p:bldP spid="23" grpId="0"/>
      <p:bldP spid="25" grpId="0"/>
      <p:bldP spid="19" grpId="0"/>
      <p:bldP spid="58" grpId="0" animBg="1"/>
      <p:bldP spid="59" grpId="0" animBg="1"/>
      <p:bldP spid="60" grpId="0" animBg="1"/>
      <p:bldP spid="63" grpId="0" animBg="1"/>
      <p:bldP spid="64" grpId="0"/>
      <p:bldP spid="22" grpId="0" animBg="1"/>
      <p:bldP spid="65" grpId="0" animBg="1"/>
      <p:bldP spid="66" grpId="0"/>
      <p:bldP spid="67" grpId="0" animBg="1"/>
      <p:bldP spid="68" grpId="0" animBg="1"/>
      <p:bldP spid="69" grpId="0" animBg="1"/>
      <p:bldP spid="7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435599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362356" y="651576"/>
            <a:ext cx="846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Ejemplos</a:t>
            </a:r>
            <a:r>
              <a:rPr lang="en-US" sz="2400" b="1" u="sng" dirty="0">
                <a:solidFill>
                  <a:srgbClr val="29A6FF"/>
                </a:solidFill>
              </a:rPr>
              <a:t>:</a:t>
            </a:r>
            <a:endParaRPr lang="en-US" sz="2400" b="1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10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11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12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8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20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21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m 5">
            <a:extLst>
              <a:ext uri="{FF2B5EF4-FFF2-40B4-BE49-F238E27FC236}">
                <a16:creationId xmlns:a16="http://schemas.microsoft.com/office/drawing/2014/main" id="{AF876208-A84F-466D-8D23-4D878A08ED8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8537" y="1176876"/>
            <a:ext cx="1457325" cy="4572000"/>
          </a:xfrm>
          <a:prstGeom prst="rect">
            <a:avLst/>
          </a:prstGeom>
        </p:spPr>
      </p:pic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2" name="CuadroTexto 16">
            <a:extLst>
              <a:ext uri="{FF2B5EF4-FFF2-40B4-BE49-F238E27FC236}">
                <a16:creationId xmlns:a16="http://schemas.microsoft.com/office/drawing/2014/main" id="{FCBAE484-78E1-417F-B4F7-97249F08DECB}"/>
              </a:ext>
            </a:extLst>
          </p:cNvPr>
          <p:cNvSpPr txBox="1"/>
          <p:nvPr/>
        </p:nvSpPr>
        <p:spPr>
          <a:xfrm>
            <a:off x="6352913" y="1338035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¡LINEAL!...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6C89F398-EBFD-4DAF-AEF5-E4D4A80258BE}"/>
              </a:ext>
            </a:extLst>
          </p:cNvPr>
          <p:cNvSpPr/>
          <p:nvPr/>
        </p:nvSpPr>
        <p:spPr>
          <a:xfrm>
            <a:off x="5871904" y="3871555"/>
            <a:ext cx="3971259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COMPRUEBE la “</a:t>
            </a:r>
            <a:r>
              <a:rPr lang="en-GB" sz="2000" b="1" dirty="0" err="1"/>
              <a:t>lista</a:t>
            </a:r>
            <a:r>
              <a:rPr lang="en-GB" sz="2000" b="1" dirty="0"/>
              <a:t>”</a:t>
            </a:r>
          </a:p>
          <a:p>
            <a:pPr algn="just">
              <a:spcAft>
                <a:spcPts val="600"/>
              </a:spcAft>
            </a:pPr>
            <a:endParaRPr lang="en-GB" sz="2000" b="1" dirty="0"/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D4CC5FA9-954D-449D-88F4-F349499C1B7A}"/>
              </a:ext>
            </a:extLst>
          </p:cNvPr>
          <p:cNvSpPr/>
          <p:nvPr/>
        </p:nvSpPr>
        <p:spPr>
          <a:xfrm>
            <a:off x="5884591" y="4219867"/>
            <a:ext cx="38885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No</a:t>
            </a:r>
            <a:r>
              <a:rPr lang="en-US" b="1" dirty="0"/>
              <a:t> </a:t>
            </a:r>
            <a:r>
              <a:rPr lang="en-US" b="1" dirty="0" err="1"/>
              <a:t>productos</a:t>
            </a:r>
            <a:r>
              <a:rPr lang="en-US" b="1" dirty="0"/>
              <a:t> </a:t>
            </a:r>
            <a:r>
              <a:rPr lang="en-US" dirty="0"/>
              <a:t>o </a:t>
            </a:r>
            <a:r>
              <a:rPr lang="en-US" b="1" dirty="0" err="1"/>
              <a:t>raíces</a:t>
            </a:r>
            <a:r>
              <a:rPr lang="en-US" dirty="0"/>
              <a:t> de las variables y las variables</a:t>
            </a:r>
            <a:r>
              <a:rPr lang="en-US" b="1" dirty="0">
                <a:solidFill>
                  <a:srgbClr val="FF0000"/>
                </a:solidFill>
              </a:rPr>
              <a:t> no </a:t>
            </a:r>
            <a:r>
              <a:rPr lang="en-US" dirty="0" err="1"/>
              <a:t>aparecen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funciones</a:t>
            </a:r>
            <a:r>
              <a:rPr lang="en-US" dirty="0"/>
              <a:t> </a:t>
            </a:r>
            <a:r>
              <a:rPr lang="en-US" b="1" i="1" dirty="0" err="1"/>
              <a:t>trigonométricas</a:t>
            </a:r>
            <a:r>
              <a:rPr lang="en-US" dirty="0"/>
              <a:t>, </a:t>
            </a:r>
            <a:r>
              <a:rPr lang="en-US" b="1" i="1" dirty="0" err="1"/>
              <a:t>exponenciales</a:t>
            </a:r>
            <a:r>
              <a:rPr lang="en-US" dirty="0"/>
              <a:t> o </a:t>
            </a:r>
            <a:r>
              <a:rPr lang="en-US" b="1" i="1" dirty="0" err="1"/>
              <a:t>logarítmicas</a:t>
            </a:r>
            <a:r>
              <a:rPr lang="pt-PT" dirty="0"/>
              <a:t>.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DD6A44D-F679-4196-9CB9-D34D41502703}"/>
                  </a:ext>
                </a:extLst>
              </p:cNvPr>
              <p:cNvSpPr/>
              <p:nvPr/>
            </p:nvSpPr>
            <p:spPr>
              <a:xfrm>
                <a:off x="5916990" y="5439806"/>
                <a:ext cx="3823767" cy="937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/>
                  <a:t>Las </a:t>
                </a:r>
                <a:r>
                  <a:rPr lang="en-GB" b="1" dirty="0"/>
                  <a:t>Variables</a:t>
                </a:r>
                <a:r>
                  <a:rPr lang="en-GB" dirty="0"/>
                  <a:t> </a:t>
                </a:r>
                <a:r>
                  <a:rPr lang="en-GB" dirty="0" err="1"/>
                  <a:t>aparecen</a:t>
                </a:r>
                <a:r>
                  <a:rPr lang="en-GB" dirty="0"/>
                  <a:t> </a:t>
                </a:r>
                <a:r>
                  <a:rPr lang="en-GB" b="1" dirty="0" err="1">
                    <a:solidFill>
                      <a:srgbClr val="FF0000"/>
                    </a:solidFill>
                  </a:rPr>
                  <a:t>sólo</a:t>
                </a:r>
                <a:r>
                  <a:rPr lang="en-GB" b="1" dirty="0">
                    <a:solidFill>
                      <a:srgbClr val="FF0000"/>
                    </a:solidFill>
                  </a:rPr>
                  <a:t> </a:t>
                </a:r>
                <a:r>
                  <a:rPr lang="en-GB" dirty="0"/>
                  <a:t>con </a:t>
                </a:r>
                <a:r>
                  <a:rPr lang="en-GB" dirty="0" err="1"/>
                  <a:t>potencia</a:t>
                </a:r>
                <a:r>
                  <a:rPr lang="en-GB" dirty="0"/>
                  <a:t> 1 – </a:t>
                </a:r>
                <a:r>
                  <a:rPr lang="en-US" dirty="0"/>
                  <a:t>el </a:t>
                </a:r>
                <a:r>
                  <a:rPr lang="en-US" dirty="0" err="1"/>
                  <a:t>exponente</a:t>
                </a:r>
                <a:r>
                  <a:rPr lang="en-US" dirty="0"/>
                  <a:t> de </a:t>
                </a:r>
                <a:r>
                  <a:rPr lang="en-US" dirty="0" err="1"/>
                  <a:t>cada</a:t>
                </a:r>
                <a:r>
                  <a:rPr lang="en-US" dirty="0"/>
                  <a:t> </a:t>
                </a:r>
                <a:r>
                  <a:rPr lang="en-US" dirty="0" err="1"/>
                  <a:t>incógnita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es 1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/>
                  <a:t>).</a:t>
                </a:r>
                <a:endParaRPr lang="en-GB" dirty="0"/>
              </a:p>
            </p:txBody>
          </p:sp>
        </mc:Choice>
        <mc:Fallback xmlns="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DD6A44D-F679-4196-9CB9-D34D415027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6990" y="5439806"/>
                <a:ext cx="3823767" cy="937757"/>
              </a:xfrm>
              <a:prstGeom prst="rect">
                <a:avLst/>
              </a:prstGeom>
              <a:blipFill>
                <a:blip r:embed="rId23"/>
                <a:stretch>
                  <a:fillRect l="-1116" t="-3247" r="-1276" b="-974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Freeform 23">
            <a:extLst>
              <a:ext uri="{FF2B5EF4-FFF2-40B4-BE49-F238E27FC236}">
                <a16:creationId xmlns:a16="http://schemas.microsoft.com/office/drawing/2014/main" id="{5A20874B-04ED-4363-9DD3-5E371536EAB1}"/>
              </a:ext>
            </a:extLst>
          </p:cNvPr>
          <p:cNvSpPr>
            <a:spLocks noChangeAspect="1" noEditPoints="1"/>
          </p:cNvSpPr>
          <p:nvPr>
            <p:custDataLst>
              <p:tags r:id="rId3"/>
            </p:custDataLst>
          </p:nvPr>
        </p:nvSpPr>
        <p:spPr bwMode="auto">
          <a:xfrm>
            <a:off x="9089141" y="5163279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46" name="Freeform 23">
            <a:extLst>
              <a:ext uri="{FF2B5EF4-FFF2-40B4-BE49-F238E27FC236}">
                <a16:creationId xmlns:a16="http://schemas.microsoft.com/office/drawing/2014/main" id="{C9CC12CE-5D4C-4B44-8129-D60CE28856F4}"/>
              </a:ext>
            </a:extLst>
          </p:cNvPr>
          <p:cNvSpPr>
            <a:spLocks noChangeAspect="1" noEditPoints="1"/>
          </p:cNvSpPr>
          <p:nvPr>
            <p:custDataLst>
              <p:tags r:id="rId4"/>
            </p:custDataLst>
          </p:nvPr>
        </p:nvSpPr>
        <p:spPr bwMode="auto">
          <a:xfrm>
            <a:off x="9098092" y="6076416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FA6858F-8D1E-4811-B8D1-94F87C7A3E7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321" y="1176876"/>
            <a:ext cx="1605915" cy="4572000"/>
          </a:xfrm>
          <a:prstGeom prst="rect">
            <a:avLst/>
          </a:prstGeom>
        </p:spPr>
      </p:pic>
      <p:sp>
        <p:nvSpPr>
          <p:cNvPr id="47" name="Seta: Para a Direita 46">
            <a:extLst>
              <a:ext uri="{FF2B5EF4-FFF2-40B4-BE49-F238E27FC236}">
                <a16:creationId xmlns:a16="http://schemas.microsoft.com/office/drawing/2014/main" id="{73BF0F4B-8441-475B-806C-AA67B278C41E}"/>
              </a:ext>
            </a:extLst>
          </p:cNvPr>
          <p:cNvSpPr/>
          <p:nvPr/>
        </p:nvSpPr>
        <p:spPr>
          <a:xfrm>
            <a:off x="5913021" y="2099592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A4A7BD1-5D52-4418-944E-4DA21DB06935}"/>
              </a:ext>
            </a:extLst>
          </p:cNvPr>
          <p:cNvSpPr/>
          <p:nvPr/>
        </p:nvSpPr>
        <p:spPr>
          <a:xfrm>
            <a:off x="6352913" y="201949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6" name="Retângulo: Cantos Arredondados 23">
            <a:hlinkClick r:id="rId25" action="ppaction://hlinksldjump"/>
            <a:extLst>
              <a:ext uri="{FF2B5EF4-FFF2-40B4-BE49-F238E27FC236}">
                <a16:creationId xmlns:a16="http://schemas.microsoft.com/office/drawing/2014/main" id="{87034334-39DD-4A04-B0B7-93C3F10E0842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1" name="Retângulo 25">
            <a:extLst>
              <a:ext uri="{FF2B5EF4-FFF2-40B4-BE49-F238E27FC236}">
                <a16:creationId xmlns:a16="http://schemas.microsoft.com/office/drawing/2014/main" id="{A9D4AD99-7517-4561-83AD-40E259A6D728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sp>
        <p:nvSpPr>
          <p:cNvPr id="59" name="Retângulo: Cantos Arredondados 24">
            <a:hlinkClick r:id="rId26" action="ppaction://hlinksldjump"/>
            <a:extLst>
              <a:ext uri="{FF2B5EF4-FFF2-40B4-BE49-F238E27FC236}">
                <a16:creationId xmlns:a16="http://schemas.microsoft.com/office/drawing/2014/main" id="{F98B9F31-4F92-4D35-B079-9DA8555BF9BB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0" name="Retângulo: Cantos Arredondados 25">
            <a:hlinkClick r:id="rId27" action="ppaction://hlinksldjump"/>
            <a:extLst>
              <a:ext uri="{FF2B5EF4-FFF2-40B4-BE49-F238E27FC236}">
                <a16:creationId xmlns:a16="http://schemas.microsoft.com/office/drawing/2014/main" id="{E0EB79BC-FB0F-479C-BD43-731438A4D353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61" name="Retângulo: Cantos Arredondados 20">
            <a:hlinkClick r:id="rId28" action="ppaction://hlinksldjump"/>
            <a:extLst>
              <a:ext uri="{FF2B5EF4-FFF2-40B4-BE49-F238E27FC236}">
                <a16:creationId xmlns:a16="http://schemas.microsoft.com/office/drawing/2014/main" id="{FF1D8F44-66D1-4951-BA52-649D1FDD8DDD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2" name="Retângulo: Cantos Arredondados 21">
            <a:hlinkClick r:id="rId29" action="ppaction://hlinksldjump"/>
            <a:extLst>
              <a:ext uri="{FF2B5EF4-FFF2-40B4-BE49-F238E27FC236}">
                <a16:creationId xmlns:a16="http://schemas.microsoft.com/office/drawing/2014/main" id="{F0DE3DF2-D0F8-4FB2-B926-A94A5A1F8394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3" name="Retângulo: Cantos Arredondados 22">
            <a:hlinkClick r:id="rId30" action="ppaction://hlinksldjump"/>
            <a:extLst>
              <a:ext uri="{FF2B5EF4-FFF2-40B4-BE49-F238E27FC236}">
                <a16:creationId xmlns:a16="http://schemas.microsoft.com/office/drawing/2014/main" id="{1BB6B4AA-787F-48BF-9E6F-48ABB4776F82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43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7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4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m 6">
            <a:extLst>
              <a:ext uri="{FF2B5EF4-FFF2-40B4-BE49-F238E27FC236}">
                <a16:creationId xmlns:a16="http://schemas.microsoft.com/office/drawing/2014/main" id="{793C1300-934E-4BAB-995F-08AFF20DCA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1" name="Rectángulo redondeado 10"/>
          <p:cNvSpPr/>
          <p:nvPr/>
        </p:nvSpPr>
        <p:spPr>
          <a:xfrm>
            <a:off x="2039301" y="211755"/>
            <a:ext cx="9914021" cy="6484013"/>
          </a:xfrm>
          <a:prstGeom prst="roundRect">
            <a:avLst>
              <a:gd name="adj" fmla="val 3116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i="1" dirty="0">
              <a:solidFill>
                <a:srgbClr val="FF2929"/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A70690C-53EC-4B88-9821-1FAB68CB46E2}"/>
              </a:ext>
            </a:extLst>
          </p:cNvPr>
          <p:cNvSpPr/>
          <p:nvPr/>
        </p:nvSpPr>
        <p:spPr>
          <a:xfrm>
            <a:off x="3522176" y="271990"/>
            <a:ext cx="7708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Estudiar</a:t>
            </a:r>
            <a:r>
              <a:rPr lang="en-US" sz="2400" dirty="0"/>
              <a:t> la </a:t>
            </a:r>
            <a:r>
              <a:rPr lang="en-US" sz="2400" dirty="0" err="1"/>
              <a:t>compatibilidad</a:t>
            </a:r>
            <a:r>
              <a:rPr lang="en-US" sz="2400" dirty="0"/>
              <a:t> de los </a:t>
            </a:r>
            <a:r>
              <a:rPr lang="en-US" sz="2400" dirty="0" err="1"/>
              <a:t>sistemas</a:t>
            </a:r>
            <a:r>
              <a:rPr lang="en-US" sz="2400" dirty="0"/>
              <a:t> </a:t>
            </a:r>
            <a:r>
              <a:rPr lang="en-US" sz="2400" dirty="0" err="1"/>
              <a:t>lineales</a:t>
            </a:r>
            <a:r>
              <a:rPr lang="en-US" sz="2400" dirty="0"/>
              <a:t> </a:t>
            </a:r>
            <a:r>
              <a:rPr lang="en-US" sz="2400" dirty="0" err="1"/>
              <a:t>siguientes</a:t>
            </a:r>
            <a:endParaRPr lang="en-GB" sz="2400" dirty="0"/>
          </a:p>
        </p:txBody>
      </p:sp>
      <p:graphicFrame>
        <p:nvGraphicFramePr>
          <p:cNvPr id="77" name="Objeto 76">
            <a:extLst>
              <a:ext uri="{FF2B5EF4-FFF2-40B4-BE49-F238E27FC236}">
                <a16:creationId xmlns:a16="http://schemas.microsoft.com/office/drawing/2014/main" id="{F7F4B645-5B31-4551-9381-DFBC653FE6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5897011"/>
              </p:ext>
            </p:extLst>
          </p:nvPr>
        </p:nvGraphicFramePr>
        <p:xfrm>
          <a:off x="2198657" y="851358"/>
          <a:ext cx="1851582" cy="1408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23" name="Equation" r:id="rId7" imgW="939600" imgH="711000" progId="Equation.DSMT4">
                  <p:embed/>
                </p:oleObj>
              </mc:Choice>
              <mc:Fallback>
                <p:oleObj name="Equation" r:id="rId7" imgW="939600" imgH="711000" progId="Equation.DSMT4">
                  <p:embed/>
                  <p:pic>
                    <p:nvPicPr>
                      <p:cNvPr id="38" name="Objeto 37">
                        <a:extLst>
                          <a:ext uri="{FF2B5EF4-FFF2-40B4-BE49-F238E27FC236}">
                            <a16:creationId xmlns:a16="http://schemas.microsoft.com/office/drawing/2014/main" id="{6EA34E18-DA55-4736-877B-B4B98758787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8657" y="851358"/>
                        <a:ext cx="1851582" cy="14084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8" name="Grupo 13">
            <a:extLst>
              <a:ext uri="{FF2B5EF4-FFF2-40B4-BE49-F238E27FC236}">
                <a16:creationId xmlns:a16="http://schemas.microsoft.com/office/drawing/2014/main" id="{B65DF0FB-3243-411D-A831-D5C9DBAB52DA}"/>
              </a:ext>
            </a:extLst>
          </p:cNvPr>
          <p:cNvGrpSpPr/>
          <p:nvPr/>
        </p:nvGrpSpPr>
        <p:grpSpPr>
          <a:xfrm>
            <a:off x="4966378" y="661651"/>
            <a:ext cx="2530822" cy="1533227"/>
            <a:chOff x="4850306" y="751186"/>
            <a:chExt cx="2530822" cy="1533227"/>
          </a:xfrm>
        </p:grpSpPr>
        <p:sp>
          <p:nvSpPr>
            <p:cNvPr id="79" name="CuadroTexto 11">
              <a:extLst>
                <a:ext uri="{FF2B5EF4-FFF2-40B4-BE49-F238E27FC236}">
                  <a16:creationId xmlns:a16="http://schemas.microsoft.com/office/drawing/2014/main" id="{7DCF412B-092F-41A3-9B69-D32F9C95A9E0}"/>
                </a:ext>
              </a:extLst>
            </p:cNvPr>
            <p:cNvSpPr txBox="1"/>
            <p:nvPr/>
          </p:nvSpPr>
          <p:spPr>
            <a:xfrm>
              <a:off x="4850306" y="751186"/>
              <a:ext cx="25308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 err="1">
                  <a:solidFill>
                    <a:srgbClr val="0C2B8E"/>
                  </a:solidFill>
                </a:rPr>
                <a:t>matriz</a:t>
              </a:r>
              <a:r>
                <a:rPr lang="en-GB" sz="2000" dirty="0">
                  <a:solidFill>
                    <a:srgbClr val="0C2B8E"/>
                  </a:solidFill>
                </a:rPr>
                <a:t> de </a:t>
              </a:r>
              <a:r>
                <a:rPr lang="en-GB" sz="2000" dirty="0" err="1">
                  <a:solidFill>
                    <a:srgbClr val="0C2B8E"/>
                  </a:solidFill>
                </a:rPr>
                <a:t>coeficientes</a:t>
              </a:r>
              <a:r>
                <a:rPr lang="en-GB" sz="2000" dirty="0">
                  <a:solidFill>
                    <a:srgbClr val="0C2B8E"/>
                  </a:solidFill>
                </a:rPr>
                <a:t> </a:t>
              </a:r>
            </a:p>
            <a:p>
              <a:pPr algn="ctr"/>
              <a:endParaRPr lang="en-GB" sz="2000" dirty="0">
                <a:solidFill>
                  <a:srgbClr val="0C2B8E"/>
                </a:solidFill>
              </a:endParaRPr>
            </a:p>
          </p:txBody>
        </p:sp>
        <p:graphicFrame>
          <p:nvGraphicFramePr>
            <p:cNvPr id="80" name="Objeto 79">
              <a:extLst>
                <a:ext uri="{FF2B5EF4-FFF2-40B4-BE49-F238E27FC236}">
                  <a16:creationId xmlns:a16="http://schemas.microsoft.com/office/drawing/2014/main" id="{5366A8CA-FC1C-4B5D-87CD-C6BD0A5E519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95122291"/>
                </p:ext>
              </p:extLst>
            </p:nvPr>
          </p:nvGraphicFramePr>
          <p:xfrm>
            <a:off x="5038725" y="1096963"/>
            <a:ext cx="1830388" cy="1187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024" name="Equation" r:id="rId9" imgW="1104840" imgH="711000" progId="Equation.DSMT4">
                    <p:embed/>
                  </p:oleObj>
                </mc:Choice>
                <mc:Fallback>
                  <p:oleObj name="Equation" r:id="rId9" imgW="1104840" imgH="711000" progId="Equation.DSMT4">
                    <p:embed/>
                    <p:pic>
                      <p:nvPicPr>
                        <p:cNvPr id="43" name="Objeto 42">
                          <a:extLst>
                            <a:ext uri="{FF2B5EF4-FFF2-40B4-BE49-F238E27FC236}">
                              <a16:creationId xmlns:a16="http://schemas.microsoft.com/office/drawing/2014/main" id="{FDD7B86F-575F-43B3-869A-25B206FDEB2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38725" y="1096963"/>
                          <a:ext cx="1830388" cy="11874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1" name="Grupo 15">
            <a:extLst>
              <a:ext uri="{FF2B5EF4-FFF2-40B4-BE49-F238E27FC236}">
                <a16:creationId xmlns:a16="http://schemas.microsoft.com/office/drawing/2014/main" id="{1B027ED5-59BA-490C-93ED-A2112BA6A9FA}"/>
              </a:ext>
            </a:extLst>
          </p:cNvPr>
          <p:cNvGrpSpPr/>
          <p:nvPr/>
        </p:nvGrpSpPr>
        <p:grpSpPr>
          <a:xfrm>
            <a:off x="8332888" y="661651"/>
            <a:ext cx="2439988" cy="1549737"/>
            <a:chOff x="7488980" y="761417"/>
            <a:chExt cx="2439988" cy="1549737"/>
          </a:xfrm>
        </p:grpSpPr>
        <p:sp>
          <p:nvSpPr>
            <p:cNvPr id="82" name="CuadroTexto 14">
              <a:extLst>
                <a:ext uri="{FF2B5EF4-FFF2-40B4-BE49-F238E27FC236}">
                  <a16:creationId xmlns:a16="http://schemas.microsoft.com/office/drawing/2014/main" id="{F65312F2-941E-4271-AE1F-D141F6E16A71}"/>
                </a:ext>
              </a:extLst>
            </p:cNvPr>
            <p:cNvSpPr txBox="1"/>
            <p:nvPr/>
          </p:nvSpPr>
          <p:spPr>
            <a:xfrm>
              <a:off x="7952126" y="761417"/>
              <a:ext cx="19167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err="1">
                  <a:solidFill>
                    <a:srgbClr val="0C2B8E"/>
                  </a:solidFill>
                </a:rPr>
                <a:t>matriz</a:t>
              </a:r>
              <a:r>
                <a:rPr lang="en-GB" sz="2000" dirty="0">
                  <a:solidFill>
                    <a:srgbClr val="0C2B8E"/>
                  </a:solidFill>
                </a:rPr>
                <a:t> </a:t>
              </a:r>
              <a:r>
                <a:rPr lang="en-GB" sz="2000" dirty="0" err="1">
                  <a:solidFill>
                    <a:srgbClr val="0C2B8E"/>
                  </a:solidFill>
                </a:rPr>
                <a:t>ampliada</a:t>
              </a:r>
              <a:endParaRPr lang="en-GB" sz="2000" dirty="0">
                <a:solidFill>
                  <a:srgbClr val="0C2B8E"/>
                </a:solidFill>
              </a:endParaRPr>
            </a:p>
          </p:txBody>
        </p:sp>
        <p:graphicFrame>
          <p:nvGraphicFramePr>
            <p:cNvPr id="83" name="Objeto 82">
              <a:extLst>
                <a:ext uri="{FF2B5EF4-FFF2-40B4-BE49-F238E27FC236}">
                  <a16:creationId xmlns:a16="http://schemas.microsoft.com/office/drawing/2014/main" id="{806B8D29-73EF-4300-84CC-DCD51CFE3CD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32906358"/>
                </p:ext>
              </p:extLst>
            </p:nvPr>
          </p:nvGraphicFramePr>
          <p:xfrm>
            <a:off x="7488980" y="1123704"/>
            <a:ext cx="2439988" cy="1187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025" name="Equation" r:id="rId11" imgW="1473120" imgH="711000" progId="Equation.DSMT4">
                    <p:embed/>
                  </p:oleObj>
                </mc:Choice>
                <mc:Fallback>
                  <p:oleObj name="Equation" r:id="rId11" imgW="1473120" imgH="711000" progId="Equation.DSMT4">
                    <p:embed/>
                    <p:pic>
                      <p:nvPicPr>
                        <p:cNvPr id="44" name="Objeto 43">
                          <a:extLst>
                            <a:ext uri="{FF2B5EF4-FFF2-40B4-BE49-F238E27FC236}">
                              <a16:creationId xmlns:a16="http://schemas.microsoft.com/office/drawing/2014/main" id="{84642940-1BEC-4251-8CDC-8D158D269F4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88980" y="1123704"/>
                          <a:ext cx="2439988" cy="11874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4" name="Flecha derecha 33">
            <a:extLst>
              <a:ext uri="{FF2B5EF4-FFF2-40B4-BE49-F238E27FC236}">
                <a16:creationId xmlns:a16="http://schemas.microsoft.com/office/drawing/2014/main" id="{249B6971-7947-4A71-939F-EC75AF3DE811}"/>
              </a:ext>
            </a:extLst>
          </p:cNvPr>
          <p:cNvSpPr/>
          <p:nvPr/>
        </p:nvSpPr>
        <p:spPr>
          <a:xfrm>
            <a:off x="4169839" y="1440696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5" name="Flecha derecha 33">
            <a:extLst>
              <a:ext uri="{FF2B5EF4-FFF2-40B4-BE49-F238E27FC236}">
                <a16:creationId xmlns:a16="http://schemas.microsoft.com/office/drawing/2014/main" id="{B700EC7F-A9BC-480E-948F-5C7EAB03DC22}"/>
              </a:ext>
            </a:extLst>
          </p:cNvPr>
          <p:cNvSpPr/>
          <p:nvPr/>
        </p:nvSpPr>
        <p:spPr>
          <a:xfrm>
            <a:off x="7447914" y="1466710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6" name="CuadroTexto 17">
            <a:extLst>
              <a:ext uri="{FF2B5EF4-FFF2-40B4-BE49-F238E27FC236}">
                <a16:creationId xmlns:a16="http://schemas.microsoft.com/office/drawing/2014/main" id="{05CAD463-8A2C-47D4-BBC9-B30FCEB07DDC}"/>
              </a:ext>
            </a:extLst>
          </p:cNvPr>
          <p:cNvSpPr txBox="1"/>
          <p:nvPr/>
        </p:nvSpPr>
        <p:spPr>
          <a:xfrm>
            <a:off x="2331315" y="2346950"/>
            <a:ext cx="5297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0C2B8E"/>
                </a:solidFill>
              </a:rPr>
              <a:t>Cálculo</a:t>
            </a:r>
            <a:r>
              <a:rPr lang="en-GB" sz="2000" dirty="0">
                <a:solidFill>
                  <a:srgbClr val="0C2B8E"/>
                </a:solidFill>
              </a:rPr>
              <a:t> del </a:t>
            </a:r>
            <a:r>
              <a:rPr lang="en-GB" sz="2000" dirty="0" err="1">
                <a:solidFill>
                  <a:srgbClr val="0C2B8E"/>
                </a:solidFill>
              </a:rPr>
              <a:t>rango</a:t>
            </a:r>
            <a:r>
              <a:rPr lang="en-GB" sz="2000" dirty="0">
                <a:solidFill>
                  <a:srgbClr val="0C2B8E"/>
                </a:solidFill>
              </a:rPr>
              <a:t> de la </a:t>
            </a:r>
            <a:r>
              <a:rPr lang="en-GB" sz="2000" dirty="0" err="1">
                <a:solidFill>
                  <a:srgbClr val="0C2B8E"/>
                </a:solidFill>
              </a:rPr>
              <a:t>matriz</a:t>
            </a:r>
            <a:r>
              <a:rPr lang="en-GB" sz="2000" dirty="0">
                <a:solidFill>
                  <a:srgbClr val="0C2B8E"/>
                </a:solidFill>
              </a:rPr>
              <a:t> de </a:t>
            </a:r>
            <a:r>
              <a:rPr lang="en-GB" sz="2000" dirty="0" err="1">
                <a:solidFill>
                  <a:srgbClr val="0C2B8E"/>
                </a:solidFill>
              </a:rPr>
              <a:t>coeficientes</a:t>
            </a:r>
            <a:r>
              <a:rPr lang="en-GB" sz="2000" dirty="0">
                <a:solidFill>
                  <a:srgbClr val="0C2B8E"/>
                </a:solidFill>
              </a:rPr>
              <a:t>:</a:t>
            </a:r>
          </a:p>
        </p:txBody>
      </p:sp>
      <p:graphicFrame>
        <p:nvGraphicFramePr>
          <p:cNvPr id="87" name="Objeto 86">
            <a:extLst>
              <a:ext uri="{FF2B5EF4-FFF2-40B4-BE49-F238E27FC236}">
                <a16:creationId xmlns:a16="http://schemas.microsoft.com/office/drawing/2014/main" id="{49225608-5548-46D9-AB44-76AA6801BE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4819917"/>
              </p:ext>
            </p:extLst>
          </p:nvPr>
        </p:nvGraphicFramePr>
        <p:xfrm>
          <a:off x="2400301" y="2658867"/>
          <a:ext cx="1409700" cy="118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26" name="Equation" r:id="rId13" imgW="850680" imgH="711000" progId="Equation.DSMT4">
                  <p:embed/>
                </p:oleObj>
              </mc:Choice>
              <mc:Fallback>
                <p:oleObj name="Equation" r:id="rId13" imgW="850680" imgH="711000" progId="Equation.DSMT4">
                  <p:embed/>
                  <p:pic>
                    <p:nvPicPr>
                      <p:cNvPr id="39" name="Objeto 38">
                        <a:extLst>
                          <a:ext uri="{FF2B5EF4-FFF2-40B4-BE49-F238E27FC236}">
                            <a16:creationId xmlns:a16="http://schemas.microsoft.com/office/drawing/2014/main" id="{69959877-159C-4077-B9F2-862A3691AB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0301" y="2658867"/>
                        <a:ext cx="1409700" cy="11879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" name="Objeto 87">
            <a:extLst>
              <a:ext uri="{FF2B5EF4-FFF2-40B4-BE49-F238E27FC236}">
                <a16:creationId xmlns:a16="http://schemas.microsoft.com/office/drawing/2014/main" id="{5AE16A16-9097-4847-8189-B265590466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2346076"/>
              </p:ext>
            </p:extLst>
          </p:nvPr>
        </p:nvGraphicFramePr>
        <p:xfrm>
          <a:off x="3827463" y="2668588"/>
          <a:ext cx="2439987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27" name="Equation" r:id="rId15" imgW="1473120" imgH="711000" progId="Equation.DSMT4">
                  <p:embed/>
                </p:oleObj>
              </mc:Choice>
              <mc:Fallback>
                <p:oleObj name="Equation" r:id="rId15" imgW="1473120" imgH="711000" progId="Equation.DSMT4">
                  <p:embed/>
                  <p:pic>
                    <p:nvPicPr>
                      <p:cNvPr id="40" name="Objeto 39">
                        <a:extLst>
                          <a:ext uri="{FF2B5EF4-FFF2-40B4-BE49-F238E27FC236}">
                            <a16:creationId xmlns:a16="http://schemas.microsoft.com/office/drawing/2014/main" id="{9BFCE0C7-49B6-4A37-9662-0FE524310B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7463" y="2668588"/>
                        <a:ext cx="2439987" cy="11874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" name="Objeto 88">
            <a:extLst>
              <a:ext uri="{FF2B5EF4-FFF2-40B4-BE49-F238E27FC236}">
                <a16:creationId xmlns:a16="http://schemas.microsoft.com/office/drawing/2014/main" id="{FEF240A5-8C5F-4585-A209-D14A5A457A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6085329"/>
              </p:ext>
            </p:extLst>
          </p:nvPr>
        </p:nvGraphicFramePr>
        <p:xfrm>
          <a:off x="6321425" y="2670175"/>
          <a:ext cx="2333625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28" name="Equation" r:id="rId17" imgW="1409400" imgH="711000" progId="Equation.DSMT4">
                  <p:embed/>
                </p:oleObj>
              </mc:Choice>
              <mc:Fallback>
                <p:oleObj name="Equation" r:id="rId17" imgW="1409400" imgH="711000" progId="Equation.DSMT4">
                  <p:embed/>
                  <p:pic>
                    <p:nvPicPr>
                      <p:cNvPr id="42" name="Objeto 41">
                        <a:extLst>
                          <a:ext uri="{FF2B5EF4-FFF2-40B4-BE49-F238E27FC236}">
                            <a16:creationId xmlns:a16="http://schemas.microsoft.com/office/drawing/2014/main" id="{DA3C2149-AFC2-4CFD-9BC0-8F42E4335B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1425" y="2670175"/>
                        <a:ext cx="2333625" cy="11874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0" name="Grupo 54">
            <a:extLst>
              <a:ext uri="{FF2B5EF4-FFF2-40B4-BE49-F238E27FC236}">
                <a16:creationId xmlns:a16="http://schemas.microsoft.com/office/drawing/2014/main" id="{AA90FAE0-E79D-4FA5-9715-91C7EB11630E}"/>
              </a:ext>
            </a:extLst>
          </p:cNvPr>
          <p:cNvGrpSpPr/>
          <p:nvPr/>
        </p:nvGrpSpPr>
        <p:grpSpPr>
          <a:xfrm>
            <a:off x="7343951" y="2705387"/>
            <a:ext cx="1225514" cy="673704"/>
            <a:chOff x="5130140" y="2873829"/>
            <a:chExt cx="1225514" cy="673704"/>
          </a:xfrm>
        </p:grpSpPr>
        <p:cxnSp>
          <p:nvCxnSpPr>
            <p:cNvPr id="91" name="Conector recto 55">
              <a:extLst>
                <a:ext uri="{FF2B5EF4-FFF2-40B4-BE49-F238E27FC236}">
                  <a16:creationId xmlns:a16="http://schemas.microsoft.com/office/drawing/2014/main" id="{3B344508-FC2D-4AF9-9F09-F6D16FC35784}"/>
                </a:ext>
              </a:extLst>
            </p:cNvPr>
            <p:cNvCxnSpPr/>
            <p:nvPr/>
          </p:nvCxnSpPr>
          <p:spPr>
            <a:xfrm>
              <a:off x="5130140" y="2873829"/>
              <a:ext cx="0" cy="332509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cto 56">
              <a:extLst>
                <a:ext uri="{FF2B5EF4-FFF2-40B4-BE49-F238E27FC236}">
                  <a16:creationId xmlns:a16="http://schemas.microsoft.com/office/drawing/2014/main" id="{620D503D-A753-4403-BC39-D4DCA6A00142}"/>
                </a:ext>
              </a:extLst>
            </p:cNvPr>
            <p:cNvCxnSpPr/>
            <p:nvPr/>
          </p:nvCxnSpPr>
          <p:spPr>
            <a:xfrm>
              <a:off x="5130800" y="3204633"/>
              <a:ext cx="279400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cto 57">
              <a:extLst>
                <a:ext uri="{FF2B5EF4-FFF2-40B4-BE49-F238E27FC236}">
                  <a16:creationId xmlns:a16="http://schemas.microsoft.com/office/drawing/2014/main" id="{19C38411-9206-485B-B7A2-94F528DBE413}"/>
                </a:ext>
              </a:extLst>
            </p:cNvPr>
            <p:cNvCxnSpPr/>
            <p:nvPr/>
          </p:nvCxnSpPr>
          <p:spPr>
            <a:xfrm>
              <a:off x="5414433" y="3204633"/>
              <a:ext cx="0" cy="338667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recto 58">
              <a:extLst>
                <a:ext uri="{FF2B5EF4-FFF2-40B4-BE49-F238E27FC236}">
                  <a16:creationId xmlns:a16="http://schemas.microsoft.com/office/drawing/2014/main" id="{1F815293-3CEF-43E5-B26E-D48315A24F9B}"/>
                </a:ext>
              </a:extLst>
            </p:cNvPr>
            <p:cNvCxnSpPr>
              <a:cxnSpLocks/>
            </p:cNvCxnSpPr>
            <p:nvPr/>
          </p:nvCxnSpPr>
          <p:spPr>
            <a:xfrm>
              <a:off x="5418667" y="3547533"/>
              <a:ext cx="936987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CuadroTexto 28">
            <a:extLst>
              <a:ext uri="{FF2B5EF4-FFF2-40B4-BE49-F238E27FC236}">
                <a16:creationId xmlns:a16="http://schemas.microsoft.com/office/drawing/2014/main" id="{6DE19F1D-3709-4CFF-B3B6-28F45166C246}"/>
              </a:ext>
            </a:extLst>
          </p:cNvPr>
          <p:cNvSpPr txBox="1"/>
          <p:nvPr/>
        </p:nvSpPr>
        <p:spPr>
          <a:xfrm>
            <a:off x="9621354" y="2976192"/>
            <a:ext cx="1594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>
                <a:solidFill>
                  <a:srgbClr val="0C2B8E"/>
                </a:solidFill>
              </a:rPr>
              <a:t>rang</a:t>
            </a:r>
            <a:r>
              <a:rPr lang="es-ES" sz="2400" b="1" dirty="0">
                <a:solidFill>
                  <a:srgbClr val="0C2B8E"/>
                </a:solidFill>
              </a:rPr>
              <a:t>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400" b="1" dirty="0">
                <a:solidFill>
                  <a:srgbClr val="0C2B8E"/>
                </a:solidFill>
              </a:rPr>
              <a:t>) = 2</a:t>
            </a:r>
          </a:p>
        </p:txBody>
      </p:sp>
      <p:sp>
        <p:nvSpPr>
          <p:cNvPr id="96" name="Flecha derecha 33">
            <a:extLst>
              <a:ext uri="{FF2B5EF4-FFF2-40B4-BE49-F238E27FC236}">
                <a16:creationId xmlns:a16="http://schemas.microsoft.com/office/drawing/2014/main" id="{13BD9171-6875-4D5E-AE05-FB3298B2DC9C}"/>
              </a:ext>
            </a:extLst>
          </p:cNvPr>
          <p:cNvSpPr/>
          <p:nvPr/>
        </p:nvSpPr>
        <p:spPr>
          <a:xfrm>
            <a:off x="8794521" y="3078183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7" name="Retângulo: Cantos Arredondados 96">
            <a:extLst>
              <a:ext uri="{FF2B5EF4-FFF2-40B4-BE49-F238E27FC236}">
                <a16:creationId xmlns:a16="http://schemas.microsoft.com/office/drawing/2014/main" id="{07507294-2E6B-4240-8AD0-562DA7F63149}"/>
              </a:ext>
            </a:extLst>
          </p:cNvPr>
          <p:cNvSpPr/>
          <p:nvPr/>
        </p:nvSpPr>
        <p:spPr>
          <a:xfrm rot="5400000">
            <a:off x="10172496" y="2402932"/>
            <a:ext cx="461665" cy="168019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CuadroTexto 24">
            <a:extLst>
              <a:ext uri="{FF2B5EF4-FFF2-40B4-BE49-F238E27FC236}">
                <a16:creationId xmlns:a16="http://schemas.microsoft.com/office/drawing/2014/main" id="{E011FD2E-BBC3-4EA3-B3E6-6C6687CA3BFD}"/>
              </a:ext>
            </a:extLst>
          </p:cNvPr>
          <p:cNvSpPr txBox="1"/>
          <p:nvPr/>
        </p:nvSpPr>
        <p:spPr>
          <a:xfrm>
            <a:off x="2331315" y="3854644"/>
            <a:ext cx="4750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0C2B8E"/>
                </a:solidFill>
              </a:rPr>
              <a:t>Cálculo</a:t>
            </a:r>
            <a:r>
              <a:rPr lang="en-GB" sz="2000" dirty="0">
                <a:solidFill>
                  <a:srgbClr val="0C2B8E"/>
                </a:solidFill>
              </a:rPr>
              <a:t> del </a:t>
            </a:r>
            <a:r>
              <a:rPr lang="en-GB" sz="2000" dirty="0" err="1">
                <a:solidFill>
                  <a:srgbClr val="0C2B8E"/>
                </a:solidFill>
              </a:rPr>
              <a:t>rango</a:t>
            </a:r>
            <a:r>
              <a:rPr lang="en-GB" sz="2000" dirty="0">
                <a:solidFill>
                  <a:srgbClr val="0C2B8E"/>
                </a:solidFill>
              </a:rPr>
              <a:t> de la </a:t>
            </a:r>
            <a:r>
              <a:rPr lang="en-GB" sz="2000" dirty="0" err="1">
                <a:solidFill>
                  <a:srgbClr val="0C2B8E"/>
                </a:solidFill>
              </a:rPr>
              <a:t>matriz</a:t>
            </a:r>
            <a:r>
              <a:rPr lang="en-GB" sz="2000" dirty="0">
                <a:solidFill>
                  <a:srgbClr val="0C2B8E"/>
                </a:solidFill>
              </a:rPr>
              <a:t> </a:t>
            </a:r>
            <a:r>
              <a:rPr lang="en-GB" sz="2000" dirty="0" err="1">
                <a:solidFill>
                  <a:srgbClr val="0C2B8E"/>
                </a:solidFill>
              </a:rPr>
              <a:t>ampliada</a:t>
            </a:r>
            <a:r>
              <a:rPr lang="en-GB" sz="2000" dirty="0">
                <a:solidFill>
                  <a:srgbClr val="0C2B8E"/>
                </a:solidFill>
              </a:rPr>
              <a:t>:</a:t>
            </a:r>
          </a:p>
        </p:txBody>
      </p:sp>
      <p:graphicFrame>
        <p:nvGraphicFramePr>
          <p:cNvPr id="100" name="Objeto 99">
            <a:extLst>
              <a:ext uri="{FF2B5EF4-FFF2-40B4-BE49-F238E27FC236}">
                <a16:creationId xmlns:a16="http://schemas.microsoft.com/office/drawing/2014/main" id="{38B60B5C-1FF3-4486-A915-9F8C947F94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7810971"/>
              </p:ext>
            </p:extLst>
          </p:nvPr>
        </p:nvGraphicFramePr>
        <p:xfrm>
          <a:off x="2394775" y="4233863"/>
          <a:ext cx="1789112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29" name="Equation" r:id="rId19" imgW="1079280" imgH="736560" progId="Equation.DSMT4">
                  <p:embed/>
                </p:oleObj>
              </mc:Choice>
              <mc:Fallback>
                <p:oleObj name="Equation" r:id="rId19" imgW="1079280" imgH="736560" progId="Equation.DSMT4">
                  <p:embed/>
                  <p:pic>
                    <p:nvPicPr>
                      <p:cNvPr id="87" name="Objeto 86">
                        <a:extLst>
                          <a:ext uri="{FF2B5EF4-FFF2-40B4-BE49-F238E27FC236}">
                            <a16:creationId xmlns:a16="http://schemas.microsoft.com/office/drawing/2014/main" id="{49225608-5548-46D9-AB44-76AA6801BE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4775" y="4233863"/>
                        <a:ext cx="1789112" cy="1228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" name="Objeto 100">
            <a:extLst>
              <a:ext uri="{FF2B5EF4-FFF2-40B4-BE49-F238E27FC236}">
                <a16:creationId xmlns:a16="http://schemas.microsoft.com/office/drawing/2014/main" id="{E4A75E78-6764-4A68-94E7-840B9F0BCD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7963728"/>
              </p:ext>
            </p:extLst>
          </p:nvPr>
        </p:nvGraphicFramePr>
        <p:xfrm>
          <a:off x="4164013" y="4252913"/>
          <a:ext cx="2924175" cy="123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30" name="Equation" r:id="rId21" imgW="1765080" imgH="736560" progId="Equation.DSMT4">
                  <p:embed/>
                </p:oleObj>
              </mc:Choice>
              <mc:Fallback>
                <p:oleObj name="Equation" r:id="rId21" imgW="1765080" imgH="736560" progId="Equation.DSMT4">
                  <p:embed/>
                  <p:pic>
                    <p:nvPicPr>
                      <p:cNvPr id="88" name="Objeto 87">
                        <a:extLst>
                          <a:ext uri="{FF2B5EF4-FFF2-40B4-BE49-F238E27FC236}">
                            <a16:creationId xmlns:a16="http://schemas.microsoft.com/office/drawing/2014/main" id="{5AE16A16-9097-4847-8189-B265590466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4013" y="4252913"/>
                        <a:ext cx="2924175" cy="12303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" name="Objeto 101">
            <a:extLst>
              <a:ext uri="{FF2B5EF4-FFF2-40B4-BE49-F238E27FC236}">
                <a16:creationId xmlns:a16="http://schemas.microsoft.com/office/drawing/2014/main" id="{01730FDE-E303-4A43-A237-216F77DB8C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5201924"/>
              </p:ext>
            </p:extLst>
          </p:nvPr>
        </p:nvGraphicFramePr>
        <p:xfrm>
          <a:off x="7085013" y="4233863"/>
          <a:ext cx="2838450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31" name="Equation" r:id="rId23" imgW="1714320" imgH="736560" progId="Equation.DSMT4">
                  <p:embed/>
                </p:oleObj>
              </mc:Choice>
              <mc:Fallback>
                <p:oleObj name="Equation" r:id="rId23" imgW="1714320" imgH="736560" progId="Equation.DSMT4">
                  <p:embed/>
                  <p:pic>
                    <p:nvPicPr>
                      <p:cNvPr id="89" name="Objeto 88">
                        <a:extLst>
                          <a:ext uri="{FF2B5EF4-FFF2-40B4-BE49-F238E27FC236}">
                            <a16:creationId xmlns:a16="http://schemas.microsoft.com/office/drawing/2014/main" id="{FEF240A5-8C5F-4585-A209-D14A5A457A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5013" y="4233863"/>
                        <a:ext cx="2838450" cy="1228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4" name="Grupo 62">
            <a:extLst>
              <a:ext uri="{FF2B5EF4-FFF2-40B4-BE49-F238E27FC236}">
                <a16:creationId xmlns:a16="http://schemas.microsoft.com/office/drawing/2014/main" id="{A651320D-68D0-443B-8C33-8CD0531531C4}"/>
              </a:ext>
            </a:extLst>
          </p:cNvPr>
          <p:cNvGrpSpPr/>
          <p:nvPr/>
        </p:nvGrpSpPr>
        <p:grpSpPr>
          <a:xfrm>
            <a:off x="8101024" y="4340656"/>
            <a:ext cx="1696201" cy="1061183"/>
            <a:chOff x="7343951" y="2705387"/>
            <a:chExt cx="1696201" cy="1061183"/>
          </a:xfrm>
        </p:grpSpPr>
        <p:grpSp>
          <p:nvGrpSpPr>
            <p:cNvPr id="105" name="Grupo 63">
              <a:extLst>
                <a:ext uri="{FF2B5EF4-FFF2-40B4-BE49-F238E27FC236}">
                  <a16:creationId xmlns:a16="http://schemas.microsoft.com/office/drawing/2014/main" id="{E22F8021-36FA-4ADA-9A98-5280850969BB}"/>
                </a:ext>
              </a:extLst>
            </p:cNvPr>
            <p:cNvGrpSpPr/>
            <p:nvPr/>
          </p:nvGrpSpPr>
          <p:grpSpPr>
            <a:xfrm>
              <a:off x="7343951" y="2705387"/>
              <a:ext cx="1238633" cy="673704"/>
              <a:chOff x="5130140" y="2873829"/>
              <a:chExt cx="1238633" cy="673704"/>
            </a:xfrm>
          </p:grpSpPr>
          <p:cxnSp>
            <p:nvCxnSpPr>
              <p:cNvPr id="108" name="Conector recto 66">
                <a:extLst>
                  <a:ext uri="{FF2B5EF4-FFF2-40B4-BE49-F238E27FC236}">
                    <a16:creationId xmlns:a16="http://schemas.microsoft.com/office/drawing/2014/main" id="{F5460C9A-D4D0-421C-8F0E-56C729910632}"/>
                  </a:ext>
                </a:extLst>
              </p:cNvPr>
              <p:cNvCxnSpPr/>
              <p:nvPr/>
            </p:nvCxnSpPr>
            <p:spPr>
              <a:xfrm>
                <a:off x="5130140" y="2873829"/>
                <a:ext cx="0" cy="332509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ector recto 67">
                <a:extLst>
                  <a:ext uri="{FF2B5EF4-FFF2-40B4-BE49-F238E27FC236}">
                    <a16:creationId xmlns:a16="http://schemas.microsoft.com/office/drawing/2014/main" id="{82094D24-736D-4CDB-AACF-C91D4E43E4E3}"/>
                  </a:ext>
                </a:extLst>
              </p:cNvPr>
              <p:cNvCxnSpPr/>
              <p:nvPr/>
            </p:nvCxnSpPr>
            <p:spPr>
              <a:xfrm>
                <a:off x="5130800" y="3204633"/>
                <a:ext cx="279400" cy="0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ector recto 68">
                <a:extLst>
                  <a:ext uri="{FF2B5EF4-FFF2-40B4-BE49-F238E27FC236}">
                    <a16:creationId xmlns:a16="http://schemas.microsoft.com/office/drawing/2014/main" id="{979DCFA2-0077-4A2D-BB1F-8F3559D4BE9E}"/>
                  </a:ext>
                </a:extLst>
              </p:cNvPr>
              <p:cNvCxnSpPr/>
              <p:nvPr/>
            </p:nvCxnSpPr>
            <p:spPr>
              <a:xfrm>
                <a:off x="5414433" y="3204633"/>
                <a:ext cx="0" cy="338667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ector recto 69">
                <a:extLst>
                  <a:ext uri="{FF2B5EF4-FFF2-40B4-BE49-F238E27FC236}">
                    <a16:creationId xmlns:a16="http://schemas.microsoft.com/office/drawing/2014/main" id="{D900A513-C268-4834-916A-F9694FADA4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8667" y="3547533"/>
                <a:ext cx="950106" cy="0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6" name="Conector recto 64">
              <a:extLst>
                <a:ext uri="{FF2B5EF4-FFF2-40B4-BE49-F238E27FC236}">
                  <a16:creationId xmlns:a16="http://schemas.microsoft.com/office/drawing/2014/main" id="{99F35A85-488D-4435-833A-9D574B978F91}"/>
                </a:ext>
              </a:extLst>
            </p:cNvPr>
            <p:cNvCxnSpPr/>
            <p:nvPr/>
          </p:nvCxnSpPr>
          <p:spPr>
            <a:xfrm>
              <a:off x="8567156" y="3382806"/>
              <a:ext cx="0" cy="379026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recto 65">
              <a:extLst>
                <a:ext uri="{FF2B5EF4-FFF2-40B4-BE49-F238E27FC236}">
                  <a16:creationId xmlns:a16="http://schemas.microsoft.com/office/drawing/2014/main" id="{97BB0D37-4A85-4CC9-AF58-C23CB7B6DC60}"/>
                </a:ext>
              </a:extLst>
            </p:cNvPr>
            <p:cNvCxnSpPr>
              <a:cxnSpLocks/>
            </p:cNvCxnSpPr>
            <p:nvPr/>
          </p:nvCxnSpPr>
          <p:spPr>
            <a:xfrm>
              <a:off x="8582584" y="3766570"/>
              <a:ext cx="457568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CuadroTexto 22">
            <a:extLst>
              <a:ext uri="{FF2B5EF4-FFF2-40B4-BE49-F238E27FC236}">
                <a16:creationId xmlns:a16="http://schemas.microsoft.com/office/drawing/2014/main" id="{7339E0D6-9B50-4494-8D81-B5486655C292}"/>
              </a:ext>
            </a:extLst>
          </p:cNvPr>
          <p:cNvSpPr txBox="1"/>
          <p:nvPr/>
        </p:nvSpPr>
        <p:spPr>
          <a:xfrm>
            <a:off x="9684270" y="3655061"/>
            <a:ext cx="1989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defRPr sz="2400">
                <a:solidFill>
                  <a:srgbClr val="0C2B8E"/>
                </a:solidFill>
              </a:defRPr>
            </a:lvl1pPr>
          </a:lstStyle>
          <a:p>
            <a:r>
              <a:rPr lang="es-ES" b="1" dirty="0" err="1"/>
              <a:t>rang</a:t>
            </a:r>
            <a:r>
              <a:rPr lang="es-ES" b="1" dirty="0"/>
              <a:t>(</a:t>
            </a:r>
            <a:r>
              <a:rPr lang="es-E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A│B</a:t>
            </a:r>
            <a:r>
              <a:rPr lang="es-ES" b="1" dirty="0"/>
              <a:t>) = 3</a:t>
            </a:r>
          </a:p>
        </p:txBody>
      </p:sp>
      <p:sp>
        <p:nvSpPr>
          <p:cNvPr id="113" name="Flecha derecha 33">
            <a:extLst>
              <a:ext uri="{FF2B5EF4-FFF2-40B4-BE49-F238E27FC236}">
                <a16:creationId xmlns:a16="http://schemas.microsoft.com/office/drawing/2014/main" id="{CED27A34-3FEC-4856-BE84-90FDED586656}"/>
              </a:ext>
            </a:extLst>
          </p:cNvPr>
          <p:cNvSpPr/>
          <p:nvPr/>
        </p:nvSpPr>
        <p:spPr>
          <a:xfrm rot="18954364">
            <a:off x="10021637" y="4479027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4" name="Retângulo: Cantos Arredondados 113">
            <a:extLst>
              <a:ext uri="{FF2B5EF4-FFF2-40B4-BE49-F238E27FC236}">
                <a16:creationId xmlns:a16="http://schemas.microsoft.com/office/drawing/2014/main" id="{E62E7259-F0B1-4BA1-8A58-7A4BA24B1F86}"/>
              </a:ext>
            </a:extLst>
          </p:cNvPr>
          <p:cNvSpPr/>
          <p:nvPr/>
        </p:nvSpPr>
        <p:spPr>
          <a:xfrm rot="5400000">
            <a:off x="10451042" y="2870769"/>
            <a:ext cx="461665" cy="205088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CuadroTexto 30">
            <a:extLst>
              <a:ext uri="{FF2B5EF4-FFF2-40B4-BE49-F238E27FC236}">
                <a16:creationId xmlns:a16="http://schemas.microsoft.com/office/drawing/2014/main" id="{A5D3C320-8B5C-46E0-9F66-2E365A429A65}"/>
              </a:ext>
            </a:extLst>
          </p:cNvPr>
          <p:cNvSpPr txBox="1"/>
          <p:nvPr/>
        </p:nvSpPr>
        <p:spPr>
          <a:xfrm>
            <a:off x="3017418" y="5555958"/>
            <a:ext cx="3125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>
                <a:solidFill>
                  <a:srgbClr val="0C2B8E"/>
                </a:solidFill>
              </a:rPr>
              <a:t>rang</a:t>
            </a:r>
            <a:r>
              <a:rPr lang="es-ES" sz="2400" b="1" dirty="0">
                <a:solidFill>
                  <a:srgbClr val="0C2B8E"/>
                </a:solidFill>
              </a:rPr>
              <a:t>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400" b="1" dirty="0">
                <a:solidFill>
                  <a:srgbClr val="0C2B8E"/>
                </a:solidFill>
              </a:rPr>
              <a:t>) </a:t>
            </a:r>
            <a:r>
              <a:rPr lang="es-ES" sz="2800" b="1" dirty="0">
                <a:solidFill>
                  <a:srgbClr val="0C2B8E"/>
                </a:solidFill>
              </a:rPr>
              <a:t>≠</a:t>
            </a:r>
            <a:r>
              <a:rPr lang="es-ES" sz="2400" b="1" dirty="0">
                <a:solidFill>
                  <a:srgbClr val="0C2B8E"/>
                </a:solidFill>
              </a:rPr>
              <a:t> </a:t>
            </a:r>
            <a:r>
              <a:rPr lang="es-ES" sz="2400" b="1" dirty="0" err="1">
                <a:solidFill>
                  <a:srgbClr val="0C2B8E"/>
                </a:solidFill>
              </a:rPr>
              <a:t>rang</a:t>
            </a:r>
            <a:r>
              <a:rPr lang="es-ES" sz="2400" b="1" dirty="0">
                <a:solidFill>
                  <a:srgbClr val="0C2B8E"/>
                </a:solidFill>
              </a:rPr>
              <a:t>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A│B</a:t>
            </a:r>
            <a:r>
              <a:rPr lang="es-ES" sz="2400" b="1" dirty="0">
                <a:solidFill>
                  <a:srgbClr val="0C2B8E"/>
                </a:solidFill>
              </a:rPr>
              <a:t>)</a:t>
            </a:r>
          </a:p>
        </p:txBody>
      </p:sp>
      <p:sp>
        <p:nvSpPr>
          <p:cNvPr id="116" name="Seta: Curvada Para a Direita 115">
            <a:extLst>
              <a:ext uri="{FF2B5EF4-FFF2-40B4-BE49-F238E27FC236}">
                <a16:creationId xmlns:a16="http://schemas.microsoft.com/office/drawing/2014/main" id="{E7C04424-4203-4212-BC6C-9D1D8A1F1AD9}"/>
              </a:ext>
            </a:extLst>
          </p:cNvPr>
          <p:cNvSpPr/>
          <p:nvPr/>
        </p:nvSpPr>
        <p:spPr>
          <a:xfrm>
            <a:off x="2691562" y="5785717"/>
            <a:ext cx="297372" cy="552090"/>
          </a:xfrm>
          <a:prstGeom prst="curvedRightArrow">
            <a:avLst/>
          </a:prstGeom>
          <a:solidFill>
            <a:srgbClr val="C00000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7" name="CuadroTexto 32">
            <a:extLst>
              <a:ext uri="{FF2B5EF4-FFF2-40B4-BE49-F238E27FC236}">
                <a16:creationId xmlns:a16="http://schemas.microsoft.com/office/drawing/2014/main" id="{18C0E1CC-50D1-4B51-80B0-353D9716A7CA}"/>
              </a:ext>
            </a:extLst>
          </p:cNvPr>
          <p:cNvSpPr txBox="1"/>
          <p:nvPr/>
        </p:nvSpPr>
        <p:spPr>
          <a:xfrm>
            <a:off x="2997933" y="6127284"/>
            <a:ext cx="333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SISTEMA INCOMPATIBLE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18" name="CuadroTexto 32">
            <a:extLst>
              <a:ext uri="{FF2B5EF4-FFF2-40B4-BE49-F238E27FC236}">
                <a16:creationId xmlns:a16="http://schemas.microsoft.com/office/drawing/2014/main" id="{048DD4C4-199F-4447-8DE1-DAEE58778F26}"/>
              </a:ext>
            </a:extLst>
          </p:cNvPr>
          <p:cNvSpPr txBox="1"/>
          <p:nvPr/>
        </p:nvSpPr>
        <p:spPr>
          <a:xfrm>
            <a:off x="6143206" y="6134049"/>
            <a:ext cx="3513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sin </a:t>
            </a:r>
            <a:r>
              <a:rPr lang="en-GB" sz="2400" b="1" dirty="0" err="1">
                <a:solidFill>
                  <a:srgbClr val="C00000"/>
                </a:solidFill>
              </a:rPr>
              <a:t>solución</a:t>
            </a:r>
            <a:endParaRPr lang="en-GB" sz="2400" b="1" dirty="0">
              <a:solidFill>
                <a:srgbClr val="FF0000"/>
              </a:solidFill>
            </a:endParaRPr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98E9D5C5-955C-4A86-B256-82F53ED271B1}"/>
              </a:ext>
            </a:extLst>
          </p:cNvPr>
          <p:cNvCxnSpPr/>
          <p:nvPr/>
        </p:nvCxnSpPr>
        <p:spPr>
          <a:xfrm>
            <a:off x="10363200" y="1096101"/>
            <a:ext cx="0" cy="1004379"/>
          </a:xfrm>
          <a:prstGeom prst="line">
            <a:avLst/>
          </a:prstGeom>
          <a:ln>
            <a:solidFill>
              <a:srgbClr val="0C2B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tângulo: Cantos Arredondados 23">
            <a:hlinkClick r:id="rId25" action="ppaction://hlinksldjump"/>
            <a:extLst>
              <a:ext uri="{FF2B5EF4-FFF2-40B4-BE49-F238E27FC236}">
                <a16:creationId xmlns:a16="http://schemas.microsoft.com/office/drawing/2014/main" id="{9F3023F0-6BCC-4275-B79A-38D780059B18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3" name="Retângulo: Cantos Arredondados 24">
            <a:hlinkClick r:id="rId26" action="ppaction://hlinksldjump"/>
            <a:extLst>
              <a:ext uri="{FF2B5EF4-FFF2-40B4-BE49-F238E27FC236}">
                <a16:creationId xmlns:a16="http://schemas.microsoft.com/office/drawing/2014/main" id="{BA5C55E1-B74C-4C99-9592-7F7360B4C5B7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4" name="Retângulo: Cantos Arredondados 25">
            <a:hlinkClick r:id="rId27" action="ppaction://hlinksldjump"/>
            <a:extLst>
              <a:ext uri="{FF2B5EF4-FFF2-40B4-BE49-F238E27FC236}">
                <a16:creationId xmlns:a16="http://schemas.microsoft.com/office/drawing/2014/main" id="{610EDBFB-CE54-4FA5-B7C1-3BE37696E425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75" name="Retângulo: Cantos Arredondados 20">
            <a:hlinkClick r:id="rId28" action="ppaction://hlinksldjump"/>
            <a:extLst>
              <a:ext uri="{FF2B5EF4-FFF2-40B4-BE49-F238E27FC236}">
                <a16:creationId xmlns:a16="http://schemas.microsoft.com/office/drawing/2014/main" id="{5B40EC7E-7866-4598-80CF-02DEAB6F6ADE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6" name="Retângulo: Cantos Arredondados 21">
            <a:hlinkClick r:id="rId29" action="ppaction://hlinksldjump"/>
            <a:extLst>
              <a:ext uri="{FF2B5EF4-FFF2-40B4-BE49-F238E27FC236}">
                <a16:creationId xmlns:a16="http://schemas.microsoft.com/office/drawing/2014/main" id="{8C138D2C-F4DE-4000-8E7E-A2E2C5659D98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99" name="Retângulo: Cantos Arredondados 22">
            <a:hlinkClick r:id="rId30" action="ppaction://hlinksldjump"/>
            <a:extLst>
              <a:ext uri="{FF2B5EF4-FFF2-40B4-BE49-F238E27FC236}">
                <a16:creationId xmlns:a16="http://schemas.microsoft.com/office/drawing/2014/main" id="{6A4EF6A8-D2CE-494F-B47C-B9E2A505D40C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40590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2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/>
      <p:bldP spid="95" grpId="0"/>
      <p:bldP spid="96" grpId="0" animBg="1"/>
      <p:bldP spid="97" grpId="0" animBg="1"/>
      <p:bldP spid="98" grpId="0"/>
      <p:bldP spid="112" grpId="0"/>
      <p:bldP spid="113" grpId="0" animBg="1"/>
      <p:bldP spid="114" grpId="0" animBg="1"/>
      <p:bldP spid="115" grpId="0"/>
      <p:bldP spid="116" grpId="0" animBg="1"/>
      <p:bldP spid="117" grpId="0"/>
      <p:bldP spid="1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m 6">
            <a:extLst>
              <a:ext uri="{FF2B5EF4-FFF2-40B4-BE49-F238E27FC236}">
                <a16:creationId xmlns:a16="http://schemas.microsoft.com/office/drawing/2014/main" id="{793C1300-934E-4BAB-995F-08AFF20DCA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1" name="Rectángulo redondeado 10"/>
          <p:cNvSpPr/>
          <p:nvPr/>
        </p:nvSpPr>
        <p:spPr>
          <a:xfrm>
            <a:off x="2098536" y="211753"/>
            <a:ext cx="9914021" cy="6484013"/>
          </a:xfrm>
          <a:prstGeom prst="roundRect">
            <a:avLst>
              <a:gd name="adj" fmla="val 3116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Ejemplos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i="1" dirty="0">
              <a:solidFill>
                <a:srgbClr val="FF2929"/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A70690C-53EC-4B88-9821-1FAB68CB46E2}"/>
              </a:ext>
            </a:extLst>
          </p:cNvPr>
          <p:cNvSpPr/>
          <p:nvPr/>
        </p:nvSpPr>
        <p:spPr>
          <a:xfrm>
            <a:off x="3522176" y="271990"/>
            <a:ext cx="77899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Estudiar</a:t>
            </a:r>
            <a:r>
              <a:rPr lang="en-US" sz="2400" dirty="0"/>
              <a:t> la </a:t>
            </a:r>
            <a:r>
              <a:rPr lang="en-US" sz="2400" dirty="0" err="1"/>
              <a:t>compatibilidad</a:t>
            </a:r>
            <a:r>
              <a:rPr lang="en-US" sz="2400" dirty="0"/>
              <a:t> de los </a:t>
            </a:r>
            <a:r>
              <a:rPr lang="en-US" sz="2400" dirty="0" err="1"/>
              <a:t>sistemas</a:t>
            </a:r>
            <a:r>
              <a:rPr lang="en-US" sz="2400" dirty="0"/>
              <a:t> </a:t>
            </a:r>
            <a:r>
              <a:rPr lang="en-US" sz="2400" dirty="0" err="1"/>
              <a:t>lineales</a:t>
            </a:r>
            <a:r>
              <a:rPr lang="en-US" sz="2400" dirty="0"/>
              <a:t> </a:t>
            </a:r>
            <a:r>
              <a:rPr lang="en-US" sz="2400" dirty="0" err="1"/>
              <a:t>siguientes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CuadroTexto 12">
                <a:extLst>
                  <a:ext uri="{FF2B5EF4-FFF2-40B4-BE49-F238E27FC236}">
                    <a16:creationId xmlns:a16="http://schemas.microsoft.com/office/drawing/2014/main" id="{2B4D8859-84F4-4665-8C18-520EEA2B919B}"/>
                  </a:ext>
                </a:extLst>
              </p:cNvPr>
              <p:cNvSpPr txBox="1"/>
              <p:nvPr/>
            </p:nvSpPr>
            <p:spPr>
              <a:xfrm>
                <a:off x="2362356" y="913322"/>
                <a:ext cx="2141740" cy="1340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+2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+2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+3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+3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=2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58" name="CuadroTexto 12">
                <a:extLst>
                  <a:ext uri="{FF2B5EF4-FFF2-40B4-BE49-F238E27FC236}">
                    <a16:creationId xmlns:a16="http://schemas.microsoft.com/office/drawing/2014/main" id="{2B4D8859-84F4-4665-8C18-520EEA2B9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356" y="913322"/>
                <a:ext cx="2141740" cy="134088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CuadroTexto 11">
            <a:extLst>
              <a:ext uri="{FF2B5EF4-FFF2-40B4-BE49-F238E27FC236}">
                <a16:creationId xmlns:a16="http://schemas.microsoft.com/office/drawing/2014/main" id="{6AAA4BBD-A84F-43D7-8277-8E0BEFE867AB}"/>
              </a:ext>
            </a:extLst>
          </p:cNvPr>
          <p:cNvSpPr txBox="1"/>
          <p:nvPr/>
        </p:nvSpPr>
        <p:spPr>
          <a:xfrm>
            <a:off x="5172422" y="659744"/>
            <a:ext cx="523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rgbClr val="0C2B8E"/>
                </a:solidFill>
              </a:rPr>
              <a:t>matriz</a:t>
            </a:r>
            <a:r>
              <a:rPr lang="en-GB" dirty="0">
                <a:solidFill>
                  <a:srgbClr val="0C2B8E"/>
                </a:solidFill>
              </a:rPr>
              <a:t> de </a:t>
            </a:r>
            <a:r>
              <a:rPr lang="en-GB" dirty="0" err="1">
                <a:solidFill>
                  <a:srgbClr val="0C2B8E"/>
                </a:solidFill>
              </a:rPr>
              <a:t>coeficientes</a:t>
            </a:r>
            <a:r>
              <a:rPr lang="en-GB" dirty="0">
                <a:solidFill>
                  <a:srgbClr val="0C2B8E"/>
                </a:solidFill>
              </a:rPr>
              <a:t>                 </a:t>
            </a:r>
            <a:r>
              <a:rPr lang="en-GB" dirty="0" err="1">
                <a:solidFill>
                  <a:srgbClr val="0C2B8E"/>
                </a:solidFill>
              </a:rPr>
              <a:t>matriz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ampliada</a:t>
            </a:r>
            <a:endParaRPr lang="en-GB" dirty="0">
              <a:solidFill>
                <a:srgbClr val="0C2B8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uadroTexto 13">
                <a:extLst>
                  <a:ext uri="{FF2B5EF4-FFF2-40B4-BE49-F238E27FC236}">
                    <a16:creationId xmlns:a16="http://schemas.microsoft.com/office/drawing/2014/main" id="{D828B759-D72C-4379-9A80-F6D60A7CFD09}"/>
                  </a:ext>
                </a:extLst>
              </p:cNvPr>
              <p:cNvSpPr txBox="1"/>
              <p:nvPr/>
            </p:nvSpPr>
            <p:spPr>
              <a:xfrm>
                <a:off x="5162429" y="1038739"/>
                <a:ext cx="1871987" cy="1126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ES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0" name="CuadroTexto 13">
                <a:extLst>
                  <a:ext uri="{FF2B5EF4-FFF2-40B4-BE49-F238E27FC236}">
                    <a16:creationId xmlns:a16="http://schemas.microsoft.com/office/drawing/2014/main" id="{D828B759-D72C-4379-9A80-F6D60A7CF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2429" y="1038739"/>
                <a:ext cx="1871987" cy="11269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CuadroTexto 14">
            <a:extLst>
              <a:ext uri="{FF2B5EF4-FFF2-40B4-BE49-F238E27FC236}">
                <a16:creationId xmlns:a16="http://schemas.microsoft.com/office/drawing/2014/main" id="{F6E84819-EE2F-44F6-B1B2-CE45510A7EC8}"/>
              </a:ext>
            </a:extLst>
          </p:cNvPr>
          <p:cNvSpPr txBox="1"/>
          <p:nvPr/>
        </p:nvSpPr>
        <p:spPr>
          <a:xfrm>
            <a:off x="11312175" y="5343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srgbClr val="0C2B8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CuadroTexto 15">
                <a:extLst>
                  <a:ext uri="{FF2B5EF4-FFF2-40B4-BE49-F238E27FC236}">
                    <a16:creationId xmlns:a16="http://schemas.microsoft.com/office/drawing/2014/main" id="{F9CD00C1-55EB-473C-8660-FA5B79728F18}"/>
                  </a:ext>
                </a:extLst>
              </p:cNvPr>
              <p:cNvSpPr txBox="1"/>
              <p:nvPr/>
            </p:nvSpPr>
            <p:spPr>
              <a:xfrm>
                <a:off x="7815594" y="1038739"/>
                <a:ext cx="2463303" cy="1126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s-ES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2" name="CuadroTexto 15">
                <a:extLst>
                  <a:ext uri="{FF2B5EF4-FFF2-40B4-BE49-F238E27FC236}">
                    <a16:creationId xmlns:a16="http://schemas.microsoft.com/office/drawing/2014/main" id="{F9CD00C1-55EB-473C-8660-FA5B79728F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5594" y="1038739"/>
                <a:ext cx="2463303" cy="11269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etângulo 62">
            <a:extLst>
              <a:ext uri="{FF2B5EF4-FFF2-40B4-BE49-F238E27FC236}">
                <a16:creationId xmlns:a16="http://schemas.microsoft.com/office/drawing/2014/main" id="{58870334-39F2-4114-924B-BD0B156126F7}"/>
              </a:ext>
            </a:extLst>
          </p:cNvPr>
          <p:cNvSpPr/>
          <p:nvPr/>
        </p:nvSpPr>
        <p:spPr>
          <a:xfrm>
            <a:off x="2382422" y="4731748"/>
            <a:ext cx="3385696" cy="16594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>
                <a:solidFill>
                  <a:srgbClr val="F25E4F"/>
                </a:solidFill>
              </a:rPr>
              <a:t>Observe que:</a:t>
            </a:r>
            <a:endParaRPr lang="en-GB" b="1" dirty="0"/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5275B60B-A551-4CED-B1EE-D883C81A5427}"/>
              </a:ext>
            </a:extLst>
          </p:cNvPr>
          <p:cNvSpPr/>
          <p:nvPr/>
        </p:nvSpPr>
        <p:spPr>
          <a:xfrm>
            <a:off x="2382422" y="5058415"/>
            <a:ext cx="33681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000" dirty="0"/>
              <a:t>¡El </a:t>
            </a:r>
            <a:r>
              <a:rPr lang="en-US" altLang="en-US" sz="2000" dirty="0" err="1"/>
              <a:t>cálculo</a:t>
            </a:r>
            <a:r>
              <a:rPr lang="en-US" altLang="en-US" sz="2000" dirty="0"/>
              <a:t> del </a:t>
            </a:r>
            <a:r>
              <a:rPr lang="en-US" altLang="en-US" sz="2000" dirty="0" err="1"/>
              <a:t>rango</a:t>
            </a:r>
            <a:r>
              <a:rPr lang="en-US" altLang="en-US" sz="2000" dirty="0"/>
              <a:t> para las dos matrices – de </a:t>
            </a:r>
            <a:r>
              <a:rPr lang="en-US" altLang="en-US" sz="2000" b="1" dirty="0" err="1"/>
              <a:t>coeficientes</a:t>
            </a:r>
            <a:r>
              <a:rPr lang="en-US" altLang="en-US" sz="2000" dirty="0"/>
              <a:t> y </a:t>
            </a:r>
            <a:r>
              <a:rPr lang="en-US" altLang="en-US" sz="2000" b="1" dirty="0" err="1"/>
              <a:t>ampliada</a:t>
            </a:r>
            <a:r>
              <a:rPr lang="en-US" altLang="en-US" sz="2000" dirty="0"/>
              <a:t>, se </a:t>
            </a:r>
            <a:r>
              <a:rPr lang="en-US" altLang="en-US" sz="2000" dirty="0" err="1"/>
              <a:t>puede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hacer</a:t>
            </a:r>
            <a:r>
              <a:rPr lang="en-US" altLang="en-US" sz="2000" dirty="0"/>
              <a:t> </a:t>
            </a:r>
            <a:r>
              <a:rPr lang="en-US" altLang="en-US" sz="2000" b="1" dirty="0" err="1">
                <a:solidFill>
                  <a:srgbClr val="C00000"/>
                </a:solidFill>
              </a:rPr>
              <a:t>simultáneamente</a:t>
            </a:r>
            <a:r>
              <a:rPr lang="en-US" altLang="en-US" sz="2000" dirty="0"/>
              <a:t>! </a:t>
            </a:r>
          </a:p>
        </p:txBody>
      </p:sp>
      <p:sp>
        <p:nvSpPr>
          <p:cNvPr id="65" name="Flecha derecha 33">
            <a:extLst>
              <a:ext uri="{FF2B5EF4-FFF2-40B4-BE49-F238E27FC236}">
                <a16:creationId xmlns:a16="http://schemas.microsoft.com/office/drawing/2014/main" id="{06049D8E-42AF-4FA9-BDDE-6EFB3D226631}"/>
              </a:ext>
            </a:extLst>
          </p:cNvPr>
          <p:cNvSpPr/>
          <p:nvPr/>
        </p:nvSpPr>
        <p:spPr>
          <a:xfrm>
            <a:off x="4420409" y="1440696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6" name="Flecha derecha 33">
            <a:extLst>
              <a:ext uri="{FF2B5EF4-FFF2-40B4-BE49-F238E27FC236}">
                <a16:creationId xmlns:a16="http://schemas.microsoft.com/office/drawing/2014/main" id="{DFEC4907-5797-48A4-83EB-BEBB3BEB9B7E}"/>
              </a:ext>
            </a:extLst>
          </p:cNvPr>
          <p:cNvSpPr/>
          <p:nvPr/>
        </p:nvSpPr>
        <p:spPr>
          <a:xfrm>
            <a:off x="7058019" y="1466710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CuadroTexto 17">
            <a:extLst>
              <a:ext uri="{FF2B5EF4-FFF2-40B4-BE49-F238E27FC236}">
                <a16:creationId xmlns:a16="http://schemas.microsoft.com/office/drawing/2014/main" id="{AA02046E-4C12-43AA-B5D3-B42F0F155571}"/>
              </a:ext>
            </a:extLst>
          </p:cNvPr>
          <p:cNvSpPr txBox="1"/>
          <p:nvPr/>
        </p:nvSpPr>
        <p:spPr>
          <a:xfrm>
            <a:off x="2101266" y="2372420"/>
            <a:ext cx="7964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0C2B8E"/>
                </a:solidFill>
              </a:rPr>
              <a:t>Cálculo</a:t>
            </a:r>
            <a:r>
              <a:rPr lang="en-GB" sz="2000" dirty="0">
                <a:solidFill>
                  <a:srgbClr val="0C2B8E"/>
                </a:solidFill>
              </a:rPr>
              <a:t> del </a:t>
            </a:r>
            <a:r>
              <a:rPr lang="en-GB" sz="2000" dirty="0" err="1">
                <a:solidFill>
                  <a:srgbClr val="0C2B8E"/>
                </a:solidFill>
              </a:rPr>
              <a:t>rango</a:t>
            </a:r>
            <a:r>
              <a:rPr lang="en-GB" sz="2000" dirty="0">
                <a:solidFill>
                  <a:srgbClr val="0C2B8E"/>
                </a:solidFill>
              </a:rPr>
              <a:t> de la </a:t>
            </a:r>
            <a:r>
              <a:rPr lang="en-GB" sz="2000" dirty="0" err="1">
                <a:solidFill>
                  <a:srgbClr val="0C2B8E"/>
                </a:solidFill>
              </a:rPr>
              <a:t>matriz</a:t>
            </a:r>
            <a:r>
              <a:rPr lang="en-GB" sz="2000" dirty="0">
                <a:solidFill>
                  <a:srgbClr val="0C2B8E"/>
                </a:solidFill>
              </a:rPr>
              <a:t> de </a:t>
            </a:r>
            <a:r>
              <a:rPr lang="en-GB" sz="2000" b="1" dirty="0" err="1">
                <a:solidFill>
                  <a:srgbClr val="0C2B8E"/>
                </a:solidFill>
              </a:rPr>
              <a:t>Coeficientes</a:t>
            </a:r>
            <a:r>
              <a:rPr lang="en-GB" sz="2000" dirty="0">
                <a:solidFill>
                  <a:srgbClr val="0C2B8E"/>
                </a:solidFill>
              </a:rPr>
              <a:t> y de la </a:t>
            </a:r>
            <a:r>
              <a:rPr lang="en-GB" sz="2000" dirty="0" err="1">
                <a:solidFill>
                  <a:srgbClr val="0C2B8E"/>
                </a:solidFill>
              </a:rPr>
              <a:t>matriz</a:t>
            </a:r>
            <a:r>
              <a:rPr lang="en-GB" sz="2000" dirty="0">
                <a:solidFill>
                  <a:srgbClr val="0C2B8E"/>
                </a:solidFill>
              </a:rPr>
              <a:t> </a:t>
            </a:r>
            <a:r>
              <a:rPr lang="en-GB" sz="2000" b="1" dirty="0" err="1">
                <a:solidFill>
                  <a:srgbClr val="0C2B8E"/>
                </a:solidFill>
              </a:rPr>
              <a:t>Ampliada</a:t>
            </a:r>
            <a:endParaRPr lang="en-GB" sz="2000" dirty="0">
              <a:solidFill>
                <a:srgbClr val="0C2B8E"/>
              </a:solidFill>
            </a:endParaRPr>
          </a:p>
        </p:txBody>
      </p:sp>
      <p:grpSp>
        <p:nvGrpSpPr>
          <p:cNvPr id="75" name="Grupo 52">
            <a:extLst>
              <a:ext uri="{FF2B5EF4-FFF2-40B4-BE49-F238E27FC236}">
                <a16:creationId xmlns:a16="http://schemas.microsoft.com/office/drawing/2014/main" id="{29B5098C-F258-45EB-A075-4FB004A403CA}"/>
              </a:ext>
            </a:extLst>
          </p:cNvPr>
          <p:cNvGrpSpPr/>
          <p:nvPr/>
        </p:nvGrpSpPr>
        <p:grpSpPr>
          <a:xfrm>
            <a:off x="8501589" y="2898469"/>
            <a:ext cx="1626789" cy="860215"/>
            <a:chOff x="7343951" y="2705387"/>
            <a:chExt cx="1626789" cy="860215"/>
          </a:xfrm>
        </p:grpSpPr>
        <p:grpSp>
          <p:nvGrpSpPr>
            <p:cNvPr id="76" name="Grupo 53">
              <a:extLst>
                <a:ext uri="{FF2B5EF4-FFF2-40B4-BE49-F238E27FC236}">
                  <a16:creationId xmlns:a16="http://schemas.microsoft.com/office/drawing/2014/main" id="{264ABC89-D7D6-4F7C-9F5E-5132A9C357FC}"/>
                </a:ext>
              </a:extLst>
            </p:cNvPr>
            <p:cNvGrpSpPr/>
            <p:nvPr/>
          </p:nvGrpSpPr>
          <p:grpSpPr>
            <a:xfrm>
              <a:off x="7343951" y="2705387"/>
              <a:ext cx="719088" cy="588293"/>
              <a:chOff x="5130140" y="2873829"/>
              <a:chExt cx="719088" cy="588293"/>
            </a:xfrm>
          </p:grpSpPr>
          <p:cxnSp>
            <p:nvCxnSpPr>
              <p:cNvPr id="119" name="Conector recto 56">
                <a:extLst>
                  <a:ext uri="{FF2B5EF4-FFF2-40B4-BE49-F238E27FC236}">
                    <a16:creationId xmlns:a16="http://schemas.microsoft.com/office/drawing/2014/main" id="{E52E1F54-E13D-4E4E-AE5B-D57CF68ED797}"/>
                  </a:ext>
                </a:extLst>
              </p:cNvPr>
              <p:cNvCxnSpPr/>
              <p:nvPr/>
            </p:nvCxnSpPr>
            <p:spPr>
              <a:xfrm>
                <a:off x="5130140" y="2873829"/>
                <a:ext cx="0" cy="332509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ector recto 57">
                <a:extLst>
                  <a:ext uri="{FF2B5EF4-FFF2-40B4-BE49-F238E27FC236}">
                    <a16:creationId xmlns:a16="http://schemas.microsoft.com/office/drawing/2014/main" id="{323B6689-7C57-4C71-B74F-A4C232A2EA1B}"/>
                  </a:ext>
                </a:extLst>
              </p:cNvPr>
              <p:cNvCxnSpPr/>
              <p:nvPr/>
            </p:nvCxnSpPr>
            <p:spPr>
              <a:xfrm>
                <a:off x="5130800" y="3204633"/>
                <a:ext cx="279400" cy="0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Conector recto 58">
                <a:extLst>
                  <a:ext uri="{FF2B5EF4-FFF2-40B4-BE49-F238E27FC236}">
                    <a16:creationId xmlns:a16="http://schemas.microsoft.com/office/drawing/2014/main" id="{01DD7690-7E1B-428C-B670-3DB631BA3B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4433" y="3204633"/>
                <a:ext cx="0" cy="255086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ector recto 59">
                <a:extLst>
                  <a:ext uri="{FF2B5EF4-FFF2-40B4-BE49-F238E27FC236}">
                    <a16:creationId xmlns:a16="http://schemas.microsoft.com/office/drawing/2014/main" id="{6D21C2C5-17E9-4E59-A442-6E2E6C7EB1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8618" y="3462122"/>
                <a:ext cx="440610" cy="0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9" name="Conector recto 54">
              <a:extLst>
                <a:ext uri="{FF2B5EF4-FFF2-40B4-BE49-F238E27FC236}">
                  <a16:creationId xmlns:a16="http://schemas.microsoft.com/office/drawing/2014/main" id="{73000183-8FF6-43C2-8F8E-9EEA244825F6}"/>
                </a:ext>
              </a:extLst>
            </p:cNvPr>
            <p:cNvCxnSpPr>
              <a:cxnSpLocks/>
            </p:cNvCxnSpPr>
            <p:nvPr/>
          </p:nvCxnSpPr>
          <p:spPr>
            <a:xfrm>
              <a:off x="8055601" y="3287346"/>
              <a:ext cx="0" cy="275236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cto 55">
              <a:extLst>
                <a:ext uri="{FF2B5EF4-FFF2-40B4-BE49-F238E27FC236}">
                  <a16:creationId xmlns:a16="http://schemas.microsoft.com/office/drawing/2014/main" id="{96287E8C-4ADF-4EEA-8D6B-42CFF4C09600}"/>
                </a:ext>
              </a:extLst>
            </p:cNvPr>
            <p:cNvCxnSpPr>
              <a:cxnSpLocks/>
            </p:cNvCxnSpPr>
            <p:nvPr/>
          </p:nvCxnSpPr>
          <p:spPr>
            <a:xfrm>
              <a:off x="8052991" y="3565602"/>
              <a:ext cx="917749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CBBD083C-9C7E-4643-A46B-A5A3FFF31FBB}"/>
              </a:ext>
            </a:extLst>
          </p:cNvPr>
          <p:cNvGrpSpPr/>
          <p:nvPr/>
        </p:nvGrpSpPr>
        <p:grpSpPr>
          <a:xfrm>
            <a:off x="2528917" y="2907657"/>
            <a:ext cx="1781577" cy="1126975"/>
            <a:chOff x="2528917" y="2907657"/>
            <a:chExt cx="1781577" cy="11269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CuadroTexto 23">
                  <a:extLst>
                    <a:ext uri="{FF2B5EF4-FFF2-40B4-BE49-F238E27FC236}">
                      <a16:creationId xmlns:a16="http://schemas.microsoft.com/office/drawing/2014/main" id="{FCBB20FF-53A7-4A56-AFF4-C979713B4661}"/>
                    </a:ext>
                  </a:extLst>
                </p:cNvPr>
                <p:cNvSpPr txBox="1"/>
                <p:nvPr/>
              </p:nvSpPr>
              <p:spPr>
                <a:xfrm>
                  <a:off x="2528917" y="2907657"/>
                  <a:ext cx="1781577" cy="11269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s-ES" i="1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s-ES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CuadroTexto 23">
                  <a:extLst>
                    <a:ext uri="{FF2B5EF4-FFF2-40B4-BE49-F238E27FC236}">
                      <a16:creationId xmlns:a16="http://schemas.microsoft.com/office/drawing/2014/main" id="{FCBB20FF-53A7-4A56-AFF4-C979713B46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8917" y="2907657"/>
                  <a:ext cx="1781577" cy="112697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Conexão reta 6">
              <a:extLst>
                <a:ext uri="{FF2B5EF4-FFF2-40B4-BE49-F238E27FC236}">
                  <a16:creationId xmlns:a16="http://schemas.microsoft.com/office/drawing/2014/main" id="{56101D15-7499-4351-8907-4AFC08706D08}"/>
                </a:ext>
              </a:extLst>
            </p:cNvPr>
            <p:cNvCxnSpPr/>
            <p:nvPr/>
          </p:nvCxnSpPr>
          <p:spPr>
            <a:xfrm>
              <a:off x="3775587" y="2971261"/>
              <a:ext cx="0" cy="1004379"/>
            </a:xfrm>
            <a:prstGeom prst="line">
              <a:avLst/>
            </a:prstGeom>
            <a:ln>
              <a:solidFill>
                <a:srgbClr val="0C2B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EB81D016-C847-4CC7-819B-C39D039FE8B4}"/>
              </a:ext>
            </a:extLst>
          </p:cNvPr>
          <p:cNvGrpSpPr/>
          <p:nvPr/>
        </p:nvGrpSpPr>
        <p:grpSpPr>
          <a:xfrm>
            <a:off x="4030532" y="2931854"/>
            <a:ext cx="3421449" cy="1126975"/>
            <a:chOff x="4030532" y="2905350"/>
            <a:chExt cx="3421449" cy="1126975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87A42D8A-9763-41EB-9233-D7B9F6321703}"/>
                </a:ext>
              </a:extLst>
            </p:cNvPr>
            <p:cNvGrpSpPr/>
            <p:nvPr/>
          </p:nvGrpSpPr>
          <p:grpSpPr>
            <a:xfrm>
              <a:off x="4030532" y="2905350"/>
              <a:ext cx="3421449" cy="1126975"/>
              <a:chOff x="5391228" y="2905350"/>
              <a:chExt cx="3421449" cy="1126975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0" name="CuadroTexto 25">
                    <a:extLst>
                      <a:ext uri="{FF2B5EF4-FFF2-40B4-BE49-F238E27FC236}">
                        <a16:creationId xmlns:a16="http://schemas.microsoft.com/office/drawing/2014/main" id="{1F87595E-5B26-4D71-B252-E7A27A38CB75}"/>
                      </a:ext>
                    </a:extLst>
                  </p:cNvPr>
                  <p:cNvSpPr txBox="1"/>
                  <p:nvPr/>
                </p:nvSpPr>
                <p:spPr>
                  <a:xfrm>
                    <a:off x="5486614" y="3429000"/>
                    <a:ext cx="1164101" cy="57836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s-ES" sz="1200" i="1" baseline="-250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brk m:alnAt="7"/>
                                  </m:rPr>
                                  <a:rPr lang="es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←</m:t>
                                </m:r>
                                <m:r>
                                  <a:rPr lang="ca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s-ES" sz="1200" i="1" baseline="-250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12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ca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s-ES" sz="1200" i="1" baseline="-250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m:rPr>
                                    <m:nor/>
                                  </m:rPr>
                                  <a:rPr lang="es-ES" sz="1200" dirty="0">
                                    <a:solidFill>
                                      <a:srgbClr val="0C2B8E"/>
                                    </a:solidFill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pt-PT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s-ES" sz="1200" i="1" dirty="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←</m:t>
                                </m:r>
                                <m:r>
                                  <a:rPr lang="ca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s-ES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s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ca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s-ES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s-ES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s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←</m:t>
                                </m:r>
                                <m:r>
                                  <a:rPr lang="ca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s-ES" sz="1200" i="1" baseline="-250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pt-PT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ca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s-ES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oMath>
                      </m:oMathPara>
                    </a14:m>
                    <a:endParaRPr lang="es-ES" sz="1200" b="0" dirty="0">
                      <a:solidFill>
                        <a:srgbClr val="0C2B8E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70" name="CuadroTexto 25">
                    <a:extLst>
                      <a:ext uri="{FF2B5EF4-FFF2-40B4-BE49-F238E27FC236}">
                        <a16:creationId xmlns:a16="http://schemas.microsoft.com/office/drawing/2014/main" id="{1F87595E-5B26-4D71-B252-E7A27A38CB7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86614" y="3429000"/>
                    <a:ext cx="1164101" cy="578363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b="-2105"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1" name="CuadroTexto 26">
                    <a:extLst>
                      <a:ext uri="{FF2B5EF4-FFF2-40B4-BE49-F238E27FC236}">
                        <a16:creationId xmlns:a16="http://schemas.microsoft.com/office/drawing/2014/main" id="{453CEA4C-AE05-461A-BA16-79F7F56AA17D}"/>
                      </a:ext>
                    </a:extLst>
                  </p:cNvPr>
                  <p:cNvSpPr txBox="1"/>
                  <p:nvPr/>
                </p:nvSpPr>
                <p:spPr>
                  <a:xfrm>
                    <a:off x="5391228" y="2905350"/>
                    <a:ext cx="3421449" cy="11269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s-ES" dirty="0">
                        <a:solidFill>
                          <a:srgbClr val="0C2B8E"/>
                        </a:solidFill>
                      </a:rPr>
                      <a:t>         ~          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es-ES" i="1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a14:m>
                    <a:endParaRPr lang="es-ES" dirty="0">
                      <a:solidFill>
                        <a:srgbClr val="0C2B8E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71" name="CuadroTexto 26">
                    <a:extLst>
                      <a:ext uri="{FF2B5EF4-FFF2-40B4-BE49-F238E27FC236}">
                        <a16:creationId xmlns:a16="http://schemas.microsoft.com/office/drawing/2014/main" id="{453CEA4C-AE05-461A-BA16-79F7F56AA17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91228" y="2905350"/>
                    <a:ext cx="3421449" cy="1126975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23" name="Conexão reta 122">
              <a:extLst>
                <a:ext uri="{FF2B5EF4-FFF2-40B4-BE49-F238E27FC236}">
                  <a16:creationId xmlns:a16="http://schemas.microsoft.com/office/drawing/2014/main" id="{A2AA3700-C1BD-40DF-8638-78A68A57AC29}"/>
                </a:ext>
              </a:extLst>
            </p:cNvPr>
            <p:cNvCxnSpPr/>
            <p:nvPr/>
          </p:nvCxnSpPr>
          <p:spPr>
            <a:xfrm>
              <a:off x="6744929" y="2951571"/>
              <a:ext cx="0" cy="1004379"/>
            </a:xfrm>
            <a:prstGeom prst="line">
              <a:avLst/>
            </a:prstGeom>
            <a:ln>
              <a:solidFill>
                <a:srgbClr val="0C2B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E9AD588D-3201-4E63-A128-8E43CD17302D}"/>
              </a:ext>
            </a:extLst>
          </p:cNvPr>
          <p:cNvGrpSpPr/>
          <p:nvPr/>
        </p:nvGrpSpPr>
        <p:grpSpPr>
          <a:xfrm>
            <a:off x="7256239" y="2855892"/>
            <a:ext cx="3230693" cy="1126975"/>
            <a:chOff x="7197666" y="2925852"/>
            <a:chExt cx="3230693" cy="11269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CuadroTexto 27">
                  <a:extLst>
                    <a:ext uri="{FF2B5EF4-FFF2-40B4-BE49-F238E27FC236}">
                      <a16:creationId xmlns:a16="http://schemas.microsoft.com/office/drawing/2014/main" id="{9F87FF99-73E9-4306-80FD-588ED3BADA9B}"/>
                    </a:ext>
                  </a:extLst>
                </p:cNvPr>
                <p:cNvSpPr txBox="1"/>
                <p:nvPr/>
              </p:nvSpPr>
              <p:spPr>
                <a:xfrm>
                  <a:off x="7197666" y="2925852"/>
                  <a:ext cx="3230693" cy="11269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dirty="0">
                      <a:solidFill>
                        <a:srgbClr val="0C2B8E"/>
                      </a:solidFill>
                    </a:rPr>
                    <a:t>        ~ </a:t>
                  </a:r>
                  <a14:m>
                    <m:oMath xmlns:m="http://schemas.openxmlformats.org/officeDocument/2006/math">
                      <m:r>
                        <a:rPr lang="pt-PT" b="0" i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d>
                        <m:dPr>
                          <m:ctrlPr>
                            <a:rPr lang="es-ES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−4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a14:m>
                  <a:endParaRPr lang="es-ES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CuadroTexto 27">
                  <a:extLst>
                    <a:ext uri="{FF2B5EF4-FFF2-40B4-BE49-F238E27FC236}">
                      <a16:creationId xmlns:a16="http://schemas.microsoft.com/office/drawing/2014/main" id="{9F87FF99-73E9-4306-80FD-588ED3BADA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7666" y="2925852"/>
                  <a:ext cx="3230693" cy="112697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0501C84F-6375-4235-B79F-6633FEBE10CF}"/>
                </a:ext>
              </a:extLst>
            </p:cNvPr>
            <p:cNvGrpSpPr/>
            <p:nvPr/>
          </p:nvGrpSpPr>
          <p:grpSpPr>
            <a:xfrm>
              <a:off x="7276023" y="3030253"/>
              <a:ext cx="2379254" cy="1004379"/>
              <a:chOff x="7276023" y="3030253"/>
              <a:chExt cx="2379254" cy="1004379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4" name="CuadroTexto 25">
                    <a:extLst>
                      <a:ext uri="{FF2B5EF4-FFF2-40B4-BE49-F238E27FC236}">
                        <a16:creationId xmlns:a16="http://schemas.microsoft.com/office/drawing/2014/main" id="{0EADAEFA-822C-43C8-8D3C-4BF9235120C4}"/>
                      </a:ext>
                    </a:extLst>
                  </p:cNvPr>
                  <p:cNvSpPr txBox="1"/>
                  <p:nvPr/>
                </p:nvSpPr>
                <p:spPr>
                  <a:xfrm>
                    <a:off x="7276023" y="3332106"/>
                    <a:ext cx="1079142" cy="59548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/>
                            </m:mr>
                            <m:mr>
                              <m:e>
                                <m:r>
                                  <a:rPr lang="ca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pt-PT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s-ES" sz="1200" i="1" dirty="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←</m:t>
                                </m:r>
                                <m:r>
                                  <a:rPr lang="ca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s-ES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pt-PT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ca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pt-PT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s-ES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s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←</m:t>
                                </m:r>
                                <m:r>
                                  <a:rPr lang="ca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s-ES" sz="1200" i="1" baseline="-250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pt-PT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ca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pt-PT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oMath>
                      </m:oMathPara>
                    </a14:m>
                    <a:endParaRPr lang="es-ES" sz="1200" b="0" dirty="0">
                      <a:solidFill>
                        <a:srgbClr val="0C2B8E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124" name="CuadroTexto 25">
                    <a:extLst>
                      <a:ext uri="{FF2B5EF4-FFF2-40B4-BE49-F238E27FC236}">
                        <a16:creationId xmlns:a16="http://schemas.microsoft.com/office/drawing/2014/main" id="{0EADAEFA-822C-43C8-8D3C-4BF9235120C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76023" y="3332106"/>
                    <a:ext cx="1079142" cy="595484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b="-3061"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5" name="Conexão reta 124">
                <a:extLst>
                  <a:ext uri="{FF2B5EF4-FFF2-40B4-BE49-F238E27FC236}">
                    <a16:creationId xmlns:a16="http://schemas.microsoft.com/office/drawing/2014/main" id="{975E3EC4-9C26-47DE-A58D-A31BFF27D860}"/>
                  </a:ext>
                </a:extLst>
              </p:cNvPr>
              <p:cNvCxnSpPr/>
              <p:nvPr/>
            </p:nvCxnSpPr>
            <p:spPr>
              <a:xfrm>
                <a:off x="9655277" y="3030253"/>
                <a:ext cx="0" cy="1004379"/>
              </a:xfrm>
              <a:prstGeom prst="line">
                <a:avLst/>
              </a:prstGeom>
              <a:ln>
                <a:solidFill>
                  <a:srgbClr val="0C2B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6" name="Retângulo: Cantos Arredondados 125">
            <a:extLst>
              <a:ext uri="{FF2B5EF4-FFF2-40B4-BE49-F238E27FC236}">
                <a16:creationId xmlns:a16="http://schemas.microsoft.com/office/drawing/2014/main" id="{FAD81DDB-555A-4757-90D3-3AB71C72E471}"/>
              </a:ext>
            </a:extLst>
          </p:cNvPr>
          <p:cNvSpPr/>
          <p:nvPr/>
        </p:nvSpPr>
        <p:spPr>
          <a:xfrm rot="5400000">
            <a:off x="6354484" y="1906877"/>
            <a:ext cx="461665" cy="131609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Retângulo: Cantos Arredondados 126">
            <a:extLst>
              <a:ext uri="{FF2B5EF4-FFF2-40B4-BE49-F238E27FC236}">
                <a16:creationId xmlns:a16="http://schemas.microsoft.com/office/drawing/2014/main" id="{088B226F-49A4-4BAA-BC03-1BDF2508D7A4}"/>
              </a:ext>
            </a:extLst>
          </p:cNvPr>
          <p:cNvSpPr/>
          <p:nvPr/>
        </p:nvSpPr>
        <p:spPr>
          <a:xfrm rot="5400000">
            <a:off x="8407139" y="2897538"/>
            <a:ext cx="1222177" cy="125977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8" name="Grupo 37">
            <a:extLst>
              <a:ext uri="{FF2B5EF4-FFF2-40B4-BE49-F238E27FC236}">
                <a16:creationId xmlns:a16="http://schemas.microsoft.com/office/drawing/2014/main" id="{3FFD7134-A7A5-4FB6-8090-8595B71DA097}"/>
              </a:ext>
            </a:extLst>
          </p:cNvPr>
          <p:cNvGrpSpPr/>
          <p:nvPr/>
        </p:nvGrpSpPr>
        <p:grpSpPr>
          <a:xfrm>
            <a:off x="8493533" y="2897008"/>
            <a:ext cx="1171264" cy="860215"/>
            <a:chOff x="7343951" y="2705387"/>
            <a:chExt cx="1171264" cy="860215"/>
          </a:xfrm>
        </p:grpSpPr>
        <p:grpSp>
          <p:nvGrpSpPr>
            <p:cNvPr id="129" name="Grupo 38">
              <a:extLst>
                <a:ext uri="{FF2B5EF4-FFF2-40B4-BE49-F238E27FC236}">
                  <a16:creationId xmlns:a16="http://schemas.microsoft.com/office/drawing/2014/main" id="{F8792C9B-CDF5-4C54-8378-E8425265BE0E}"/>
                </a:ext>
              </a:extLst>
            </p:cNvPr>
            <p:cNvGrpSpPr/>
            <p:nvPr/>
          </p:nvGrpSpPr>
          <p:grpSpPr>
            <a:xfrm>
              <a:off x="7343951" y="2705387"/>
              <a:ext cx="719088" cy="588293"/>
              <a:chOff x="5130140" y="2873829"/>
              <a:chExt cx="719088" cy="588293"/>
            </a:xfrm>
          </p:grpSpPr>
          <p:cxnSp>
            <p:nvCxnSpPr>
              <p:cNvPr id="132" name="Conector recto 41">
                <a:extLst>
                  <a:ext uri="{FF2B5EF4-FFF2-40B4-BE49-F238E27FC236}">
                    <a16:creationId xmlns:a16="http://schemas.microsoft.com/office/drawing/2014/main" id="{7EE4485A-8050-4CE5-935B-4402FC63B223}"/>
                  </a:ext>
                </a:extLst>
              </p:cNvPr>
              <p:cNvCxnSpPr/>
              <p:nvPr/>
            </p:nvCxnSpPr>
            <p:spPr>
              <a:xfrm>
                <a:off x="5130140" y="2873829"/>
                <a:ext cx="0" cy="332509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ector recto 42">
                <a:extLst>
                  <a:ext uri="{FF2B5EF4-FFF2-40B4-BE49-F238E27FC236}">
                    <a16:creationId xmlns:a16="http://schemas.microsoft.com/office/drawing/2014/main" id="{258AD5C4-FF64-4168-A27D-2EF6DD3CA01F}"/>
                  </a:ext>
                </a:extLst>
              </p:cNvPr>
              <p:cNvCxnSpPr/>
              <p:nvPr/>
            </p:nvCxnSpPr>
            <p:spPr>
              <a:xfrm>
                <a:off x="5130800" y="3204633"/>
                <a:ext cx="279400" cy="0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ector recto 43">
                <a:extLst>
                  <a:ext uri="{FF2B5EF4-FFF2-40B4-BE49-F238E27FC236}">
                    <a16:creationId xmlns:a16="http://schemas.microsoft.com/office/drawing/2014/main" id="{6FE88F38-397C-43E3-ABF6-6495306D6C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4433" y="3204633"/>
                <a:ext cx="0" cy="255086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ector recto 44">
                <a:extLst>
                  <a:ext uri="{FF2B5EF4-FFF2-40B4-BE49-F238E27FC236}">
                    <a16:creationId xmlns:a16="http://schemas.microsoft.com/office/drawing/2014/main" id="{3016B8DE-5A1D-4301-8F34-09E349985D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8618" y="3462122"/>
                <a:ext cx="440610" cy="0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0" name="Conector recto 39">
              <a:extLst>
                <a:ext uri="{FF2B5EF4-FFF2-40B4-BE49-F238E27FC236}">
                  <a16:creationId xmlns:a16="http://schemas.microsoft.com/office/drawing/2014/main" id="{717D276F-0419-468E-B1CB-7FDC790DE719}"/>
                </a:ext>
              </a:extLst>
            </p:cNvPr>
            <p:cNvCxnSpPr>
              <a:cxnSpLocks/>
            </p:cNvCxnSpPr>
            <p:nvPr/>
          </p:nvCxnSpPr>
          <p:spPr>
            <a:xfrm>
              <a:off x="8055601" y="3287346"/>
              <a:ext cx="0" cy="275236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ector recto 40">
              <a:extLst>
                <a:ext uri="{FF2B5EF4-FFF2-40B4-BE49-F238E27FC236}">
                  <a16:creationId xmlns:a16="http://schemas.microsoft.com/office/drawing/2014/main" id="{AE2042FF-DDCE-4DAC-8CC0-DF5B08B60D68}"/>
                </a:ext>
              </a:extLst>
            </p:cNvPr>
            <p:cNvCxnSpPr>
              <a:cxnSpLocks/>
            </p:cNvCxnSpPr>
            <p:nvPr/>
          </p:nvCxnSpPr>
          <p:spPr>
            <a:xfrm>
              <a:off x="8052991" y="3565602"/>
              <a:ext cx="462224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8" name="CuadroTexto 28">
            <a:extLst>
              <a:ext uri="{FF2B5EF4-FFF2-40B4-BE49-F238E27FC236}">
                <a16:creationId xmlns:a16="http://schemas.microsoft.com/office/drawing/2014/main" id="{AF8FDD8B-2D28-47B7-9A2D-AC8E4763783B}"/>
              </a:ext>
            </a:extLst>
          </p:cNvPr>
          <p:cNvSpPr txBox="1"/>
          <p:nvPr/>
        </p:nvSpPr>
        <p:spPr>
          <a:xfrm>
            <a:off x="6765217" y="4862647"/>
            <a:ext cx="1594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>
                <a:solidFill>
                  <a:srgbClr val="0C2B8E"/>
                </a:solidFill>
              </a:rPr>
              <a:t>rang</a:t>
            </a:r>
            <a:r>
              <a:rPr lang="es-ES" sz="2400" b="1" dirty="0">
                <a:solidFill>
                  <a:srgbClr val="0C2B8E"/>
                </a:solidFill>
              </a:rPr>
              <a:t>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400" b="1" dirty="0">
                <a:solidFill>
                  <a:srgbClr val="0C2B8E"/>
                </a:solidFill>
              </a:rPr>
              <a:t>) = 3</a:t>
            </a:r>
          </a:p>
        </p:txBody>
      </p:sp>
      <p:sp>
        <p:nvSpPr>
          <p:cNvPr id="139" name="Flecha derecha 33">
            <a:extLst>
              <a:ext uri="{FF2B5EF4-FFF2-40B4-BE49-F238E27FC236}">
                <a16:creationId xmlns:a16="http://schemas.microsoft.com/office/drawing/2014/main" id="{BA94D5E1-8B1A-45E5-B96A-5891382B4B18}"/>
              </a:ext>
            </a:extLst>
          </p:cNvPr>
          <p:cNvSpPr/>
          <p:nvPr/>
        </p:nvSpPr>
        <p:spPr>
          <a:xfrm rot="7602848">
            <a:off x="7796298" y="4361201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0" name="Retângulo: Cantos Arredondados 139">
            <a:extLst>
              <a:ext uri="{FF2B5EF4-FFF2-40B4-BE49-F238E27FC236}">
                <a16:creationId xmlns:a16="http://schemas.microsoft.com/office/drawing/2014/main" id="{BBC6BE6C-B71F-41F4-A91A-0FCAB7C17E76}"/>
              </a:ext>
            </a:extLst>
          </p:cNvPr>
          <p:cNvSpPr/>
          <p:nvPr/>
        </p:nvSpPr>
        <p:spPr>
          <a:xfrm rot="5400000">
            <a:off x="7332686" y="4289387"/>
            <a:ext cx="461665" cy="168019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Retângulo: Cantos Arredondados 140">
            <a:extLst>
              <a:ext uri="{FF2B5EF4-FFF2-40B4-BE49-F238E27FC236}">
                <a16:creationId xmlns:a16="http://schemas.microsoft.com/office/drawing/2014/main" id="{F69F6829-164B-4969-97EB-4139A3E3B04B}"/>
              </a:ext>
            </a:extLst>
          </p:cNvPr>
          <p:cNvSpPr/>
          <p:nvPr/>
        </p:nvSpPr>
        <p:spPr>
          <a:xfrm rot="5400000">
            <a:off x="9006903" y="2009288"/>
            <a:ext cx="461667" cy="111372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CuadroTexto 22">
            <a:extLst>
              <a:ext uri="{FF2B5EF4-FFF2-40B4-BE49-F238E27FC236}">
                <a16:creationId xmlns:a16="http://schemas.microsoft.com/office/drawing/2014/main" id="{607058CD-5D40-4A3E-A7BD-7C28073446C5}"/>
              </a:ext>
            </a:extLst>
          </p:cNvPr>
          <p:cNvSpPr txBox="1"/>
          <p:nvPr/>
        </p:nvSpPr>
        <p:spPr>
          <a:xfrm>
            <a:off x="8844791" y="4853768"/>
            <a:ext cx="1989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defRPr sz="2400">
                <a:solidFill>
                  <a:srgbClr val="0C2B8E"/>
                </a:solidFill>
              </a:defRPr>
            </a:lvl1pPr>
          </a:lstStyle>
          <a:p>
            <a:r>
              <a:rPr lang="es-ES" b="1" dirty="0" err="1"/>
              <a:t>rang</a:t>
            </a:r>
            <a:r>
              <a:rPr lang="es-ES" b="1" dirty="0"/>
              <a:t>(</a:t>
            </a:r>
            <a:r>
              <a:rPr lang="es-E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A│B</a:t>
            </a:r>
            <a:r>
              <a:rPr lang="es-ES" b="1" dirty="0"/>
              <a:t>) = 3</a:t>
            </a:r>
          </a:p>
        </p:txBody>
      </p:sp>
      <p:sp>
        <p:nvSpPr>
          <p:cNvPr id="143" name="Flecha derecha 33">
            <a:extLst>
              <a:ext uri="{FF2B5EF4-FFF2-40B4-BE49-F238E27FC236}">
                <a16:creationId xmlns:a16="http://schemas.microsoft.com/office/drawing/2014/main" id="{B08D49EB-EF5E-4AC9-A738-797598EC4C88}"/>
              </a:ext>
            </a:extLst>
          </p:cNvPr>
          <p:cNvSpPr/>
          <p:nvPr/>
        </p:nvSpPr>
        <p:spPr>
          <a:xfrm rot="3727598">
            <a:off x="9554442" y="4299567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4" name="Retângulo: Cantos Arredondados 143">
            <a:extLst>
              <a:ext uri="{FF2B5EF4-FFF2-40B4-BE49-F238E27FC236}">
                <a16:creationId xmlns:a16="http://schemas.microsoft.com/office/drawing/2014/main" id="{D374944D-38EA-4BD6-A3DF-01D4A3BAE297}"/>
              </a:ext>
            </a:extLst>
          </p:cNvPr>
          <p:cNvSpPr/>
          <p:nvPr/>
        </p:nvSpPr>
        <p:spPr>
          <a:xfrm rot="5400000">
            <a:off x="9629715" y="4068037"/>
            <a:ext cx="461665" cy="205088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CuadroTexto 30">
            <a:extLst>
              <a:ext uri="{FF2B5EF4-FFF2-40B4-BE49-F238E27FC236}">
                <a16:creationId xmlns:a16="http://schemas.microsoft.com/office/drawing/2014/main" id="{545B4FCE-5608-4708-8894-F354371EE55D}"/>
              </a:ext>
            </a:extLst>
          </p:cNvPr>
          <p:cNvSpPr txBox="1"/>
          <p:nvPr/>
        </p:nvSpPr>
        <p:spPr>
          <a:xfrm>
            <a:off x="6076480" y="5532934"/>
            <a:ext cx="3125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>
                <a:solidFill>
                  <a:srgbClr val="0C2B8E"/>
                </a:solidFill>
              </a:rPr>
              <a:t>rang</a:t>
            </a:r>
            <a:r>
              <a:rPr lang="es-ES" sz="2000" b="1" dirty="0">
                <a:solidFill>
                  <a:srgbClr val="0C2B8E"/>
                </a:solidFill>
              </a:rPr>
              <a:t>(</a:t>
            </a:r>
            <a:r>
              <a:rPr lang="es-ES" sz="20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000" b="1" dirty="0">
                <a:solidFill>
                  <a:srgbClr val="0C2B8E"/>
                </a:solidFill>
              </a:rPr>
              <a:t>) = </a:t>
            </a:r>
            <a:r>
              <a:rPr lang="es-ES" sz="2000" b="1" dirty="0" err="1">
                <a:solidFill>
                  <a:srgbClr val="0C2B8E"/>
                </a:solidFill>
              </a:rPr>
              <a:t>rang</a:t>
            </a:r>
            <a:r>
              <a:rPr lang="es-ES" sz="2000" b="1" dirty="0">
                <a:solidFill>
                  <a:srgbClr val="0C2B8E"/>
                </a:solidFill>
              </a:rPr>
              <a:t>(</a:t>
            </a:r>
            <a:r>
              <a:rPr lang="es-ES" sz="20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A│B</a:t>
            </a:r>
            <a:r>
              <a:rPr lang="es-ES" sz="2000" b="1" dirty="0">
                <a:solidFill>
                  <a:srgbClr val="0C2B8E"/>
                </a:solidFill>
              </a:rPr>
              <a:t>)</a:t>
            </a:r>
          </a:p>
        </p:txBody>
      </p:sp>
      <p:sp>
        <p:nvSpPr>
          <p:cNvPr id="146" name="CuadroTexto 32">
            <a:extLst>
              <a:ext uri="{FF2B5EF4-FFF2-40B4-BE49-F238E27FC236}">
                <a16:creationId xmlns:a16="http://schemas.microsoft.com/office/drawing/2014/main" id="{A5FEABFD-AB02-4DD8-9A35-137A758B83B5}"/>
              </a:ext>
            </a:extLst>
          </p:cNvPr>
          <p:cNvSpPr txBox="1"/>
          <p:nvPr/>
        </p:nvSpPr>
        <p:spPr>
          <a:xfrm>
            <a:off x="6103980" y="5979851"/>
            <a:ext cx="3007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SISTEMA COMPATIBLE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47" name="CuadroTexto 30">
            <a:extLst>
              <a:ext uri="{FF2B5EF4-FFF2-40B4-BE49-F238E27FC236}">
                <a16:creationId xmlns:a16="http://schemas.microsoft.com/office/drawing/2014/main" id="{28E48D86-C092-4B9D-ADC3-1EB78820C8A5}"/>
              </a:ext>
            </a:extLst>
          </p:cNvPr>
          <p:cNvSpPr txBox="1"/>
          <p:nvPr/>
        </p:nvSpPr>
        <p:spPr>
          <a:xfrm>
            <a:off x="8493533" y="5532934"/>
            <a:ext cx="3421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C2B8E"/>
                </a:solidFill>
              </a:rPr>
              <a:t>= número de incógnitas= 3</a:t>
            </a:r>
          </a:p>
        </p:txBody>
      </p:sp>
      <p:sp>
        <p:nvSpPr>
          <p:cNvPr id="148" name="Seta: Curvada Para a Direita 147">
            <a:extLst>
              <a:ext uri="{FF2B5EF4-FFF2-40B4-BE49-F238E27FC236}">
                <a16:creationId xmlns:a16="http://schemas.microsoft.com/office/drawing/2014/main" id="{608C798B-2636-4CCA-A4ED-BADB42CB9D28}"/>
              </a:ext>
            </a:extLst>
          </p:cNvPr>
          <p:cNvSpPr/>
          <p:nvPr/>
        </p:nvSpPr>
        <p:spPr>
          <a:xfrm>
            <a:off x="5797830" y="5707677"/>
            <a:ext cx="297372" cy="552090"/>
          </a:xfrm>
          <a:prstGeom prst="curvedRightArrow">
            <a:avLst/>
          </a:prstGeom>
          <a:solidFill>
            <a:srgbClr val="C00000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49" name="Seta: Curvada Para a Direita 148">
            <a:extLst>
              <a:ext uri="{FF2B5EF4-FFF2-40B4-BE49-F238E27FC236}">
                <a16:creationId xmlns:a16="http://schemas.microsoft.com/office/drawing/2014/main" id="{3B51EC68-463C-49DB-97E4-E2B57B241157}"/>
              </a:ext>
            </a:extLst>
          </p:cNvPr>
          <p:cNvSpPr/>
          <p:nvPr/>
        </p:nvSpPr>
        <p:spPr>
          <a:xfrm flipH="1">
            <a:off x="11472463" y="5703806"/>
            <a:ext cx="270338" cy="552090"/>
          </a:xfrm>
          <a:prstGeom prst="curvedRightArrow">
            <a:avLst/>
          </a:prstGeom>
          <a:solidFill>
            <a:srgbClr val="C00000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50" name="CuadroTexto 32">
            <a:extLst>
              <a:ext uri="{FF2B5EF4-FFF2-40B4-BE49-F238E27FC236}">
                <a16:creationId xmlns:a16="http://schemas.microsoft.com/office/drawing/2014/main" id="{EFF1C0CD-CEFF-4094-AF1F-1C62A7D67821}"/>
              </a:ext>
            </a:extLst>
          </p:cNvPr>
          <p:cNvSpPr txBox="1"/>
          <p:nvPr/>
        </p:nvSpPr>
        <p:spPr>
          <a:xfrm>
            <a:off x="8365397" y="5968974"/>
            <a:ext cx="3513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  con </a:t>
            </a:r>
            <a:r>
              <a:rPr lang="en-GB" sz="2000" b="1" dirty="0" err="1">
                <a:solidFill>
                  <a:srgbClr val="C00000"/>
                </a:solidFill>
              </a:rPr>
              <a:t>sólo</a:t>
            </a:r>
            <a:r>
              <a:rPr lang="en-GB" sz="2000" b="1" dirty="0">
                <a:solidFill>
                  <a:srgbClr val="C00000"/>
                </a:solidFill>
              </a:rPr>
              <a:t> UNA </a:t>
            </a:r>
            <a:r>
              <a:rPr lang="en-GB" sz="2000" b="1" dirty="0" err="1">
                <a:solidFill>
                  <a:srgbClr val="C00000"/>
                </a:solidFill>
              </a:rPr>
              <a:t>solución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51" name="Retângulo: Cantos Arredondados 150">
            <a:extLst>
              <a:ext uri="{FF2B5EF4-FFF2-40B4-BE49-F238E27FC236}">
                <a16:creationId xmlns:a16="http://schemas.microsoft.com/office/drawing/2014/main" id="{CD540DEB-3013-446C-B898-115B9D5AA49B}"/>
              </a:ext>
            </a:extLst>
          </p:cNvPr>
          <p:cNvSpPr/>
          <p:nvPr/>
        </p:nvSpPr>
        <p:spPr>
          <a:xfrm rot="5400000">
            <a:off x="2649273" y="952006"/>
            <a:ext cx="351250" cy="30288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52" name="Retângulo: Cantos Arredondados 151">
            <a:extLst>
              <a:ext uri="{FF2B5EF4-FFF2-40B4-BE49-F238E27FC236}">
                <a16:creationId xmlns:a16="http://schemas.microsoft.com/office/drawing/2014/main" id="{8C96699C-CF41-49CC-82B9-E7415C6BA859}"/>
              </a:ext>
            </a:extLst>
          </p:cNvPr>
          <p:cNvSpPr/>
          <p:nvPr/>
        </p:nvSpPr>
        <p:spPr>
          <a:xfrm rot="5400000">
            <a:off x="3051536" y="1006135"/>
            <a:ext cx="351250" cy="24094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53" name="Retângulo: Cantos Arredondados 152">
            <a:extLst>
              <a:ext uri="{FF2B5EF4-FFF2-40B4-BE49-F238E27FC236}">
                <a16:creationId xmlns:a16="http://schemas.microsoft.com/office/drawing/2014/main" id="{A62783D5-CEFA-412C-A853-D769F744C83E}"/>
              </a:ext>
            </a:extLst>
          </p:cNvPr>
          <p:cNvSpPr/>
          <p:nvPr/>
        </p:nvSpPr>
        <p:spPr>
          <a:xfrm rot="5400000">
            <a:off x="3600075" y="1041368"/>
            <a:ext cx="378520" cy="17048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37929C02-9DEC-47EC-AB0B-7304013BB489}"/>
              </a:ext>
            </a:extLst>
          </p:cNvPr>
          <p:cNvCxnSpPr/>
          <p:nvPr/>
        </p:nvCxnSpPr>
        <p:spPr>
          <a:xfrm>
            <a:off x="9743111" y="1090803"/>
            <a:ext cx="0" cy="1004379"/>
          </a:xfrm>
          <a:prstGeom prst="line">
            <a:avLst/>
          </a:prstGeom>
          <a:ln>
            <a:solidFill>
              <a:srgbClr val="0C2B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tângulo: Cantos Arredondados 23">
            <a:hlinkClick r:id="rId18" action="ppaction://hlinksldjump"/>
            <a:extLst>
              <a:ext uri="{FF2B5EF4-FFF2-40B4-BE49-F238E27FC236}">
                <a16:creationId xmlns:a16="http://schemas.microsoft.com/office/drawing/2014/main" id="{65D63048-CC27-4CC8-9353-1079BF163CBD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8" name="Retângulo: Cantos Arredondados 24">
            <a:hlinkClick r:id="rId19" action="ppaction://hlinksldjump"/>
            <a:extLst>
              <a:ext uri="{FF2B5EF4-FFF2-40B4-BE49-F238E27FC236}">
                <a16:creationId xmlns:a16="http://schemas.microsoft.com/office/drawing/2014/main" id="{BA1C59DF-8FEB-4CD1-AE5D-1F9D314E8286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9" name="Retângulo: Cantos Arredondados 25">
            <a:hlinkClick r:id="rId20" action="ppaction://hlinksldjump"/>
            <a:extLst>
              <a:ext uri="{FF2B5EF4-FFF2-40B4-BE49-F238E27FC236}">
                <a16:creationId xmlns:a16="http://schemas.microsoft.com/office/drawing/2014/main" id="{57B1D56A-CCC8-43BC-9233-4216A66EEC35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90" name="Retângulo: Cantos Arredondados 20">
            <a:hlinkClick r:id="rId21" action="ppaction://hlinksldjump"/>
            <a:extLst>
              <a:ext uri="{FF2B5EF4-FFF2-40B4-BE49-F238E27FC236}">
                <a16:creationId xmlns:a16="http://schemas.microsoft.com/office/drawing/2014/main" id="{C3111445-7964-4019-8EE3-8558B8E10574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91" name="Retângulo: Cantos Arredondados 21">
            <a:hlinkClick r:id="rId22" action="ppaction://hlinksldjump"/>
            <a:extLst>
              <a:ext uri="{FF2B5EF4-FFF2-40B4-BE49-F238E27FC236}">
                <a16:creationId xmlns:a16="http://schemas.microsoft.com/office/drawing/2014/main" id="{14B61818-BEC1-4191-A5C8-40A29D53F8AB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92" name="Retângulo: Cantos Arredondados 22">
            <a:hlinkClick r:id="rId23" action="ppaction://hlinksldjump"/>
            <a:extLst>
              <a:ext uri="{FF2B5EF4-FFF2-40B4-BE49-F238E27FC236}">
                <a16:creationId xmlns:a16="http://schemas.microsoft.com/office/drawing/2014/main" id="{9AF2035A-FBA7-4B43-B5D3-BB5B4CDA6F57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442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1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25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1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 animBg="1"/>
      <p:bldP spid="64" grpId="0"/>
      <p:bldP spid="65" grpId="0" animBg="1"/>
      <p:bldP spid="66" grpId="0" animBg="1"/>
      <p:bldP spid="67" grpId="0"/>
      <p:bldP spid="126" grpId="0" animBg="1"/>
      <p:bldP spid="126" grpId="1" animBg="1"/>
      <p:bldP spid="127" grpId="0" animBg="1"/>
      <p:bldP spid="127" grpId="1" animBg="1"/>
      <p:bldP spid="138" grpId="0"/>
      <p:bldP spid="139" grpId="0" animBg="1"/>
      <p:bldP spid="140" grpId="0" animBg="1"/>
      <p:bldP spid="141" grpId="0" animBg="1"/>
      <p:bldP spid="141" grpId="1" animBg="1"/>
      <p:bldP spid="142" grpId="0"/>
      <p:bldP spid="143" grpId="0" animBg="1"/>
      <p:bldP spid="144" grpId="0" animBg="1"/>
      <p:bldP spid="145" grpId="0"/>
      <p:bldP spid="146" grpId="0"/>
      <p:bldP spid="147" grpId="0"/>
      <p:bldP spid="148" grpId="0" animBg="1"/>
      <p:bldP spid="149" grpId="0" animBg="1"/>
      <p:bldP spid="150" grpId="0"/>
      <p:bldP spid="151" grpId="0" animBg="1"/>
      <p:bldP spid="152" grpId="0" animBg="1"/>
      <p:bldP spid="15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m 6">
            <a:extLst>
              <a:ext uri="{FF2B5EF4-FFF2-40B4-BE49-F238E27FC236}">
                <a16:creationId xmlns:a16="http://schemas.microsoft.com/office/drawing/2014/main" id="{793C1300-934E-4BAB-995F-08AFF20DCA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1" name="Rectángulo redondeado 10"/>
          <p:cNvSpPr/>
          <p:nvPr/>
        </p:nvSpPr>
        <p:spPr>
          <a:xfrm>
            <a:off x="2079057" y="211755"/>
            <a:ext cx="9914021" cy="6484013"/>
          </a:xfrm>
          <a:prstGeom prst="roundRect">
            <a:avLst>
              <a:gd name="adj" fmla="val 3116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Ejemplos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i="1" dirty="0">
              <a:solidFill>
                <a:srgbClr val="FF2929"/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A70690C-53EC-4B88-9821-1FAB68CB46E2}"/>
              </a:ext>
            </a:extLst>
          </p:cNvPr>
          <p:cNvSpPr/>
          <p:nvPr/>
        </p:nvSpPr>
        <p:spPr>
          <a:xfrm>
            <a:off x="3522176" y="271990"/>
            <a:ext cx="77080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Estudiar</a:t>
            </a:r>
            <a:r>
              <a:rPr lang="en-US" sz="2400" dirty="0"/>
              <a:t> la </a:t>
            </a:r>
            <a:r>
              <a:rPr lang="en-US" sz="2400" dirty="0" err="1"/>
              <a:t>compatibilidad</a:t>
            </a:r>
            <a:r>
              <a:rPr lang="en-US" sz="2400" dirty="0"/>
              <a:t> de los </a:t>
            </a:r>
            <a:r>
              <a:rPr lang="en-US" sz="2400" dirty="0" err="1"/>
              <a:t>sistemas</a:t>
            </a:r>
            <a:r>
              <a:rPr lang="en-US" sz="2400" dirty="0"/>
              <a:t> </a:t>
            </a:r>
            <a:r>
              <a:rPr lang="en-US" sz="2400" dirty="0" err="1"/>
              <a:t>lineales</a:t>
            </a:r>
            <a:r>
              <a:rPr lang="en-US" sz="2400" dirty="0"/>
              <a:t> </a:t>
            </a:r>
            <a:r>
              <a:rPr lang="en-US" sz="2400" dirty="0" err="1"/>
              <a:t>siguientes</a:t>
            </a:r>
            <a:endParaRPr lang="en-GB" sz="2400" dirty="0"/>
          </a:p>
          <a:p>
            <a:endParaRPr lang="en-GB" sz="2400" dirty="0"/>
          </a:p>
        </p:txBody>
      </p:sp>
      <p:sp>
        <p:nvSpPr>
          <p:cNvPr id="67" name="CuadroTexto 17">
            <a:extLst>
              <a:ext uri="{FF2B5EF4-FFF2-40B4-BE49-F238E27FC236}">
                <a16:creationId xmlns:a16="http://schemas.microsoft.com/office/drawing/2014/main" id="{AA02046E-4C12-43AA-B5D3-B42F0F155571}"/>
              </a:ext>
            </a:extLst>
          </p:cNvPr>
          <p:cNvSpPr txBox="1"/>
          <p:nvPr/>
        </p:nvSpPr>
        <p:spPr>
          <a:xfrm>
            <a:off x="2236359" y="2363087"/>
            <a:ext cx="7080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0C2B8E"/>
                </a:solidFill>
              </a:rPr>
              <a:t>Cálculo</a:t>
            </a:r>
            <a:r>
              <a:rPr lang="en-GB" sz="2000" dirty="0">
                <a:solidFill>
                  <a:srgbClr val="0C2B8E"/>
                </a:solidFill>
              </a:rPr>
              <a:t> del </a:t>
            </a:r>
            <a:r>
              <a:rPr lang="en-GB" sz="2000" dirty="0" err="1">
                <a:solidFill>
                  <a:srgbClr val="0C2B8E"/>
                </a:solidFill>
              </a:rPr>
              <a:t>rango</a:t>
            </a:r>
            <a:r>
              <a:rPr lang="en-GB" sz="2000" dirty="0">
                <a:solidFill>
                  <a:srgbClr val="0C2B8E"/>
                </a:solidFill>
              </a:rPr>
              <a:t> de la </a:t>
            </a:r>
            <a:r>
              <a:rPr lang="en-GB" sz="2000" dirty="0" err="1">
                <a:solidFill>
                  <a:srgbClr val="0C2B8E"/>
                </a:solidFill>
              </a:rPr>
              <a:t>matriz</a:t>
            </a:r>
            <a:r>
              <a:rPr lang="en-GB" sz="2000" dirty="0">
                <a:solidFill>
                  <a:srgbClr val="0C2B8E"/>
                </a:solidFill>
              </a:rPr>
              <a:t> de </a:t>
            </a:r>
            <a:r>
              <a:rPr lang="en-GB" sz="2000" b="1" dirty="0" err="1">
                <a:solidFill>
                  <a:srgbClr val="0C2B8E"/>
                </a:solidFill>
              </a:rPr>
              <a:t>Coeficientes</a:t>
            </a:r>
            <a:r>
              <a:rPr lang="en-GB" sz="2000" dirty="0">
                <a:solidFill>
                  <a:srgbClr val="0C2B8E"/>
                </a:solidFill>
              </a:rPr>
              <a:t> y de </a:t>
            </a:r>
            <a:r>
              <a:rPr lang="en-GB" sz="2000" b="1" dirty="0" err="1">
                <a:solidFill>
                  <a:srgbClr val="0C2B8E"/>
                </a:solidFill>
              </a:rPr>
              <a:t>Ampliada</a:t>
            </a:r>
            <a:r>
              <a:rPr lang="en-GB" sz="2000" dirty="0">
                <a:solidFill>
                  <a:srgbClr val="0C2B8E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CuadroTexto 12">
                <a:extLst>
                  <a:ext uri="{FF2B5EF4-FFF2-40B4-BE49-F238E27FC236}">
                    <a16:creationId xmlns:a16="http://schemas.microsoft.com/office/drawing/2014/main" id="{05FA607E-7D69-4328-9948-C9362F87BB80}"/>
                  </a:ext>
                </a:extLst>
              </p:cNvPr>
              <p:cNvSpPr txBox="1"/>
              <p:nvPr/>
            </p:nvSpPr>
            <p:spPr>
              <a:xfrm>
                <a:off x="2362356" y="990000"/>
                <a:ext cx="2314864" cy="1340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+3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=−4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+2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=−5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+2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+6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=−8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73" name="CuadroTexto 12">
                <a:extLst>
                  <a:ext uri="{FF2B5EF4-FFF2-40B4-BE49-F238E27FC236}">
                    <a16:creationId xmlns:a16="http://schemas.microsoft.com/office/drawing/2014/main" id="{05FA607E-7D69-4328-9948-C9362F87BB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356" y="990000"/>
                <a:ext cx="2314864" cy="134088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4" name="Grupo 37">
            <a:extLst>
              <a:ext uri="{FF2B5EF4-FFF2-40B4-BE49-F238E27FC236}">
                <a16:creationId xmlns:a16="http://schemas.microsoft.com/office/drawing/2014/main" id="{DEE7DF7D-26C6-4A08-B02F-AED22DEEC5BA}"/>
              </a:ext>
            </a:extLst>
          </p:cNvPr>
          <p:cNvGrpSpPr/>
          <p:nvPr/>
        </p:nvGrpSpPr>
        <p:grpSpPr>
          <a:xfrm>
            <a:off x="5390076" y="737627"/>
            <a:ext cx="2540036" cy="1486300"/>
            <a:chOff x="4858085" y="737627"/>
            <a:chExt cx="2540036" cy="1486300"/>
          </a:xfrm>
        </p:grpSpPr>
        <p:sp>
          <p:nvSpPr>
            <p:cNvPr id="77" name="CuadroTexto 11">
              <a:extLst>
                <a:ext uri="{FF2B5EF4-FFF2-40B4-BE49-F238E27FC236}">
                  <a16:creationId xmlns:a16="http://schemas.microsoft.com/office/drawing/2014/main" id="{04251F1F-8333-4AFC-9376-4F0813FE51E2}"/>
                </a:ext>
              </a:extLst>
            </p:cNvPr>
            <p:cNvSpPr txBox="1"/>
            <p:nvPr/>
          </p:nvSpPr>
          <p:spPr>
            <a:xfrm>
              <a:off x="5103390" y="737627"/>
              <a:ext cx="229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>
                  <a:solidFill>
                    <a:srgbClr val="0C2B8E"/>
                  </a:solidFill>
                </a:rPr>
                <a:t>matriz</a:t>
              </a:r>
              <a:r>
                <a:rPr lang="en-GB" dirty="0">
                  <a:solidFill>
                    <a:srgbClr val="0C2B8E"/>
                  </a:solidFill>
                </a:rPr>
                <a:t> de </a:t>
              </a:r>
              <a:r>
                <a:rPr lang="en-GB" dirty="0" err="1">
                  <a:solidFill>
                    <a:srgbClr val="0C2B8E"/>
                  </a:solidFill>
                </a:rPr>
                <a:t>coeficientes</a:t>
              </a:r>
              <a:r>
                <a:rPr lang="en-GB" dirty="0">
                  <a:solidFill>
                    <a:srgbClr val="0C2B8E"/>
                  </a:solidFill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CuadroTexto 13">
                  <a:extLst>
                    <a:ext uri="{FF2B5EF4-FFF2-40B4-BE49-F238E27FC236}">
                      <a16:creationId xmlns:a16="http://schemas.microsoft.com/office/drawing/2014/main" id="{EE49081F-467E-424C-BC2C-ADC819209CF3}"/>
                    </a:ext>
                  </a:extLst>
                </p:cNvPr>
                <p:cNvSpPr txBox="1"/>
                <p:nvPr/>
              </p:nvSpPr>
              <p:spPr>
                <a:xfrm>
                  <a:off x="4858085" y="1096952"/>
                  <a:ext cx="2045112" cy="11269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s-ES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s-ES" i="1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s-ES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78" name="CuadroTexto 13">
                  <a:extLst>
                    <a:ext uri="{FF2B5EF4-FFF2-40B4-BE49-F238E27FC236}">
                      <a16:creationId xmlns:a16="http://schemas.microsoft.com/office/drawing/2014/main" id="{EE49081F-467E-424C-BC2C-ADC819209C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8085" y="1096952"/>
                  <a:ext cx="2045112" cy="112697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9" name="Grupo 36">
            <a:extLst>
              <a:ext uri="{FF2B5EF4-FFF2-40B4-BE49-F238E27FC236}">
                <a16:creationId xmlns:a16="http://schemas.microsoft.com/office/drawing/2014/main" id="{1F5178BD-70E6-44BC-B5C2-AC604EFEC194}"/>
              </a:ext>
            </a:extLst>
          </p:cNvPr>
          <p:cNvGrpSpPr/>
          <p:nvPr/>
        </p:nvGrpSpPr>
        <p:grpSpPr>
          <a:xfrm>
            <a:off x="8326436" y="737627"/>
            <a:ext cx="2809551" cy="1486300"/>
            <a:chOff x="7112690" y="737627"/>
            <a:chExt cx="2809551" cy="1486300"/>
          </a:xfrm>
        </p:grpSpPr>
        <p:sp>
          <p:nvSpPr>
            <p:cNvPr id="80" name="CuadroTexto 14">
              <a:extLst>
                <a:ext uri="{FF2B5EF4-FFF2-40B4-BE49-F238E27FC236}">
                  <a16:creationId xmlns:a16="http://schemas.microsoft.com/office/drawing/2014/main" id="{736E298C-510B-4D2E-8382-C84A3CF010F1}"/>
                </a:ext>
              </a:extLst>
            </p:cNvPr>
            <p:cNvSpPr txBox="1"/>
            <p:nvPr/>
          </p:nvSpPr>
          <p:spPr>
            <a:xfrm>
              <a:off x="7968501" y="737627"/>
              <a:ext cx="17935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>
                  <a:solidFill>
                    <a:srgbClr val="0C2B8E"/>
                  </a:solidFill>
                </a:rPr>
                <a:t>matriz</a:t>
              </a:r>
              <a:r>
                <a:rPr lang="en-GB" dirty="0">
                  <a:solidFill>
                    <a:srgbClr val="0C2B8E"/>
                  </a:solidFill>
                </a:rPr>
                <a:t> </a:t>
              </a:r>
              <a:r>
                <a:rPr lang="en-GB" dirty="0" err="1">
                  <a:solidFill>
                    <a:srgbClr val="0C2B8E"/>
                  </a:solidFill>
                </a:rPr>
                <a:t>ampliada</a:t>
              </a:r>
              <a:r>
                <a:rPr lang="en-GB" dirty="0">
                  <a:solidFill>
                    <a:srgbClr val="0C2B8E"/>
                  </a:solidFill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CuadroTexto 15">
                  <a:extLst>
                    <a:ext uri="{FF2B5EF4-FFF2-40B4-BE49-F238E27FC236}">
                      <a16:creationId xmlns:a16="http://schemas.microsoft.com/office/drawing/2014/main" id="{DA27D617-215C-4CFE-ABFA-5005E5A75975}"/>
                    </a:ext>
                  </a:extLst>
                </p:cNvPr>
                <p:cNvSpPr txBox="1"/>
                <p:nvPr/>
              </p:nvSpPr>
              <p:spPr>
                <a:xfrm>
                  <a:off x="7112690" y="1096952"/>
                  <a:ext cx="2809551" cy="11269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pt-PT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pt-PT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s-ES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s-ES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ES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−4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−5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−8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s-ES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81" name="CuadroTexto 15">
                  <a:extLst>
                    <a:ext uri="{FF2B5EF4-FFF2-40B4-BE49-F238E27FC236}">
                      <a16:creationId xmlns:a16="http://schemas.microsoft.com/office/drawing/2014/main" id="{DA27D617-215C-4CFE-ABFA-5005E5A759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2690" y="1096952"/>
                  <a:ext cx="2809551" cy="112697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2" name="Flecha derecha 33">
            <a:extLst>
              <a:ext uri="{FF2B5EF4-FFF2-40B4-BE49-F238E27FC236}">
                <a16:creationId xmlns:a16="http://schemas.microsoft.com/office/drawing/2014/main" id="{AA0209A3-9656-4C23-ADCF-3B2565118302}"/>
              </a:ext>
            </a:extLst>
          </p:cNvPr>
          <p:cNvSpPr/>
          <p:nvPr/>
        </p:nvSpPr>
        <p:spPr>
          <a:xfrm>
            <a:off x="4744865" y="1514436"/>
            <a:ext cx="576000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Flecha derecha 33">
            <a:extLst>
              <a:ext uri="{FF2B5EF4-FFF2-40B4-BE49-F238E27FC236}">
                <a16:creationId xmlns:a16="http://schemas.microsoft.com/office/drawing/2014/main" id="{1DD26FD2-CEEE-44D2-A423-ABBDDE277069}"/>
              </a:ext>
            </a:extLst>
          </p:cNvPr>
          <p:cNvSpPr/>
          <p:nvPr/>
        </p:nvSpPr>
        <p:spPr>
          <a:xfrm>
            <a:off x="7618453" y="1540450"/>
            <a:ext cx="576000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837AAA24-D46B-43FA-91AC-AACDAA48FA27}"/>
              </a:ext>
            </a:extLst>
          </p:cNvPr>
          <p:cNvGrpSpPr/>
          <p:nvPr/>
        </p:nvGrpSpPr>
        <p:grpSpPr>
          <a:xfrm>
            <a:off x="2366839" y="2880091"/>
            <a:ext cx="2127827" cy="1126975"/>
            <a:chOff x="2366839" y="2732611"/>
            <a:chExt cx="2127827" cy="11269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CuadroTexto 23">
                  <a:extLst>
                    <a:ext uri="{FF2B5EF4-FFF2-40B4-BE49-F238E27FC236}">
                      <a16:creationId xmlns:a16="http://schemas.microsoft.com/office/drawing/2014/main" id="{D8D81DAE-EC2D-401E-9BAF-0D675CF1A6F0}"/>
                    </a:ext>
                  </a:extLst>
                </p:cNvPr>
                <p:cNvSpPr txBox="1"/>
                <p:nvPr/>
              </p:nvSpPr>
              <p:spPr>
                <a:xfrm>
                  <a:off x="2366839" y="2732611"/>
                  <a:ext cx="2127827" cy="11269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s-ES" i="1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−4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−5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−8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s-ES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87" name="CuadroTexto 23">
                  <a:extLst>
                    <a:ext uri="{FF2B5EF4-FFF2-40B4-BE49-F238E27FC236}">
                      <a16:creationId xmlns:a16="http://schemas.microsoft.com/office/drawing/2014/main" id="{D8D81DAE-EC2D-401E-9BAF-0D675CF1A6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6839" y="2732611"/>
                  <a:ext cx="2127827" cy="112697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4" name="Conexão reta 93">
              <a:extLst>
                <a:ext uri="{FF2B5EF4-FFF2-40B4-BE49-F238E27FC236}">
                  <a16:creationId xmlns:a16="http://schemas.microsoft.com/office/drawing/2014/main" id="{D19DEAAF-10F2-4434-BF1D-781E575D04AE}"/>
                </a:ext>
              </a:extLst>
            </p:cNvPr>
            <p:cNvCxnSpPr/>
            <p:nvPr/>
          </p:nvCxnSpPr>
          <p:spPr>
            <a:xfrm>
              <a:off x="3819831" y="2809033"/>
              <a:ext cx="0" cy="1004379"/>
            </a:xfrm>
            <a:prstGeom prst="line">
              <a:avLst/>
            </a:prstGeom>
            <a:ln>
              <a:solidFill>
                <a:srgbClr val="0C2B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52DFBABD-217B-46B6-B7DA-EC48581317D3}"/>
              </a:ext>
            </a:extLst>
          </p:cNvPr>
          <p:cNvGrpSpPr/>
          <p:nvPr/>
        </p:nvGrpSpPr>
        <p:grpSpPr>
          <a:xfrm>
            <a:off x="4317247" y="2900000"/>
            <a:ext cx="3196076" cy="1168883"/>
            <a:chOff x="3898148" y="3450091"/>
            <a:chExt cx="3196076" cy="116888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9" name="CuadroTexto 25">
                  <a:extLst>
                    <a:ext uri="{FF2B5EF4-FFF2-40B4-BE49-F238E27FC236}">
                      <a16:creationId xmlns:a16="http://schemas.microsoft.com/office/drawing/2014/main" id="{B585342F-A011-4DBA-83A3-C650DE1ED474}"/>
                    </a:ext>
                  </a:extLst>
                </p:cNvPr>
                <p:cNvSpPr txBox="1"/>
                <p:nvPr/>
              </p:nvSpPr>
              <p:spPr>
                <a:xfrm>
                  <a:off x="3898148" y="4039456"/>
                  <a:ext cx="1199366" cy="5795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s-ES" sz="1200" b="0" i="1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ca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s-ES" sz="12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ca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m:rPr>
                                  <m:nor/>
                                </m:rPr>
                                <a:rPr lang="es-ES" sz="1200" dirty="0">
                                  <a:solidFill>
                                    <a:srgbClr val="0C2B8E"/>
                                  </a:solidFill>
                                </a:rPr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ca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ca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s-ES" sz="1200" b="0" i="1" baseline="-250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ca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ca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s-ES" sz="1200" b="0" i="1" baseline="-250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ca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s-ES" sz="1200" b="0" i="1" baseline="-250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oMath>
                    </m:oMathPara>
                  </a14:m>
                  <a:endParaRPr lang="es-ES" sz="1200" b="0" dirty="0">
                    <a:solidFill>
                      <a:srgbClr val="0C2B8E"/>
                    </a:solidFill>
                  </a:endParaRPr>
                </a:p>
              </p:txBody>
            </p:sp>
          </mc:Choice>
          <mc:Fallback>
            <p:sp>
              <p:nvSpPr>
                <p:cNvPr id="89" name="CuadroTexto 25">
                  <a:extLst>
                    <a:ext uri="{FF2B5EF4-FFF2-40B4-BE49-F238E27FC236}">
                      <a16:creationId xmlns:a16="http://schemas.microsoft.com/office/drawing/2014/main" id="{B585342F-A011-4DBA-83A3-C650DE1ED4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8148" y="4039456"/>
                  <a:ext cx="1199366" cy="579518"/>
                </a:xfrm>
                <a:prstGeom prst="rect">
                  <a:avLst/>
                </a:prstGeom>
                <a:blipFill>
                  <a:blip r:embed="rId14"/>
                  <a:stretch>
                    <a:fillRect b="-4211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0" name="CuadroTexto 26">
                  <a:extLst>
                    <a:ext uri="{FF2B5EF4-FFF2-40B4-BE49-F238E27FC236}">
                      <a16:creationId xmlns:a16="http://schemas.microsoft.com/office/drawing/2014/main" id="{2213FAA3-D2A0-4076-A231-2799E44E5F5E}"/>
                    </a:ext>
                  </a:extLst>
                </p:cNvPr>
                <p:cNvSpPr txBox="1"/>
                <p:nvPr/>
              </p:nvSpPr>
              <p:spPr>
                <a:xfrm>
                  <a:off x="3982154" y="3450091"/>
                  <a:ext cx="3112070" cy="11269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dirty="0">
                      <a:solidFill>
                        <a:srgbClr val="0C2B8E"/>
                      </a:solidFill>
                    </a:rPr>
                    <a:t>       ~       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s-ES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−6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−6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−6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−12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a14:m>
                  <a:endParaRPr lang="es-ES" dirty="0">
                    <a:solidFill>
                      <a:srgbClr val="0C2B8E"/>
                    </a:solidFill>
                  </a:endParaRPr>
                </a:p>
              </p:txBody>
            </p:sp>
          </mc:Choice>
          <mc:Fallback>
            <p:sp>
              <p:nvSpPr>
                <p:cNvPr id="90" name="CuadroTexto 26">
                  <a:extLst>
                    <a:ext uri="{FF2B5EF4-FFF2-40B4-BE49-F238E27FC236}">
                      <a16:creationId xmlns:a16="http://schemas.microsoft.com/office/drawing/2014/main" id="{2213FAA3-D2A0-4076-A231-2799E44E5F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2154" y="3450091"/>
                  <a:ext cx="3112070" cy="112697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5" name="Conexão reta 94">
              <a:extLst>
                <a:ext uri="{FF2B5EF4-FFF2-40B4-BE49-F238E27FC236}">
                  <a16:creationId xmlns:a16="http://schemas.microsoft.com/office/drawing/2014/main" id="{9C4D8C81-B223-42E5-A649-7C4F4854214E}"/>
                </a:ext>
              </a:extLst>
            </p:cNvPr>
            <p:cNvCxnSpPr/>
            <p:nvPr/>
          </p:nvCxnSpPr>
          <p:spPr>
            <a:xfrm>
              <a:off x="6293352" y="3577775"/>
              <a:ext cx="0" cy="1004379"/>
            </a:xfrm>
            <a:prstGeom prst="line">
              <a:avLst/>
            </a:prstGeom>
            <a:ln>
              <a:solidFill>
                <a:srgbClr val="0C2B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614B055B-2B73-440C-8788-92B86C520C80}"/>
              </a:ext>
            </a:extLst>
          </p:cNvPr>
          <p:cNvGrpSpPr/>
          <p:nvPr/>
        </p:nvGrpSpPr>
        <p:grpSpPr>
          <a:xfrm>
            <a:off x="7237570" y="2894540"/>
            <a:ext cx="3034180" cy="1126975"/>
            <a:chOff x="4505013" y="4692512"/>
            <a:chExt cx="3034180" cy="11269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CuadroTexto 27">
                  <a:extLst>
                    <a:ext uri="{FF2B5EF4-FFF2-40B4-BE49-F238E27FC236}">
                      <a16:creationId xmlns:a16="http://schemas.microsoft.com/office/drawing/2014/main" id="{9576207B-C0E5-4FF6-AA0B-A83E2FCED63C}"/>
                    </a:ext>
                  </a:extLst>
                </p:cNvPr>
                <p:cNvSpPr txBox="1"/>
                <p:nvPr/>
              </p:nvSpPr>
              <p:spPr>
                <a:xfrm>
                  <a:off x="4608262" y="4692512"/>
                  <a:ext cx="2930931" cy="11269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dirty="0">
                      <a:solidFill>
                        <a:srgbClr val="0C2B8E"/>
                      </a:solidFill>
                    </a:rPr>
                    <a:t>      ~       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s-ES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−6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a14:m>
                  <a:endParaRPr lang="es-ES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91" name="CuadroTexto 27">
                  <a:extLst>
                    <a:ext uri="{FF2B5EF4-FFF2-40B4-BE49-F238E27FC236}">
                      <a16:creationId xmlns:a16="http://schemas.microsoft.com/office/drawing/2014/main" id="{9576207B-C0E5-4FF6-AA0B-A83E2FCED6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8262" y="4692512"/>
                  <a:ext cx="2930931" cy="112697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6" name="CuadroTexto 25">
                  <a:extLst>
                    <a:ext uri="{FF2B5EF4-FFF2-40B4-BE49-F238E27FC236}">
                      <a16:creationId xmlns:a16="http://schemas.microsoft.com/office/drawing/2014/main" id="{1B5633E8-DAC4-4139-B620-A7D165F26F55}"/>
                    </a:ext>
                  </a:extLst>
                </p:cNvPr>
                <p:cNvSpPr txBox="1"/>
                <p:nvPr/>
              </p:nvSpPr>
              <p:spPr>
                <a:xfrm>
                  <a:off x="4505013" y="5134427"/>
                  <a:ext cx="1164101" cy="5954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s-ES" sz="1200" b="0" i="1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/>
                          </m:mr>
                          <m:mr>
                            <m:e>
                              <m:r>
                                <a:rPr lang="ca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ca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pt-PT" sz="1200" b="0" i="1" baseline="-250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ca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ca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s-ES" sz="1200" b="0" i="1" baseline="-250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ca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pt-PT" sz="1200" b="0" i="1" baseline="-250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oMath>
                    </m:oMathPara>
                  </a14:m>
                  <a:endParaRPr lang="es-ES" sz="1200" b="0" dirty="0">
                    <a:solidFill>
                      <a:srgbClr val="0C2B8E"/>
                    </a:solidFill>
                  </a:endParaRPr>
                </a:p>
              </p:txBody>
            </p:sp>
          </mc:Choice>
          <mc:Fallback>
            <p:sp>
              <p:nvSpPr>
                <p:cNvPr id="96" name="CuadroTexto 25">
                  <a:extLst>
                    <a:ext uri="{FF2B5EF4-FFF2-40B4-BE49-F238E27FC236}">
                      <a16:creationId xmlns:a16="http://schemas.microsoft.com/office/drawing/2014/main" id="{1B5633E8-DAC4-4139-B620-A7D165F26F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5013" y="5134427"/>
                  <a:ext cx="1164101" cy="595484"/>
                </a:xfrm>
                <a:prstGeom prst="rect">
                  <a:avLst/>
                </a:prstGeom>
                <a:blipFill>
                  <a:blip r:embed="rId17"/>
                  <a:stretch>
                    <a:fillRect b="-3061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7" name="Conexão reta 96">
              <a:extLst>
                <a:ext uri="{FF2B5EF4-FFF2-40B4-BE49-F238E27FC236}">
                  <a16:creationId xmlns:a16="http://schemas.microsoft.com/office/drawing/2014/main" id="{1356E817-4822-44B9-BDC6-85358DCCAC96}"/>
                </a:ext>
              </a:extLst>
            </p:cNvPr>
            <p:cNvCxnSpPr/>
            <p:nvPr/>
          </p:nvCxnSpPr>
          <p:spPr>
            <a:xfrm>
              <a:off x="6897331" y="4762389"/>
              <a:ext cx="0" cy="1004379"/>
            </a:xfrm>
            <a:prstGeom prst="line">
              <a:avLst/>
            </a:prstGeom>
            <a:ln>
              <a:solidFill>
                <a:srgbClr val="0C2B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Retângulo: Cantos Arredondados 97">
            <a:extLst>
              <a:ext uri="{FF2B5EF4-FFF2-40B4-BE49-F238E27FC236}">
                <a16:creationId xmlns:a16="http://schemas.microsoft.com/office/drawing/2014/main" id="{CD200521-A53E-4F36-951C-16B6AA7E63A9}"/>
              </a:ext>
            </a:extLst>
          </p:cNvPr>
          <p:cNvSpPr/>
          <p:nvPr/>
        </p:nvSpPr>
        <p:spPr>
          <a:xfrm rot="5400000">
            <a:off x="6490190" y="1867756"/>
            <a:ext cx="461665" cy="135891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tângulo: Cantos Arredondados 99">
            <a:extLst>
              <a:ext uri="{FF2B5EF4-FFF2-40B4-BE49-F238E27FC236}">
                <a16:creationId xmlns:a16="http://schemas.microsoft.com/office/drawing/2014/main" id="{659D917C-3727-4B86-ADEE-7BF67594122C}"/>
              </a:ext>
            </a:extLst>
          </p:cNvPr>
          <p:cNvSpPr/>
          <p:nvPr/>
        </p:nvSpPr>
        <p:spPr>
          <a:xfrm rot="5400000">
            <a:off x="8205439" y="2024234"/>
            <a:ext cx="461667" cy="110776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1" name="Grupo 40">
            <a:extLst>
              <a:ext uri="{FF2B5EF4-FFF2-40B4-BE49-F238E27FC236}">
                <a16:creationId xmlns:a16="http://schemas.microsoft.com/office/drawing/2014/main" id="{749914A0-B2DB-4932-8BE0-24BA33AD135D}"/>
              </a:ext>
            </a:extLst>
          </p:cNvPr>
          <p:cNvGrpSpPr/>
          <p:nvPr/>
        </p:nvGrpSpPr>
        <p:grpSpPr>
          <a:xfrm>
            <a:off x="8397841" y="2882202"/>
            <a:ext cx="1225514" cy="580424"/>
            <a:chOff x="5130140" y="2873829"/>
            <a:chExt cx="1225514" cy="580424"/>
          </a:xfrm>
        </p:grpSpPr>
        <p:cxnSp>
          <p:nvCxnSpPr>
            <p:cNvPr id="102" name="Conector recto 41">
              <a:extLst>
                <a:ext uri="{FF2B5EF4-FFF2-40B4-BE49-F238E27FC236}">
                  <a16:creationId xmlns:a16="http://schemas.microsoft.com/office/drawing/2014/main" id="{131FCC3D-C7BD-422F-BA83-7D51DFADC4D6}"/>
                </a:ext>
              </a:extLst>
            </p:cNvPr>
            <p:cNvCxnSpPr/>
            <p:nvPr/>
          </p:nvCxnSpPr>
          <p:spPr>
            <a:xfrm>
              <a:off x="5130140" y="2873829"/>
              <a:ext cx="0" cy="332509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cto 42">
              <a:extLst>
                <a:ext uri="{FF2B5EF4-FFF2-40B4-BE49-F238E27FC236}">
                  <a16:creationId xmlns:a16="http://schemas.microsoft.com/office/drawing/2014/main" id="{EDBB0673-CA76-47F0-993C-AFD98200993E}"/>
                </a:ext>
              </a:extLst>
            </p:cNvPr>
            <p:cNvCxnSpPr/>
            <p:nvPr/>
          </p:nvCxnSpPr>
          <p:spPr>
            <a:xfrm>
              <a:off x="5130800" y="3204633"/>
              <a:ext cx="279400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cto 43">
              <a:extLst>
                <a:ext uri="{FF2B5EF4-FFF2-40B4-BE49-F238E27FC236}">
                  <a16:creationId xmlns:a16="http://schemas.microsoft.com/office/drawing/2014/main" id="{58566D03-F21A-47EA-ACC0-068DBBAECE62}"/>
                </a:ext>
              </a:extLst>
            </p:cNvPr>
            <p:cNvCxnSpPr>
              <a:cxnSpLocks/>
            </p:cNvCxnSpPr>
            <p:nvPr/>
          </p:nvCxnSpPr>
          <p:spPr>
            <a:xfrm>
              <a:off x="5414433" y="3204633"/>
              <a:ext cx="0" cy="24962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ector recto 44">
              <a:extLst>
                <a:ext uri="{FF2B5EF4-FFF2-40B4-BE49-F238E27FC236}">
                  <a16:creationId xmlns:a16="http://schemas.microsoft.com/office/drawing/2014/main" id="{BB54C322-E4B4-4831-A0BB-29F5BA7578C0}"/>
                </a:ext>
              </a:extLst>
            </p:cNvPr>
            <p:cNvCxnSpPr>
              <a:cxnSpLocks/>
            </p:cNvCxnSpPr>
            <p:nvPr/>
          </p:nvCxnSpPr>
          <p:spPr>
            <a:xfrm>
              <a:off x="5418667" y="3452074"/>
              <a:ext cx="936987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upo 46">
            <a:extLst>
              <a:ext uri="{FF2B5EF4-FFF2-40B4-BE49-F238E27FC236}">
                <a16:creationId xmlns:a16="http://schemas.microsoft.com/office/drawing/2014/main" id="{FB724DA5-5C12-402A-859D-5636DE903D13}"/>
              </a:ext>
            </a:extLst>
          </p:cNvPr>
          <p:cNvGrpSpPr/>
          <p:nvPr/>
        </p:nvGrpSpPr>
        <p:grpSpPr>
          <a:xfrm>
            <a:off x="8400662" y="2894540"/>
            <a:ext cx="1672769" cy="580424"/>
            <a:chOff x="5130140" y="2873829"/>
            <a:chExt cx="1672769" cy="580424"/>
          </a:xfrm>
        </p:grpSpPr>
        <p:cxnSp>
          <p:nvCxnSpPr>
            <p:cNvPr id="108" name="Conector recto 47">
              <a:extLst>
                <a:ext uri="{FF2B5EF4-FFF2-40B4-BE49-F238E27FC236}">
                  <a16:creationId xmlns:a16="http://schemas.microsoft.com/office/drawing/2014/main" id="{E43BEF02-D0C5-459C-9E26-03D55DC55FE1}"/>
                </a:ext>
              </a:extLst>
            </p:cNvPr>
            <p:cNvCxnSpPr/>
            <p:nvPr/>
          </p:nvCxnSpPr>
          <p:spPr>
            <a:xfrm>
              <a:off x="5130140" y="2873829"/>
              <a:ext cx="0" cy="332509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cto 48">
              <a:extLst>
                <a:ext uri="{FF2B5EF4-FFF2-40B4-BE49-F238E27FC236}">
                  <a16:creationId xmlns:a16="http://schemas.microsoft.com/office/drawing/2014/main" id="{A26ABD8D-6DE7-496D-9118-688C77030A52}"/>
                </a:ext>
              </a:extLst>
            </p:cNvPr>
            <p:cNvCxnSpPr/>
            <p:nvPr/>
          </p:nvCxnSpPr>
          <p:spPr>
            <a:xfrm>
              <a:off x="5130800" y="3204633"/>
              <a:ext cx="279400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cto 49">
              <a:extLst>
                <a:ext uri="{FF2B5EF4-FFF2-40B4-BE49-F238E27FC236}">
                  <a16:creationId xmlns:a16="http://schemas.microsoft.com/office/drawing/2014/main" id="{9C150938-B894-4F0C-9E2C-795D7701C729}"/>
                </a:ext>
              </a:extLst>
            </p:cNvPr>
            <p:cNvCxnSpPr>
              <a:cxnSpLocks/>
            </p:cNvCxnSpPr>
            <p:nvPr/>
          </p:nvCxnSpPr>
          <p:spPr>
            <a:xfrm>
              <a:off x="5414433" y="3204633"/>
              <a:ext cx="0" cy="24962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cto 50">
              <a:extLst>
                <a:ext uri="{FF2B5EF4-FFF2-40B4-BE49-F238E27FC236}">
                  <a16:creationId xmlns:a16="http://schemas.microsoft.com/office/drawing/2014/main" id="{3802B70A-B088-4723-8522-A8E143403374}"/>
                </a:ext>
              </a:extLst>
            </p:cNvPr>
            <p:cNvCxnSpPr>
              <a:cxnSpLocks/>
            </p:cNvCxnSpPr>
            <p:nvPr/>
          </p:nvCxnSpPr>
          <p:spPr>
            <a:xfrm>
              <a:off x="5418667" y="3452074"/>
              <a:ext cx="1384242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CuadroTexto 28">
            <a:extLst>
              <a:ext uri="{FF2B5EF4-FFF2-40B4-BE49-F238E27FC236}">
                <a16:creationId xmlns:a16="http://schemas.microsoft.com/office/drawing/2014/main" id="{933B6850-A529-42E0-A0CB-F0E3DFC39B50}"/>
              </a:ext>
            </a:extLst>
          </p:cNvPr>
          <p:cNvSpPr txBox="1"/>
          <p:nvPr/>
        </p:nvSpPr>
        <p:spPr>
          <a:xfrm>
            <a:off x="6765217" y="4862647"/>
            <a:ext cx="1594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>
                <a:solidFill>
                  <a:srgbClr val="0C2B8E"/>
                </a:solidFill>
              </a:rPr>
              <a:t>rang</a:t>
            </a:r>
            <a:r>
              <a:rPr lang="es-ES" sz="2400" b="1" dirty="0">
                <a:solidFill>
                  <a:srgbClr val="0C2B8E"/>
                </a:solidFill>
              </a:rPr>
              <a:t>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400" b="1" dirty="0">
                <a:solidFill>
                  <a:srgbClr val="0C2B8E"/>
                </a:solidFill>
              </a:rPr>
              <a:t>) = 2</a:t>
            </a:r>
          </a:p>
        </p:txBody>
      </p:sp>
      <p:sp>
        <p:nvSpPr>
          <p:cNvPr id="113" name="Flecha derecha 33">
            <a:extLst>
              <a:ext uri="{FF2B5EF4-FFF2-40B4-BE49-F238E27FC236}">
                <a16:creationId xmlns:a16="http://schemas.microsoft.com/office/drawing/2014/main" id="{84FF983F-F2F1-46D2-BADA-F262D63A5650}"/>
              </a:ext>
            </a:extLst>
          </p:cNvPr>
          <p:cNvSpPr/>
          <p:nvPr/>
        </p:nvSpPr>
        <p:spPr>
          <a:xfrm rot="7602848">
            <a:off x="7796298" y="4361201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4" name="Retângulo: Cantos Arredondados 113">
            <a:extLst>
              <a:ext uri="{FF2B5EF4-FFF2-40B4-BE49-F238E27FC236}">
                <a16:creationId xmlns:a16="http://schemas.microsoft.com/office/drawing/2014/main" id="{7D035E91-5399-4009-864E-75E2C3E57491}"/>
              </a:ext>
            </a:extLst>
          </p:cNvPr>
          <p:cNvSpPr/>
          <p:nvPr/>
        </p:nvSpPr>
        <p:spPr>
          <a:xfrm rot="5400000">
            <a:off x="7332686" y="4289387"/>
            <a:ext cx="461665" cy="168019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CuadroTexto 22">
            <a:extLst>
              <a:ext uri="{FF2B5EF4-FFF2-40B4-BE49-F238E27FC236}">
                <a16:creationId xmlns:a16="http://schemas.microsoft.com/office/drawing/2014/main" id="{D8AB3B4B-4C88-469E-A171-03434DD981EB}"/>
              </a:ext>
            </a:extLst>
          </p:cNvPr>
          <p:cNvSpPr txBox="1"/>
          <p:nvPr/>
        </p:nvSpPr>
        <p:spPr>
          <a:xfrm>
            <a:off x="8923487" y="4853554"/>
            <a:ext cx="2058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defRPr sz="2400">
                <a:solidFill>
                  <a:srgbClr val="0C2B8E"/>
                </a:solidFill>
              </a:defRPr>
            </a:lvl1pPr>
          </a:lstStyle>
          <a:p>
            <a:r>
              <a:rPr lang="es-ES" b="1" dirty="0" err="1"/>
              <a:t>rang</a:t>
            </a:r>
            <a:r>
              <a:rPr lang="es-ES" b="1" dirty="0"/>
              <a:t>(</a:t>
            </a:r>
            <a:r>
              <a:rPr lang="es-E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A│B</a:t>
            </a:r>
            <a:r>
              <a:rPr lang="es-ES" b="1" dirty="0"/>
              <a:t>) = 2</a:t>
            </a:r>
          </a:p>
        </p:txBody>
      </p:sp>
      <p:sp>
        <p:nvSpPr>
          <p:cNvPr id="116" name="Flecha derecha 33">
            <a:extLst>
              <a:ext uri="{FF2B5EF4-FFF2-40B4-BE49-F238E27FC236}">
                <a16:creationId xmlns:a16="http://schemas.microsoft.com/office/drawing/2014/main" id="{CA553B0F-51C7-4DC4-93C8-A28D33F6A06B}"/>
              </a:ext>
            </a:extLst>
          </p:cNvPr>
          <p:cNvSpPr/>
          <p:nvPr/>
        </p:nvSpPr>
        <p:spPr>
          <a:xfrm rot="3727598">
            <a:off x="9554442" y="4299567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7" name="Retângulo: Cantos Arredondados 116">
            <a:extLst>
              <a:ext uri="{FF2B5EF4-FFF2-40B4-BE49-F238E27FC236}">
                <a16:creationId xmlns:a16="http://schemas.microsoft.com/office/drawing/2014/main" id="{8F98C6AA-D77D-4AE6-9993-62151037EEF3}"/>
              </a:ext>
            </a:extLst>
          </p:cNvPr>
          <p:cNvSpPr/>
          <p:nvPr/>
        </p:nvSpPr>
        <p:spPr>
          <a:xfrm rot="5400000">
            <a:off x="9673551" y="4068037"/>
            <a:ext cx="461665" cy="205088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CuadroTexto 30">
            <a:extLst>
              <a:ext uri="{FF2B5EF4-FFF2-40B4-BE49-F238E27FC236}">
                <a16:creationId xmlns:a16="http://schemas.microsoft.com/office/drawing/2014/main" id="{90CC4220-9A63-4825-89B8-582D91F2B46C}"/>
              </a:ext>
            </a:extLst>
          </p:cNvPr>
          <p:cNvSpPr txBox="1"/>
          <p:nvPr/>
        </p:nvSpPr>
        <p:spPr>
          <a:xfrm>
            <a:off x="2489966" y="5664403"/>
            <a:ext cx="3573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>
                <a:solidFill>
                  <a:srgbClr val="0C2B8E"/>
                </a:solidFill>
              </a:rPr>
              <a:t>rang</a:t>
            </a:r>
            <a:r>
              <a:rPr lang="es-ES" sz="2400" b="1" dirty="0">
                <a:solidFill>
                  <a:srgbClr val="0C2B8E"/>
                </a:solidFill>
              </a:rPr>
              <a:t>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400" b="1" dirty="0">
                <a:solidFill>
                  <a:srgbClr val="0C2B8E"/>
                </a:solidFill>
              </a:rPr>
              <a:t>) = </a:t>
            </a:r>
            <a:r>
              <a:rPr lang="es-ES" sz="2400" b="1" dirty="0" err="1">
                <a:solidFill>
                  <a:srgbClr val="0C2B8E"/>
                </a:solidFill>
              </a:rPr>
              <a:t>rang</a:t>
            </a:r>
            <a:r>
              <a:rPr lang="es-ES" sz="2400" b="1" dirty="0">
                <a:solidFill>
                  <a:srgbClr val="0C2B8E"/>
                </a:solidFill>
              </a:rPr>
              <a:t>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A│B</a:t>
            </a:r>
            <a:r>
              <a:rPr lang="es-ES" sz="2400" b="1" dirty="0">
                <a:solidFill>
                  <a:srgbClr val="0C2B8E"/>
                </a:solidFill>
              </a:rPr>
              <a:t>) = 2</a:t>
            </a:r>
          </a:p>
        </p:txBody>
      </p:sp>
      <p:sp>
        <p:nvSpPr>
          <p:cNvPr id="136" name="CuadroTexto 32">
            <a:extLst>
              <a:ext uri="{FF2B5EF4-FFF2-40B4-BE49-F238E27FC236}">
                <a16:creationId xmlns:a16="http://schemas.microsoft.com/office/drawing/2014/main" id="{50A19518-EE79-4650-8AC1-D07BB5927565}"/>
              </a:ext>
            </a:extLst>
          </p:cNvPr>
          <p:cNvSpPr txBox="1"/>
          <p:nvPr/>
        </p:nvSpPr>
        <p:spPr>
          <a:xfrm>
            <a:off x="2489966" y="6111320"/>
            <a:ext cx="374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SISTEMA COMPATIBLE con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37" name="CuadroTexto 30">
            <a:extLst>
              <a:ext uri="{FF2B5EF4-FFF2-40B4-BE49-F238E27FC236}">
                <a16:creationId xmlns:a16="http://schemas.microsoft.com/office/drawing/2014/main" id="{68255C8B-FE4F-4316-A661-1D407F1E51DB}"/>
              </a:ext>
            </a:extLst>
          </p:cNvPr>
          <p:cNvSpPr txBox="1"/>
          <p:nvPr/>
        </p:nvSpPr>
        <p:spPr>
          <a:xfrm>
            <a:off x="5925470" y="5680732"/>
            <a:ext cx="3725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C2B8E"/>
                </a:solidFill>
              </a:rPr>
              <a:t>&lt;  número de incógnitas= 3</a:t>
            </a:r>
          </a:p>
        </p:txBody>
      </p:sp>
      <p:sp>
        <p:nvSpPr>
          <p:cNvPr id="154" name="Seta: Curvada Para a Direita 153">
            <a:extLst>
              <a:ext uri="{FF2B5EF4-FFF2-40B4-BE49-F238E27FC236}">
                <a16:creationId xmlns:a16="http://schemas.microsoft.com/office/drawing/2014/main" id="{3C30B255-AC31-41FE-B7B5-A8E6DA75AC9F}"/>
              </a:ext>
            </a:extLst>
          </p:cNvPr>
          <p:cNvSpPr/>
          <p:nvPr/>
        </p:nvSpPr>
        <p:spPr>
          <a:xfrm>
            <a:off x="2200145" y="5839146"/>
            <a:ext cx="297372" cy="552090"/>
          </a:xfrm>
          <a:prstGeom prst="curvedRightArrow">
            <a:avLst/>
          </a:prstGeom>
          <a:solidFill>
            <a:srgbClr val="C00000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5" name="Seta: Curvada Para a Direita 154">
            <a:extLst>
              <a:ext uri="{FF2B5EF4-FFF2-40B4-BE49-F238E27FC236}">
                <a16:creationId xmlns:a16="http://schemas.microsoft.com/office/drawing/2014/main" id="{94D89369-3397-47B3-B482-987DBD9EABBC}"/>
              </a:ext>
            </a:extLst>
          </p:cNvPr>
          <p:cNvSpPr/>
          <p:nvPr/>
        </p:nvSpPr>
        <p:spPr>
          <a:xfrm flipH="1">
            <a:off x="9800182" y="5839146"/>
            <a:ext cx="297372" cy="552090"/>
          </a:xfrm>
          <a:prstGeom prst="curvedRightArrow">
            <a:avLst/>
          </a:prstGeom>
          <a:solidFill>
            <a:srgbClr val="C00000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6" name="CuadroTexto 32">
            <a:extLst>
              <a:ext uri="{FF2B5EF4-FFF2-40B4-BE49-F238E27FC236}">
                <a16:creationId xmlns:a16="http://schemas.microsoft.com/office/drawing/2014/main" id="{C5054F7E-5948-40DA-BD6B-29C69C23FB45}"/>
              </a:ext>
            </a:extLst>
          </p:cNvPr>
          <p:cNvSpPr txBox="1"/>
          <p:nvPr/>
        </p:nvSpPr>
        <p:spPr>
          <a:xfrm>
            <a:off x="5878623" y="6114174"/>
            <a:ext cx="4631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INFINITAS </a:t>
            </a:r>
            <a:r>
              <a:rPr lang="en-GB" sz="2400" b="1" dirty="0" err="1">
                <a:solidFill>
                  <a:srgbClr val="C00000"/>
                </a:solidFill>
              </a:rPr>
              <a:t>soluciones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57" name="Retângulo: Cantos Arredondados 156">
            <a:extLst>
              <a:ext uri="{FF2B5EF4-FFF2-40B4-BE49-F238E27FC236}">
                <a16:creationId xmlns:a16="http://schemas.microsoft.com/office/drawing/2014/main" id="{C708201F-43B8-49DB-A6E1-F3F8423B98D8}"/>
              </a:ext>
            </a:extLst>
          </p:cNvPr>
          <p:cNvSpPr/>
          <p:nvPr/>
        </p:nvSpPr>
        <p:spPr>
          <a:xfrm rot="5400000">
            <a:off x="2717332" y="1050160"/>
            <a:ext cx="351250" cy="31501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58" name="Retângulo: Cantos Arredondados 157">
            <a:extLst>
              <a:ext uri="{FF2B5EF4-FFF2-40B4-BE49-F238E27FC236}">
                <a16:creationId xmlns:a16="http://schemas.microsoft.com/office/drawing/2014/main" id="{EC055A39-A60F-4A42-BB11-E2C99641C483}"/>
              </a:ext>
            </a:extLst>
          </p:cNvPr>
          <p:cNvSpPr/>
          <p:nvPr/>
        </p:nvSpPr>
        <p:spPr>
          <a:xfrm rot="5400000">
            <a:off x="3295995" y="1109338"/>
            <a:ext cx="351250" cy="21697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59" name="Retângulo: Cantos Arredondados 158">
            <a:extLst>
              <a:ext uri="{FF2B5EF4-FFF2-40B4-BE49-F238E27FC236}">
                <a16:creationId xmlns:a16="http://schemas.microsoft.com/office/drawing/2014/main" id="{312D8ED8-540B-438D-9239-27FF40D59A58}"/>
              </a:ext>
            </a:extLst>
          </p:cNvPr>
          <p:cNvSpPr/>
          <p:nvPr/>
        </p:nvSpPr>
        <p:spPr>
          <a:xfrm rot="5400000">
            <a:off x="3677567" y="1122341"/>
            <a:ext cx="378520" cy="21697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17152C9B-EBF7-478F-AF29-BE85D25FF3F7}"/>
              </a:ext>
            </a:extLst>
          </p:cNvPr>
          <p:cNvCxnSpPr/>
          <p:nvPr/>
        </p:nvCxnSpPr>
        <p:spPr>
          <a:xfrm>
            <a:off x="10464471" y="1170984"/>
            <a:ext cx="0" cy="1004379"/>
          </a:xfrm>
          <a:prstGeom prst="line">
            <a:avLst/>
          </a:prstGeom>
          <a:ln>
            <a:solidFill>
              <a:srgbClr val="0C2B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tângulo: Cantos Arredondados 23">
            <a:hlinkClick r:id="rId18" action="ppaction://hlinksldjump"/>
            <a:extLst>
              <a:ext uri="{FF2B5EF4-FFF2-40B4-BE49-F238E27FC236}">
                <a16:creationId xmlns:a16="http://schemas.microsoft.com/office/drawing/2014/main" id="{81FEE474-2D1D-4D7D-988B-399DF84D9E43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6" name="Retângulo: Cantos Arredondados 24">
            <a:hlinkClick r:id="rId19" action="ppaction://hlinksldjump"/>
            <a:extLst>
              <a:ext uri="{FF2B5EF4-FFF2-40B4-BE49-F238E27FC236}">
                <a16:creationId xmlns:a16="http://schemas.microsoft.com/office/drawing/2014/main" id="{763A4440-A8BD-4A52-BB6F-CEEB3778AE44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8" name="Retângulo: Cantos Arredondados 25">
            <a:hlinkClick r:id="rId20" action="ppaction://hlinksldjump"/>
            <a:extLst>
              <a:ext uri="{FF2B5EF4-FFF2-40B4-BE49-F238E27FC236}">
                <a16:creationId xmlns:a16="http://schemas.microsoft.com/office/drawing/2014/main" id="{3FD24276-0C41-4B16-B69F-7D57E75B1DA8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92" name="Retângulo: Cantos Arredondados 20">
            <a:hlinkClick r:id="rId21" action="ppaction://hlinksldjump"/>
            <a:extLst>
              <a:ext uri="{FF2B5EF4-FFF2-40B4-BE49-F238E27FC236}">
                <a16:creationId xmlns:a16="http://schemas.microsoft.com/office/drawing/2014/main" id="{14B3A6AF-B431-4D5B-80A2-687DDA7BDB09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93" name="Retângulo: Cantos Arredondados 21">
            <a:hlinkClick r:id="rId22" action="ppaction://hlinksldjump"/>
            <a:extLst>
              <a:ext uri="{FF2B5EF4-FFF2-40B4-BE49-F238E27FC236}">
                <a16:creationId xmlns:a16="http://schemas.microsoft.com/office/drawing/2014/main" id="{4070B395-08AC-40FF-8C60-825360527897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99" name="Retângulo: Cantos Arredondados 22">
            <a:hlinkClick r:id="rId23" action="ppaction://hlinksldjump"/>
            <a:extLst>
              <a:ext uri="{FF2B5EF4-FFF2-40B4-BE49-F238E27FC236}">
                <a16:creationId xmlns:a16="http://schemas.microsoft.com/office/drawing/2014/main" id="{88E48A8F-9D13-4758-A7B1-F0E1F3559FCF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472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2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3" grpId="0"/>
      <p:bldP spid="82" grpId="0" animBg="1"/>
      <p:bldP spid="83" grpId="0" animBg="1"/>
      <p:bldP spid="98" grpId="0" animBg="1"/>
      <p:bldP spid="98" grpId="1" animBg="1"/>
      <p:bldP spid="100" grpId="0" animBg="1"/>
      <p:bldP spid="100" grpId="1" animBg="1"/>
      <p:bldP spid="112" grpId="0"/>
      <p:bldP spid="113" grpId="0" animBg="1"/>
      <p:bldP spid="114" grpId="0" animBg="1"/>
      <p:bldP spid="115" grpId="0"/>
      <p:bldP spid="116" grpId="0" animBg="1"/>
      <p:bldP spid="117" grpId="0" animBg="1"/>
      <p:bldP spid="118" grpId="0"/>
      <p:bldP spid="136" grpId="0"/>
      <p:bldP spid="137" grpId="0"/>
      <p:bldP spid="154" grpId="0" animBg="1"/>
      <p:bldP spid="155" grpId="0" animBg="1"/>
      <p:bldP spid="156" grpId="0"/>
      <p:bldP spid="157" grpId="0" animBg="1"/>
      <p:bldP spid="158" grpId="0" animBg="1"/>
      <p:bldP spid="15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56934" y="231008"/>
            <a:ext cx="9945770" cy="6433951"/>
          </a:xfrm>
          <a:prstGeom prst="roundRect">
            <a:avLst>
              <a:gd name="adj" fmla="val 3772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r>
              <a:rPr lang="es-ES" sz="2400" b="1" u="sng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5CF405-7257-4DA0-960E-3C2E7ACD52A5}"/>
              </a:ext>
            </a:extLst>
          </p:cNvPr>
          <p:cNvSpPr txBox="1"/>
          <p:nvPr/>
        </p:nvSpPr>
        <p:spPr>
          <a:xfrm>
            <a:off x="2247255" y="388851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25E4F"/>
                </a:solidFill>
              </a:rPr>
              <a:t>Sistema de </a:t>
            </a:r>
            <a:r>
              <a:rPr lang="en-US" sz="2400" b="1" u="sng" dirty="0" err="1">
                <a:solidFill>
                  <a:srgbClr val="F25E4F"/>
                </a:solidFill>
              </a:rPr>
              <a:t>Ecuaciones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Lineales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Homogéneos</a:t>
            </a:r>
            <a:endParaRPr lang="en-US" sz="2400" b="1" dirty="0">
              <a:solidFill>
                <a:srgbClr val="F25E4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/>
              <p:nvPr/>
            </p:nvSpPr>
            <p:spPr>
              <a:xfrm>
                <a:off x="2247255" y="1038134"/>
                <a:ext cx="91439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sz="2400" dirty="0"/>
                  <a:t>Un Sistema de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sz="2400" dirty="0"/>
                  <a:t> </a:t>
                </a:r>
                <a:r>
                  <a:rPr lang="en-GB" sz="2400" dirty="0" err="1"/>
                  <a:t>ecuaciones</a:t>
                </a:r>
                <a:r>
                  <a:rPr lang="en-GB" sz="2400" dirty="0"/>
                  <a:t> </a:t>
                </a:r>
                <a:r>
                  <a:rPr lang="en-GB" sz="2400" dirty="0" err="1"/>
                  <a:t>lineales</a:t>
                </a:r>
                <a:r>
                  <a:rPr lang="en-GB" sz="2400" dirty="0"/>
                  <a:t> </a:t>
                </a:r>
                <a:r>
                  <a:rPr lang="en-GB" sz="2400" dirty="0" err="1"/>
                  <a:t>en</a:t>
                </a:r>
                <a:r>
                  <a:rPr lang="en-GB" sz="2400" dirty="0"/>
                  <a:t>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2400" dirty="0"/>
                  <a:t> variables:</a:t>
                </a:r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7255" y="1038134"/>
                <a:ext cx="9143999" cy="461665"/>
              </a:xfrm>
              <a:prstGeom prst="rect">
                <a:avLst/>
              </a:prstGeom>
              <a:blipFill>
                <a:blip r:embed="rId6"/>
                <a:stretch>
                  <a:fillRect l="-1067" t="-10526" b="-2894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m 6">
            <a:extLst>
              <a:ext uri="{FF2B5EF4-FFF2-40B4-BE49-F238E27FC236}">
                <a16:creationId xmlns:a16="http://schemas.microsoft.com/office/drawing/2014/main" id="{C0D8F441-D25E-4D7D-94D6-FC462ACC4A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479279" y="628622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/>
              <p:nvPr/>
            </p:nvSpPr>
            <p:spPr>
              <a:xfrm>
                <a:off x="2301696" y="3071033"/>
                <a:ext cx="941246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sz="2400" dirty="0"/>
                  <a:t>se llama </a:t>
                </a:r>
                <a:r>
                  <a:rPr lang="en-GB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homogéneo</a:t>
                </a:r>
                <a:r>
                  <a:rPr lang="en-GB" sz="2400" dirty="0"/>
                  <a:t> </a:t>
                </a:r>
                <a:r>
                  <a:rPr lang="en-GB" sz="2400" dirty="0" err="1"/>
                  <a:t>si</a:t>
                </a:r>
                <a:r>
                  <a:rPr lang="en-GB" sz="2400" dirty="0"/>
                  <a:t> </a:t>
                </a:r>
                <a:r>
                  <a:rPr lang="en-GB" sz="2400" dirty="0" err="1"/>
                  <a:t>todos</a:t>
                </a:r>
                <a:r>
                  <a:rPr lang="en-GB" sz="2400" dirty="0"/>
                  <a:t> sus </a:t>
                </a:r>
                <a14:m>
                  <m:oMath xmlns:m="http://schemas.openxmlformats.org/officeDocument/2006/math">
                    <m:r>
                      <a:rPr lang="en-GB" sz="2400" b="1" i="1"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GB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b="1" dirty="0"/>
                  <a:t>términos </a:t>
                </a:r>
                <a:r>
                  <a:rPr lang="en-GB" sz="2400" b="1" dirty="0" err="1"/>
                  <a:t>independientes</a:t>
                </a:r>
                <a:r>
                  <a:rPr lang="en-GB" sz="24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GB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GB" sz="2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400" dirty="0"/>
                  <a:t>,…,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PT" sz="24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  <m:r>
                      <a:rPr lang="en-GB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400" dirty="0"/>
                  <a:t> </a:t>
                </a:r>
                <a:r>
                  <a:rPr lang="en-GB" sz="2400" b="1" dirty="0"/>
                  <a:t>son </a:t>
                </a:r>
                <a:r>
                  <a:rPr lang="en-GB" sz="2400" b="1" dirty="0" err="1"/>
                  <a:t>nulos</a:t>
                </a:r>
                <a:r>
                  <a:rPr lang="en-GB" sz="2400" dirty="0"/>
                  <a:t>, es </a:t>
                </a:r>
                <a:r>
                  <a:rPr lang="en-GB" sz="2400" dirty="0" err="1"/>
                  <a:t>decir</a:t>
                </a:r>
                <a:r>
                  <a:rPr lang="en-GB" sz="2400" dirty="0"/>
                  <a:t>:</a:t>
                </a:r>
                <a:endParaRPr lang="en-US" sz="2400" dirty="0"/>
              </a:p>
            </p:txBody>
          </p:sp>
        </mc:Choice>
        <mc:Fallback xmlns="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696" y="3071033"/>
                <a:ext cx="9412468" cy="830997"/>
              </a:xfrm>
              <a:prstGeom prst="rect">
                <a:avLst/>
              </a:prstGeom>
              <a:blipFill>
                <a:blip r:embed="rId8"/>
                <a:stretch>
                  <a:fillRect l="-1036" t="-6618" r="-972" b="-16176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/>
              <p:nvPr/>
            </p:nvSpPr>
            <p:spPr>
              <a:xfrm>
                <a:off x="2408711" y="1410225"/>
                <a:ext cx="9143999" cy="1545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2400" b="0" i="1" smtClean="0">
                                        <a:latin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1410225"/>
                <a:ext cx="9143999" cy="154568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adroTexto 16">
                <a:extLst>
                  <a:ext uri="{FF2B5EF4-FFF2-40B4-BE49-F238E27FC236}">
                    <a16:creationId xmlns:a16="http://schemas.microsoft.com/office/drawing/2014/main" id="{2943F698-05EA-4C5A-BC06-C0C88AAB53A5}"/>
                  </a:ext>
                </a:extLst>
              </p:cNvPr>
              <p:cNvSpPr txBox="1"/>
              <p:nvPr/>
            </p:nvSpPr>
            <p:spPr>
              <a:xfrm>
                <a:off x="4044568" y="3934254"/>
                <a:ext cx="5578630" cy="1654779"/>
              </a:xfrm>
              <a:prstGeom prst="roundRect">
                <a:avLst/>
              </a:prstGeom>
              <a:noFill/>
              <a:ln w="19050">
                <a:solidFill>
                  <a:srgbClr val="F25E4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2400" b="0" i="1" smtClean="0">
                                        <a:latin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CuadroTexto 16">
                <a:extLst>
                  <a:ext uri="{FF2B5EF4-FFF2-40B4-BE49-F238E27FC236}">
                    <a16:creationId xmlns:a16="http://schemas.microsoft.com/office/drawing/2014/main" id="{2943F698-05EA-4C5A-BC06-C0C88AAB5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568" y="3934254"/>
                <a:ext cx="5578630" cy="165477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19050"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6" name="Objeto 25">
            <a:extLst>
              <a:ext uri="{FF2B5EF4-FFF2-40B4-BE49-F238E27FC236}">
                <a16:creationId xmlns:a16="http://schemas.microsoft.com/office/drawing/2014/main" id="{BEB7FC69-F115-4B46-994E-158C49BC15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5052190"/>
              </p:ext>
            </p:extLst>
          </p:nvPr>
        </p:nvGraphicFramePr>
        <p:xfrm>
          <a:off x="8681760" y="5914790"/>
          <a:ext cx="2310143" cy="461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07" name="Equation" r:id="rId11" imgW="1460160" imgH="291960" progId="Equation.DSMT4">
                  <p:embed/>
                </p:oleObj>
              </mc:Choice>
              <mc:Fallback>
                <p:oleObj name="Equation" r:id="rId11" imgW="1460160" imgH="291960" progId="Equation.DSMT4">
                  <p:embed/>
                  <p:pic>
                    <p:nvPicPr>
                      <p:cNvPr id="14" name="Objeto 1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681760" y="5914790"/>
                        <a:ext cx="2310143" cy="461665"/>
                      </a:xfrm>
                      <a:prstGeom prst="rect">
                        <a:avLst/>
                      </a:prstGeom>
                      <a:ln w="19050">
                        <a:solidFill>
                          <a:srgbClr val="F25E4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CuadroTexto 4">
            <a:extLst>
              <a:ext uri="{FF2B5EF4-FFF2-40B4-BE49-F238E27FC236}">
                <a16:creationId xmlns:a16="http://schemas.microsoft.com/office/drawing/2014/main" id="{A182149A-4DB8-4F38-B874-607A6D9CF05B}"/>
              </a:ext>
            </a:extLst>
          </p:cNvPr>
          <p:cNvSpPr txBox="1"/>
          <p:nvPr/>
        </p:nvSpPr>
        <p:spPr>
          <a:xfrm>
            <a:off x="2408711" y="5914790"/>
            <a:ext cx="930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y se </a:t>
            </a:r>
            <a:r>
              <a:rPr lang="en-GB" sz="2400" dirty="0" err="1"/>
              <a:t>puede</a:t>
            </a:r>
            <a:r>
              <a:rPr lang="en-GB" sz="2400" dirty="0"/>
              <a:t> </a:t>
            </a:r>
            <a:r>
              <a:rPr lang="en-GB" sz="2400" dirty="0" err="1"/>
              <a:t>escribir</a:t>
            </a:r>
            <a:r>
              <a:rPr lang="en-GB" sz="2400" dirty="0"/>
              <a:t>, </a:t>
            </a:r>
            <a:r>
              <a:rPr lang="en-GB" sz="2400" dirty="0" err="1"/>
              <a:t>en</a:t>
            </a:r>
            <a:r>
              <a:rPr lang="en-GB" sz="2400" dirty="0"/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notación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matricial</a:t>
            </a:r>
            <a:r>
              <a:rPr lang="en-GB" sz="2400" dirty="0"/>
              <a:t>, </a:t>
            </a:r>
            <a:r>
              <a:rPr lang="en-GB" sz="2400" dirty="0" err="1"/>
              <a:t>como</a:t>
            </a:r>
            <a:r>
              <a:rPr lang="en-GB" sz="2400" dirty="0"/>
              <a:t>:</a:t>
            </a:r>
          </a:p>
        </p:txBody>
      </p:sp>
      <p:sp>
        <p:nvSpPr>
          <p:cNvPr id="28" name="Retângulo: Cantos Arredondados 23">
            <a:hlinkClick r:id="rId13" action="ppaction://hlinksldjump"/>
            <a:extLst>
              <a:ext uri="{FF2B5EF4-FFF2-40B4-BE49-F238E27FC236}">
                <a16:creationId xmlns:a16="http://schemas.microsoft.com/office/drawing/2014/main" id="{B017B0D5-7707-4FC1-8EA0-07D689448B1F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7" name="Retângulo: Cantos Arredondados 24">
            <a:hlinkClick r:id="rId14" action="ppaction://hlinksldjump"/>
            <a:extLst>
              <a:ext uri="{FF2B5EF4-FFF2-40B4-BE49-F238E27FC236}">
                <a16:creationId xmlns:a16="http://schemas.microsoft.com/office/drawing/2014/main" id="{237629F1-13D5-4ED3-AF8D-297F0E66A0F3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25">
            <a:hlinkClick r:id="rId15" action="ppaction://hlinksldjump"/>
            <a:extLst>
              <a:ext uri="{FF2B5EF4-FFF2-40B4-BE49-F238E27FC236}">
                <a16:creationId xmlns:a16="http://schemas.microsoft.com/office/drawing/2014/main" id="{8CE6FE82-20A3-4801-B86A-7A6A969ACC4C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39" name="Retângulo: Cantos Arredondados 20">
            <a:hlinkClick r:id="rId16" action="ppaction://hlinksldjump"/>
            <a:extLst>
              <a:ext uri="{FF2B5EF4-FFF2-40B4-BE49-F238E27FC236}">
                <a16:creationId xmlns:a16="http://schemas.microsoft.com/office/drawing/2014/main" id="{02079F11-9051-40FE-8A83-6C862C5D4246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1" name="Retângulo: Cantos Arredondados 21">
            <a:hlinkClick r:id="rId17" action="ppaction://hlinksldjump"/>
            <a:extLst>
              <a:ext uri="{FF2B5EF4-FFF2-40B4-BE49-F238E27FC236}">
                <a16:creationId xmlns:a16="http://schemas.microsoft.com/office/drawing/2014/main" id="{0D877F84-21BA-4B6B-8440-DC184E693552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2" name="Retângulo: Cantos Arredondados 22">
            <a:hlinkClick r:id="rId18" action="ppaction://hlinksldjump"/>
            <a:extLst>
              <a:ext uri="{FF2B5EF4-FFF2-40B4-BE49-F238E27FC236}">
                <a16:creationId xmlns:a16="http://schemas.microsoft.com/office/drawing/2014/main" id="{60F3F1C5-6646-4FC5-8AF7-3C80ADBEA748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25537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20" grpId="0"/>
      <p:bldP spid="22" grpId="0"/>
      <p:bldP spid="25" grpId="0" animBg="1"/>
      <p:bldP spid="2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56934" y="231008"/>
            <a:ext cx="9945770" cy="6433951"/>
          </a:xfrm>
          <a:prstGeom prst="roundRect">
            <a:avLst>
              <a:gd name="adj" fmla="val 3772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r>
              <a:rPr lang="es-ES" sz="2400" b="1" u="sng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5CF405-7257-4DA0-960E-3C2E7ACD52A5}"/>
              </a:ext>
            </a:extLst>
          </p:cNvPr>
          <p:cNvSpPr txBox="1"/>
          <p:nvPr/>
        </p:nvSpPr>
        <p:spPr>
          <a:xfrm>
            <a:off x="2237599" y="430208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25E4F"/>
                </a:solidFill>
              </a:rPr>
              <a:t>Sistema de </a:t>
            </a:r>
            <a:r>
              <a:rPr lang="en-US" sz="2400" b="1" u="sng" dirty="0" err="1">
                <a:solidFill>
                  <a:srgbClr val="F25E4F"/>
                </a:solidFill>
              </a:rPr>
              <a:t>Ecuaciones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Lineales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Homogéneos</a:t>
            </a:r>
            <a:endParaRPr lang="en-US" sz="2400" b="1" dirty="0">
              <a:solidFill>
                <a:srgbClr val="F25E4F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17A0D9F-DCE2-432B-813B-BF7D636A3DB0}"/>
              </a:ext>
            </a:extLst>
          </p:cNvPr>
          <p:cNvSpPr txBox="1"/>
          <p:nvPr/>
        </p:nvSpPr>
        <p:spPr>
          <a:xfrm>
            <a:off x="2237598" y="973671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 err="1"/>
              <a:t>Estos</a:t>
            </a:r>
            <a:r>
              <a:rPr lang="en-GB" sz="2400" dirty="0"/>
              <a:t> </a:t>
            </a:r>
            <a:r>
              <a:rPr lang="en-GB" sz="2400" dirty="0" err="1"/>
              <a:t>sistemas</a:t>
            </a:r>
            <a:r>
              <a:rPr lang="en-GB" sz="2400" dirty="0"/>
              <a:t> </a:t>
            </a:r>
            <a:r>
              <a:rPr lang="en-GB" sz="2400" dirty="0" err="1"/>
              <a:t>lineales</a:t>
            </a:r>
            <a:r>
              <a:rPr lang="en-GB" sz="2400" dirty="0"/>
              <a:t> </a:t>
            </a:r>
            <a:r>
              <a:rPr lang="en-GB" sz="2400" dirty="0" err="1"/>
              <a:t>tienen</a:t>
            </a:r>
            <a:r>
              <a:rPr lang="en-GB" sz="2400" dirty="0"/>
              <a:t> una </a:t>
            </a:r>
            <a:r>
              <a:rPr lang="en-GB" sz="2400" b="1" dirty="0" err="1"/>
              <a:t>propiedad</a:t>
            </a:r>
            <a:r>
              <a:rPr lang="en-GB" sz="2400" b="1" dirty="0"/>
              <a:t> </a:t>
            </a:r>
            <a:r>
              <a:rPr lang="en-GB" sz="2400" b="1" dirty="0" err="1"/>
              <a:t>única</a:t>
            </a:r>
            <a:r>
              <a:rPr lang="en-GB" sz="2400" dirty="0"/>
              <a:t>:</a:t>
            </a:r>
          </a:p>
        </p:txBody>
      </p:sp>
      <p:pic>
        <p:nvPicPr>
          <p:cNvPr id="18" name="Imagem 6">
            <a:extLst>
              <a:ext uri="{FF2B5EF4-FFF2-40B4-BE49-F238E27FC236}">
                <a16:creationId xmlns:a16="http://schemas.microsoft.com/office/drawing/2014/main" id="{C0D8F441-D25E-4D7D-94D6-FC462ACC4A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0" name="CuadroTexto 16">
            <a:extLst>
              <a:ext uri="{FF2B5EF4-FFF2-40B4-BE49-F238E27FC236}">
                <a16:creationId xmlns:a16="http://schemas.microsoft.com/office/drawing/2014/main" id="{200569C9-63D3-4A0F-BC36-9880397538A2}"/>
              </a:ext>
            </a:extLst>
          </p:cNvPr>
          <p:cNvSpPr txBox="1"/>
          <p:nvPr/>
        </p:nvSpPr>
        <p:spPr>
          <a:xfrm>
            <a:off x="4523740" y="1545046"/>
            <a:ext cx="4589780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¡</a:t>
            </a:r>
            <a:r>
              <a:rPr lang="en-GB" sz="2800" b="1" dirty="0" err="1"/>
              <a:t>Siempre</a:t>
            </a:r>
            <a:r>
              <a:rPr lang="en-GB" sz="2800" b="1" dirty="0"/>
              <a:t> son </a:t>
            </a:r>
            <a:r>
              <a:rPr lang="en-GB" sz="2800" b="1" dirty="0">
                <a:solidFill>
                  <a:srgbClr val="F25E4F"/>
                </a:solidFill>
              </a:rPr>
              <a:t>compatibles</a:t>
            </a:r>
            <a:r>
              <a:rPr lang="en-GB" sz="2800" b="1" dirty="0"/>
              <a:t>!</a:t>
            </a:r>
          </a:p>
        </p:txBody>
      </p:sp>
      <p:sp>
        <p:nvSpPr>
          <p:cNvPr id="21" name="CuadroTexto 16">
            <a:extLst>
              <a:ext uri="{FF2B5EF4-FFF2-40B4-BE49-F238E27FC236}">
                <a16:creationId xmlns:a16="http://schemas.microsoft.com/office/drawing/2014/main" id="{3437BE56-BF4D-4C99-9E01-4C74D55D38CB}"/>
              </a:ext>
            </a:extLst>
          </p:cNvPr>
          <p:cNvSpPr txBox="1"/>
          <p:nvPr/>
        </p:nvSpPr>
        <p:spPr>
          <a:xfrm>
            <a:off x="2237598" y="2249716"/>
            <a:ext cx="7527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 err="1"/>
              <a:t>ya</a:t>
            </a:r>
            <a:r>
              <a:rPr lang="en-GB" sz="2400" dirty="0"/>
              <a:t> que </a:t>
            </a:r>
            <a:r>
              <a:rPr lang="en-GB" sz="2400" dirty="0" err="1"/>
              <a:t>siempre</a:t>
            </a:r>
            <a:r>
              <a:rPr lang="en-GB" sz="2400" dirty="0"/>
              <a:t> </a:t>
            </a:r>
            <a:r>
              <a:rPr lang="en-GB" sz="2400" dirty="0" err="1"/>
              <a:t>admiten</a:t>
            </a:r>
            <a:r>
              <a:rPr lang="en-GB" sz="2400" dirty="0"/>
              <a:t>, </a:t>
            </a:r>
            <a:r>
              <a:rPr lang="en-GB" sz="2400" dirty="0" err="1"/>
              <a:t>como</a:t>
            </a:r>
            <a:r>
              <a:rPr lang="en-GB" sz="2400" dirty="0"/>
              <a:t> </a:t>
            </a:r>
            <a:r>
              <a:rPr lang="en-GB" sz="2400" dirty="0" err="1"/>
              <a:t>mínimo</a:t>
            </a:r>
            <a:r>
              <a:rPr lang="en-GB" sz="2400" dirty="0"/>
              <a:t>, la </a:t>
            </a:r>
            <a:r>
              <a:rPr lang="en-GB" sz="2400" dirty="0" err="1"/>
              <a:t>solución</a:t>
            </a:r>
            <a:r>
              <a:rPr lang="en-GB" sz="24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uadroTexto 16">
                <a:extLst>
                  <a:ext uri="{FF2B5EF4-FFF2-40B4-BE49-F238E27FC236}">
                    <a16:creationId xmlns:a16="http://schemas.microsoft.com/office/drawing/2014/main" id="{D1D2A594-ACC9-4FEF-A005-C9E972810964}"/>
                  </a:ext>
                </a:extLst>
              </p:cNvPr>
              <p:cNvSpPr txBox="1"/>
              <p:nvPr/>
            </p:nvSpPr>
            <p:spPr>
              <a:xfrm>
                <a:off x="4726940" y="2790459"/>
                <a:ext cx="4165318" cy="510778"/>
              </a:xfrm>
              <a:prstGeom prst="roundRect">
                <a:avLst/>
              </a:prstGeom>
              <a:noFill/>
              <a:ln w="12700">
                <a:solidFill>
                  <a:srgbClr val="F25E4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E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</m:t>
                          </m:r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CuadroTexto 16">
                <a:extLst>
                  <a:ext uri="{FF2B5EF4-FFF2-40B4-BE49-F238E27FC236}">
                    <a16:creationId xmlns:a16="http://schemas.microsoft.com/office/drawing/2014/main" id="{D1D2A594-ACC9-4FEF-A005-C9E972810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6940" y="2790459"/>
                <a:ext cx="4165318" cy="510778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12700"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CuadroTexto 16">
            <a:extLst>
              <a:ext uri="{FF2B5EF4-FFF2-40B4-BE49-F238E27FC236}">
                <a16:creationId xmlns:a16="http://schemas.microsoft.com/office/drawing/2014/main" id="{1D98F431-EEA3-4AB4-8581-478323837DB6}"/>
              </a:ext>
            </a:extLst>
          </p:cNvPr>
          <p:cNvSpPr txBox="1"/>
          <p:nvPr/>
        </p:nvSpPr>
        <p:spPr>
          <a:xfrm>
            <a:off x="2189288" y="3325931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 err="1"/>
              <a:t>Esta</a:t>
            </a:r>
            <a:r>
              <a:rPr lang="en-GB" sz="2400" dirty="0"/>
              <a:t> </a:t>
            </a:r>
            <a:r>
              <a:rPr lang="en-GB" sz="2400" dirty="0" err="1"/>
              <a:t>solución</a:t>
            </a:r>
            <a:r>
              <a:rPr lang="en-GB" sz="2400" dirty="0"/>
              <a:t> se </a:t>
            </a:r>
            <a:r>
              <a:rPr lang="en-GB" sz="2400" dirty="0" err="1"/>
              <a:t>denomina</a:t>
            </a:r>
            <a:r>
              <a:rPr lang="en-GB" sz="2400" dirty="0"/>
              <a:t> </a:t>
            </a:r>
            <a:r>
              <a:rPr lang="en-GB" sz="2400" dirty="0" err="1"/>
              <a:t>frecuentemente</a:t>
            </a:r>
            <a:r>
              <a:rPr lang="en-GB" sz="2400" dirty="0"/>
              <a:t> la </a:t>
            </a:r>
            <a:r>
              <a:rPr lang="en-GB" sz="2400" b="1" dirty="0" err="1">
                <a:solidFill>
                  <a:srgbClr val="F25E4F"/>
                </a:solidFill>
              </a:rPr>
              <a:t>solución</a:t>
            </a:r>
            <a:r>
              <a:rPr lang="en-GB" sz="2400" b="1" dirty="0">
                <a:solidFill>
                  <a:srgbClr val="F25E4F"/>
                </a:solidFill>
              </a:rPr>
              <a:t> Trivial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16">
                <a:extLst>
                  <a:ext uri="{FF2B5EF4-FFF2-40B4-BE49-F238E27FC236}">
                    <a16:creationId xmlns:a16="http://schemas.microsoft.com/office/drawing/2014/main" id="{C99EB1BE-BDD2-409B-9F30-7B57CE2B880E}"/>
                  </a:ext>
                </a:extLst>
              </p:cNvPr>
              <p:cNvSpPr txBox="1"/>
              <p:nvPr/>
            </p:nvSpPr>
            <p:spPr>
              <a:xfrm>
                <a:off x="4044568" y="3934254"/>
                <a:ext cx="5578630" cy="1654779"/>
              </a:xfrm>
              <a:prstGeom prst="roundRect">
                <a:avLst/>
              </a:prstGeom>
              <a:noFill/>
              <a:ln w="19050">
                <a:solidFill>
                  <a:srgbClr val="F25E4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2400" b="0" i="1" smtClean="0">
                                        <a:latin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CuadroTexto 16">
                <a:extLst>
                  <a:ext uri="{FF2B5EF4-FFF2-40B4-BE49-F238E27FC236}">
                    <a16:creationId xmlns:a16="http://schemas.microsoft.com/office/drawing/2014/main" id="{C99EB1BE-BDD2-409B-9F30-7B57CE2B8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568" y="3934254"/>
                <a:ext cx="5578630" cy="1654779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 w="19050"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bjeto 35">
                <a:extLst>
                  <a:ext uri="{FF2B5EF4-FFF2-40B4-BE49-F238E27FC236}">
                    <a16:creationId xmlns:a16="http://schemas.microsoft.com/office/drawing/2014/main" id="{F542B19A-3C8E-4EB5-9AFE-40D6BF04FD46}"/>
                  </a:ext>
                </a:extLst>
              </p:cNvPr>
              <p:cNvSpPr txBox="1"/>
              <p:nvPr/>
            </p:nvSpPr>
            <p:spPr>
              <a:xfrm>
                <a:off x="8380247" y="5773638"/>
                <a:ext cx="3072306" cy="461666"/>
              </a:xfrm>
              <a:prstGeom prst="rect">
                <a:avLst/>
              </a:prstGeom>
              <a:ln w="19050">
                <a:solidFill>
                  <a:srgbClr val="F25E4F"/>
                </a:solidFill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s-E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s-E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ca-E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s-E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s-E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×1</m:t>
                          </m:r>
                        </m:sub>
                      </m:sSub>
                      <m:r>
                        <a:rPr lang="es-E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s-E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s-E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×1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6" name="Objeto 35">
                <a:extLst>
                  <a:ext uri="{FF2B5EF4-FFF2-40B4-BE49-F238E27FC236}">
                    <a16:creationId xmlns:a16="http://schemas.microsoft.com/office/drawing/2014/main" id="{F542B19A-3C8E-4EB5-9AFE-40D6BF04F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0247" y="5773638"/>
                <a:ext cx="3072306" cy="46166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19050"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CuadroTexto 4">
            <a:extLst>
              <a:ext uri="{FF2B5EF4-FFF2-40B4-BE49-F238E27FC236}">
                <a16:creationId xmlns:a16="http://schemas.microsoft.com/office/drawing/2014/main" id="{7AB61443-D68C-4884-A1F2-C0A2701AC06E}"/>
              </a:ext>
            </a:extLst>
          </p:cNvPr>
          <p:cNvSpPr txBox="1"/>
          <p:nvPr/>
        </p:nvSpPr>
        <p:spPr>
          <a:xfrm>
            <a:off x="2275600" y="5833962"/>
            <a:ext cx="8566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y se </a:t>
            </a:r>
            <a:r>
              <a:rPr lang="en-GB" sz="2400" dirty="0" err="1"/>
              <a:t>puede</a:t>
            </a:r>
            <a:r>
              <a:rPr lang="en-GB" sz="2400" dirty="0"/>
              <a:t> </a:t>
            </a:r>
            <a:r>
              <a:rPr lang="en-GB" sz="2400" dirty="0" err="1"/>
              <a:t>escribir</a:t>
            </a:r>
            <a:r>
              <a:rPr lang="en-GB" sz="2400" dirty="0"/>
              <a:t>, </a:t>
            </a:r>
            <a:r>
              <a:rPr lang="en-GB" sz="2400" dirty="0" err="1"/>
              <a:t>en</a:t>
            </a:r>
            <a:r>
              <a:rPr lang="en-GB" sz="2400" dirty="0"/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notación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matricial</a:t>
            </a:r>
            <a:r>
              <a:rPr lang="en-GB" sz="2400" dirty="0"/>
              <a:t>, </a:t>
            </a:r>
            <a:r>
              <a:rPr lang="en-GB" sz="2400" dirty="0" err="1"/>
              <a:t>como</a:t>
            </a:r>
            <a:endParaRPr lang="en-GB" sz="2400" dirty="0"/>
          </a:p>
          <a:p>
            <a:endParaRPr lang="en-GB" sz="2400" dirty="0"/>
          </a:p>
        </p:txBody>
      </p:sp>
      <p:sp>
        <p:nvSpPr>
          <p:cNvPr id="23" name="Retângulo: Cantos Arredondados 23">
            <a:hlinkClick r:id="rId14" action="ppaction://hlinksldjump"/>
            <a:extLst>
              <a:ext uri="{FF2B5EF4-FFF2-40B4-BE49-F238E27FC236}">
                <a16:creationId xmlns:a16="http://schemas.microsoft.com/office/drawing/2014/main" id="{4B184AE0-8E19-4A27-A8C7-2399D7381BC6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4">
            <a:hlinkClick r:id="rId15" action="ppaction://hlinksldjump"/>
            <a:extLst>
              <a:ext uri="{FF2B5EF4-FFF2-40B4-BE49-F238E27FC236}">
                <a16:creationId xmlns:a16="http://schemas.microsoft.com/office/drawing/2014/main" id="{495E2F15-55EC-48F9-99D4-CF09E7BEC73B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1" name="Retângulo: Cantos Arredondados 25">
            <a:hlinkClick r:id="rId16" action="ppaction://hlinksldjump"/>
            <a:extLst>
              <a:ext uri="{FF2B5EF4-FFF2-40B4-BE49-F238E27FC236}">
                <a16:creationId xmlns:a16="http://schemas.microsoft.com/office/drawing/2014/main" id="{449B9D71-60DF-49C2-A216-41BEC8296209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34" name="Retângulo: Cantos Arredondados 20">
            <a:hlinkClick r:id="rId17" action="ppaction://hlinksldjump"/>
            <a:extLst>
              <a:ext uri="{FF2B5EF4-FFF2-40B4-BE49-F238E27FC236}">
                <a16:creationId xmlns:a16="http://schemas.microsoft.com/office/drawing/2014/main" id="{C5FB4621-E728-42A3-9F1C-CAA6A6859189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3" name="Retângulo: Cantos Arredondados 21">
            <a:hlinkClick r:id="rId18" action="ppaction://hlinksldjump"/>
            <a:extLst>
              <a:ext uri="{FF2B5EF4-FFF2-40B4-BE49-F238E27FC236}">
                <a16:creationId xmlns:a16="http://schemas.microsoft.com/office/drawing/2014/main" id="{F1ADA8E6-B302-4862-829D-3100FA76CECD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4" name="Retângulo: Cantos Arredondados 22">
            <a:hlinkClick r:id="rId19" action="ppaction://hlinksldjump"/>
            <a:extLst>
              <a:ext uri="{FF2B5EF4-FFF2-40B4-BE49-F238E27FC236}">
                <a16:creationId xmlns:a16="http://schemas.microsoft.com/office/drawing/2014/main" id="{F605D40F-285D-448C-9018-5758D7982C7F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90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  <p:bldP spid="21" grpId="0"/>
      <p:bldP spid="24" grpId="0" animBg="1"/>
      <p:bldP spid="32" grpId="0"/>
      <p:bldP spid="33" grpId="0" animBg="1"/>
      <p:bldP spid="3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56934" y="231009"/>
            <a:ext cx="9945770" cy="3741552"/>
          </a:xfrm>
          <a:prstGeom prst="roundRect">
            <a:avLst>
              <a:gd name="adj" fmla="val 3772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r>
              <a:rPr lang="es-ES" sz="2400" b="1" u="sng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5CF405-7257-4DA0-960E-3C2E7ACD52A5}"/>
              </a:ext>
            </a:extLst>
          </p:cNvPr>
          <p:cNvSpPr txBox="1"/>
          <p:nvPr/>
        </p:nvSpPr>
        <p:spPr>
          <a:xfrm>
            <a:off x="2246630" y="376077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25E4F"/>
                </a:solidFill>
              </a:rPr>
              <a:t>Sistema de </a:t>
            </a:r>
            <a:r>
              <a:rPr lang="en-US" sz="2400" b="1" u="sng" dirty="0" err="1">
                <a:solidFill>
                  <a:srgbClr val="F25E4F"/>
                </a:solidFill>
              </a:rPr>
              <a:t>Ecuaciones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Lineales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Homogéneos</a:t>
            </a:r>
            <a:endParaRPr lang="en-US" sz="2400" b="1" dirty="0">
              <a:solidFill>
                <a:srgbClr val="F25E4F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17A0D9F-DCE2-432B-813B-BF7D636A3DB0}"/>
              </a:ext>
            </a:extLst>
          </p:cNvPr>
          <p:cNvSpPr txBox="1"/>
          <p:nvPr/>
        </p:nvSpPr>
        <p:spPr>
          <a:xfrm>
            <a:off x="2246630" y="940867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 err="1"/>
              <a:t>Estos</a:t>
            </a:r>
            <a:r>
              <a:rPr lang="en-GB" sz="2400" dirty="0"/>
              <a:t> </a:t>
            </a:r>
            <a:r>
              <a:rPr lang="en-GB" sz="2400" dirty="0" err="1"/>
              <a:t>sistemas</a:t>
            </a:r>
            <a:r>
              <a:rPr lang="en-GB" sz="2400" dirty="0"/>
              <a:t> </a:t>
            </a:r>
            <a:r>
              <a:rPr lang="en-GB" sz="2400" dirty="0" err="1"/>
              <a:t>lineales</a:t>
            </a:r>
            <a:r>
              <a:rPr lang="en-GB" sz="2400" dirty="0"/>
              <a:t> </a:t>
            </a:r>
            <a:r>
              <a:rPr lang="en-GB" sz="2400" dirty="0" err="1"/>
              <a:t>tienen</a:t>
            </a:r>
            <a:r>
              <a:rPr lang="en-GB" sz="2400" dirty="0"/>
              <a:t> una </a:t>
            </a:r>
            <a:r>
              <a:rPr lang="en-GB" sz="2400" b="1" dirty="0" err="1"/>
              <a:t>propiedad</a:t>
            </a:r>
            <a:r>
              <a:rPr lang="en-GB" sz="2400" b="1" dirty="0"/>
              <a:t> </a:t>
            </a:r>
            <a:r>
              <a:rPr lang="en-GB" sz="2400" b="1" dirty="0" err="1"/>
              <a:t>única</a:t>
            </a:r>
            <a:r>
              <a:rPr lang="en-GB" sz="2400" dirty="0"/>
              <a:t>:</a:t>
            </a:r>
          </a:p>
        </p:txBody>
      </p:sp>
      <p:pic>
        <p:nvPicPr>
          <p:cNvPr id="18" name="Imagem 6">
            <a:extLst>
              <a:ext uri="{FF2B5EF4-FFF2-40B4-BE49-F238E27FC236}">
                <a16:creationId xmlns:a16="http://schemas.microsoft.com/office/drawing/2014/main" id="{C0D8F441-D25E-4D7D-94D6-FC462ACC4A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0" name="CuadroTexto 16">
            <a:extLst>
              <a:ext uri="{FF2B5EF4-FFF2-40B4-BE49-F238E27FC236}">
                <a16:creationId xmlns:a16="http://schemas.microsoft.com/office/drawing/2014/main" id="{200569C9-63D3-4A0F-BC36-9880397538A2}"/>
              </a:ext>
            </a:extLst>
          </p:cNvPr>
          <p:cNvSpPr txBox="1"/>
          <p:nvPr/>
        </p:nvSpPr>
        <p:spPr>
          <a:xfrm>
            <a:off x="4523740" y="1545046"/>
            <a:ext cx="4589780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¡</a:t>
            </a:r>
            <a:r>
              <a:rPr lang="en-GB" sz="2800" b="1" dirty="0" err="1"/>
              <a:t>Siempre</a:t>
            </a:r>
            <a:r>
              <a:rPr lang="en-GB" sz="2800" b="1" dirty="0"/>
              <a:t> son </a:t>
            </a:r>
            <a:r>
              <a:rPr lang="en-GB" sz="2800" b="1" dirty="0">
                <a:solidFill>
                  <a:srgbClr val="F25E4F"/>
                </a:solidFill>
              </a:rPr>
              <a:t>compatibles</a:t>
            </a:r>
            <a:r>
              <a:rPr lang="en-GB" sz="2800" b="1" dirty="0"/>
              <a:t>!</a:t>
            </a:r>
          </a:p>
        </p:txBody>
      </p:sp>
      <p:sp>
        <p:nvSpPr>
          <p:cNvPr id="21" name="CuadroTexto 16">
            <a:extLst>
              <a:ext uri="{FF2B5EF4-FFF2-40B4-BE49-F238E27FC236}">
                <a16:creationId xmlns:a16="http://schemas.microsoft.com/office/drawing/2014/main" id="{3437BE56-BF4D-4C99-9E01-4C74D55D38CB}"/>
              </a:ext>
            </a:extLst>
          </p:cNvPr>
          <p:cNvSpPr txBox="1"/>
          <p:nvPr/>
        </p:nvSpPr>
        <p:spPr>
          <a:xfrm>
            <a:off x="2246630" y="2201922"/>
            <a:ext cx="6686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 err="1"/>
              <a:t>ya</a:t>
            </a:r>
            <a:r>
              <a:rPr lang="en-GB" sz="2400" dirty="0"/>
              <a:t> que </a:t>
            </a:r>
            <a:r>
              <a:rPr lang="en-GB" sz="2400" dirty="0" err="1"/>
              <a:t>siempre</a:t>
            </a:r>
            <a:r>
              <a:rPr lang="en-GB" sz="2400" dirty="0"/>
              <a:t> </a:t>
            </a:r>
            <a:r>
              <a:rPr lang="en-GB" sz="2400" dirty="0" err="1"/>
              <a:t>admiten</a:t>
            </a:r>
            <a:r>
              <a:rPr lang="en-GB" sz="2400" dirty="0"/>
              <a:t>, </a:t>
            </a:r>
            <a:r>
              <a:rPr lang="en-GB" sz="2400" dirty="0" err="1"/>
              <a:t>como</a:t>
            </a:r>
            <a:r>
              <a:rPr lang="en-GB" sz="2400" dirty="0"/>
              <a:t> </a:t>
            </a:r>
            <a:r>
              <a:rPr lang="en-GB" sz="2400" dirty="0" err="1"/>
              <a:t>mínimo</a:t>
            </a:r>
            <a:r>
              <a:rPr lang="en-GB" sz="2400" dirty="0"/>
              <a:t>, la </a:t>
            </a:r>
            <a:r>
              <a:rPr lang="en-GB" sz="2400" dirty="0" err="1"/>
              <a:t>solución</a:t>
            </a:r>
            <a:r>
              <a:rPr lang="en-GB" sz="24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uadroTexto 16">
                <a:extLst>
                  <a:ext uri="{FF2B5EF4-FFF2-40B4-BE49-F238E27FC236}">
                    <a16:creationId xmlns:a16="http://schemas.microsoft.com/office/drawing/2014/main" id="{D1D2A594-ACC9-4FEF-A005-C9E972810964}"/>
                  </a:ext>
                </a:extLst>
              </p:cNvPr>
              <p:cNvSpPr txBox="1"/>
              <p:nvPr/>
            </p:nvSpPr>
            <p:spPr>
              <a:xfrm>
                <a:off x="4726940" y="2790459"/>
                <a:ext cx="4165318" cy="510778"/>
              </a:xfrm>
              <a:prstGeom prst="roundRect">
                <a:avLst/>
              </a:prstGeom>
              <a:noFill/>
              <a:ln w="12700">
                <a:solidFill>
                  <a:srgbClr val="F25E4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E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</m:t>
                          </m:r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CuadroTexto 16">
                <a:extLst>
                  <a:ext uri="{FF2B5EF4-FFF2-40B4-BE49-F238E27FC236}">
                    <a16:creationId xmlns:a16="http://schemas.microsoft.com/office/drawing/2014/main" id="{D1D2A594-ACC9-4FEF-A005-C9E972810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6940" y="2790459"/>
                <a:ext cx="4165318" cy="51077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12700"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CuadroTexto 16">
            <a:extLst>
              <a:ext uri="{FF2B5EF4-FFF2-40B4-BE49-F238E27FC236}">
                <a16:creationId xmlns:a16="http://schemas.microsoft.com/office/drawing/2014/main" id="{1D98F431-EEA3-4AB4-8581-478323837DB6}"/>
              </a:ext>
            </a:extLst>
          </p:cNvPr>
          <p:cNvSpPr txBox="1"/>
          <p:nvPr/>
        </p:nvSpPr>
        <p:spPr>
          <a:xfrm>
            <a:off x="2246630" y="3277896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 err="1"/>
              <a:t>Esta</a:t>
            </a:r>
            <a:r>
              <a:rPr lang="en-GB" sz="2400" dirty="0"/>
              <a:t> </a:t>
            </a:r>
            <a:r>
              <a:rPr lang="en-GB" sz="2400" dirty="0" err="1"/>
              <a:t>solución</a:t>
            </a:r>
            <a:r>
              <a:rPr lang="en-GB" sz="2400" dirty="0"/>
              <a:t> se </a:t>
            </a:r>
            <a:r>
              <a:rPr lang="en-GB" sz="2400" dirty="0" err="1"/>
              <a:t>denomina</a:t>
            </a:r>
            <a:r>
              <a:rPr lang="en-GB" sz="2400" dirty="0"/>
              <a:t> </a:t>
            </a:r>
            <a:r>
              <a:rPr lang="en-GB" sz="2400" dirty="0" err="1"/>
              <a:t>frecuentemente</a:t>
            </a:r>
            <a:r>
              <a:rPr lang="en-GB" sz="2400" dirty="0"/>
              <a:t> la </a:t>
            </a:r>
            <a:r>
              <a:rPr lang="en-GB" sz="2400" b="1" dirty="0" err="1">
                <a:solidFill>
                  <a:srgbClr val="F25E4F"/>
                </a:solidFill>
              </a:rPr>
              <a:t>solución</a:t>
            </a:r>
            <a:r>
              <a:rPr lang="en-GB" sz="2400" b="1" dirty="0">
                <a:solidFill>
                  <a:srgbClr val="F25E4F"/>
                </a:solidFill>
              </a:rPr>
              <a:t> Trivial</a:t>
            </a:r>
            <a:endParaRPr lang="en-GB" sz="2400" dirty="0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9CD1FBA6-E52F-49BD-8FC0-886B8D318819}"/>
              </a:ext>
            </a:extLst>
          </p:cNvPr>
          <p:cNvSpPr/>
          <p:nvPr/>
        </p:nvSpPr>
        <p:spPr>
          <a:xfrm>
            <a:off x="2056928" y="4170216"/>
            <a:ext cx="9945770" cy="25760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 err="1">
                <a:solidFill>
                  <a:srgbClr val="F25E4F"/>
                </a:solidFill>
              </a:rPr>
              <a:t>Recuerde</a:t>
            </a:r>
            <a:r>
              <a:rPr lang="en-GB" sz="2000" b="1" dirty="0">
                <a:solidFill>
                  <a:srgbClr val="F25E4F"/>
                </a:solidFill>
              </a:rPr>
              <a:t> que – para </a:t>
            </a:r>
            <a:r>
              <a:rPr lang="en-GB" sz="2000" b="1" dirty="0" err="1">
                <a:solidFill>
                  <a:srgbClr val="F25E4F"/>
                </a:solidFill>
              </a:rPr>
              <a:t>Sistemas</a:t>
            </a:r>
            <a:r>
              <a:rPr lang="en-GB" sz="2000" b="1" dirty="0">
                <a:solidFill>
                  <a:srgbClr val="F25E4F"/>
                </a:solidFill>
              </a:rPr>
              <a:t> </a:t>
            </a:r>
            <a:r>
              <a:rPr lang="en-GB" sz="2000" b="1" dirty="0" err="1">
                <a:solidFill>
                  <a:srgbClr val="F25E4F"/>
                </a:solidFill>
              </a:rPr>
              <a:t>Lineales</a:t>
            </a:r>
            <a:r>
              <a:rPr lang="en-GB" sz="2000" b="1" dirty="0">
                <a:solidFill>
                  <a:srgbClr val="F25E4F"/>
                </a:solidFill>
              </a:rPr>
              <a:t> </a:t>
            </a:r>
            <a:r>
              <a:rPr lang="en-GB" sz="2000" b="1" dirty="0" err="1">
                <a:solidFill>
                  <a:srgbClr val="F25E4F"/>
                </a:solidFill>
              </a:rPr>
              <a:t>Homogéneos</a:t>
            </a:r>
            <a:r>
              <a:rPr lang="en-GB" sz="2000" b="1" dirty="0">
                <a:solidFill>
                  <a:srgbClr val="F25E4F"/>
                </a:solidFill>
              </a:rPr>
              <a:t>:</a:t>
            </a:r>
            <a:endParaRPr lang="en-GB" b="1" dirty="0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FB7090F7-8736-4686-87F7-7570A677A62C}"/>
              </a:ext>
            </a:extLst>
          </p:cNvPr>
          <p:cNvSpPr/>
          <p:nvPr/>
        </p:nvSpPr>
        <p:spPr>
          <a:xfrm>
            <a:off x="2055600" y="4614281"/>
            <a:ext cx="9945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F25E4F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en-US" sz="2000" dirty="0"/>
              <a:t>¡El </a:t>
            </a:r>
            <a:r>
              <a:rPr lang="en-US" altLang="en-US" sz="2000" b="1" dirty="0" err="1"/>
              <a:t>rango</a:t>
            </a:r>
            <a:r>
              <a:rPr lang="en-US" altLang="en-US" sz="2000" dirty="0"/>
              <a:t> de la </a:t>
            </a:r>
            <a:r>
              <a:rPr lang="en-US" altLang="en-US" sz="2000" dirty="0" err="1"/>
              <a:t>matriz</a:t>
            </a:r>
            <a:r>
              <a:rPr lang="en-US" altLang="en-US" sz="2000" dirty="0"/>
              <a:t> de </a:t>
            </a:r>
            <a:r>
              <a:rPr lang="en-US" altLang="en-US" sz="2000" b="1" dirty="0" err="1"/>
              <a:t>Coeficientes</a:t>
            </a:r>
            <a:r>
              <a:rPr lang="en-US" altLang="en-US" sz="2000" dirty="0"/>
              <a:t> y de la </a:t>
            </a:r>
            <a:r>
              <a:rPr lang="en-US" altLang="en-US" sz="2000" dirty="0" err="1"/>
              <a:t>matriz</a:t>
            </a:r>
            <a:r>
              <a:rPr lang="en-US" altLang="en-US" sz="2000" dirty="0"/>
              <a:t> </a:t>
            </a:r>
            <a:r>
              <a:rPr lang="en-US" altLang="en-US" sz="2000" b="1" dirty="0" err="1"/>
              <a:t>Ampliada</a:t>
            </a:r>
            <a:r>
              <a:rPr lang="en-US" altLang="en-US" sz="2000" dirty="0"/>
              <a:t> es </a:t>
            </a:r>
            <a:r>
              <a:rPr lang="en-US" altLang="en-US" sz="2000" b="1" dirty="0" err="1">
                <a:solidFill>
                  <a:srgbClr val="C00000"/>
                </a:solidFill>
              </a:rPr>
              <a:t>siempre</a:t>
            </a:r>
            <a:r>
              <a:rPr lang="en-US" altLang="en-US" sz="2000" b="1" dirty="0">
                <a:solidFill>
                  <a:srgbClr val="C00000"/>
                </a:solidFill>
              </a:rPr>
              <a:t> el </a:t>
            </a:r>
            <a:r>
              <a:rPr lang="en-US" altLang="en-US" sz="2000" b="1" dirty="0" err="1">
                <a:solidFill>
                  <a:srgbClr val="C00000"/>
                </a:solidFill>
              </a:rPr>
              <a:t>mismo</a:t>
            </a:r>
            <a:r>
              <a:rPr lang="en-US" altLang="en-US" sz="2000" dirty="0"/>
              <a:t> – </a:t>
            </a:r>
            <a:r>
              <a:rPr lang="en-GB" altLang="en-US" sz="2000" dirty="0"/>
              <a:t>la </a:t>
            </a:r>
            <a:r>
              <a:rPr lang="en-GB" altLang="en-US" sz="2000" dirty="0" err="1"/>
              <a:t>diferencia</a:t>
            </a:r>
            <a:r>
              <a:rPr lang="en-GB" altLang="en-US" sz="2000" dirty="0"/>
              <a:t> entre ambos </a:t>
            </a:r>
            <a:r>
              <a:rPr lang="en-GB" altLang="en-US" sz="2000" dirty="0" err="1"/>
              <a:t>será</a:t>
            </a:r>
            <a:r>
              <a:rPr lang="en-GB" altLang="en-US" sz="2000" dirty="0"/>
              <a:t> </a:t>
            </a:r>
            <a:r>
              <a:rPr lang="en-GB" altLang="en-US" sz="2000" dirty="0" err="1"/>
              <a:t>siempre</a:t>
            </a:r>
            <a:r>
              <a:rPr lang="en-GB" altLang="en-US" sz="2000" dirty="0"/>
              <a:t> una </a:t>
            </a:r>
            <a:r>
              <a:rPr lang="en-GB" altLang="en-US" sz="2000" dirty="0" err="1"/>
              <a:t>columna</a:t>
            </a:r>
            <a:r>
              <a:rPr lang="en-GB" altLang="en-US" sz="2000" dirty="0"/>
              <a:t> de ceros, que </a:t>
            </a:r>
            <a:r>
              <a:rPr lang="en-GB" altLang="en-US" sz="2000" b="1" dirty="0"/>
              <a:t>no cambia el </a:t>
            </a:r>
            <a:r>
              <a:rPr lang="en-GB" altLang="en-US" sz="2000" b="1" dirty="0" err="1"/>
              <a:t>rango</a:t>
            </a:r>
            <a:r>
              <a:rPr lang="en-GB" altLang="en-US" sz="2000" dirty="0"/>
              <a:t>!</a:t>
            </a:r>
            <a:r>
              <a:rPr lang="en-US" altLang="en-US" sz="2000" dirty="0"/>
              <a:t> 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44990EE4-9D7A-4D67-A4ED-ED9081DD0CAF}"/>
              </a:ext>
            </a:extLst>
          </p:cNvPr>
          <p:cNvSpPr/>
          <p:nvPr/>
        </p:nvSpPr>
        <p:spPr>
          <a:xfrm>
            <a:off x="2055600" y="5395897"/>
            <a:ext cx="994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F25E4F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en-US" sz="2000" dirty="0"/>
              <a:t>Si el </a:t>
            </a:r>
            <a:r>
              <a:rPr lang="en-US" altLang="en-US" sz="2000" dirty="0" err="1"/>
              <a:t>sistema</a:t>
            </a:r>
            <a:r>
              <a:rPr lang="en-US" altLang="en-US" sz="2000" dirty="0"/>
              <a:t> </a:t>
            </a:r>
            <a:r>
              <a:rPr lang="en-US" altLang="en-US" sz="2000" b="1" dirty="0"/>
              <a:t>es compatible con una </a:t>
            </a:r>
            <a:r>
              <a:rPr lang="en-US" altLang="en-US" sz="2000" b="1" dirty="0" err="1"/>
              <a:t>única</a:t>
            </a:r>
            <a:r>
              <a:rPr lang="en-US" altLang="en-US" sz="2000" b="1" dirty="0"/>
              <a:t> </a:t>
            </a:r>
            <a:r>
              <a:rPr lang="en-US" altLang="en-US" sz="2000" b="1" dirty="0" err="1"/>
              <a:t>solución</a:t>
            </a:r>
            <a:r>
              <a:rPr lang="en-US" altLang="en-US" sz="2000" b="1" dirty="0"/>
              <a:t>, </a:t>
            </a:r>
            <a:r>
              <a:rPr lang="en-US" altLang="en-US" sz="2000" dirty="0" err="1"/>
              <a:t>esta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solución</a:t>
            </a:r>
            <a:r>
              <a:rPr lang="en-US" altLang="en-US" sz="2000" dirty="0"/>
              <a:t> es la </a:t>
            </a:r>
            <a:r>
              <a:rPr lang="en-US" altLang="en-US" sz="2000" b="1" dirty="0">
                <a:solidFill>
                  <a:srgbClr val="C00000"/>
                </a:solidFill>
              </a:rPr>
              <a:t>trivial</a:t>
            </a:r>
            <a:r>
              <a:rPr lang="en-US" altLang="en-US" sz="2000" dirty="0"/>
              <a:t> o </a:t>
            </a:r>
            <a:r>
              <a:rPr lang="en-US" altLang="en-US" sz="2000" b="1" dirty="0" err="1">
                <a:solidFill>
                  <a:srgbClr val="C00000"/>
                </a:solidFill>
              </a:rPr>
              <a:t>nula</a:t>
            </a:r>
            <a:r>
              <a:rPr lang="en-US" altLang="en-US" sz="2000" dirty="0"/>
              <a:t>. 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EBBB387B-C0CC-4E72-B19E-79F5ACB8F89F}"/>
              </a:ext>
            </a:extLst>
          </p:cNvPr>
          <p:cNvSpPr/>
          <p:nvPr/>
        </p:nvSpPr>
        <p:spPr>
          <a:xfrm>
            <a:off x="2056926" y="5935171"/>
            <a:ext cx="99457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F25E4F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en-US" sz="2000" dirty="0"/>
              <a:t>Si el </a:t>
            </a:r>
            <a:r>
              <a:rPr lang="en-US" altLang="en-US" sz="2000" dirty="0" err="1"/>
              <a:t>sistema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admite</a:t>
            </a:r>
            <a:r>
              <a:rPr lang="en-US" altLang="en-US" sz="2000" dirty="0"/>
              <a:t> una </a:t>
            </a:r>
            <a:r>
              <a:rPr lang="en-US" altLang="en-US" sz="2000" dirty="0" err="1"/>
              <a:t>solución</a:t>
            </a:r>
            <a:r>
              <a:rPr lang="en-US" altLang="en-US" sz="2000" dirty="0"/>
              <a:t> </a:t>
            </a:r>
            <a:r>
              <a:rPr lang="en-US" altLang="en-US" sz="2000" b="1" dirty="0">
                <a:solidFill>
                  <a:srgbClr val="C00000"/>
                </a:solidFill>
              </a:rPr>
              <a:t>no trivial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entonces</a:t>
            </a:r>
            <a:r>
              <a:rPr lang="en-US" altLang="en-US" sz="2000" dirty="0"/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admite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infinitas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otras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altLang="en-US" sz="2000" dirty="0"/>
              <a:t> </a:t>
            </a:r>
            <a:r>
              <a:rPr lang="en-US" altLang="en-US" sz="2000" dirty="0" err="1"/>
              <a:t>ya</a:t>
            </a:r>
            <a:r>
              <a:rPr lang="en-US" altLang="en-US" sz="2000" dirty="0"/>
              <a:t> que </a:t>
            </a:r>
            <a:r>
              <a:rPr lang="en-US" altLang="en-US" sz="2000" dirty="0" err="1"/>
              <a:t>tiene</a:t>
            </a:r>
            <a:r>
              <a:rPr lang="en-US" altLang="en-US" sz="2000" dirty="0"/>
              <a:t> que ser </a:t>
            </a:r>
            <a:r>
              <a:rPr lang="en-US" altLang="en-US" sz="2000" b="1" dirty="0"/>
              <a:t>compatible con </a:t>
            </a:r>
            <a:r>
              <a:rPr lang="en-US" altLang="en-US" sz="2000" b="1" dirty="0" err="1"/>
              <a:t>infinitas</a:t>
            </a:r>
            <a:r>
              <a:rPr lang="en-US" altLang="en-US" sz="2000" b="1" dirty="0"/>
              <a:t> </a:t>
            </a:r>
            <a:r>
              <a:rPr lang="en-US" altLang="en-US" sz="2000" b="1" dirty="0" err="1"/>
              <a:t>soluciones</a:t>
            </a:r>
            <a:r>
              <a:rPr lang="en-US" altLang="en-US" sz="2000" dirty="0"/>
              <a:t> (</a:t>
            </a:r>
            <a:r>
              <a:rPr lang="en-US" altLang="en-US" sz="2000" dirty="0" err="1"/>
              <a:t>además</a:t>
            </a:r>
            <a:r>
              <a:rPr lang="en-US" altLang="en-US" sz="2000" dirty="0"/>
              <a:t> de la trivial).</a:t>
            </a:r>
          </a:p>
        </p:txBody>
      </p:sp>
      <p:sp>
        <p:nvSpPr>
          <p:cNvPr id="29" name="Retângulo: Cantos Arredondados 23">
            <a:hlinkClick r:id="rId11" action="ppaction://hlinksldjump"/>
            <a:extLst>
              <a:ext uri="{FF2B5EF4-FFF2-40B4-BE49-F238E27FC236}">
                <a16:creationId xmlns:a16="http://schemas.microsoft.com/office/drawing/2014/main" id="{6FBA8114-977D-47CF-A8A4-7B0BB70DD7BD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2" name="Retângulo: Cantos Arredondados 24">
            <a:hlinkClick r:id="rId12" action="ppaction://hlinksldjump"/>
            <a:extLst>
              <a:ext uri="{FF2B5EF4-FFF2-40B4-BE49-F238E27FC236}">
                <a16:creationId xmlns:a16="http://schemas.microsoft.com/office/drawing/2014/main" id="{AE9240D5-E192-4F58-9E7B-99F73A12B873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3" name="Retângulo: Cantos Arredondados 25">
            <a:hlinkClick r:id="rId13" action="ppaction://hlinksldjump"/>
            <a:extLst>
              <a:ext uri="{FF2B5EF4-FFF2-40B4-BE49-F238E27FC236}">
                <a16:creationId xmlns:a16="http://schemas.microsoft.com/office/drawing/2014/main" id="{A26AB313-0FBA-479E-BBE5-D65612AC5FD6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44" name="Retângulo: Cantos Arredondados 20">
            <a:hlinkClick r:id="rId14" action="ppaction://hlinksldjump"/>
            <a:extLst>
              <a:ext uri="{FF2B5EF4-FFF2-40B4-BE49-F238E27FC236}">
                <a16:creationId xmlns:a16="http://schemas.microsoft.com/office/drawing/2014/main" id="{959CC354-2B9D-4A5F-BF0E-F9373B48A786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5" name="Retângulo: Cantos Arredondados 21">
            <a:hlinkClick r:id="rId15" action="ppaction://hlinksldjump"/>
            <a:extLst>
              <a:ext uri="{FF2B5EF4-FFF2-40B4-BE49-F238E27FC236}">
                <a16:creationId xmlns:a16="http://schemas.microsoft.com/office/drawing/2014/main" id="{F1FCD7EC-F361-4E83-AEDE-9555AE134852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6" name="Retângulo: Cantos Arredondados 22">
            <a:hlinkClick r:id="rId16" action="ppaction://hlinksldjump"/>
            <a:extLst>
              <a:ext uri="{FF2B5EF4-FFF2-40B4-BE49-F238E27FC236}">
                <a16:creationId xmlns:a16="http://schemas.microsoft.com/office/drawing/2014/main" id="{6EB5845D-0A46-4391-827D-433F5B167F2C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520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25" grpId="0"/>
      <p:bldP spid="2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13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4" name="Imagem 15" descr="Uma imagem com edifício&#10;&#10;Descrição gerada automaticamente">
            <a:extLst>
              <a:ext uri="{FF2B5EF4-FFF2-40B4-BE49-F238E27FC236}">
                <a16:creationId xmlns:a16="http://schemas.microsoft.com/office/drawing/2014/main" id="{987B432D-FF51-41D2-95FB-6FB399108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32" y="936000"/>
            <a:ext cx="5402428" cy="5117340"/>
          </a:xfrm>
          <a:prstGeom prst="rect">
            <a:avLst/>
          </a:prstGeom>
        </p:spPr>
      </p:pic>
      <p:sp>
        <p:nvSpPr>
          <p:cNvPr id="19" name="Bolha de Pensamento: Nuvem 23">
            <a:extLst>
              <a:ext uri="{FF2B5EF4-FFF2-40B4-BE49-F238E27FC236}">
                <a16:creationId xmlns:a16="http://schemas.microsoft.com/office/drawing/2014/main" id="{5D08B2FF-6BDD-462A-ABB7-EC0F03041FAA}"/>
              </a:ext>
            </a:extLst>
          </p:cNvPr>
          <p:cNvSpPr/>
          <p:nvPr/>
        </p:nvSpPr>
        <p:spPr>
          <a:xfrm>
            <a:off x="7755129" y="62424"/>
            <a:ext cx="2974311" cy="1446963"/>
          </a:xfrm>
          <a:prstGeom prst="cloudCallout">
            <a:avLst>
              <a:gd name="adj1" fmla="val 41723"/>
              <a:gd name="adj2" fmla="val 40163"/>
            </a:avLst>
          </a:prstGeom>
          <a:solidFill>
            <a:srgbClr val="F6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C2B8E"/>
                </a:solidFill>
              </a:rPr>
              <a:t>¡ADELANTE!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7302262-5AA3-49DB-B8CE-CFD8E458ED9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108" y="1377000"/>
            <a:ext cx="1454467" cy="4572000"/>
          </a:xfrm>
          <a:prstGeom prst="rect">
            <a:avLst/>
          </a:prstGeom>
        </p:spPr>
      </p:pic>
      <p:sp>
        <p:nvSpPr>
          <p:cNvPr id="21" name="Retângulo: Cantos Arredondados 23">
            <a:hlinkClick r:id="rId9" action="ppaction://hlinksldjump"/>
            <a:extLst>
              <a:ext uri="{FF2B5EF4-FFF2-40B4-BE49-F238E27FC236}">
                <a16:creationId xmlns:a16="http://schemas.microsoft.com/office/drawing/2014/main" id="{862F9D3F-19CD-4ADC-9614-9AD5097F4CB3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8" name="Retângulo: Cantos Arredondados 24">
            <a:hlinkClick r:id="rId10" action="ppaction://hlinksldjump"/>
            <a:extLst>
              <a:ext uri="{FF2B5EF4-FFF2-40B4-BE49-F238E27FC236}">
                <a16:creationId xmlns:a16="http://schemas.microsoft.com/office/drawing/2014/main" id="{E644A453-2BF2-4F0C-8EB2-34119D16DC70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5">
            <a:hlinkClick r:id="rId11" action="ppaction://hlinksldjump"/>
            <a:extLst>
              <a:ext uri="{FF2B5EF4-FFF2-40B4-BE49-F238E27FC236}">
                <a16:creationId xmlns:a16="http://schemas.microsoft.com/office/drawing/2014/main" id="{5650F443-F568-4736-8D3D-F5945AD1DA36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30" name="Retângulo: Cantos Arredondados 20">
            <a:hlinkClick r:id="rId12" action="ppaction://hlinksldjump"/>
            <a:extLst>
              <a:ext uri="{FF2B5EF4-FFF2-40B4-BE49-F238E27FC236}">
                <a16:creationId xmlns:a16="http://schemas.microsoft.com/office/drawing/2014/main" id="{DADF08CE-CAEC-44AE-8878-3BA060DB6583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1" name="Retângulo: Cantos Arredondados 21">
            <a:hlinkClick r:id="rId13" action="ppaction://hlinksldjump"/>
            <a:extLst>
              <a:ext uri="{FF2B5EF4-FFF2-40B4-BE49-F238E27FC236}">
                <a16:creationId xmlns:a16="http://schemas.microsoft.com/office/drawing/2014/main" id="{DF61ECE5-30BE-4366-B87D-71A5420C2997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2" name="Retângulo: Cantos Arredondados 22">
            <a:hlinkClick r:id="rId14" action="ppaction://hlinksldjump"/>
            <a:extLst>
              <a:ext uri="{FF2B5EF4-FFF2-40B4-BE49-F238E27FC236}">
                <a16:creationId xmlns:a16="http://schemas.microsoft.com/office/drawing/2014/main" id="{64909C15-E557-47CA-9D13-7180C8F9C09D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168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13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1" name="Retângulo: Cantos Arredondados 23">
            <a:hlinkClick r:id="rId6" action="ppaction://hlinksldjump"/>
            <a:extLst>
              <a:ext uri="{FF2B5EF4-FFF2-40B4-BE49-F238E27FC236}">
                <a16:creationId xmlns:a16="http://schemas.microsoft.com/office/drawing/2014/main" id="{862F9D3F-19CD-4ADC-9614-9AD5097F4CB3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8" name="Retângulo: Cantos Arredondados 24">
            <a:hlinkClick r:id="rId7" action="ppaction://hlinksldjump"/>
            <a:extLst>
              <a:ext uri="{FF2B5EF4-FFF2-40B4-BE49-F238E27FC236}">
                <a16:creationId xmlns:a16="http://schemas.microsoft.com/office/drawing/2014/main" id="{E644A453-2BF2-4F0C-8EB2-34119D16DC70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5">
            <a:hlinkClick r:id="rId8" action="ppaction://hlinksldjump"/>
            <a:extLst>
              <a:ext uri="{FF2B5EF4-FFF2-40B4-BE49-F238E27FC236}">
                <a16:creationId xmlns:a16="http://schemas.microsoft.com/office/drawing/2014/main" id="{5650F443-F568-4736-8D3D-F5945AD1DA36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30" name="Retângulo: Cantos Arredondados 20">
            <a:hlinkClick r:id="rId9" action="ppaction://hlinksldjump"/>
            <a:extLst>
              <a:ext uri="{FF2B5EF4-FFF2-40B4-BE49-F238E27FC236}">
                <a16:creationId xmlns:a16="http://schemas.microsoft.com/office/drawing/2014/main" id="{DADF08CE-CAEC-44AE-8878-3BA060DB6583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1" name="Retângulo: Cantos Arredondados 21">
            <a:hlinkClick r:id="rId10" action="ppaction://hlinksldjump"/>
            <a:extLst>
              <a:ext uri="{FF2B5EF4-FFF2-40B4-BE49-F238E27FC236}">
                <a16:creationId xmlns:a16="http://schemas.microsoft.com/office/drawing/2014/main" id="{DF61ECE5-30BE-4366-B87D-71A5420C2997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2" name="Retângulo: Cantos Arredondados 22">
            <a:hlinkClick r:id="rId11" action="ppaction://hlinksldjump"/>
            <a:extLst>
              <a:ext uri="{FF2B5EF4-FFF2-40B4-BE49-F238E27FC236}">
                <a16:creationId xmlns:a16="http://schemas.microsoft.com/office/drawing/2014/main" id="{64909C15-E557-47CA-9D13-7180C8F9C09D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" name="ISPRING_QUIZ_SHAPE0">
            <a:extLst>
              <a:ext uri="{FF2B5EF4-FFF2-40B4-BE49-F238E27FC236}">
                <a16:creationId xmlns:a16="http://schemas.microsoft.com/office/drawing/2014/main" id="{363CC26A-C743-499F-9A4A-000BD3DA24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1" name="ISPRING_QUIZ_SHAPE1">
            <a:extLst>
              <a:ext uri="{FF2B5EF4-FFF2-40B4-BE49-F238E27FC236}">
                <a16:creationId xmlns:a16="http://schemas.microsoft.com/office/drawing/2014/main" id="{FD6C04F8-B0A2-49F6-B53A-C7CE8107B45C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4" name="ISPRING_QUIZ_SHAPE2">
            <a:extLst>
              <a:ext uri="{FF2B5EF4-FFF2-40B4-BE49-F238E27FC236}">
                <a16:creationId xmlns:a16="http://schemas.microsoft.com/office/drawing/2014/main" id="{84CD975E-1D66-48EC-BD1E-14AB82C02966}"/>
              </a:ext>
            </a:extLst>
          </p:cNvPr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ca-E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17" name="ISPRING_QUIZ_SHAPE3">
            <a:extLst>
              <a:ext uri="{FF2B5EF4-FFF2-40B4-BE49-F238E27FC236}">
                <a16:creationId xmlns:a16="http://schemas.microsoft.com/office/drawing/2014/main" id="{F598D8E0-197A-4F81-A29B-B75742F8654A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8" name="ISPRING_QUIZ_SHAPE4">
            <a:extLst>
              <a:ext uri="{FF2B5EF4-FFF2-40B4-BE49-F238E27FC236}">
                <a16:creationId xmlns:a16="http://schemas.microsoft.com/office/drawing/2014/main" id="{FE114B8D-F5D3-4B96-9708-497451B05126}"/>
              </a:ext>
            </a:extLst>
          </p:cNvPr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ca-E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10252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16522" y="-35671"/>
            <a:ext cx="17840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Fin de la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10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1" name="Imagem 18">
            <a:extLst>
              <a:ext uri="{FF2B5EF4-FFF2-40B4-BE49-F238E27FC236}">
                <a16:creationId xmlns:a16="http://schemas.microsoft.com/office/drawing/2014/main" id="{D7D4C189-D4AD-4072-A44D-852924A69E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027" y="1706736"/>
            <a:ext cx="3658410" cy="3472017"/>
          </a:xfrm>
          <a:prstGeom prst="ellipse">
            <a:avLst/>
          </a:prstGeom>
        </p:spPr>
      </p:pic>
      <p:sp>
        <p:nvSpPr>
          <p:cNvPr id="12" name="CaixaDeTexto 19">
            <a:extLst>
              <a:ext uri="{FF2B5EF4-FFF2-40B4-BE49-F238E27FC236}">
                <a16:creationId xmlns:a16="http://schemas.microsoft.com/office/drawing/2014/main" id="{C22A69B5-E165-4874-A7D7-F428BD26C31C}"/>
              </a:ext>
            </a:extLst>
          </p:cNvPr>
          <p:cNvSpPr txBox="1"/>
          <p:nvPr/>
        </p:nvSpPr>
        <p:spPr>
          <a:xfrm>
            <a:off x="5760743" y="5206344"/>
            <a:ext cx="2470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By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en-GB" sz="1600" dirty="0"/>
              <a:t> TEAM</a:t>
            </a:r>
          </a:p>
        </p:txBody>
      </p:sp>
      <p:pic>
        <p:nvPicPr>
          <p:cNvPr id="13" name="Imagem 20">
            <a:extLst>
              <a:ext uri="{FF2B5EF4-FFF2-40B4-BE49-F238E27FC236}">
                <a16:creationId xmlns:a16="http://schemas.microsoft.com/office/drawing/2014/main" id="{03C33967-3BCB-4A3B-AB85-4AE594A346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1580" y="1674932"/>
            <a:ext cx="3749065" cy="3518238"/>
          </a:xfrm>
          <a:prstGeom prst="rect">
            <a:avLst/>
          </a:prstGeom>
        </p:spPr>
      </p:pic>
      <p:sp>
        <p:nvSpPr>
          <p:cNvPr id="14" name="CaixaDeTexto 21">
            <a:extLst>
              <a:ext uri="{FF2B5EF4-FFF2-40B4-BE49-F238E27FC236}">
                <a16:creationId xmlns:a16="http://schemas.microsoft.com/office/drawing/2014/main" id="{CE56DD0D-E871-463E-99CA-7B57B9FCDAFE}"/>
              </a:ext>
            </a:extLst>
          </p:cNvPr>
          <p:cNvSpPr txBox="1"/>
          <p:nvPr/>
        </p:nvSpPr>
        <p:spPr>
          <a:xfrm>
            <a:off x="3296121" y="389835"/>
            <a:ext cx="77434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¡</a:t>
            </a:r>
            <a:r>
              <a:rPr lang="en-GB" sz="3600" dirty="0" err="1"/>
              <a:t>Esperamos</a:t>
            </a:r>
            <a:r>
              <a:rPr lang="en-GB" sz="3600" dirty="0"/>
              <a:t> que le </a:t>
            </a:r>
            <a:r>
              <a:rPr lang="en-GB" sz="3600" dirty="0" err="1"/>
              <a:t>haya</a:t>
            </a:r>
            <a:r>
              <a:rPr lang="en-GB" sz="3600" dirty="0"/>
              <a:t> </a:t>
            </a:r>
            <a:r>
              <a:rPr lang="en-GB" sz="3600" dirty="0" err="1"/>
              <a:t>sido</a:t>
            </a:r>
            <a:r>
              <a:rPr lang="en-GB" sz="3600" dirty="0"/>
              <a:t> de </a:t>
            </a:r>
            <a:r>
              <a:rPr lang="en-GB" sz="3600" dirty="0" err="1"/>
              <a:t>utilidad</a:t>
            </a:r>
            <a:r>
              <a:rPr lang="en-GB" sz="3600" dirty="0"/>
              <a:t>!</a:t>
            </a:r>
          </a:p>
          <a:p>
            <a:endParaRPr lang="en-GB" sz="36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67FFFE3-D72C-4575-848F-6D5B0FD3075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3164" y="1388806"/>
            <a:ext cx="1605915" cy="4572000"/>
          </a:xfrm>
          <a:prstGeom prst="rect">
            <a:avLst/>
          </a:prstGeom>
        </p:spPr>
      </p:pic>
      <p:sp>
        <p:nvSpPr>
          <p:cNvPr id="22" name="Retângulo: Cantos Arredondados 23">
            <a:hlinkClick r:id="rId10" action="ppaction://hlinksldjump"/>
            <a:extLst>
              <a:ext uri="{FF2B5EF4-FFF2-40B4-BE49-F238E27FC236}">
                <a16:creationId xmlns:a16="http://schemas.microsoft.com/office/drawing/2014/main" id="{F0E3E48B-223C-430F-906D-A80785449721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4">
            <a:hlinkClick r:id="rId11" action="ppaction://hlinksldjump"/>
            <a:extLst>
              <a:ext uri="{FF2B5EF4-FFF2-40B4-BE49-F238E27FC236}">
                <a16:creationId xmlns:a16="http://schemas.microsoft.com/office/drawing/2014/main" id="{9ACA5CDF-4E64-4483-B350-B5282F3A64A7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5">
            <a:hlinkClick r:id="rId12" action="ppaction://hlinksldjump"/>
            <a:extLst>
              <a:ext uri="{FF2B5EF4-FFF2-40B4-BE49-F238E27FC236}">
                <a16:creationId xmlns:a16="http://schemas.microsoft.com/office/drawing/2014/main" id="{92212DD7-3F17-494D-B9CA-8CB518D3509A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31" name="Retângulo: Cantos Arredondados 20">
            <a:hlinkClick r:id="rId13" action="ppaction://hlinksldjump"/>
            <a:extLst>
              <a:ext uri="{FF2B5EF4-FFF2-40B4-BE49-F238E27FC236}">
                <a16:creationId xmlns:a16="http://schemas.microsoft.com/office/drawing/2014/main" id="{78B9BC86-16BD-4743-B205-0CA4A48125C8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2" name="Retângulo: Cantos Arredondados 21">
            <a:hlinkClick r:id="rId14" action="ppaction://hlinksldjump"/>
            <a:extLst>
              <a:ext uri="{FF2B5EF4-FFF2-40B4-BE49-F238E27FC236}">
                <a16:creationId xmlns:a16="http://schemas.microsoft.com/office/drawing/2014/main" id="{0B601DD8-47F5-413B-8EC8-D31B549F1ACB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3" name="Retângulo: Cantos Arredondados 22">
            <a:hlinkClick r:id="rId15" action="ppaction://hlinksldjump"/>
            <a:extLst>
              <a:ext uri="{FF2B5EF4-FFF2-40B4-BE49-F238E27FC236}">
                <a16:creationId xmlns:a16="http://schemas.microsoft.com/office/drawing/2014/main" id="{015B963B-2FE8-4C81-A53A-20482B58C478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98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59393" y="397777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362356" y="620912"/>
            <a:ext cx="846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Ejemplos</a:t>
            </a:r>
            <a:r>
              <a:rPr lang="en-US" sz="2400" b="1" u="sng" dirty="0">
                <a:solidFill>
                  <a:srgbClr val="29A6FF"/>
                </a:solidFill>
              </a:rPr>
              <a:t>:</a:t>
            </a:r>
            <a:endParaRPr lang="en-US" sz="2400" b="1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9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10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11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7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9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20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6C89F398-EBFD-4DAF-AEF5-E4D4A80258BE}"/>
              </a:ext>
            </a:extLst>
          </p:cNvPr>
          <p:cNvSpPr/>
          <p:nvPr/>
        </p:nvSpPr>
        <p:spPr>
          <a:xfrm>
            <a:off x="5871904" y="3871555"/>
            <a:ext cx="4027343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COMPRUEBE la “</a:t>
            </a:r>
            <a:r>
              <a:rPr lang="en-GB" sz="2000" b="1" dirty="0" err="1"/>
              <a:t>lista</a:t>
            </a:r>
            <a:r>
              <a:rPr lang="en-GB" sz="2000" b="1" dirty="0"/>
              <a:t>”</a:t>
            </a:r>
          </a:p>
          <a:p>
            <a:pPr algn="just">
              <a:spcAft>
                <a:spcPts val="600"/>
              </a:spcAft>
            </a:pPr>
            <a:endParaRPr lang="en-GB" sz="2000" b="1" dirty="0"/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D4CC5FA9-954D-449D-88F4-F349499C1B7A}"/>
              </a:ext>
            </a:extLst>
          </p:cNvPr>
          <p:cNvSpPr/>
          <p:nvPr/>
        </p:nvSpPr>
        <p:spPr>
          <a:xfrm>
            <a:off x="5870089" y="4202757"/>
            <a:ext cx="40273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No</a:t>
            </a:r>
            <a:r>
              <a:rPr lang="en-US" b="1" dirty="0"/>
              <a:t> </a:t>
            </a:r>
            <a:r>
              <a:rPr lang="en-US" b="1" dirty="0" err="1"/>
              <a:t>productos</a:t>
            </a:r>
            <a:r>
              <a:rPr lang="en-US" b="1" dirty="0"/>
              <a:t> </a:t>
            </a:r>
            <a:r>
              <a:rPr lang="en-US" dirty="0"/>
              <a:t>o </a:t>
            </a:r>
            <a:r>
              <a:rPr lang="en-US" b="1" dirty="0" err="1"/>
              <a:t>raíces</a:t>
            </a:r>
            <a:r>
              <a:rPr lang="en-US" dirty="0"/>
              <a:t> de las variables y las variables</a:t>
            </a:r>
            <a:r>
              <a:rPr lang="en-US" b="1" dirty="0">
                <a:solidFill>
                  <a:srgbClr val="FF0000"/>
                </a:solidFill>
              </a:rPr>
              <a:t> no </a:t>
            </a:r>
            <a:r>
              <a:rPr lang="en-US" dirty="0" err="1"/>
              <a:t>aparecen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funciones</a:t>
            </a:r>
            <a:r>
              <a:rPr lang="en-US" dirty="0"/>
              <a:t> </a:t>
            </a:r>
            <a:r>
              <a:rPr lang="en-US" b="1" i="1" dirty="0" err="1"/>
              <a:t>trigonométricas</a:t>
            </a:r>
            <a:r>
              <a:rPr lang="en-US" dirty="0"/>
              <a:t>, </a:t>
            </a:r>
            <a:r>
              <a:rPr lang="en-US" b="1" i="1" dirty="0" err="1"/>
              <a:t>exponenciales</a:t>
            </a:r>
            <a:r>
              <a:rPr lang="en-US" dirty="0"/>
              <a:t> o </a:t>
            </a:r>
            <a:r>
              <a:rPr lang="en-US" b="1" i="1" dirty="0" err="1"/>
              <a:t>logarítmicas</a:t>
            </a:r>
            <a:r>
              <a:rPr lang="pt-PT" dirty="0"/>
              <a:t>.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DD6A44D-F679-4196-9CB9-D34D41502703}"/>
                  </a:ext>
                </a:extLst>
              </p:cNvPr>
              <p:cNvSpPr/>
              <p:nvPr/>
            </p:nvSpPr>
            <p:spPr>
              <a:xfrm>
                <a:off x="5870088" y="5456894"/>
                <a:ext cx="3823767" cy="937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/>
                  <a:t>Las </a:t>
                </a:r>
                <a:r>
                  <a:rPr lang="en-GB" b="1" dirty="0"/>
                  <a:t>Variables</a:t>
                </a:r>
                <a:r>
                  <a:rPr lang="en-GB" dirty="0"/>
                  <a:t> </a:t>
                </a:r>
                <a:r>
                  <a:rPr lang="en-GB" dirty="0" err="1"/>
                  <a:t>aparecen</a:t>
                </a:r>
                <a:r>
                  <a:rPr lang="en-GB" dirty="0"/>
                  <a:t> </a:t>
                </a:r>
                <a:r>
                  <a:rPr lang="en-GB" b="1" dirty="0" err="1">
                    <a:solidFill>
                      <a:srgbClr val="FF0000"/>
                    </a:solidFill>
                  </a:rPr>
                  <a:t>sólo</a:t>
                </a:r>
                <a:r>
                  <a:rPr lang="en-GB" b="1" dirty="0">
                    <a:solidFill>
                      <a:srgbClr val="FF0000"/>
                    </a:solidFill>
                  </a:rPr>
                  <a:t> </a:t>
                </a:r>
                <a:r>
                  <a:rPr lang="en-GB" dirty="0"/>
                  <a:t>con </a:t>
                </a:r>
                <a:r>
                  <a:rPr lang="en-GB" dirty="0" err="1"/>
                  <a:t>potencia</a:t>
                </a:r>
                <a:r>
                  <a:rPr lang="en-GB" dirty="0"/>
                  <a:t> 1 – </a:t>
                </a:r>
                <a:r>
                  <a:rPr lang="en-US" dirty="0"/>
                  <a:t>el </a:t>
                </a:r>
                <a:r>
                  <a:rPr lang="en-US" dirty="0" err="1"/>
                  <a:t>exponente</a:t>
                </a:r>
                <a:r>
                  <a:rPr lang="en-US" dirty="0"/>
                  <a:t> de </a:t>
                </a:r>
                <a:r>
                  <a:rPr lang="en-US" dirty="0" err="1"/>
                  <a:t>cada</a:t>
                </a:r>
                <a:r>
                  <a:rPr lang="en-US" dirty="0"/>
                  <a:t> </a:t>
                </a:r>
                <a:r>
                  <a:rPr lang="en-US" dirty="0" err="1"/>
                  <a:t>incógnita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es 1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/>
                  <a:t>).</a:t>
                </a:r>
                <a:endParaRPr lang="en-GB" dirty="0"/>
              </a:p>
            </p:txBody>
          </p:sp>
        </mc:Choice>
        <mc:Fallback xmlns="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DD6A44D-F679-4196-9CB9-D34D415027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8" y="5456894"/>
                <a:ext cx="3823767" cy="937757"/>
              </a:xfrm>
              <a:prstGeom prst="rect">
                <a:avLst/>
              </a:prstGeom>
              <a:blipFill>
                <a:blip r:embed="rId21"/>
                <a:stretch>
                  <a:fillRect l="-1116" t="-3247" r="-1276" b="-974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Freeform 23">
            <a:extLst>
              <a:ext uri="{FF2B5EF4-FFF2-40B4-BE49-F238E27FC236}">
                <a16:creationId xmlns:a16="http://schemas.microsoft.com/office/drawing/2014/main" id="{5A20874B-04ED-4363-9DD3-5E371536EAB1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9173536" y="5151767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46" name="Freeform 23">
            <a:extLst>
              <a:ext uri="{FF2B5EF4-FFF2-40B4-BE49-F238E27FC236}">
                <a16:creationId xmlns:a16="http://schemas.microsoft.com/office/drawing/2014/main" id="{C9CC12CE-5D4C-4B44-8129-D60CE28856F4}"/>
              </a:ext>
            </a:extLst>
          </p:cNvPr>
          <p:cNvSpPr>
            <a:spLocks noChangeAspect="1" noEditPoints="1"/>
          </p:cNvSpPr>
          <p:nvPr>
            <p:custDataLst>
              <p:tags r:id="rId3"/>
            </p:custDataLst>
          </p:nvPr>
        </p:nvSpPr>
        <p:spPr bwMode="auto">
          <a:xfrm>
            <a:off x="9119231" y="6060323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47" name="Seta: Para a Direita 46">
            <a:extLst>
              <a:ext uri="{FF2B5EF4-FFF2-40B4-BE49-F238E27FC236}">
                <a16:creationId xmlns:a16="http://schemas.microsoft.com/office/drawing/2014/main" id="{73BF0F4B-8441-475B-806C-AA67B278C41E}"/>
              </a:ext>
            </a:extLst>
          </p:cNvPr>
          <p:cNvSpPr/>
          <p:nvPr/>
        </p:nvSpPr>
        <p:spPr>
          <a:xfrm>
            <a:off x="5913021" y="2099592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A4A7BD1-5D52-4418-944E-4DA21DB06935}"/>
              </a:ext>
            </a:extLst>
          </p:cNvPr>
          <p:cNvSpPr/>
          <p:nvPr/>
        </p:nvSpPr>
        <p:spPr>
          <a:xfrm>
            <a:off x="6352913" y="201949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2" name="CuadroTexto 16">
            <a:extLst>
              <a:ext uri="{FF2B5EF4-FFF2-40B4-BE49-F238E27FC236}">
                <a16:creationId xmlns:a16="http://schemas.microsoft.com/office/drawing/2014/main" id="{FCBAE484-78E1-417F-B4F7-97249F08DECB}"/>
              </a:ext>
            </a:extLst>
          </p:cNvPr>
          <p:cNvSpPr txBox="1"/>
          <p:nvPr/>
        </p:nvSpPr>
        <p:spPr>
          <a:xfrm>
            <a:off x="6367543" y="2004574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¡LINEAL!...</a:t>
            </a:r>
          </a:p>
        </p:txBody>
      </p:sp>
      <p:sp>
        <p:nvSpPr>
          <p:cNvPr id="36" name="CuadroTexto 16">
            <a:extLst>
              <a:ext uri="{FF2B5EF4-FFF2-40B4-BE49-F238E27FC236}">
                <a16:creationId xmlns:a16="http://schemas.microsoft.com/office/drawing/2014/main" id="{1EFE764B-CA89-42EC-941D-171D550DB4B6}"/>
              </a:ext>
            </a:extLst>
          </p:cNvPr>
          <p:cNvSpPr txBox="1"/>
          <p:nvPr/>
        </p:nvSpPr>
        <p:spPr>
          <a:xfrm>
            <a:off x="6352913" y="1338035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¡LINEAL!...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uadroTexto 18">
                <a:extLst>
                  <a:ext uri="{FF2B5EF4-FFF2-40B4-BE49-F238E27FC236}">
                    <a16:creationId xmlns:a16="http://schemas.microsoft.com/office/drawing/2014/main" id="{EB67CBC5-3028-4820-9B10-B4A10AC49E7A}"/>
                  </a:ext>
                </a:extLst>
              </p:cNvPr>
              <p:cNvSpPr txBox="1"/>
              <p:nvPr/>
            </p:nvSpPr>
            <p:spPr>
              <a:xfrm>
                <a:off x="8300621" y="2506041"/>
                <a:ext cx="3573702" cy="1169551"/>
              </a:xfrm>
              <a:prstGeom prst="rect">
                <a:avLst/>
              </a:prstGeom>
              <a:noFill/>
              <a:ln>
                <a:solidFill>
                  <a:srgbClr val="29A6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  <a:buClr>
                    <a:srgbClr val="29A6FF"/>
                  </a:buClr>
                  <a:buSzPct val="120000"/>
                </a:pPr>
                <a:r>
                  <a:rPr lang="en-US" sz="2000" dirty="0" err="1"/>
                  <a:t>Tenga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en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cuenta</a:t>
                </a:r>
                <a:r>
                  <a:rPr lang="en-US" sz="2000" dirty="0"/>
                  <a:t> que la </a:t>
                </a:r>
                <a:r>
                  <a:rPr lang="en-US" sz="2000" dirty="0" err="1"/>
                  <a:t>ecuación</a:t>
                </a:r>
                <a:r>
                  <a:rPr lang="en-US" sz="2000" dirty="0"/>
                  <a:t> se </a:t>
                </a:r>
                <a:r>
                  <a:rPr lang="en-US" sz="2000" dirty="0" err="1"/>
                  <a:t>puede</a:t>
                </a:r>
                <a:r>
                  <a:rPr lang="en-US" sz="2000" dirty="0"/>
                  <a:t> </a:t>
                </a:r>
                <a:r>
                  <a:rPr lang="en-US" sz="2000" dirty="0" err="1"/>
                  <a:t>escribir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como</a:t>
                </a:r>
                <a:r>
                  <a:rPr lang="en-US" sz="2000" dirty="0"/>
                  <a:t>: </a:t>
                </a:r>
              </a:p>
              <a:p>
                <a:pPr algn="ctr">
                  <a:spcAft>
                    <a:spcPts val="1200"/>
                  </a:spcAft>
                  <a:buClr>
                    <a:srgbClr val="29A6FF"/>
                  </a:buClr>
                  <a:buSzPct val="120000"/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US" sz="2000" dirty="0"/>
                  <a:t> .</a:t>
                </a:r>
              </a:p>
            </p:txBody>
          </p:sp>
        </mc:Choice>
        <mc:Fallback xmlns="">
          <p:sp>
            <p:nvSpPr>
              <p:cNvPr id="37" name="CuadroTexto 18">
                <a:extLst>
                  <a:ext uri="{FF2B5EF4-FFF2-40B4-BE49-F238E27FC236}">
                    <a16:creationId xmlns:a16="http://schemas.microsoft.com/office/drawing/2014/main" id="{EB67CBC5-3028-4820-9B10-B4A10AC49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0621" y="2506041"/>
                <a:ext cx="3573702" cy="1169551"/>
              </a:xfrm>
              <a:prstGeom prst="rect">
                <a:avLst/>
              </a:prstGeom>
              <a:blipFill>
                <a:blip r:embed="rId22"/>
                <a:stretch>
                  <a:fillRect l="-1701" t="-2062" r="-510" b="-7732"/>
                </a:stretch>
              </a:blipFill>
              <a:ln>
                <a:solidFill>
                  <a:srgbClr val="29A6F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m 3">
            <a:extLst>
              <a:ext uri="{FF2B5EF4-FFF2-40B4-BE49-F238E27FC236}">
                <a16:creationId xmlns:a16="http://schemas.microsoft.com/office/drawing/2014/main" id="{74E94B40-0A06-455A-8036-F01BDDFA519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157" y="741132"/>
            <a:ext cx="1792970" cy="1707590"/>
          </a:xfrm>
          <a:prstGeom prst="rect">
            <a:avLst/>
          </a:prstGeom>
        </p:spPr>
      </p:pic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id="{D5B1A812-9DA9-4FC8-84FE-6CEE2DE05301}"/>
              </a:ext>
            </a:extLst>
          </p:cNvPr>
          <p:cNvSpPr/>
          <p:nvPr/>
        </p:nvSpPr>
        <p:spPr>
          <a:xfrm>
            <a:off x="5927651" y="270842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ACF85C59-0782-4E0D-9CFA-A378D8871513}"/>
              </a:ext>
            </a:extLst>
          </p:cNvPr>
          <p:cNvSpPr/>
          <p:nvPr/>
        </p:nvSpPr>
        <p:spPr>
          <a:xfrm>
            <a:off x="6367543" y="262832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1" name="Retângulo: Cantos Arredondados 23">
            <a:hlinkClick r:id="rId24" action="ppaction://hlinksldjump"/>
            <a:extLst>
              <a:ext uri="{FF2B5EF4-FFF2-40B4-BE49-F238E27FC236}">
                <a16:creationId xmlns:a16="http://schemas.microsoft.com/office/drawing/2014/main" id="{1E3D8D3B-106A-4795-A977-AA3E2CED863F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5" name="Retângulo 25">
            <a:extLst>
              <a:ext uri="{FF2B5EF4-FFF2-40B4-BE49-F238E27FC236}">
                <a16:creationId xmlns:a16="http://schemas.microsoft.com/office/drawing/2014/main" id="{64B5CBB7-642A-4ED4-9B35-98405BFB2B6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sp>
        <p:nvSpPr>
          <p:cNvPr id="62" name="Retângulo: Cantos Arredondados 24">
            <a:hlinkClick r:id="rId25" action="ppaction://hlinksldjump"/>
            <a:extLst>
              <a:ext uri="{FF2B5EF4-FFF2-40B4-BE49-F238E27FC236}">
                <a16:creationId xmlns:a16="http://schemas.microsoft.com/office/drawing/2014/main" id="{BDD06D19-76AD-431D-9130-95607BAB2CD1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3" name="Retângulo: Cantos Arredondados 25">
            <a:hlinkClick r:id="rId26" action="ppaction://hlinksldjump"/>
            <a:extLst>
              <a:ext uri="{FF2B5EF4-FFF2-40B4-BE49-F238E27FC236}">
                <a16:creationId xmlns:a16="http://schemas.microsoft.com/office/drawing/2014/main" id="{94C72048-9DC3-4970-B8F8-51441AE1E7C3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64" name="Retângulo: Cantos Arredondados 20">
            <a:hlinkClick r:id="rId27" action="ppaction://hlinksldjump"/>
            <a:extLst>
              <a:ext uri="{FF2B5EF4-FFF2-40B4-BE49-F238E27FC236}">
                <a16:creationId xmlns:a16="http://schemas.microsoft.com/office/drawing/2014/main" id="{0A39BA72-DD19-4646-91CF-481E91BB0BC6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5" name="Retângulo: Cantos Arredondados 21">
            <a:hlinkClick r:id="rId28" action="ppaction://hlinksldjump"/>
            <a:extLst>
              <a:ext uri="{FF2B5EF4-FFF2-40B4-BE49-F238E27FC236}">
                <a16:creationId xmlns:a16="http://schemas.microsoft.com/office/drawing/2014/main" id="{76080987-D204-444F-A3CC-3E0E450BFAB7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6" name="Retângulo: Cantos Arredondados 22">
            <a:hlinkClick r:id="rId29" action="ppaction://hlinksldjump"/>
            <a:extLst>
              <a:ext uri="{FF2B5EF4-FFF2-40B4-BE49-F238E27FC236}">
                <a16:creationId xmlns:a16="http://schemas.microsoft.com/office/drawing/2014/main" id="{C69A3C0C-9347-4E95-B65D-90E5553451DF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729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7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46" grpId="0" animBg="1"/>
      <p:bldP spid="46" grpId="1" animBg="1"/>
      <p:bldP spid="32" grpId="0" animBg="1"/>
      <p:bldP spid="37" grpId="0" animBg="1"/>
      <p:bldP spid="37" grpId="1" animBg="1"/>
      <p:bldP spid="38" grpId="0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419270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382424" y="622218"/>
            <a:ext cx="846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Ejemplos</a:t>
            </a:r>
            <a:r>
              <a:rPr lang="en-US" sz="2400" b="1" u="sng" dirty="0">
                <a:solidFill>
                  <a:srgbClr val="29A6FF"/>
                </a:solidFill>
              </a:rPr>
              <a:t>:</a:t>
            </a:r>
            <a:endParaRPr lang="en-US" sz="2400" b="1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7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8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9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5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7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18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6C89F398-EBFD-4DAF-AEF5-E4D4A80258BE}"/>
              </a:ext>
            </a:extLst>
          </p:cNvPr>
          <p:cNvSpPr/>
          <p:nvPr/>
        </p:nvSpPr>
        <p:spPr>
          <a:xfrm>
            <a:off x="5871904" y="3836399"/>
            <a:ext cx="3936937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COMPRUEBE la “</a:t>
            </a:r>
            <a:r>
              <a:rPr lang="en-GB" sz="2000" b="1" dirty="0" err="1"/>
              <a:t>lista</a:t>
            </a:r>
            <a:r>
              <a:rPr lang="en-GB" sz="2000" b="1" dirty="0"/>
              <a:t>”</a:t>
            </a:r>
          </a:p>
          <a:p>
            <a:pPr algn="just">
              <a:spcAft>
                <a:spcPts val="600"/>
              </a:spcAft>
            </a:pPr>
            <a:endParaRPr lang="en-GB" sz="2000" b="1" dirty="0"/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D4CC5FA9-954D-449D-88F4-F349499C1B7A}"/>
              </a:ext>
            </a:extLst>
          </p:cNvPr>
          <p:cNvSpPr/>
          <p:nvPr/>
        </p:nvSpPr>
        <p:spPr>
          <a:xfrm>
            <a:off x="5859842" y="4272845"/>
            <a:ext cx="39387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No</a:t>
            </a:r>
            <a:r>
              <a:rPr lang="en-US" b="1" dirty="0"/>
              <a:t> </a:t>
            </a:r>
            <a:r>
              <a:rPr lang="en-US" b="1" dirty="0" err="1"/>
              <a:t>productos</a:t>
            </a:r>
            <a:r>
              <a:rPr lang="en-US" b="1" dirty="0"/>
              <a:t> </a:t>
            </a:r>
            <a:r>
              <a:rPr lang="en-US" dirty="0"/>
              <a:t>o </a:t>
            </a:r>
            <a:r>
              <a:rPr lang="en-US" b="1" dirty="0" err="1"/>
              <a:t>raíces</a:t>
            </a:r>
            <a:r>
              <a:rPr lang="en-US" dirty="0"/>
              <a:t> de las variables y las variables</a:t>
            </a:r>
            <a:r>
              <a:rPr lang="en-US" b="1" dirty="0">
                <a:solidFill>
                  <a:srgbClr val="FF0000"/>
                </a:solidFill>
              </a:rPr>
              <a:t> no </a:t>
            </a:r>
            <a:r>
              <a:rPr lang="en-US" dirty="0" err="1"/>
              <a:t>aparecen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funciones</a:t>
            </a:r>
            <a:r>
              <a:rPr lang="en-US" dirty="0"/>
              <a:t> </a:t>
            </a:r>
            <a:r>
              <a:rPr lang="en-US" b="1" i="1" dirty="0" err="1"/>
              <a:t>trigonométricas</a:t>
            </a:r>
            <a:r>
              <a:rPr lang="en-US" dirty="0"/>
              <a:t>, </a:t>
            </a:r>
            <a:r>
              <a:rPr lang="en-US" b="1" i="1" dirty="0" err="1"/>
              <a:t>exponenciales</a:t>
            </a:r>
            <a:r>
              <a:rPr lang="en-US" dirty="0"/>
              <a:t> o </a:t>
            </a:r>
            <a:r>
              <a:rPr lang="en-US" b="1" i="1" dirty="0" err="1"/>
              <a:t>logarítmicas</a:t>
            </a:r>
            <a:r>
              <a:rPr lang="pt-PT" dirty="0"/>
              <a:t>.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DD6A44D-F679-4196-9CB9-D34D41502703}"/>
                  </a:ext>
                </a:extLst>
              </p:cNvPr>
              <p:cNvSpPr/>
              <p:nvPr/>
            </p:nvSpPr>
            <p:spPr>
              <a:xfrm>
                <a:off x="5870088" y="5473223"/>
                <a:ext cx="3936937" cy="937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/>
                  <a:t>Las </a:t>
                </a:r>
                <a:r>
                  <a:rPr lang="en-GB" b="1" dirty="0"/>
                  <a:t>Variables</a:t>
                </a:r>
                <a:r>
                  <a:rPr lang="en-GB" dirty="0"/>
                  <a:t> </a:t>
                </a:r>
                <a:r>
                  <a:rPr lang="en-GB" dirty="0" err="1"/>
                  <a:t>aparecen</a:t>
                </a:r>
                <a:r>
                  <a:rPr lang="en-GB" dirty="0"/>
                  <a:t> </a:t>
                </a:r>
                <a:r>
                  <a:rPr lang="en-GB" b="1" dirty="0" err="1">
                    <a:solidFill>
                      <a:srgbClr val="FF0000"/>
                    </a:solidFill>
                  </a:rPr>
                  <a:t>sólo</a:t>
                </a:r>
                <a:r>
                  <a:rPr lang="en-GB" b="1" dirty="0">
                    <a:solidFill>
                      <a:srgbClr val="FF0000"/>
                    </a:solidFill>
                  </a:rPr>
                  <a:t> </a:t>
                </a:r>
                <a:r>
                  <a:rPr lang="en-GB" dirty="0"/>
                  <a:t>con </a:t>
                </a:r>
                <a:r>
                  <a:rPr lang="en-GB" dirty="0" err="1"/>
                  <a:t>potencia</a:t>
                </a:r>
                <a:r>
                  <a:rPr lang="en-GB" dirty="0"/>
                  <a:t> 1 – </a:t>
                </a:r>
                <a:r>
                  <a:rPr lang="en-US" dirty="0"/>
                  <a:t>el </a:t>
                </a:r>
                <a:r>
                  <a:rPr lang="en-US" dirty="0" err="1"/>
                  <a:t>exponente</a:t>
                </a:r>
                <a:r>
                  <a:rPr lang="en-US" dirty="0"/>
                  <a:t> de </a:t>
                </a:r>
                <a:r>
                  <a:rPr lang="en-US" dirty="0" err="1"/>
                  <a:t>cada</a:t>
                </a:r>
                <a:r>
                  <a:rPr lang="en-US" dirty="0"/>
                  <a:t> </a:t>
                </a:r>
                <a:r>
                  <a:rPr lang="en-US" dirty="0" err="1"/>
                  <a:t>incógnita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es 1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/>
                  <a:t>).</a:t>
                </a:r>
                <a:endParaRPr lang="en-GB" dirty="0"/>
              </a:p>
            </p:txBody>
          </p:sp>
        </mc:Choice>
        <mc:Fallback xmlns="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DD6A44D-F679-4196-9CB9-D34D415027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8" y="5473223"/>
                <a:ext cx="3936937" cy="937757"/>
              </a:xfrm>
              <a:prstGeom prst="rect">
                <a:avLst/>
              </a:prstGeom>
              <a:blipFill>
                <a:blip r:embed="rId19"/>
                <a:stretch>
                  <a:fillRect l="-1084" t="-3896" r="-1238" b="-974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Seta: Para a Direita 46">
            <a:extLst>
              <a:ext uri="{FF2B5EF4-FFF2-40B4-BE49-F238E27FC236}">
                <a16:creationId xmlns:a16="http://schemas.microsoft.com/office/drawing/2014/main" id="{73BF0F4B-8441-475B-806C-AA67B278C41E}"/>
              </a:ext>
            </a:extLst>
          </p:cNvPr>
          <p:cNvSpPr/>
          <p:nvPr/>
        </p:nvSpPr>
        <p:spPr>
          <a:xfrm>
            <a:off x="5913021" y="2099592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A4A7BD1-5D52-4418-944E-4DA21DB06935}"/>
              </a:ext>
            </a:extLst>
          </p:cNvPr>
          <p:cNvSpPr/>
          <p:nvPr/>
        </p:nvSpPr>
        <p:spPr>
          <a:xfrm>
            <a:off x="6352913" y="201949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2" name="CuadroTexto 16">
            <a:extLst>
              <a:ext uri="{FF2B5EF4-FFF2-40B4-BE49-F238E27FC236}">
                <a16:creationId xmlns:a16="http://schemas.microsoft.com/office/drawing/2014/main" id="{FCBAE484-78E1-417F-B4F7-97249F08DECB}"/>
              </a:ext>
            </a:extLst>
          </p:cNvPr>
          <p:cNvSpPr txBox="1"/>
          <p:nvPr/>
        </p:nvSpPr>
        <p:spPr>
          <a:xfrm>
            <a:off x="6352913" y="198809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¡LINEAL!...</a:t>
            </a:r>
          </a:p>
        </p:txBody>
      </p:sp>
      <p:sp>
        <p:nvSpPr>
          <p:cNvPr id="36" name="CuadroTexto 16">
            <a:extLst>
              <a:ext uri="{FF2B5EF4-FFF2-40B4-BE49-F238E27FC236}">
                <a16:creationId xmlns:a16="http://schemas.microsoft.com/office/drawing/2014/main" id="{1EFE764B-CA89-42EC-941D-171D550DB4B6}"/>
              </a:ext>
            </a:extLst>
          </p:cNvPr>
          <p:cNvSpPr txBox="1"/>
          <p:nvPr/>
        </p:nvSpPr>
        <p:spPr>
          <a:xfrm>
            <a:off x="6352913" y="1338035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¡LINEAL!...</a:t>
            </a:r>
          </a:p>
        </p:txBody>
      </p:sp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id="{29982ECD-8058-41DE-A56D-B15FA6815876}"/>
              </a:ext>
            </a:extLst>
          </p:cNvPr>
          <p:cNvSpPr/>
          <p:nvPr/>
        </p:nvSpPr>
        <p:spPr>
          <a:xfrm>
            <a:off x="5927651" y="270842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477ECE36-75D7-4F70-85B1-64338446C60D}"/>
              </a:ext>
            </a:extLst>
          </p:cNvPr>
          <p:cNvSpPr/>
          <p:nvPr/>
        </p:nvSpPr>
        <p:spPr>
          <a:xfrm>
            <a:off x="6367543" y="262832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1" name="Freeform 18">
            <a:extLst>
              <a:ext uri="{FF2B5EF4-FFF2-40B4-BE49-F238E27FC236}">
                <a16:creationId xmlns:a16="http://schemas.microsoft.com/office/drawing/2014/main" id="{36006DC2-5313-41C5-9E77-73C8075CBD2D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10329652" y="4645190"/>
            <a:ext cx="391328" cy="392314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C2D3EFC2-481C-42C7-A4BB-B6E7D29192AA}"/>
              </a:ext>
            </a:extLst>
          </p:cNvPr>
          <p:cNvSpPr/>
          <p:nvPr/>
        </p:nvSpPr>
        <p:spPr>
          <a:xfrm>
            <a:off x="8161406" y="4248860"/>
            <a:ext cx="671149" cy="42855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Conexão reta unidirecional 4">
            <a:extLst>
              <a:ext uri="{FF2B5EF4-FFF2-40B4-BE49-F238E27FC236}">
                <a16:creationId xmlns:a16="http://schemas.microsoft.com/office/drawing/2014/main" id="{6E66DEB1-FDC9-454F-A67F-07B97890423A}"/>
              </a:ext>
            </a:extLst>
          </p:cNvPr>
          <p:cNvCxnSpPr>
            <a:cxnSpLocks/>
          </p:cNvCxnSpPr>
          <p:nvPr/>
        </p:nvCxnSpPr>
        <p:spPr>
          <a:xfrm flipH="1" flipV="1">
            <a:off x="4347294" y="3089990"/>
            <a:ext cx="3797783" cy="127143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tângulo: Cantos Arredondados 50">
            <a:extLst>
              <a:ext uri="{FF2B5EF4-FFF2-40B4-BE49-F238E27FC236}">
                <a16:creationId xmlns:a16="http://schemas.microsoft.com/office/drawing/2014/main" id="{C8AFD7B7-F3E5-46BA-AD7B-DEEE027BCB6A}"/>
              </a:ext>
            </a:extLst>
          </p:cNvPr>
          <p:cNvSpPr/>
          <p:nvPr/>
        </p:nvSpPr>
        <p:spPr>
          <a:xfrm>
            <a:off x="3573634" y="2602763"/>
            <a:ext cx="514577" cy="50626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CuadroTexto 16">
            <a:extLst>
              <a:ext uri="{FF2B5EF4-FFF2-40B4-BE49-F238E27FC236}">
                <a16:creationId xmlns:a16="http://schemas.microsoft.com/office/drawing/2014/main" id="{37130B73-6673-4792-BA87-6A8460A39F99}"/>
              </a:ext>
            </a:extLst>
          </p:cNvPr>
          <p:cNvSpPr txBox="1"/>
          <p:nvPr/>
        </p:nvSpPr>
        <p:spPr>
          <a:xfrm>
            <a:off x="6367543" y="258300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¡NO LINEAL!...</a:t>
            </a:r>
          </a:p>
        </p:txBody>
      </p:sp>
      <p:sp>
        <p:nvSpPr>
          <p:cNvPr id="45" name="Retângulo: Cantos Arredondados 23">
            <a:hlinkClick r:id="rId20" action="ppaction://hlinksldjump"/>
            <a:extLst>
              <a:ext uri="{FF2B5EF4-FFF2-40B4-BE49-F238E27FC236}">
                <a16:creationId xmlns:a16="http://schemas.microsoft.com/office/drawing/2014/main" id="{4938C7A8-5E80-4B09-80DF-66A2B9D1E5FD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7" name="Retângulo 25">
            <a:extLst>
              <a:ext uri="{FF2B5EF4-FFF2-40B4-BE49-F238E27FC236}">
                <a16:creationId xmlns:a16="http://schemas.microsoft.com/office/drawing/2014/main" id="{DF2C6AF6-2CBB-492A-B0F4-7ED33ECC6547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sp>
        <p:nvSpPr>
          <p:cNvPr id="64" name="Retângulo: Cantos Arredondados 24">
            <a:hlinkClick r:id="rId21" action="ppaction://hlinksldjump"/>
            <a:extLst>
              <a:ext uri="{FF2B5EF4-FFF2-40B4-BE49-F238E27FC236}">
                <a16:creationId xmlns:a16="http://schemas.microsoft.com/office/drawing/2014/main" id="{1B60B6DF-F170-407D-A72E-0C237472DEE3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5" name="Retângulo: Cantos Arredondados 25">
            <a:hlinkClick r:id="rId22" action="ppaction://hlinksldjump"/>
            <a:extLst>
              <a:ext uri="{FF2B5EF4-FFF2-40B4-BE49-F238E27FC236}">
                <a16:creationId xmlns:a16="http://schemas.microsoft.com/office/drawing/2014/main" id="{05A40394-CA9A-4C6A-A6AA-6BDB1DE92F79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66" name="Retângulo: Cantos Arredondados 20">
            <a:hlinkClick r:id="rId23" action="ppaction://hlinksldjump"/>
            <a:extLst>
              <a:ext uri="{FF2B5EF4-FFF2-40B4-BE49-F238E27FC236}">
                <a16:creationId xmlns:a16="http://schemas.microsoft.com/office/drawing/2014/main" id="{76A6CE43-FEEA-4A92-884F-C8E1DA79D22B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7" name="Retângulo: Cantos Arredondados 21">
            <a:hlinkClick r:id="rId24" action="ppaction://hlinksldjump"/>
            <a:extLst>
              <a:ext uri="{FF2B5EF4-FFF2-40B4-BE49-F238E27FC236}">
                <a16:creationId xmlns:a16="http://schemas.microsoft.com/office/drawing/2014/main" id="{29D9328D-780D-4CA5-8AF2-708D2BB9DAAC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8" name="Retângulo: Cantos Arredondados 22">
            <a:hlinkClick r:id="rId25" action="ppaction://hlinksldjump"/>
            <a:extLst>
              <a:ext uri="{FF2B5EF4-FFF2-40B4-BE49-F238E27FC236}">
                <a16:creationId xmlns:a16="http://schemas.microsoft.com/office/drawing/2014/main" id="{A366DD24-8D2E-45F6-89F8-F5A4F4525A7E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721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1" grpId="0" animBg="1"/>
      <p:bldP spid="49" grpId="0" animBg="1"/>
      <p:bldP spid="51" grpId="0" animBg="1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435599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493817" y="670455"/>
            <a:ext cx="846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Ejemplos</a:t>
            </a:r>
            <a:r>
              <a:rPr lang="en-US" sz="2400" b="1" u="sng" dirty="0">
                <a:solidFill>
                  <a:srgbClr val="29A6FF"/>
                </a:solidFill>
              </a:rPr>
              <a:t>:</a:t>
            </a:r>
            <a:endParaRPr lang="en-US" sz="2400" b="1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7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8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9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5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7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18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7" name="Seta: Para a Direita 46">
            <a:extLst>
              <a:ext uri="{FF2B5EF4-FFF2-40B4-BE49-F238E27FC236}">
                <a16:creationId xmlns:a16="http://schemas.microsoft.com/office/drawing/2014/main" id="{73BF0F4B-8441-475B-806C-AA67B278C41E}"/>
              </a:ext>
            </a:extLst>
          </p:cNvPr>
          <p:cNvSpPr/>
          <p:nvPr/>
        </p:nvSpPr>
        <p:spPr>
          <a:xfrm>
            <a:off x="5913021" y="2099592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A4A7BD1-5D52-4418-944E-4DA21DB06935}"/>
              </a:ext>
            </a:extLst>
          </p:cNvPr>
          <p:cNvSpPr/>
          <p:nvPr/>
        </p:nvSpPr>
        <p:spPr>
          <a:xfrm>
            <a:off x="6352913" y="201949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2" name="CuadroTexto 16">
            <a:extLst>
              <a:ext uri="{FF2B5EF4-FFF2-40B4-BE49-F238E27FC236}">
                <a16:creationId xmlns:a16="http://schemas.microsoft.com/office/drawing/2014/main" id="{FCBAE484-78E1-417F-B4F7-97249F08DECB}"/>
              </a:ext>
            </a:extLst>
          </p:cNvPr>
          <p:cNvSpPr txBox="1"/>
          <p:nvPr/>
        </p:nvSpPr>
        <p:spPr>
          <a:xfrm>
            <a:off x="6352913" y="198809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¡LINEAL!...</a:t>
            </a:r>
          </a:p>
        </p:txBody>
      </p:sp>
      <p:sp>
        <p:nvSpPr>
          <p:cNvPr id="36" name="CuadroTexto 16">
            <a:extLst>
              <a:ext uri="{FF2B5EF4-FFF2-40B4-BE49-F238E27FC236}">
                <a16:creationId xmlns:a16="http://schemas.microsoft.com/office/drawing/2014/main" id="{1EFE764B-CA89-42EC-941D-171D550DB4B6}"/>
              </a:ext>
            </a:extLst>
          </p:cNvPr>
          <p:cNvSpPr txBox="1"/>
          <p:nvPr/>
        </p:nvSpPr>
        <p:spPr>
          <a:xfrm>
            <a:off x="6352913" y="1338035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¡LINEAL!...</a:t>
            </a:r>
          </a:p>
        </p:txBody>
      </p:sp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id="{29982ECD-8058-41DE-A56D-B15FA6815876}"/>
              </a:ext>
            </a:extLst>
          </p:cNvPr>
          <p:cNvSpPr/>
          <p:nvPr/>
        </p:nvSpPr>
        <p:spPr>
          <a:xfrm>
            <a:off x="5927651" y="270842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477ECE36-75D7-4F70-85B1-64338446C60D}"/>
              </a:ext>
            </a:extLst>
          </p:cNvPr>
          <p:cNvSpPr/>
          <p:nvPr/>
        </p:nvSpPr>
        <p:spPr>
          <a:xfrm>
            <a:off x="6367543" y="262832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1" name="Freeform 18">
            <a:extLst>
              <a:ext uri="{FF2B5EF4-FFF2-40B4-BE49-F238E27FC236}">
                <a16:creationId xmlns:a16="http://schemas.microsoft.com/office/drawing/2014/main" id="{36006DC2-5313-41C5-9E77-73C8075CBD2D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10142336" y="4620686"/>
            <a:ext cx="391328" cy="392314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51" name="Retângulo: Cantos Arredondados 50">
            <a:extLst>
              <a:ext uri="{FF2B5EF4-FFF2-40B4-BE49-F238E27FC236}">
                <a16:creationId xmlns:a16="http://schemas.microsoft.com/office/drawing/2014/main" id="{C8AFD7B7-F3E5-46BA-AD7B-DEEE027BCB6A}"/>
              </a:ext>
            </a:extLst>
          </p:cNvPr>
          <p:cNvSpPr/>
          <p:nvPr/>
        </p:nvSpPr>
        <p:spPr>
          <a:xfrm>
            <a:off x="2830514" y="3279623"/>
            <a:ext cx="786961" cy="50626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CuadroTexto 16">
            <a:extLst>
              <a:ext uri="{FF2B5EF4-FFF2-40B4-BE49-F238E27FC236}">
                <a16:creationId xmlns:a16="http://schemas.microsoft.com/office/drawing/2014/main" id="{37130B73-6673-4792-BA87-6A8460A39F99}"/>
              </a:ext>
            </a:extLst>
          </p:cNvPr>
          <p:cNvSpPr txBox="1"/>
          <p:nvPr/>
        </p:nvSpPr>
        <p:spPr>
          <a:xfrm>
            <a:off x="6367543" y="258300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¡NO LINEAL!...</a:t>
            </a:r>
          </a:p>
        </p:txBody>
      </p:sp>
      <p:sp>
        <p:nvSpPr>
          <p:cNvPr id="45" name="Seta: Para a Direita 44">
            <a:extLst>
              <a:ext uri="{FF2B5EF4-FFF2-40B4-BE49-F238E27FC236}">
                <a16:creationId xmlns:a16="http://schemas.microsoft.com/office/drawing/2014/main" id="{C9D80CA5-72E6-4AD3-A168-CB3014750B66}"/>
              </a:ext>
            </a:extLst>
          </p:cNvPr>
          <p:cNvSpPr/>
          <p:nvPr/>
        </p:nvSpPr>
        <p:spPr>
          <a:xfrm>
            <a:off x="5911805" y="333815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1DEFEAB3-11FF-4335-A056-A33591B520EF}"/>
              </a:ext>
            </a:extLst>
          </p:cNvPr>
          <p:cNvSpPr/>
          <p:nvPr/>
        </p:nvSpPr>
        <p:spPr>
          <a:xfrm>
            <a:off x="6351697" y="325805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0" name="CuadroTexto 16">
            <a:extLst>
              <a:ext uri="{FF2B5EF4-FFF2-40B4-BE49-F238E27FC236}">
                <a16:creationId xmlns:a16="http://schemas.microsoft.com/office/drawing/2014/main" id="{4C71E752-9742-4704-AC42-FC5BEE86A8D0}"/>
              </a:ext>
            </a:extLst>
          </p:cNvPr>
          <p:cNvSpPr txBox="1"/>
          <p:nvPr/>
        </p:nvSpPr>
        <p:spPr>
          <a:xfrm>
            <a:off x="6367543" y="320290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¡NO LINEAL!...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6C89F398-EBFD-4DAF-AEF5-E4D4A80258BE}"/>
              </a:ext>
            </a:extLst>
          </p:cNvPr>
          <p:cNvSpPr/>
          <p:nvPr/>
        </p:nvSpPr>
        <p:spPr>
          <a:xfrm>
            <a:off x="5871904" y="3871555"/>
            <a:ext cx="4110271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COMPRUEBE la “</a:t>
            </a:r>
            <a:r>
              <a:rPr lang="en-GB" sz="2000" b="1" dirty="0" err="1"/>
              <a:t>lista</a:t>
            </a:r>
            <a:r>
              <a:rPr lang="en-GB" sz="2000" b="1" dirty="0"/>
              <a:t>”</a:t>
            </a:r>
          </a:p>
          <a:p>
            <a:pPr algn="just">
              <a:spcAft>
                <a:spcPts val="600"/>
              </a:spcAft>
            </a:pPr>
            <a:endParaRPr lang="en-GB" sz="2000" b="1" dirty="0"/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D4CC5FA9-954D-449D-88F4-F349499C1B7A}"/>
              </a:ext>
            </a:extLst>
          </p:cNvPr>
          <p:cNvSpPr/>
          <p:nvPr/>
        </p:nvSpPr>
        <p:spPr>
          <a:xfrm>
            <a:off x="5870089" y="4300106"/>
            <a:ext cx="41102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No</a:t>
            </a:r>
            <a:r>
              <a:rPr lang="en-US" b="1" dirty="0"/>
              <a:t> </a:t>
            </a:r>
            <a:r>
              <a:rPr lang="en-US" b="1" dirty="0" err="1"/>
              <a:t>productos</a:t>
            </a:r>
            <a:r>
              <a:rPr lang="en-US" b="1" dirty="0"/>
              <a:t> </a:t>
            </a:r>
            <a:r>
              <a:rPr lang="en-US" dirty="0"/>
              <a:t>o </a:t>
            </a:r>
            <a:r>
              <a:rPr lang="en-US" b="1" dirty="0" err="1"/>
              <a:t>raíces</a:t>
            </a:r>
            <a:r>
              <a:rPr lang="en-US" dirty="0"/>
              <a:t> de las variables y las variables</a:t>
            </a:r>
            <a:r>
              <a:rPr lang="en-US" b="1" dirty="0">
                <a:solidFill>
                  <a:srgbClr val="FF0000"/>
                </a:solidFill>
              </a:rPr>
              <a:t> no </a:t>
            </a:r>
            <a:r>
              <a:rPr lang="en-US" dirty="0" err="1"/>
              <a:t>aparecen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funciones</a:t>
            </a:r>
            <a:r>
              <a:rPr lang="en-US" dirty="0"/>
              <a:t> </a:t>
            </a:r>
            <a:r>
              <a:rPr lang="en-US" b="1" i="1" dirty="0" err="1"/>
              <a:t>trigonométricas</a:t>
            </a:r>
            <a:r>
              <a:rPr lang="en-US" dirty="0"/>
              <a:t>, </a:t>
            </a:r>
            <a:r>
              <a:rPr lang="en-US" b="1" i="1" dirty="0" err="1"/>
              <a:t>exponenciales</a:t>
            </a:r>
            <a:r>
              <a:rPr lang="en-US" dirty="0"/>
              <a:t> o </a:t>
            </a:r>
            <a:r>
              <a:rPr lang="en-US" b="1" i="1" dirty="0" err="1"/>
              <a:t>logarítmicas</a:t>
            </a:r>
            <a:r>
              <a:rPr lang="pt-PT" dirty="0"/>
              <a:t>.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DD6A44D-F679-4196-9CB9-D34D41502703}"/>
                  </a:ext>
                </a:extLst>
              </p:cNvPr>
              <p:cNvSpPr/>
              <p:nvPr/>
            </p:nvSpPr>
            <p:spPr>
              <a:xfrm>
                <a:off x="5870088" y="5456894"/>
                <a:ext cx="4110270" cy="937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/>
                  <a:t>Las </a:t>
                </a:r>
                <a:r>
                  <a:rPr lang="en-GB" b="1" dirty="0"/>
                  <a:t>Variables</a:t>
                </a:r>
                <a:r>
                  <a:rPr lang="en-GB" dirty="0"/>
                  <a:t> </a:t>
                </a:r>
                <a:r>
                  <a:rPr lang="en-GB" dirty="0" err="1"/>
                  <a:t>aparecen</a:t>
                </a:r>
                <a:r>
                  <a:rPr lang="en-GB" dirty="0"/>
                  <a:t> </a:t>
                </a:r>
                <a:r>
                  <a:rPr lang="en-GB" b="1" dirty="0" err="1">
                    <a:solidFill>
                      <a:srgbClr val="FF0000"/>
                    </a:solidFill>
                  </a:rPr>
                  <a:t>sólo</a:t>
                </a:r>
                <a:r>
                  <a:rPr lang="en-GB" b="1" dirty="0">
                    <a:solidFill>
                      <a:srgbClr val="FF0000"/>
                    </a:solidFill>
                  </a:rPr>
                  <a:t> </a:t>
                </a:r>
                <a:r>
                  <a:rPr lang="en-GB" dirty="0"/>
                  <a:t>con </a:t>
                </a:r>
                <a:r>
                  <a:rPr lang="en-GB" dirty="0" err="1"/>
                  <a:t>potencia</a:t>
                </a:r>
                <a:r>
                  <a:rPr lang="en-GB" dirty="0"/>
                  <a:t> 1 – </a:t>
                </a:r>
                <a:r>
                  <a:rPr lang="en-US" dirty="0"/>
                  <a:t>el </a:t>
                </a:r>
                <a:r>
                  <a:rPr lang="en-US" dirty="0" err="1"/>
                  <a:t>exponente</a:t>
                </a:r>
                <a:r>
                  <a:rPr lang="en-US" dirty="0"/>
                  <a:t> de </a:t>
                </a:r>
                <a:r>
                  <a:rPr lang="en-US" dirty="0" err="1"/>
                  <a:t>cada</a:t>
                </a:r>
                <a:r>
                  <a:rPr lang="en-US" dirty="0"/>
                  <a:t> </a:t>
                </a:r>
                <a:r>
                  <a:rPr lang="en-US" dirty="0" err="1"/>
                  <a:t>incógnita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es 1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/>
                  <a:t>).</a:t>
                </a:r>
                <a:endParaRPr lang="en-GB" dirty="0"/>
              </a:p>
            </p:txBody>
          </p:sp>
        </mc:Choice>
        <mc:Fallback xmlns="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DD6A44D-F679-4196-9CB9-D34D415027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8" y="5456894"/>
                <a:ext cx="4110270" cy="937757"/>
              </a:xfrm>
              <a:prstGeom prst="rect">
                <a:avLst/>
              </a:prstGeom>
              <a:blipFill>
                <a:blip r:embed="rId19"/>
                <a:stretch>
                  <a:fillRect l="-1039" t="-3247" r="-1187" b="-974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C2D3EFC2-481C-42C7-A4BB-B6E7D29192AA}"/>
              </a:ext>
            </a:extLst>
          </p:cNvPr>
          <p:cNvSpPr/>
          <p:nvPr/>
        </p:nvSpPr>
        <p:spPr>
          <a:xfrm>
            <a:off x="6581288" y="4246778"/>
            <a:ext cx="954795" cy="42855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Conexão reta unidirecional 4">
            <a:extLst>
              <a:ext uri="{FF2B5EF4-FFF2-40B4-BE49-F238E27FC236}">
                <a16:creationId xmlns:a16="http://schemas.microsoft.com/office/drawing/2014/main" id="{6E66DEB1-FDC9-454F-A67F-07B97890423A}"/>
              </a:ext>
            </a:extLst>
          </p:cNvPr>
          <p:cNvCxnSpPr>
            <a:cxnSpLocks/>
          </p:cNvCxnSpPr>
          <p:nvPr/>
        </p:nvCxnSpPr>
        <p:spPr>
          <a:xfrm flipH="1" flipV="1">
            <a:off x="3732612" y="3802712"/>
            <a:ext cx="2848677" cy="55298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tângulo 52">
            <a:extLst>
              <a:ext uri="{FF2B5EF4-FFF2-40B4-BE49-F238E27FC236}">
                <a16:creationId xmlns:a16="http://schemas.microsoft.com/office/drawing/2014/main" id="{3BBAE217-7852-4C66-86A3-91443F15ED1F}"/>
              </a:ext>
            </a:extLst>
          </p:cNvPr>
          <p:cNvSpPr/>
          <p:nvPr/>
        </p:nvSpPr>
        <p:spPr>
          <a:xfrm>
            <a:off x="6308027" y="1141549"/>
            <a:ext cx="4110271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COMPRUEBE la “</a:t>
            </a:r>
            <a:r>
              <a:rPr lang="en-GB" sz="2000" b="1" dirty="0" err="1"/>
              <a:t>lista</a:t>
            </a:r>
            <a:r>
              <a:rPr lang="en-GB" sz="2000" b="1" dirty="0"/>
              <a:t>”</a:t>
            </a:r>
          </a:p>
          <a:p>
            <a:pPr algn="just">
              <a:spcAft>
                <a:spcPts val="600"/>
              </a:spcAft>
            </a:pPr>
            <a:endParaRPr lang="en-GB" sz="2000" b="1" dirty="0"/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D5086A54-4462-4512-84CC-48363AD7A040}"/>
              </a:ext>
            </a:extLst>
          </p:cNvPr>
          <p:cNvSpPr/>
          <p:nvPr/>
        </p:nvSpPr>
        <p:spPr>
          <a:xfrm>
            <a:off x="6306811" y="1468599"/>
            <a:ext cx="41102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No</a:t>
            </a:r>
            <a:r>
              <a:rPr lang="en-US" b="1" dirty="0"/>
              <a:t> </a:t>
            </a:r>
            <a:r>
              <a:rPr lang="en-US" b="1" dirty="0" err="1"/>
              <a:t>productos</a:t>
            </a:r>
            <a:r>
              <a:rPr lang="en-US" b="1" dirty="0"/>
              <a:t> </a:t>
            </a:r>
            <a:r>
              <a:rPr lang="en-US" dirty="0"/>
              <a:t>o </a:t>
            </a:r>
            <a:r>
              <a:rPr lang="en-US" b="1" dirty="0" err="1"/>
              <a:t>raíces</a:t>
            </a:r>
            <a:r>
              <a:rPr lang="en-US" dirty="0"/>
              <a:t> de las variables y las variables</a:t>
            </a:r>
            <a:r>
              <a:rPr lang="en-US" b="1" dirty="0">
                <a:solidFill>
                  <a:srgbClr val="FF0000"/>
                </a:solidFill>
              </a:rPr>
              <a:t> no </a:t>
            </a:r>
            <a:r>
              <a:rPr lang="en-US" dirty="0" err="1"/>
              <a:t>aparecen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funciones</a:t>
            </a:r>
            <a:r>
              <a:rPr lang="en-US" dirty="0"/>
              <a:t> </a:t>
            </a:r>
            <a:r>
              <a:rPr lang="en-US" b="1" i="1" dirty="0" err="1"/>
              <a:t>trigonométricas</a:t>
            </a:r>
            <a:r>
              <a:rPr lang="en-US" dirty="0"/>
              <a:t>, </a:t>
            </a:r>
            <a:r>
              <a:rPr lang="en-US" b="1" i="1" dirty="0" err="1"/>
              <a:t>exponenciales</a:t>
            </a:r>
            <a:r>
              <a:rPr lang="en-US" dirty="0"/>
              <a:t> o </a:t>
            </a:r>
            <a:r>
              <a:rPr lang="en-US" b="1" i="1" dirty="0" err="1"/>
              <a:t>logarítmicas</a:t>
            </a:r>
            <a:r>
              <a:rPr lang="pt-PT" dirty="0"/>
              <a:t>.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/>
              <p:nvPr/>
            </p:nvSpPr>
            <p:spPr>
              <a:xfrm>
                <a:off x="6306811" y="2684069"/>
                <a:ext cx="4110271" cy="937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/>
                  <a:t>Las </a:t>
                </a:r>
                <a:r>
                  <a:rPr lang="en-GB" b="1" dirty="0"/>
                  <a:t>Variables</a:t>
                </a:r>
                <a:r>
                  <a:rPr lang="en-GB" dirty="0"/>
                  <a:t> </a:t>
                </a:r>
                <a:r>
                  <a:rPr lang="en-GB" dirty="0" err="1"/>
                  <a:t>aparecen</a:t>
                </a:r>
                <a:r>
                  <a:rPr lang="en-GB" dirty="0"/>
                  <a:t> </a:t>
                </a:r>
                <a:r>
                  <a:rPr lang="en-GB" b="1" dirty="0" err="1">
                    <a:solidFill>
                      <a:srgbClr val="FF0000"/>
                    </a:solidFill>
                  </a:rPr>
                  <a:t>sólo</a:t>
                </a:r>
                <a:r>
                  <a:rPr lang="en-GB" b="1" dirty="0">
                    <a:solidFill>
                      <a:srgbClr val="FF0000"/>
                    </a:solidFill>
                  </a:rPr>
                  <a:t> </a:t>
                </a:r>
                <a:r>
                  <a:rPr lang="en-GB" dirty="0"/>
                  <a:t>con </a:t>
                </a:r>
                <a:r>
                  <a:rPr lang="en-GB" dirty="0" err="1"/>
                  <a:t>potencia</a:t>
                </a:r>
                <a:r>
                  <a:rPr lang="en-GB" dirty="0"/>
                  <a:t> 1 – </a:t>
                </a:r>
                <a:r>
                  <a:rPr lang="en-US" dirty="0"/>
                  <a:t>el </a:t>
                </a:r>
                <a:r>
                  <a:rPr lang="en-US" dirty="0" err="1"/>
                  <a:t>exponente</a:t>
                </a:r>
                <a:r>
                  <a:rPr lang="en-US" dirty="0"/>
                  <a:t> de </a:t>
                </a:r>
                <a:r>
                  <a:rPr lang="en-US" dirty="0" err="1"/>
                  <a:t>cada</a:t>
                </a:r>
                <a:r>
                  <a:rPr lang="en-US" dirty="0"/>
                  <a:t> incognita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es 1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/>
                  <a:t>).</a:t>
                </a:r>
                <a:endParaRPr lang="en-GB" dirty="0"/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811" y="2684069"/>
                <a:ext cx="4110271" cy="937757"/>
              </a:xfrm>
              <a:prstGeom prst="rect">
                <a:avLst/>
              </a:prstGeom>
              <a:blipFill>
                <a:blip r:embed="rId20"/>
                <a:stretch>
                  <a:fillRect l="-1039" t="-3247" r="-1187" b="-974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tângulo: Cantos Arredondados 23">
            <a:hlinkClick r:id="rId21" action="ppaction://hlinksldjump"/>
            <a:extLst>
              <a:ext uri="{FF2B5EF4-FFF2-40B4-BE49-F238E27FC236}">
                <a16:creationId xmlns:a16="http://schemas.microsoft.com/office/drawing/2014/main" id="{9F510E63-C5B1-4CFB-A9DF-C48DC7E07A27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8" name="Retângulo: Cantos Arredondados 24">
            <a:hlinkClick r:id="rId22" action="ppaction://hlinksldjump"/>
            <a:extLst>
              <a:ext uri="{FF2B5EF4-FFF2-40B4-BE49-F238E27FC236}">
                <a16:creationId xmlns:a16="http://schemas.microsoft.com/office/drawing/2014/main" id="{73D6EDBA-53C8-498C-A6D5-44D442A5DE14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9" name="Retângulo: Cantos Arredondados 25">
            <a:hlinkClick r:id="rId23" action="ppaction://hlinksldjump"/>
            <a:extLst>
              <a:ext uri="{FF2B5EF4-FFF2-40B4-BE49-F238E27FC236}">
                <a16:creationId xmlns:a16="http://schemas.microsoft.com/office/drawing/2014/main" id="{4E7A575B-4F99-4EE1-BA3F-107B24F639CD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70" name="Retângulo: Cantos Arredondados 20">
            <a:hlinkClick r:id="rId24" action="ppaction://hlinksldjump"/>
            <a:extLst>
              <a:ext uri="{FF2B5EF4-FFF2-40B4-BE49-F238E27FC236}">
                <a16:creationId xmlns:a16="http://schemas.microsoft.com/office/drawing/2014/main" id="{4A820657-4BD2-44E1-A73E-90465FC454C9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1" name="Retângulo: Cantos Arredondados 21">
            <a:hlinkClick r:id="rId25" action="ppaction://hlinksldjump"/>
            <a:extLst>
              <a:ext uri="{FF2B5EF4-FFF2-40B4-BE49-F238E27FC236}">
                <a16:creationId xmlns:a16="http://schemas.microsoft.com/office/drawing/2014/main" id="{5F71956F-A192-430B-83D2-885B84F6B6E0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2" name="Retângulo: Cantos Arredondados 22">
            <a:hlinkClick r:id="rId26" action="ppaction://hlinksldjump"/>
            <a:extLst>
              <a:ext uri="{FF2B5EF4-FFF2-40B4-BE49-F238E27FC236}">
                <a16:creationId xmlns:a16="http://schemas.microsoft.com/office/drawing/2014/main" id="{4E52C33C-03A0-461A-9725-8013AF341219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818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-2.08333E-7 -0.39861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93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22222E-6 L 1.11022E-16 -0.40116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069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1.25E-6 -0.4018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51" grpId="0" animBg="1"/>
      <p:bldP spid="51" grpId="1" animBg="1"/>
      <p:bldP spid="45" grpId="0" animBg="1"/>
      <p:bldP spid="46" grpId="0"/>
      <p:bldP spid="50" grpId="0" animBg="1"/>
      <p:bldP spid="42" grpId="0" animBg="1"/>
      <p:bldP spid="43" grpId="0"/>
      <p:bldP spid="44" grpId="0"/>
      <p:bldP spid="44" grpId="1"/>
      <p:bldP spid="49" grpId="0" animBg="1"/>
      <p:bldP spid="49" grpId="1" animBg="1"/>
      <p:bldP spid="53" grpId="0" animBg="1"/>
      <p:bldP spid="54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435599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493817" y="670455"/>
            <a:ext cx="846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Ejemplos</a:t>
            </a:r>
            <a:r>
              <a:rPr lang="en-US" sz="2400" b="1" u="sng" dirty="0">
                <a:solidFill>
                  <a:srgbClr val="29A6FF"/>
                </a:solidFill>
              </a:rPr>
              <a:t>:</a:t>
            </a:r>
            <a:endParaRPr lang="en-US" sz="2400" b="1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9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10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11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7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9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20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7" name="Seta: Para a Direita 46">
            <a:extLst>
              <a:ext uri="{FF2B5EF4-FFF2-40B4-BE49-F238E27FC236}">
                <a16:creationId xmlns:a16="http://schemas.microsoft.com/office/drawing/2014/main" id="{73BF0F4B-8441-475B-806C-AA67B278C41E}"/>
              </a:ext>
            </a:extLst>
          </p:cNvPr>
          <p:cNvSpPr/>
          <p:nvPr/>
        </p:nvSpPr>
        <p:spPr>
          <a:xfrm>
            <a:off x="5913021" y="2099592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A4A7BD1-5D52-4418-944E-4DA21DB06935}"/>
              </a:ext>
            </a:extLst>
          </p:cNvPr>
          <p:cNvSpPr/>
          <p:nvPr/>
        </p:nvSpPr>
        <p:spPr>
          <a:xfrm>
            <a:off x="6352913" y="201949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2" name="CuadroTexto 16">
            <a:extLst>
              <a:ext uri="{FF2B5EF4-FFF2-40B4-BE49-F238E27FC236}">
                <a16:creationId xmlns:a16="http://schemas.microsoft.com/office/drawing/2014/main" id="{FCBAE484-78E1-417F-B4F7-97249F08DECB}"/>
              </a:ext>
            </a:extLst>
          </p:cNvPr>
          <p:cNvSpPr txBox="1"/>
          <p:nvPr/>
        </p:nvSpPr>
        <p:spPr>
          <a:xfrm>
            <a:off x="6352913" y="198809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6" name="CuadroTexto 16">
            <a:extLst>
              <a:ext uri="{FF2B5EF4-FFF2-40B4-BE49-F238E27FC236}">
                <a16:creationId xmlns:a16="http://schemas.microsoft.com/office/drawing/2014/main" id="{1EFE764B-CA89-42EC-941D-171D550DB4B6}"/>
              </a:ext>
            </a:extLst>
          </p:cNvPr>
          <p:cNvSpPr txBox="1"/>
          <p:nvPr/>
        </p:nvSpPr>
        <p:spPr>
          <a:xfrm>
            <a:off x="6352913" y="1338035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id="{29982ECD-8058-41DE-A56D-B15FA6815876}"/>
              </a:ext>
            </a:extLst>
          </p:cNvPr>
          <p:cNvSpPr/>
          <p:nvPr/>
        </p:nvSpPr>
        <p:spPr>
          <a:xfrm>
            <a:off x="5927651" y="270842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477ECE36-75D7-4F70-85B1-64338446C60D}"/>
              </a:ext>
            </a:extLst>
          </p:cNvPr>
          <p:cNvSpPr/>
          <p:nvPr/>
        </p:nvSpPr>
        <p:spPr>
          <a:xfrm>
            <a:off x="6367543" y="262832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2" name="CuadroTexto 16">
            <a:extLst>
              <a:ext uri="{FF2B5EF4-FFF2-40B4-BE49-F238E27FC236}">
                <a16:creationId xmlns:a16="http://schemas.microsoft.com/office/drawing/2014/main" id="{37130B73-6673-4792-BA87-6A8460A39F99}"/>
              </a:ext>
            </a:extLst>
          </p:cNvPr>
          <p:cNvSpPr txBox="1"/>
          <p:nvPr/>
        </p:nvSpPr>
        <p:spPr>
          <a:xfrm>
            <a:off x="6367543" y="258300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45" name="Seta: Para a Direita 44">
            <a:extLst>
              <a:ext uri="{FF2B5EF4-FFF2-40B4-BE49-F238E27FC236}">
                <a16:creationId xmlns:a16="http://schemas.microsoft.com/office/drawing/2014/main" id="{C9D80CA5-72E6-4AD3-A168-CB3014750B66}"/>
              </a:ext>
            </a:extLst>
          </p:cNvPr>
          <p:cNvSpPr/>
          <p:nvPr/>
        </p:nvSpPr>
        <p:spPr>
          <a:xfrm>
            <a:off x="5911805" y="4060549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1DEFEAB3-11FF-4335-A056-A33591B520EF}"/>
              </a:ext>
            </a:extLst>
          </p:cNvPr>
          <p:cNvSpPr/>
          <p:nvPr/>
        </p:nvSpPr>
        <p:spPr>
          <a:xfrm>
            <a:off x="6351697" y="3980453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0" name="CuadroTexto 16">
            <a:extLst>
              <a:ext uri="{FF2B5EF4-FFF2-40B4-BE49-F238E27FC236}">
                <a16:creationId xmlns:a16="http://schemas.microsoft.com/office/drawing/2014/main" id="{4C71E752-9742-4704-AC42-FC5BEE86A8D0}"/>
              </a:ext>
            </a:extLst>
          </p:cNvPr>
          <p:cNvSpPr txBox="1"/>
          <p:nvPr/>
        </p:nvSpPr>
        <p:spPr>
          <a:xfrm>
            <a:off x="6367543" y="3925304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¡NO LINEAL!...</a:t>
            </a:r>
          </a:p>
        </p:txBody>
      </p:sp>
      <p:sp>
        <p:nvSpPr>
          <p:cNvPr id="56" name="Seta: Para a Direita 55">
            <a:extLst>
              <a:ext uri="{FF2B5EF4-FFF2-40B4-BE49-F238E27FC236}">
                <a16:creationId xmlns:a16="http://schemas.microsoft.com/office/drawing/2014/main" id="{B1DD8BBA-A6F0-439C-89A2-6A2DCAF3B6F5}"/>
              </a:ext>
            </a:extLst>
          </p:cNvPr>
          <p:cNvSpPr/>
          <p:nvPr/>
        </p:nvSpPr>
        <p:spPr>
          <a:xfrm>
            <a:off x="5911805" y="333815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51056DB-33E6-4145-8B83-A9B589DB250C}"/>
              </a:ext>
            </a:extLst>
          </p:cNvPr>
          <p:cNvSpPr/>
          <p:nvPr/>
        </p:nvSpPr>
        <p:spPr>
          <a:xfrm>
            <a:off x="6351697" y="325805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8" name="CuadroTexto 16">
            <a:extLst>
              <a:ext uri="{FF2B5EF4-FFF2-40B4-BE49-F238E27FC236}">
                <a16:creationId xmlns:a16="http://schemas.microsoft.com/office/drawing/2014/main" id="{D90B13F9-FAD3-4F80-93B7-13D5E5AD45B4}"/>
              </a:ext>
            </a:extLst>
          </p:cNvPr>
          <p:cNvSpPr txBox="1"/>
          <p:nvPr/>
        </p:nvSpPr>
        <p:spPr>
          <a:xfrm>
            <a:off x="6367543" y="320290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3BBAE217-7852-4C66-86A3-91443F15ED1F}"/>
              </a:ext>
            </a:extLst>
          </p:cNvPr>
          <p:cNvSpPr/>
          <p:nvPr/>
        </p:nvSpPr>
        <p:spPr>
          <a:xfrm>
            <a:off x="5871904" y="1119779"/>
            <a:ext cx="3992034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COMPRUEBE la “</a:t>
            </a:r>
            <a:r>
              <a:rPr lang="en-GB" sz="2000" b="1" dirty="0" err="1"/>
              <a:t>lista</a:t>
            </a:r>
            <a:r>
              <a:rPr lang="en-GB" sz="2000" b="1" dirty="0"/>
              <a:t>”</a:t>
            </a:r>
          </a:p>
          <a:p>
            <a:pPr algn="just">
              <a:spcAft>
                <a:spcPts val="600"/>
              </a:spcAft>
            </a:pPr>
            <a:endParaRPr lang="en-GB" sz="2000" b="1" dirty="0"/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D5086A54-4462-4512-84CC-48363AD7A040}"/>
              </a:ext>
            </a:extLst>
          </p:cNvPr>
          <p:cNvSpPr/>
          <p:nvPr/>
        </p:nvSpPr>
        <p:spPr>
          <a:xfrm>
            <a:off x="5870088" y="1548330"/>
            <a:ext cx="39156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No</a:t>
            </a:r>
            <a:r>
              <a:rPr lang="en-US" b="1" dirty="0"/>
              <a:t> </a:t>
            </a:r>
            <a:r>
              <a:rPr lang="en-US" b="1" dirty="0" err="1"/>
              <a:t>productos</a:t>
            </a:r>
            <a:r>
              <a:rPr lang="en-US" b="1" dirty="0"/>
              <a:t> </a:t>
            </a:r>
            <a:r>
              <a:rPr lang="en-US" dirty="0"/>
              <a:t>o </a:t>
            </a:r>
            <a:r>
              <a:rPr lang="en-US" b="1" dirty="0" err="1"/>
              <a:t>raíces</a:t>
            </a:r>
            <a:r>
              <a:rPr lang="en-US" dirty="0"/>
              <a:t> de las variables y las variables</a:t>
            </a:r>
            <a:r>
              <a:rPr lang="en-US" b="1" dirty="0">
                <a:solidFill>
                  <a:srgbClr val="FF0000"/>
                </a:solidFill>
              </a:rPr>
              <a:t> no </a:t>
            </a:r>
            <a:r>
              <a:rPr lang="en-US" dirty="0" err="1"/>
              <a:t>aparecen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funciones</a:t>
            </a:r>
            <a:r>
              <a:rPr lang="en-US" dirty="0"/>
              <a:t> </a:t>
            </a:r>
            <a:r>
              <a:rPr lang="en-US" b="1" i="1" dirty="0" err="1"/>
              <a:t>trigonométricas</a:t>
            </a:r>
            <a:r>
              <a:rPr lang="en-US" dirty="0"/>
              <a:t>, </a:t>
            </a:r>
            <a:r>
              <a:rPr lang="en-US" b="1" i="1" dirty="0" err="1"/>
              <a:t>exponenciales</a:t>
            </a:r>
            <a:r>
              <a:rPr lang="en-US" dirty="0"/>
              <a:t> o </a:t>
            </a:r>
            <a:r>
              <a:rPr lang="en-US" b="1" i="1" dirty="0" err="1"/>
              <a:t>logarítmicas</a:t>
            </a:r>
            <a:r>
              <a:rPr lang="pt-PT" dirty="0"/>
              <a:t>.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/>
              <p:nvPr/>
            </p:nvSpPr>
            <p:spPr>
              <a:xfrm>
                <a:off x="5911804" y="2704748"/>
                <a:ext cx="3823767" cy="937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/>
                  <a:t>Las </a:t>
                </a:r>
                <a:r>
                  <a:rPr lang="en-GB" b="1" dirty="0"/>
                  <a:t>Variables</a:t>
                </a:r>
                <a:r>
                  <a:rPr lang="en-GB" dirty="0"/>
                  <a:t> </a:t>
                </a:r>
                <a:r>
                  <a:rPr lang="en-GB" dirty="0" err="1"/>
                  <a:t>aparecen</a:t>
                </a:r>
                <a:r>
                  <a:rPr lang="en-GB" dirty="0"/>
                  <a:t> </a:t>
                </a:r>
                <a:r>
                  <a:rPr lang="en-GB" b="1" dirty="0" err="1">
                    <a:solidFill>
                      <a:srgbClr val="FF0000"/>
                    </a:solidFill>
                  </a:rPr>
                  <a:t>sólo</a:t>
                </a:r>
                <a:r>
                  <a:rPr lang="en-GB" b="1" dirty="0">
                    <a:solidFill>
                      <a:srgbClr val="FF0000"/>
                    </a:solidFill>
                  </a:rPr>
                  <a:t> </a:t>
                </a:r>
                <a:r>
                  <a:rPr lang="en-GB" dirty="0"/>
                  <a:t>con </a:t>
                </a:r>
                <a:r>
                  <a:rPr lang="en-GB" dirty="0" err="1"/>
                  <a:t>potencia</a:t>
                </a:r>
                <a:r>
                  <a:rPr lang="en-GB" dirty="0"/>
                  <a:t> 1 – </a:t>
                </a:r>
                <a:r>
                  <a:rPr lang="en-US" dirty="0"/>
                  <a:t>el </a:t>
                </a:r>
                <a:r>
                  <a:rPr lang="en-US" dirty="0" err="1"/>
                  <a:t>exponente</a:t>
                </a:r>
                <a:r>
                  <a:rPr lang="en-US" dirty="0"/>
                  <a:t> de </a:t>
                </a:r>
                <a:r>
                  <a:rPr lang="en-US" dirty="0" err="1"/>
                  <a:t>cada</a:t>
                </a:r>
                <a:r>
                  <a:rPr lang="en-US" dirty="0"/>
                  <a:t> </a:t>
                </a:r>
                <a:r>
                  <a:rPr lang="en-US" dirty="0" err="1"/>
                  <a:t>incógnita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es 1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/>
                  <a:t>).</a:t>
                </a:r>
                <a:endParaRPr lang="en-GB" dirty="0"/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1804" y="2704748"/>
                <a:ext cx="3823767" cy="937757"/>
              </a:xfrm>
              <a:prstGeom prst="rect">
                <a:avLst/>
              </a:prstGeom>
              <a:blipFill>
                <a:blip r:embed="rId21"/>
                <a:stretch>
                  <a:fillRect l="-1116" t="-3896" r="-1276" b="-974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Retângulo: Cantos Arredondados 58">
            <a:extLst>
              <a:ext uri="{FF2B5EF4-FFF2-40B4-BE49-F238E27FC236}">
                <a16:creationId xmlns:a16="http://schemas.microsoft.com/office/drawing/2014/main" id="{83F641B4-CF3A-4207-9971-7DA722D61DF2}"/>
              </a:ext>
            </a:extLst>
          </p:cNvPr>
          <p:cNvSpPr/>
          <p:nvPr/>
        </p:nvSpPr>
        <p:spPr>
          <a:xfrm>
            <a:off x="6734869" y="1560936"/>
            <a:ext cx="974440" cy="3709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0" name="Conexão reta unidirecional 59">
            <a:extLst>
              <a:ext uri="{FF2B5EF4-FFF2-40B4-BE49-F238E27FC236}">
                <a16:creationId xmlns:a16="http://schemas.microsoft.com/office/drawing/2014/main" id="{BA7C7D78-4432-40CF-9E54-6153A5559407}"/>
              </a:ext>
            </a:extLst>
          </p:cNvPr>
          <p:cNvCxnSpPr>
            <a:cxnSpLocks/>
          </p:cNvCxnSpPr>
          <p:nvPr/>
        </p:nvCxnSpPr>
        <p:spPr>
          <a:xfrm flipH="1">
            <a:off x="4296270" y="3202906"/>
            <a:ext cx="1786261" cy="715504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extLst>
              <a:ext uri="{FF2B5EF4-FFF2-40B4-BE49-F238E27FC236}">
                <a16:creationId xmlns:a16="http://schemas.microsoft.com/office/drawing/2014/main" id="{48EFAB4D-4554-40D0-B3CE-9A7A98BB0CC1}"/>
              </a:ext>
            </a:extLst>
          </p:cNvPr>
          <p:cNvSpPr/>
          <p:nvPr/>
        </p:nvSpPr>
        <p:spPr>
          <a:xfrm>
            <a:off x="3749679" y="3918541"/>
            <a:ext cx="466722" cy="50626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5983AC66-141E-4780-A616-ED99D1181227}"/>
              </a:ext>
            </a:extLst>
          </p:cNvPr>
          <p:cNvCxnSpPr>
            <a:cxnSpLocks/>
          </p:cNvCxnSpPr>
          <p:nvPr/>
        </p:nvCxnSpPr>
        <p:spPr>
          <a:xfrm>
            <a:off x="6271828" y="3025602"/>
            <a:ext cx="334680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5A62355C-D8CA-43C3-B7DF-12087C276A5C}"/>
              </a:ext>
            </a:extLst>
          </p:cNvPr>
          <p:cNvCxnSpPr>
            <a:cxnSpLocks/>
          </p:cNvCxnSpPr>
          <p:nvPr/>
        </p:nvCxnSpPr>
        <p:spPr>
          <a:xfrm>
            <a:off x="6271828" y="3296443"/>
            <a:ext cx="73265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reeform 18">
            <a:extLst>
              <a:ext uri="{FF2B5EF4-FFF2-40B4-BE49-F238E27FC236}">
                <a16:creationId xmlns:a16="http://schemas.microsoft.com/office/drawing/2014/main" id="{A089FB3F-4C44-4D5E-85B0-0CD615B68FDE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10244164" y="2945837"/>
            <a:ext cx="391328" cy="392314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64" name="CuadroTexto 18">
            <a:extLst>
              <a:ext uri="{FF2B5EF4-FFF2-40B4-BE49-F238E27FC236}">
                <a16:creationId xmlns:a16="http://schemas.microsoft.com/office/drawing/2014/main" id="{2F5E62A3-2986-4F53-8FA8-6DF203EA9DA7}"/>
              </a:ext>
            </a:extLst>
          </p:cNvPr>
          <p:cNvSpPr txBox="1"/>
          <p:nvPr/>
        </p:nvSpPr>
        <p:spPr>
          <a:xfrm>
            <a:off x="5870088" y="4730005"/>
            <a:ext cx="3915659" cy="1785104"/>
          </a:xfrm>
          <a:prstGeom prst="rect">
            <a:avLst/>
          </a:prstGeom>
          <a:noFill/>
          <a:ln>
            <a:solidFill>
              <a:srgbClr val="29A6FF"/>
            </a:solidFill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000" dirty="0"/>
              <a:t>¡</a:t>
            </a:r>
            <a:r>
              <a:rPr lang="en-US" sz="2000" dirty="0" err="1"/>
              <a:t>Tenga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cuenta</a:t>
            </a:r>
            <a:r>
              <a:rPr lang="en-US" sz="2000" dirty="0"/>
              <a:t> que una </a:t>
            </a:r>
            <a:r>
              <a:rPr lang="en-US" sz="2000" dirty="0" err="1"/>
              <a:t>potencia</a:t>
            </a:r>
            <a:r>
              <a:rPr lang="en-US" sz="2000" dirty="0"/>
              <a:t> con </a:t>
            </a:r>
            <a:r>
              <a:rPr lang="en-US" sz="2000" dirty="0" err="1"/>
              <a:t>exponente</a:t>
            </a:r>
            <a:r>
              <a:rPr lang="en-US" sz="2000" dirty="0"/>
              <a:t> </a:t>
            </a:r>
            <a:r>
              <a:rPr lang="en-US" sz="2000" dirty="0" err="1"/>
              <a:t>entero</a:t>
            </a:r>
            <a:r>
              <a:rPr lang="en-US" sz="2000" dirty="0"/>
              <a:t> mayor que 1 </a:t>
            </a:r>
            <a:r>
              <a:rPr lang="en-US" sz="2000" dirty="0" err="1"/>
              <a:t>representa</a:t>
            </a:r>
            <a:r>
              <a:rPr lang="en-US" sz="2000" dirty="0"/>
              <a:t> un </a:t>
            </a:r>
            <a:r>
              <a:rPr lang="en-US" sz="2000" dirty="0" err="1"/>
              <a:t>producto</a:t>
            </a:r>
            <a:r>
              <a:rPr lang="en-US" sz="2000" dirty="0"/>
              <a:t>! </a:t>
            </a:r>
          </a:p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000" dirty="0" err="1"/>
              <a:t>Así</a:t>
            </a:r>
            <a:r>
              <a:rPr lang="en-US" sz="2000" dirty="0"/>
              <a:t>, es </a:t>
            </a:r>
            <a:r>
              <a:rPr lang="en-US" sz="2000" dirty="0" err="1"/>
              <a:t>fácil</a:t>
            </a:r>
            <a:r>
              <a:rPr lang="en-US" sz="2000" dirty="0"/>
              <a:t> de </a:t>
            </a:r>
            <a:r>
              <a:rPr lang="en-US" sz="2000" dirty="0" err="1"/>
              <a:t>comprobar</a:t>
            </a:r>
            <a:r>
              <a:rPr lang="en-US" sz="2000" dirty="0"/>
              <a:t> las “</a:t>
            </a:r>
            <a:r>
              <a:rPr lang="en-US" sz="2000" dirty="0" err="1"/>
              <a:t>potencias</a:t>
            </a:r>
            <a:r>
              <a:rPr lang="en-US" sz="2000" dirty="0"/>
              <a:t>” de la </a:t>
            </a:r>
            <a:r>
              <a:rPr lang="en-US" sz="2000" dirty="0" err="1"/>
              <a:t>lista</a:t>
            </a:r>
            <a:r>
              <a:rPr lang="en-US" sz="2000" dirty="0"/>
              <a:t>.</a:t>
            </a:r>
          </a:p>
        </p:txBody>
      </p:sp>
      <p:cxnSp>
        <p:nvCxnSpPr>
          <p:cNvPr id="65" name="Conexão reta unidirecional 64">
            <a:extLst>
              <a:ext uri="{FF2B5EF4-FFF2-40B4-BE49-F238E27FC236}">
                <a16:creationId xmlns:a16="http://schemas.microsoft.com/office/drawing/2014/main" id="{8DF2F1C0-A369-418A-A19F-DA4A72F1303C}"/>
              </a:ext>
            </a:extLst>
          </p:cNvPr>
          <p:cNvCxnSpPr>
            <a:cxnSpLocks/>
          </p:cNvCxnSpPr>
          <p:nvPr/>
        </p:nvCxnSpPr>
        <p:spPr>
          <a:xfrm flipH="1">
            <a:off x="4216401" y="1897207"/>
            <a:ext cx="2203034" cy="190268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agem 36">
            <a:extLst>
              <a:ext uri="{FF2B5EF4-FFF2-40B4-BE49-F238E27FC236}">
                <a16:creationId xmlns:a16="http://schemas.microsoft.com/office/drawing/2014/main" id="{7A6D348D-34A2-4155-8C3C-67A8C978151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60"/>
          <a:stretch/>
        </p:blipFill>
        <p:spPr>
          <a:xfrm flipH="1">
            <a:off x="10110429" y="4655018"/>
            <a:ext cx="1508760" cy="1908342"/>
          </a:xfrm>
          <a:prstGeom prst="rect">
            <a:avLst/>
          </a:prstGeom>
        </p:spPr>
      </p:pic>
      <p:sp>
        <p:nvSpPr>
          <p:cNvPr id="67" name="Freeform 18">
            <a:extLst>
              <a:ext uri="{FF2B5EF4-FFF2-40B4-BE49-F238E27FC236}">
                <a16:creationId xmlns:a16="http://schemas.microsoft.com/office/drawing/2014/main" id="{4D9C1875-7FA8-47DC-959A-D0AC6B57E8A7}"/>
              </a:ext>
            </a:extLst>
          </p:cNvPr>
          <p:cNvSpPr>
            <a:spLocks noChangeAspect="1" noEditPoints="1"/>
          </p:cNvSpPr>
          <p:nvPr>
            <p:custDataLst>
              <p:tags r:id="rId4"/>
            </p:custDataLst>
          </p:nvPr>
        </p:nvSpPr>
        <p:spPr bwMode="auto">
          <a:xfrm>
            <a:off x="10260709" y="1779230"/>
            <a:ext cx="391328" cy="392314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51" name="Retângulo: Cantos Arredondados 23">
            <a:hlinkClick r:id="rId23" action="ppaction://hlinksldjump"/>
            <a:extLst>
              <a:ext uri="{FF2B5EF4-FFF2-40B4-BE49-F238E27FC236}">
                <a16:creationId xmlns:a16="http://schemas.microsoft.com/office/drawing/2014/main" id="{0A35F718-7812-4569-AB67-545DA2A9D0AF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8" name="Retângulo: Cantos Arredondados 24">
            <a:hlinkClick r:id="rId24" action="ppaction://hlinksldjump"/>
            <a:extLst>
              <a:ext uri="{FF2B5EF4-FFF2-40B4-BE49-F238E27FC236}">
                <a16:creationId xmlns:a16="http://schemas.microsoft.com/office/drawing/2014/main" id="{86E9F50A-CFA6-475B-B656-FBD213E6034B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9" name="Retângulo: Cantos Arredondados 25">
            <a:hlinkClick r:id="rId25" action="ppaction://hlinksldjump"/>
            <a:extLst>
              <a:ext uri="{FF2B5EF4-FFF2-40B4-BE49-F238E27FC236}">
                <a16:creationId xmlns:a16="http://schemas.microsoft.com/office/drawing/2014/main" id="{64751344-A648-4359-A17E-348C97D147D9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80" name="Retângulo: Cantos Arredondados 20">
            <a:hlinkClick r:id="rId26" action="ppaction://hlinksldjump"/>
            <a:extLst>
              <a:ext uri="{FF2B5EF4-FFF2-40B4-BE49-F238E27FC236}">
                <a16:creationId xmlns:a16="http://schemas.microsoft.com/office/drawing/2014/main" id="{4592B4BA-A255-4BCC-BA2A-F093476B3DBE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1" name="Retângulo: Cantos Arredondados 21">
            <a:hlinkClick r:id="rId27" action="ppaction://hlinksldjump"/>
            <a:extLst>
              <a:ext uri="{FF2B5EF4-FFF2-40B4-BE49-F238E27FC236}">
                <a16:creationId xmlns:a16="http://schemas.microsoft.com/office/drawing/2014/main" id="{B57F599B-9078-4294-A753-2683E72ED3EF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2" name="Retângulo: Cantos Arredondados 22">
            <a:hlinkClick r:id="rId28" action="ppaction://hlinksldjump"/>
            <a:extLst>
              <a:ext uri="{FF2B5EF4-FFF2-40B4-BE49-F238E27FC236}">
                <a16:creationId xmlns:a16="http://schemas.microsoft.com/office/drawing/2014/main" id="{36FA4588-6F21-4A66-95BA-82E93CA14BD0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39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5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50" grpId="0" animBg="1"/>
      <p:bldP spid="59" grpId="0" animBg="1"/>
      <p:bldP spid="61" grpId="0" animBg="1"/>
      <p:bldP spid="63" grpId="0" animBg="1"/>
      <p:bldP spid="64" grpId="0" animBg="1"/>
      <p:bldP spid="6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435599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493817" y="670455"/>
            <a:ext cx="846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Ejemplos</a:t>
            </a:r>
            <a:r>
              <a:rPr lang="en-US" sz="2400" b="1" u="sng" dirty="0">
                <a:solidFill>
                  <a:srgbClr val="29A6FF"/>
                </a:solidFill>
              </a:rPr>
              <a:t>:</a:t>
            </a:r>
            <a:endParaRPr lang="en-US" sz="2400" b="1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9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10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11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7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9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20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7" name="Seta: Para a Direita 46">
            <a:extLst>
              <a:ext uri="{FF2B5EF4-FFF2-40B4-BE49-F238E27FC236}">
                <a16:creationId xmlns:a16="http://schemas.microsoft.com/office/drawing/2014/main" id="{73BF0F4B-8441-475B-806C-AA67B278C41E}"/>
              </a:ext>
            </a:extLst>
          </p:cNvPr>
          <p:cNvSpPr/>
          <p:nvPr/>
        </p:nvSpPr>
        <p:spPr>
          <a:xfrm>
            <a:off x="5913021" y="2099592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A4A7BD1-5D52-4418-944E-4DA21DB06935}"/>
              </a:ext>
            </a:extLst>
          </p:cNvPr>
          <p:cNvSpPr/>
          <p:nvPr/>
        </p:nvSpPr>
        <p:spPr>
          <a:xfrm>
            <a:off x="6352913" y="201949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2" name="CuadroTexto 16">
            <a:extLst>
              <a:ext uri="{FF2B5EF4-FFF2-40B4-BE49-F238E27FC236}">
                <a16:creationId xmlns:a16="http://schemas.microsoft.com/office/drawing/2014/main" id="{FCBAE484-78E1-417F-B4F7-97249F08DECB}"/>
              </a:ext>
            </a:extLst>
          </p:cNvPr>
          <p:cNvSpPr txBox="1"/>
          <p:nvPr/>
        </p:nvSpPr>
        <p:spPr>
          <a:xfrm>
            <a:off x="6352913" y="198809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6" name="CuadroTexto 16">
            <a:extLst>
              <a:ext uri="{FF2B5EF4-FFF2-40B4-BE49-F238E27FC236}">
                <a16:creationId xmlns:a16="http://schemas.microsoft.com/office/drawing/2014/main" id="{1EFE764B-CA89-42EC-941D-171D550DB4B6}"/>
              </a:ext>
            </a:extLst>
          </p:cNvPr>
          <p:cNvSpPr txBox="1"/>
          <p:nvPr/>
        </p:nvSpPr>
        <p:spPr>
          <a:xfrm>
            <a:off x="6352913" y="1338035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id="{29982ECD-8058-41DE-A56D-B15FA6815876}"/>
              </a:ext>
            </a:extLst>
          </p:cNvPr>
          <p:cNvSpPr/>
          <p:nvPr/>
        </p:nvSpPr>
        <p:spPr>
          <a:xfrm>
            <a:off x="5927651" y="270842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477ECE36-75D7-4F70-85B1-64338446C60D}"/>
              </a:ext>
            </a:extLst>
          </p:cNvPr>
          <p:cNvSpPr/>
          <p:nvPr/>
        </p:nvSpPr>
        <p:spPr>
          <a:xfrm>
            <a:off x="6367543" y="262832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2" name="CuadroTexto 16">
            <a:extLst>
              <a:ext uri="{FF2B5EF4-FFF2-40B4-BE49-F238E27FC236}">
                <a16:creationId xmlns:a16="http://schemas.microsoft.com/office/drawing/2014/main" id="{37130B73-6673-4792-BA87-6A8460A39F99}"/>
              </a:ext>
            </a:extLst>
          </p:cNvPr>
          <p:cNvSpPr txBox="1"/>
          <p:nvPr/>
        </p:nvSpPr>
        <p:spPr>
          <a:xfrm>
            <a:off x="6367543" y="258300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45" name="Seta: Para a Direita 44">
            <a:extLst>
              <a:ext uri="{FF2B5EF4-FFF2-40B4-BE49-F238E27FC236}">
                <a16:creationId xmlns:a16="http://schemas.microsoft.com/office/drawing/2014/main" id="{C9D80CA5-72E6-4AD3-A168-CB3014750B66}"/>
              </a:ext>
            </a:extLst>
          </p:cNvPr>
          <p:cNvSpPr/>
          <p:nvPr/>
        </p:nvSpPr>
        <p:spPr>
          <a:xfrm>
            <a:off x="5911805" y="4733807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1DEFEAB3-11FF-4335-A056-A33591B520EF}"/>
              </a:ext>
            </a:extLst>
          </p:cNvPr>
          <p:cNvSpPr/>
          <p:nvPr/>
        </p:nvSpPr>
        <p:spPr>
          <a:xfrm>
            <a:off x="6351697" y="4653711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6" name="Seta: Para a Direita 55">
            <a:extLst>
              <a:ext uri="{FF2B5EF4-FFF2-40B4-BE49-F238E27FC236}">
                <a16:creationId xmlns:a16="http://schemas.microsoft.com/office/drawing/2014/main" id="{B1DD8BBA-A6F0-439C-89A2-6A2DCAF3B6F5}"/>
              </a:ext>
            </a:extLst>
          </p:cNvPr>
          <p:cNvSpPr/>
          <p:nvPr/>
        </p:nvSpPr>
        <p:spPr>
          <a:xfrm>
            <a:off x="5911805" y="333815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51056DB-33E6-4145-8B83-A9B589DB250C}"/>
              </a:ext>
            </a:extLst>
          </p:cNvPr>
          <p:cNvSpPr/>
          <p:nvPr/>
        </p:nvSpPr>
        <p:spPr>
          <a:xfrm>
            <a:off x="6351697" y="325805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8" name="CuadroTexto 16">
            <a:extLst>
              <a:ext uri="{FF2B5EF4-FFF2-40B4-BE49-F238E27FC236}">
                <a16:creationId xmlns:a16="http://schemas.microsoft.com/office/drawing/2014/main" id="{D90B13F9-FAD3-4F80-93B7-13D5E5AD45B4}"/>
              </a:ext>
            </a:extLst>
          </p:cNvPr>
          <p:cNvSpPr txBox="1"/>
          <p:nvPr/>
        </p:nvSpPr>
        <p:spPr>
          <a:xfrm>
            <a:off x="6367543" y="320290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3BBAE217-7852-4C66-86A3-91443F15ED1F}"/>
              </a:ext>
            </a:extLst>
          </p:cNvPr>
          <p:cNvSpPr/>
          <p:nvPr/>
        </p:nvSpPr>
        <p:spPr>
          <a:xfrm>
            <a:off x="5871904" y="1119779"/>
            <a:ext cx="4144127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COMPRUEBE la “</a:t>
            </a:r>
            <a:r>
              <a:rPr lang="en-GB" sz="2000" b="1" dirty="0" err="1"/>
              <a:t>lista</a:t>
            </a:r>
            <a:r>
              <a:rPr lang="en-GB" sz="2000" b="1" dirty="0"/>
              <a:t>”</a:t>
            </a:r>
          </a:p>
          <a:p>
            <a:pPr algn="just">
              <a:spcAft>
                <a:spcPts val="600"/>
              </a:spcAft>
            </a:pPr>
            <a:endParaRPr lang="en-GB" sz="2000" b="1" dirty="0"/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D5086A54-4462-4512-84CC-48363AD7A040}"/>
              </a:ext>
            </a:extLst>
          </p:cNvPr>
          <p:cNvSpPr/>
          <p:nvPr/>
        </p:nvSpPr>
        <p:spPr>
          <a:xfrm>
            <a:off x="5870089" y="1548330"/>
            <a:ext cx="41120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No</a:t>
            </a:r>
            <a:r>
              <a:rPr lang="en-US" b="1" dirty="0"/>
              <a:t> </a:t>
            </a:r>
            <a:r>
              <a:rPr lang="en-US" b="1" dirty="0" err="1"/>
              <a:t>productos</a:t>
            </a:r>
            <a:r>
              <a:rPr lang="en-US" b="1" dirty="0"/>
              <a:t> </a:t>
            </a:r>
            <a:r>
              <a:rPr lang="en-US" dirty="0"/>
              <a:t>o </a:t>
            </a:r>
            <a:r>
              <a:rPr lang="en-US" b="1" dirty="0" err="1"/>
              <a:t>raíces</a:t>
            </a:r>
            <a:r>
              <a:rPr lang="en-US" dirty="0"/>
              <a:t> de las variables y las variables</a:t>
            </a:r>
            <a:r>
              <a:rPr lang="en-US" b="1" dirty="0">
                <a:solidFill>
                  <a:srgbClr val="FF0000"/>
                </a:solidFill>
              </a:rPr>
              <a:t> no </a:t>
            </a:r>
            <a:r>
              <a:rPr lang="en-US" dirty="0" err="1"/>
              <a:t>aparecen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funciones</a:t>
            </a:r>
            <a:r>
              <a:rPr lang="en-US" dirty="0"/>
              <a:t> </a:t>
            </a:r>
            <a:r>
              <a:rPr lang="en-US" b="1" i="1" dirty="0" err="1"/>
              <a:t>trigonométricas</a:t>
            </a:r>
            <a:r>
              <a:rPr lang="en-US" dirty="0"/>
              <a:t>, </a:t>
            </a:r>
            <a:r>
              <a:rPr lang="en-US" b="1" i="1" dirty="0" err="1"/>
              <a:t>exponenciales</a:t>
            </a:r>
            <a:r>
              <a:rPr lang="en-US" dirty="0"/>
              <a:t> o </a:t>
            </a:r>
            <a:r>
              <a:rPr lang="en-US" b="1" i="1" dirty="0" err="1"/>
              <a:t>logarítmicas</a:t>
            </a:r>
            <a:r>
              <a:rPr lang="pt-PT" dirty="0"/>
              <a:t>.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/>
              <p:nvPr/>
            </p:nvSpPr>
            <p:spPr>
              <a:xfrm>
                <a:off x="5870088" y="2705118"/>
                <a:ext cx="4144127" cy="937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/>
                  <a:t>Las </a:t>
                </a:r>
                <a:r>
                  <a:rPr lang="en-GB" b="1" dirty="0"/>
                  <a:t>Variables</a:t>
                </a:r>
                <a:r>
                  <a:rPr lang="en-GB" dirty="0"/>
                  <a:t> </a:t>
                </a:r>
                <a:r>
                  <a:rPr lang="en-GB" dirty="0" err="1"/>
                  <a:t>aparecen</a:t>
                </a:r>
                <a:r>
                  <a:rPr lang="en-GB" dirty="0"/>
                  <a:t> </a:t>
                </a:r>
                <a:r>
                  <a:rPr lang="en-GB" b="1" dirty="0" err="1">
                    <a:solidFill>
                      <a:srgbClr val="FF0000"/>
                    </a:solidFill>
                  </a:rPr>
                  <a:t>sólo</a:t>
                </a:r>
                <a:r>
                  <a:rPr lang="en-GB" b="1" dirty="0">
                    <a:solidFill>
                      <a:srgbClr val="FF0000"/>
                    </a:solidFill>
                  </a:rPr>
                  <a:t> </a:t>
                </a:r>
                <a:r>
                  <a:rPr lang="en-GB" dirty="0"/>
                  <a:t>con </a:t>
                </a:r>
                <a:r>
                  <a:rPr lang="en-GB" dirty="0" err="1"/>
                  <a:t>potencia</a:t>
                </a:r>
                <a:r>
                  <a:rPr lang="en-GB" dirty="0"/>
                  <a:t> 1 – </a:t>
                </a:r>
                <a:r>
                  <a:rPr lang="en-US" dirty="0"/>
                  <a:t>el </a:t>
                </a:r>
                <a:r>
                  <a:rPr lang="en-US" dirty="0" err="1"/>
                  <a:t>exponente</a:t>
                </a:r>
                <a:r>
                  <a:rPr lang="en-US" dirty="0"/>
                  <a:t> de </a:t>
                </a:r>
                <a:r>
                  <a:rPr lang="en-US" dirty="0" err="1"/>
                  <a:t>cada</a:t>
                </a:r>
                <a:r>
                  <a:rPr lang="en-US" dirty="0"/>
                  <a:t> </a:t>
                </a:r>
                <a:r>
                  <a:rPr lang="en-US" dirty="0" err="1"/>
                  <a:t>incógnita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es 1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/>
                  <a:t>).</a:t>
                </a:r>
                <a:endParaRPr lang="en-GB" dirty="0"/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8" y="2705118"/>
                <a:ext cx="4144127" cy="937757"/>
              </a:xfrm>
              <a:prstGeom prst="rect">
                <a:avLst/>
              </a:prstGeom>
              <a:blipFill>
                <a:blip r:embed="rId21"/>
                <a:stretch>
                  <a:fillRect l="-1029" t="-3896" r="-1176" b="-974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Seta: Para a Direita 50">
            <a:extLst>
              <a:ext uri="{FF2B5EF4-FFF2-40B4-BE49-F238E27FC236}">
                <a16:creationId xmlns:a16="http://schemas.microsoft.com/office/drawing/2014/main" id="{E216399D-3ED4-4FD7-ACE8-9A231D507EF6}"/>
              </a:ext>
            </a:extLst>
          </p:cNvPr>
          <p:cNvSpPr/>
          <p:nvPr/>
        </p:nvSpPr>
        <p:spPr>
          <a:xfrm>
            <a:off x="5911805" y="4060549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959965F-2037-407C-A5F0-8849D4D50549}"/>
              </a:ext>
            </a:extLst>
          </p:cNvPr>
          <p:cNvSpPr/>
          <p:nvPr/>
        </p:nvSpPr>
        <p:spPr>
          <a:xfrm>
            <a:off x="6351697" y="3980453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68" name="CuadroTexto 16">
            <a:extLst>
              <a:ext uri="{FF2B5EF4-FFF2-40B4-BE49-F238E27FC236}">
                <a16:creationId xmlns:a16="http://schemas.microsoft.com/office/drawing/2014/main" id="{95758051-BBD2-4DB8-A70F-4E250E4D8659}"/>
              </a:ext>
            </a:extLst>
          </p:cNvPr>
          <p:cNvSpPr txBox="1"/>
          <p:nvPr/>
        </p:nvSpPr>
        <p:spPr>
          <a:xfrm>
            <a:off x="6367543" y="3925304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¡NO LINEAL!...</a:t>
            </a:r>
          </a:p>
        </p:txBody>
      </p:sp>
      <p:sp>
        <p:nvSpPr>
          <p:cNvPr id="69" name="Freeform 23">
            <a:extLst>
              <a:ext uri="{FF2B5EF4-FFF2-40B4-BE49-F238E27FC236}">
                <a16:creationId xmlns:a16="http://schemas.microsoft.com/office/drawing/2014/main" id="{B841EBDD-5A30-447B-83D4-2168283BD51A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10228660" y="1830885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70" name="Freeform 23">
            <a:extLst>
              <a:ext uri="{FF2B5EF4-FFF2-40B4-BE49-F238E27FC236}">
                <a16:creationId xmlns:a16="http://schemas.microsoft.com/office/drawing/2014/main" id="{1F6E0E35-E29A-4B0E-A688-D6515F8D42BB}"/>
              </a:ext>
            </a:extLst>
          </p:cNvPr>
          <p:cNvSpPr>
            <a:spLocks noChangeAspect="1" noEditPoints="1"/>
          </p:cNvSpPr>
          <p:nvPr>
            <p:custDataLst>
              <p:tags r:id="rId3"/>
            </p:custDataLst>
          </p:nvPr>
        </p:nvSpPr>
        <p:spPr bwMode="auto">
          <a:xfrm>
            <a:off x="10205328" y="3002167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71" name="CuadroTexto 16">
            <a:extLst>
              <a:ext uri="{FF2B5EF4-FFF2-40B4-BE49-F238E27FC236}">
                <a16:creationId xmlns:a16="http://schemas.microsoft.com/office/drawing/2014/main" id="{8BCE824E-6B67-43E3-936B-66D15581B8D9}"/>
              </a:ext>
            </a:extLst>
          </p:cNvPr>
          <p:cNvSpPr txBox="1"/>
          <p:nvPr/>
        </p:nvSpPr>
        <p:spPr>
          <a:xfrm>
            <a:off x="6367543" y="4622311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¡LINEAL!...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CuadroTexto 18">
                <a:extLst>
                  <a:ext uri="{FF2B5EF4-FFF2-40B4-BE49-F238E27FC236}">
                    <a16:creationId xmlns:a16="http://schemas.microsoft.com/office/drawing/2014/main" id="{670C61C8-F406-482D-9A25-05A538A35D05}"/>
                  </a:ext>
                </a:extLst>
              </p:cNvPr>
              <p:cNvSpPr txBox="1"/>
              <p:nvPr/>
            </p:nvSpPr>
            <p:spPr>
              <a:xfrm>
                <a:off x="5911805" y="5361994"/>
                <a:ext cx="3965550" cy="1044645"/>
              </a:xfrm>
              <a:prstGeom prst="rect">
                <a:avLst/>
              </a:prstGeom>
              <a:noFill/>
              <a:ln>
                <a:solidFill>
                  <a:srgbClr val="29A6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spcAft>
                    <a:spcPts val="1200"/>
                  </a:spcAft>
                  <a:buClr>
                    <a:srgbClr val="29A6FF"/>
                  </a:buClr>
                  <a:buSzPct val="120000"/>
                </a:pPr>
                <a:r>
                  <a:rPr lang="en-US" sz="2000" dirty="0"/>
                  <a:t>¡</a:t>
                </a:r>
                <a:r>
                  <a:rPr lang="en-US" sz="2000" dirty="0" err="1"/>
                  <a:t>Tenga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en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cuenta</a:t>
                </a:r>
                <a:r>
                  <a:rPr lang="en-US" sz="2000" dirty="0"/>
                  <a:t> que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pt-P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 es una </a:t>
                </a:r>
                <a:r>
                  <a:rPr lang="en-US" sz="2000" dirty="0" err="1"/>
                  <a:t>constante</a:t>
                </a:r>
                <a:r>
                  <a:rPr lang="en-US" sz="2000" dirty="0"/>
                  <a:t> real y es el </a:t>
                </a:r>
                <a:r>
                  <a:rPr lang="en-US" sz="2000" b="1" dirty="0" err="1"/>
                  <a:t>término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constante</a:t>
                </a:r>
                <a:r>
                  <a:rPr lang="en-US" sz="2000" b="1" dirty="0"/>
                  <a:t> </a:t>
                </a:r>
                <a:r>
                  <a:rPr lang="en-US" sz="2000" dirty="0"/>
                  <a:t>de la </a:t>
                </a:r>
                <a:r>
                  <a:rPr lang="en-US" sz="2000" dirty="0" err="1"/>
                  <a:t>ecuación</a:t>
                </a:r>
                <a:r>
                  <a:rPr lang="en-US" sz="2000" dirty="0"/>
                  <a:t>!</a:t>
                </a:r>
              </a:p>
            </p:txBody>
          </p:sp>
        </mc:Choice>
        <mc:Fallback xmlns="">
          <p:sp>
            <p:nvSpPr>
              <p:cNvPr id="73" name="CuadroTexto 18">
                <a:extLst>
                  <a:ext uri="{FF2B5EF4-FFF2-40B4-BE49-F238E27FC236}">
                    <a16:creationId xmlns:a16="http://schemas.microsoft.com/office/drawing/2014/main" id="{670C61C8-F406-482D-9A25-05A538A35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1805" y="5361994"/>
                <a:ext cx="3965550" cy="1044645"/>
              </a:xfrm>
              <a:prstGeom prst="rect">
                <a:avLst/>
              </a:prstGeom>
              <a:blipFill>
                <a:blip r:embed="rId22"/>
                <a:stretch>
                  <a:fillRect l="-1534" r="-1380" b="-9249"/>
                </a:stretch>
              </a:blipFill>
              <a:ln>
                <a:solidFill>
                  <a:srgbClr val="29A6F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Retângulo: Cantos Arredondados 73">
            <a:extLst>
              <a:ext uri="{FF2B5EF4-FFF2-40B4-BE49-F238E27FC236}">
                <a16:creationId xmlns:a16="http://schemas.microsoft.com/office/drawing/2014/main" id="{CA2B690E-50D9-402D-9AD1-0844702866FD}"/>
              </a:ext>
            </a:extLst>
          </p:cNvPr>
          <p:cNvSpPr/>
          <p:nvPr/>
        </p:nvSpPr>
        <p:spPr>
          <a:xfrm>
            <a:off x="4154572" y="4574253"/>
            <a:ext cx="466722" cy="506269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97D9139-0BA2-4DBC-8795-2DC007DF7EC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3268"/>
          <a:stretch/>
        </p:blipFill>
        <p:spPr>
          <a:xfrm flipH="1">
            <a:off x="10112036" y="4887561"/>
            <a:ext cx="1488757" cy="1679439"/>
          </a:xfrm>
          <a:prstGeom prst="rect">
            <a:avLst/>
          </a:prstGeom>
        </p:spPr>
      </p:pic>
      <p:sp>
        <p:nvSpPr>
          <p:cNvPr id="76" name="Retângulo: Cantos Arredondados 75">
            <a:extLst>
              <a:ext uri="{FF2B5EF4-FFF2-40B4-BE49-F238E27FC236}">
                <a16:creationId xmlns:a16="http://schemas.microsoft.com/office/drawing/2014/main" id="{CFB931FC-5702-4B23-BD81-10631C14832B}"/>
              </a:ext>
            </a:extLst>
          </p:cNvPr>
          <p:cNvSpPr/>
          <p:nvPr/>
        </p:nvSpPr>
        <p:spPr>
          <a:xfrm>
            <a:off x="8536494" y="5360689"/>
            <a:ext cx="402509" cy="436486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5" name="Conexão reta unidirecional 74">
            <a:extLst>
              <a:ext uri="{FF2B5EF4-FFF2-40B4-BE49-F238E27FC236}">
                <a16:creationId xmlns:a16="http://schemas.microsoft.com/office/drawing/2014/main" id="{8CEAC462-7BFA-4EBC-A599-CA32042F909B}"/>
              </a:ext>
            </a:extLst>
          </p:cNvPr>
          <p:cNvCxnSpPr>
            <a:cxnSpLocks/>
          </p:cNvCxnSpPr>
          <p:nvPr/>
        </p:nvCxnSpPr>
        <p:spPr>
          <a:xfrm flipH="1" flipV="1">
            <a:off x="4775202" y="4887563"/>
            <a:ext cx="3761291" cy="520353"/>
          </a:xfrm>
          <a:prstGeom prst="straightConnector1">
            <a:avLst/>
          </a:prstGeom>
          <a:ln w="1270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tângulo: Cantos Arredondados 23">
            <a:hlinkClick r:id="rId24" action="ppaction://hlinksldjump"/>
            <a:extLst>
              <a:ext uri="{FF2B5EF4-FFF2-40B4-BE49-F238E27FC236}">
                <a16:creationId xmlns:a16="http://schemas.microsoft.com/office/drawing/2014/main" id="{CAF998D6-D33E-48F3-9445-CBAC3FA08E85}"/>
              </a:ext>
            </a:extLst>
          </p:cNvPr>
          <p:cNvSpPr/>
          <p:nvPr/>
        </p:nvSpPr>
        <p:spPr>
          <a:xfrm>
            <a:off x="36000" y="973671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>
                <a:solidFill>
                  <a:schemeClr val="tx1"/>
                </a:solidFill>
              </a:rPr>
              <a:t>¿Qué es una Ecuación Lineal?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0" name="Retângulo: Cantos Arredondados 24">
            <a:hlinkClick r:id="rId25" action="ppaction://hlinksldjump"/>
            <a:extLst>
              <a:ext uri="{FF2B5EF4-FFF2-40B4-BE49-F238E27FC236}">
                <a16:creationId xmlns:a16="http://schemas.microsoft.com/office/drawing/2014/main" id="{C2BF0AA1-9B63-4E5B-8B48-7789CE1F8386}"/>
              </a:ext>
            </a:extLst>
          </p:cNvPr>
          <p:cNvSpPr/>
          <p:nvPr/>
        </p:nvSpPr>
        <p:spPr>
          <a:xfrm>
            <a:off x="36000" y="1841013"/>
            <a:ext cx="1727998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de </a:t>
            </a:r>
            <a:r>
              <a:rPr lang="en-GB" b="1" dirty="0" err="1">
                <a:solidFill>
                  <a:schemeClr val="tx1"/>
                </a:solidFill>
              </a:rPr>
              <a:t>Ecuaciones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2" name="Retângulo: Cantos Arredondados 25">
            <a:hlinkClick r:id="rId26" action="ppaction://hlinksldjump"/>
            <a:extLst>
              <a:ext uri="{FF2B5EF4-FFF2-40B4-BE49-F238E27FC236}">
                <a16:creationId xmlns:a16="http://schemas.microsoft.com/office/drawing/2014/main" id="{CE4C135B-FED2-4471-92F0-50ACCAE26AA7}"/>
              </a:ext>
            </a:extLst>
          </p:cNvPr>
          <p:cNvSpPr/>
          <p:nvPr/>
        </p:nvSpPr>
        <p:spPr>
          <a:xfrm>
            <a:off x="35999" y="2739745"/>
            <a:ext cx="1748067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y matrices</a:t>
            </a:r>
          </a:p>
        </p:txBody>
      </p:sp>
      <p:sp>
        <p:nvSpPr>
          <p:cNvPr id="83" name="Retângulo: Cantos Arredondados 20">
            <a:hlinkClick r:id="rId27" action="ppaction://hlinksldjump"/>
            <a:extLst>
              <a:ext uri="{FF2B5EF4-FFF2-40B4-BE49-F238E27FC236}">
                <a16:creationId xmlns:a16="http://schemas.microsoft.com/office/drawing/2014/main" id="{998199C5-BB42-4E79-A355-0FBD60AF0085}"/>
              </a:ext>
            </a:extLst>
          </p:cNvPr>
          <p:cNvSpPr/>
          <p:nvPr/>
        </p:nvSpPr>
        <p:spPr>
          <a:xfrm>
            <a:off x="16465" y="3621228"/>
            <a:ext cx="1767601" cy="95903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s-ES" b="1" dirty="0">
                <a:solidFill>
                  <a:schemeClr val="tx1"/>
                </a:solidFill>
              </a:rPr>
              <a:t>Compatibilidad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y número de Soluciones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4" name="Retângulo: Cantos Arredondados 21">
            <a:hlinkClick r:id="rId28" action="ppaction://hlinksldjump"/>
            <a:extLst>
              <a:ext uri="{FF2B5EF4-FFF2-40B4-BE49-F238E27FC236}">
                <a16:creationId xmlns:a16="http://schemas.microsoft.com/office/drawing/2014/main" id="{A70015FC-8B29-4355-9436-859348133AD1}"/>
              </a:ext>
            </a:extLst>
          </p:cNvPr>
          <p:cNvSpPr/>
          <p:nvPr/>
        </p:nvSpPr>
        <p:spPr>
          <a:xfrm>
            <a:off x="36000" y="4630805"/>
            <a:ext cx="1748066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Sistemas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Homogéneos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5" name="Retângulo: Cantos Arredondados 22">
            <a:hlinkClick r:id="rId29" action="ppaction://hlinksldjump"/>
            <a:extLst>
              <a:ext uri="{FF2B5EF4-FFF2-40B4-BE49-F238E27FC236}">
                <a16:creationId xmlns:a16="http://schemas.microsoft.com/office/drawing/2014/main" id="{97B5CC65-F533-4720-8A2E-3BEE5C3EBF7C}"/>
              </a:ext>
            </a:extLst>
          </p:cNvPr>
          <p:cNvSpPr/>
          <p:nvPr/>
        </p:nvSpPr>
        <p:spPr>
          <a:xfrm>
            <a:off x="29685" y="5518882"/>
            <a:ext cx="1754381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¡Inténtelo!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258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69" grpId="0" animBg="1"/>
      <p:bldP spid="70" grpId="0" animBg="1"/>
      <p:bldP spid="71" grpId="0" animBg="1"/>
      <p:bldP spid="73" grpId="0" animBg="1"/>
      <p:bldP spid="74" grpId="0" animBg="1"/>
      <p:bldP spid="7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FIRST_PUBLISH" val="1"/>
  <p:tag name="ISPRING_ULTRA_SCORM_COURSE_ID" val="BC5DEB91-4F40-4CE1-AF8C-24B471143239"/>
  <p:tag name="ISPRING_CMI5_LAUNCH_METHOD" val="any window"/>
  <p:tag name="ISPRINGCLOUDFOLDERID" val="1"/>
  <p:tag name="ISPRINGONLINEFOLDERID" val="1"/>
  <p:tag name="ISPRING_SCORM_RATE_SLIDES" val="0"/>
  <p:tag name="ISPRING_CURRENT_PLAYER_ID" val="universal"/>
  <p:tag name="ISPRING_PRESENTATION_COURSE_TITLE" val="Lesson_23"/>
  <p:tag name="ISPRING_LMS_API_VERSION" val="SCORM 1.2"/>
  <p:tag name="ISPRING_SCORM_RATE_QUIZZES" val="1"/>
  <p:tag name="ISPRING_SCORM_PASSING_SCORE" val="80.000000"/>
  <p:tag name="ISPRING_PLAYERS_CUSTOMIZATION_2" val="UEsDBBQAAgAIAJO+llA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qY0RS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6mNEUray98ilAAAAggEAAC4AAAB1bml2ZXJzYWwvcGxheWJhY2tfYW5kX25hdmlnYXRpb25fc2V0dGluZ3MueG1sdZDBCoMwEETvfoV/UOg5BHoubYX6AyuOEoiJZFfBv28iakubHnfezC47iiFiXM+6KEtFk/inUBAtYYI6vedEmWZcnBlIjHdRFvDmy5GUsN6PVQDDyYp0R5aj/0ffj1eWlmMR7/YMyQdqM0Cfc4GVpJCj2fSrVi8jdBcQD3yJyQdHjcUVS+MptPfDsH38F6ds/GwacPMtNKf2HjOCOn2oRaxs7/0FUEsDBBQAAgAIAOpjRFLQvS+0TgQAAIcVAAAnAAAAdW5pdmVyc2FsL2ZsYXNoX3B1Ymxpc2hpbmdfc2V0dGluZ3MueG1s5Vjdbts2FL73UxAaelkraZMlNWQHmS0jRh07s5SuwTAEtERbXChSFSmn7tWeZg+2J9mhaCt24rR0FgPpehEkOjznO4ff+SFD7+RzytCM5JIK3nT263sOIjwSMeXTpnMZdl8fO0gqzGPMBCdNhwsHnbRqXlaMGZVJQJQCVYkAhstGpppOolTWcN3b29s6lVmuVwUrFODLeiRSN8uJJFyR3M0YnsMvNc+IdBYIFgDwkwq+MGvVagh5BulcxAUjiMYQOad6U5h1GZaJ4xq1MY5uprkoeNwWTOQon46bzk9tv7PfebvUMVAdmhKuOZEtEGqxauA4pjoKzAL6haCE0GkC4R4dOOiWxippOm8ONApouw9RSmyzdaxR2gI44GoBnxKFY6yw+TT+FPms5FJgRPGc45RGIawgvf+m0wmvg36v418PhqEfXJ+F530TwxZGof8x3MIo7IV9fxt9W/izqwt/1O8N3l+Hw2E/7F3cWQGja4R47jpjHjArijwiFWGeSop0zDFlUKP3aJREQZUznE9JKLoUkjjBTBIH/ZmR6a8FZlTNoRn2oBluCMlOZUYiNdJpazoqL4hzB2cAITDIZVUSh++qkjg6Xtu6a7zfbWtjlB5WCkcJFA/IytA8d1W0VKO6jXCk6AwKk9zb5KRgLCiyTOSqpYMufa8KqxgegfEmgq8xp7/RWLC44oukYxIPcEpWOi64obwLmvsOmkCOGTA5zAhHAebQ5VQBu1EFIIuxVFSV3d1daJ/mFDMEeDCGCDoPHrAdJTiXa0mtEqt7K2r9PhCKyD8M20b0qGrAKHjRpWWl/5soWIzmokCM3oCdQFB5RQp/JQSt9jea5CItpTCBFJKlmxkltyQ+sXF0BS7SAixh3GWMKOPhU0G/oDGZiBxwCZ7BcAQ5lQa/vhVwhqW8A8XLGF+Zru0NOv7HV3qDOJ5hHm0JDuVK0kztBB/PERdqaQd0RLiQpExKTONyzWZv9aenoeoYyPMzZWMNX9K0YPg54StCVqB3mPLdeNkm8d+MwNptgmdlo+vmLaGhxSmkxGDCQgTTjvLFhLUAjDBHgrM5whEcWFKPjRkVhQSJGRAGWj49QmMPZVp+TWEyg8c8JrkV5N7+m7cHhz8fHb9r1N1//vr79VeNFkf5BcPanTnL24/eFeys7t0YvmH0lXvDA9uuyFNdqPEDp5vvQhbmvUHoj07bYe9DL7zaAFCy9/DM8lx9nm4+XstLxks9XQP/dNQ+QyM/uOyHQcOmogYCmldFCdTkRF+/bWwuRv4HK2wg3EZveBlCjfhWPeUHVp6HVn7f22iNzC3iYuUGYRUCnApTM+XgXGA0pVCb30WPW7Xbk8bD99Hi//kGbWbEjlqc4DxKdlZHP8YQ3mWC/se0v+x/LZ+N+HXmAv+898uw3/kBZssLZdB8Vc9La+9Jnrvx5U6vpJTTFGjVF+7qua91eLDnuZuXajVAW388bdX+BVBLAwQUAAIACADqY0RSgSv443oDAAABDAAAIQAAAHVuaXZlcnNhbC9mbGFzaF9za2luX3NldHRpbmdzLnhtbI1WUW/aMBB+Lr8CsXdYKRutlCLRFqRqrK0G491JDrBw7Mh26Pj3Oztx4kAoIUKK777PPn93PidQe8q7B5CKCv7YG/YmnZsgyqQErleQpIxo6IZEwWv82Jv/XSx6A4sQTMglaE35VqGhsHQpoiKRpIQfF2Ir+iGJ9lspMh73Jt/md+YJBhZ6QtodU5CM8j3ifgzvn17mzThGlX7VkPQ3JIK+wMCRMLudDWfDNoRUglJggnl4mQ6nP69wGAmBuVVG49H9aNqKUS0zt79WpANVVFvSeDi+G4+aSSgtYuu6frFGKtIsbZ+GVIqtif2EMTbPFQYTJMZqQPjLg3muwLGyjmaRK/nW8E9f0T7MtBa8HwmusWj7XMiEMORs7K8Vp8hwC4atonIJjDyMWxBcBYXjOLokDNlCXfUI4tv4Up5QPZB1/FfR51Xji0magYrRGOMQMrYRw3fzVNDizTv5gdFQCvZhVqh1BFPPIYOJlhkEAzcyHrUTn++ZxuPuvL7FIT5wjx8kUzDZEKYKUGV0sD/wSXnszVMYnH8tWJbAcx6lP1Xd4eDPz082cT6ytJWhSTgUpmpdz+hwbyj4Gc4zOtzSqP7O2fEMfOoxDHeGnojNXqV0EbIn9U0AnOC708eNrMvMvzCtR3kLFgYLSEQME1sRK5qASU4wsDYTxeAkjICTA90SjffIb4MJj0sNqQoGJ/a8iBprJtBUMzivpEhkUmEM6FzXt9rgMYT87KmpXsBGO2zd6KQ315SfazvufCmqmz4XKR90NV5gj72EyD3IlRBM9boFBZsYqmvvzVO4uSew/4B85RvhEeyajQwuNKhWSJEfp1ZYojWJdgmG0hx2KZ7NXmOWgmK98+zxLAlBzjDjFFyl1W0GtaPbHcO/XlP4hLgOv+A0PL3DqTihZRF7BptjIDLauQLPB8aeZExTBgdghc8zmE1e2E6g8DSc79FUTr3aPMvVUiu6R1UKtY5Xc5zB1xhPMz73XCllTUJlt1O1BNeHvTm91lw0NlOGfk+zY1sp/ozobJALc+JJRzItlppIXUxXje1eyQGmnCa2f6DZW7bBYxhMiLTQwLrcPs7sbnFzpZQTKQdv8DQTTGucDJsI1lPvjCs8bpONBPDbojV2yl79C46hIDJ+KwG15t3gNlzcGd5mtsMqo947fnIEA89qs1EKj+/44T/pdP4DUEsDBBQAAgAIAOpjRFLmRcYRSAQAABEVAAAmAAAAdW5pdmVyc2FsL2h0bWxfcHVibGlzaGluZ19zZXR0aW5ncy54bWzdWN1y2jgUvs9TaLzTy+KkTTcpY8hkwUyYEqDY6Tazs5MRtsDayJJryVB6tU+zD9Yn2SMLCASSikzYTvYiQ3x8zneOvvOnsXf2NWVoQnJJBa85R5VDBxEeiZjycc25CluvTx0kFeYxZoKTmsOFg87qB15WDBmVSUCUAlWJAIbLaqZqTqJUVnXd6XRaoTLL9VvBCgX4shKJ1M1yIglXJHczhmfwo2YZkc4cwQIA/lLB52b1gwOEPIN0KeKCEURjiJxTfSjMLlTKHNdoDXF0O85FweOGYCJH+XhYc35p+M2j5tuFjkFq0pRwTYmsg1CLVRXHMdVBYBbQbwQlhI4TiPbk2EFTGquk5rw51iig7W6ilNjm5FijNARQwNUcPiUKx1hh82j8KfJVyYXAiOIZxymNQniD9PFrTjO8CTrtpn/T7YV+cHMRXnZMDDsYhf7ncAejsB12/F30beEvrvv+oNPufrgJe71O2O7fWQGja4R47jpjHjArijwiS8I8lRTpkGPKoETv0SiJgiJnOB+TULQoJHGEmSQO+isj448FZlTNoBcOoRduCcnOZUYiNdBpqzkqL4hzB2cAITDI5bIk3r1flsTJ6drRXeP97lhbo/SwUjhKoHhAVobmuauihRrVXYQjRSdQmOTeIUcFY0GRZSJXdR106XtVuIzhARhvJPgac/oZDQWLl3yRdEjiLk4hf/0Wd9AIksqAul5GOAowh66mCuiMlhayGEpFVdnNrbn2eU4xQ9CxMHYIugw26I0SnMu1LC4zqZspqv/RFYrIPw29RvSgasAoeNG1ZKX/uyhYjGaiQIzegp1AUGpFCv8lBK02NBrlIi2lDEuFZOlmQsmUxGc2jq7BRVqAJYy3jBFlPHwp6Dc0JCORAy7BExiGIKfS4Fd2As6wlHegeBHjK9Om7W7T//xKHxDHE8yjHcGhPkmaqb3g4xniQi3sgI4IF5KUSYlpXL6zOVvl6WlYtgjk+ZmysYYvaVow/JzwS0JWoPeY8v142SXxP4zA2m2CJ2Wj6+YtoaHFKaTEYMKLCAYh5fORagEYYY4EZzOEI9hQUo+NCRWFBIkZEAZaPj1CYw9lWj6N4e4DHvOY5FaQh0dv3h6/+/Xk9H214n7/+5/XjxrNd3efYe3OLO/Gg5cDO6t7V4QfGD1yUdiwbYk81YUabzjdfvmxMG93Q39w3gjbn9rh9RaAkr3NneW5eoFu36flreLeOh3+vH0a+OeDxgUa+MFVJwyqNjXUFdCuKkqgCkf6hm1j0x/4n6ywgWIbvd5VCFXhW3WRH1h57ln5/WCjNTD3hv7KncEqBNgDYzPXYBMwmlKoxhfR1VYN9qSB8DKaeuslmT7a1WYO7KmpCc6jZG+V84IH7c/Lyf+Y6a3VL7ctNRSQlGqj/2i7PRvp66wF/mX7t16nuVf6qB1/L6Jmn5c+87T8PrT2Qchzt356OwD5+mfM+sG/UEsDBBQAAgAIAOpjRFIbjBqaugEAAG0GAAAfAAAAdW5pdmVyc2FsL2h0bWxfc2tpbl9zZXR0aW5ncy5qc42UzU7rMBCF932KyneLKkgLoex61Va6Egsk2CEWjjNNozoey3YLBfHuxCktjjPh1t7UR1/P/Diej8GwXkyw4d3wo/ndnB/a50YDrzmzhYu2Lnv0yuvMyjKHp7ICWSpgEbLzyIpLCyf98wehnJlqXLP9owNtAz+GBKxP/oFoCNAS2o7QXinDN0p8P/57EFR1qCjoc7Z1DtVIoHKg3EihqXjDsD+rZoUVRjDuwPwHXXEBLdPr5DbLe8kfx0mW5mIacgIrzdX+HgscZVxsCoNblR/o5djvkF7vNZj6xjensH/nyxCQpXX/HFRx4MXVIlkk/aQ2YC18x53OZ8nshoQlz0CGBaWT28nsF7RlvGzWL/SutKU70mmSjtNJSGteQKdLAvKrfNzGVO3V6WYn+IFz8OaCYniLkHwPpmPV/TA06q0+4wK1wcJ3pIumfpOoRJ6Xqjhw86nfJOeT9bZ930YzMkYZmvx4e3Dpd8hEzZix1jPD6Jmtiadc9Q2XM0aDIx+3jaLeU3NBUiIVFymQHGjRFD2m4+JZ48/PdeHcbMA8Icp6fg4Zd46LdVVPlDr/l3AykKmKs4uK0xp8fgFQSwMEFAACAAgA6mNEUpQTsyJpAAAAbgAAABwAAAB1bml2ZXJzYWwvbG9jYWxfc2V0dGluZ3MueG1sDcwxDoMwDEDRnVNY3int1oHAxlaW0gNYxEWRHBuRgOD2ZPvD02/7MwocvKVg6vD1eCKwzuaDLg5/01C/EVIm9SSm7FANoe+qVmwm+XLOBSZYhS7eJo4lMo8Uixx2EajhU17/wB6brroBUEsDBBQAAgAIANNDQ1Kqn45ZFgoAABYZAAAXAAAAdW5pdmVyc2FsL3VuaXZlcnNhbC5wbmftmGtUU1cWx48CiigF7HJ8IcGh1nZhpYgIBAJCqehgYcZxCshLRBKVR8AAAQJEHquiFWjREgIksa9BK5BihBAgoPhILTEpYIMxD4jQXCCEgIEbQkgyF23nw8ysWTPzdfhw11333N/Z/33O2Xfvc+6lP4aF2NpsswEA2B45HHwMAItSAFYPWq9BWsJu8+8it1WEYyFBoFngOIE8WOICPwoEoKVy/VKCFfK8Lv1wFAGAjZnL1yo5FpUDwJZbR4IDj+fEqWUtn7oaci8olspvDjYQGf6fCWJtSkKJ726YmNo70itTx3h7rXs7hr/LvY1TczJsoVnotuHUnapDA5eyh6GiSlI2EbvfdyBO+fOZVvL8OgAuvBVoDYD9LutVAHxluROAg9ecLQEo24i4DP5UbA+A8x/sVwMQvC4Igd/5R/jpR4EL80Px2xOvuD/aknglt5/z85Nl5q7K4T8z8F+prcAr8Aq8Aq/AK/AKvAKvwCvwCrwCr8D/n/DTzeuCfj15ujO9hgsNauh8p/yjVwdQ3s5/Y3RS6bx0n0g2zV0l65nhZN1V89Ic27yAYpgWUab5XVg4CT4Lp8IO4EIzw/SSOMzYLlh6YmdO1S31x9BRSwtew6j7KJMWH2BcrAso8O9g12m1KOOUxNwZDqf1SQ+oIgUZ3AZymk0v3mQgyx/aPZ0anXIFAPOmOwkqU5r0D5mmBf078figY9cCiMoFJ1u4rjidvvWZpCiiXhwBwAnljyNyzpe5/KM50kmNeaJOlkrlCRwhF8Sk7jgc4tQIQBc+rmJhST853GPIv8NksW219T4v/uos7eyPcEIsdMXM6QmqvkO6tgS6R8hYyUw/voow9yQ1LikAALlHhDUjoNm+e9rx8zd6cT1HBCmGWi927hdGAHI0lgptyK+v3Gbf9hnq4jy5NbUW3CXtRjoVz2RBZZn2/trvpLWc8tDX5nwDF5YcSpm+Id+UpONpOP4uksovEQB/9G/t1r1u71OktwUYNzcrsDD+m8JOazf+UhEvN1mWO4IqbwltjoXkw56WCOG0tVQyQyVr3vuzY2BOPt1Yg35xM7B9qmC6TJ3dTA2FRVEe5PvKoeGlCW0V2Z3cm4AXhxIee6ocuWo1APmZlTa9yysijF7qY6zt/EVYbJyj9BhMp8nYvXv4uVJ+9nZCM6eaGtXHt7qgPq+dzeZ4ErazpIs5Gsy7haafNT3m5zEj3sbnGA9J10P5gWmqehZjlIsyaEkiSI7+hCAV8RoktZVDQ8qMVlNBWpuKXscRtpE3pjnhSH07aC6WCgHfItGA26YcJuxmxH1Z55vefYBBVpUn7OVgabkjUsPFj1cB/44QS0U9IVW27ThB3o4TQCKf0SnIR1JDPSxlrT5NY9HpDWE5eyR38x/UG0wCseQRhsU16k3s+Ghe1g4GNZSXXqHzlonQbdp59jQzqXM62qOyoYkknGUTSilXpvlw4AG769wkrHIroyn3d1jNG9yxTL0azXqSZAj43MUCzPRjfm/NZm6s03K5SfLarL0+UAbhZY9tlV66h2V7pZUPd+E/lJ4gwmdFUSyBTwS/Ud1MPejIksPayho156Un3JYhrJeb4PyCHUObSB6UCgV86qfnohM4/4B4RpQqlemEZ7PTNLXi7Acumq+RaXnciKJnLJZkoaEU1DX8e+wUiqyZRZ8QTw/6naw4tBPcDSGqLuknGu23hDCuxN+7jdkd08IOSoIJyFLtURkiDSzbenWjaxGLKREyR7y55xfKfGxvhy770SiJN8s6X3Zg4hA3+B3nvCTPuxsJmskZjmG6mmqMZbuHGRTjSNCFY40zjTgLuJrqw33qSxyXfk6ijLn5xBYq5y4S6fdqJDU+eVFbwcjXnbut2bsXR8fbPr4xZaXoeNG+eZNESIvbWU8Y1Otq1d1PrEpaXiQJEigugaSzIh2xiZsq9VDB0OQ4nETTtmZt0BXPNCV6s9QXWqZvDYo7NRX8bN/RTHIF38HN6Fsqma/g78I3sZyOQ1jSEXJX1k1dFTcLxgbNnNkgWI5iXf1x5vfboFMjtVH39iW4m+VrnuYNmPevaWtjHot2J5zz76mOckuIgZiq3oeY4fvRLGNhcwu7nISVmRxL1B/WXhrPisFRW5c8eelYAYstoBHxmk4uc3ifaxDPJQ6dV+rsxxJMWIxliizSDUASnaZE9JtpXNcqaM3r4Wtycf3qKavBFDzpniLGnm76cQA9VB9ZkyVK0aWaMG8fhEazFC+2um2m5X7rLC30y2itUMXZd2dtwClNYjSx6Izs0TPDYqsHO6Dy018cNN55SFjSo6CBTb2ekrUC+RBurzgaqqWiYC7lMzrpgAWiWnd1nqu9ngw5RKR8fJ3PeX65cpCSRj/08HK1D1uyt9O/x7aeGxXhhet03UefPd9PnTfGJuO36/gdxk2lEleS6rLilQNsSWRfJVc7OWiYHm80pPhNnpt2KJ45LbJIwdw/f1a0Qy8yv78sPpCCKpO8U28W8Br6hMuTTqi4Q3TKVB8Nbrq+zRWdRh08Ka7j3oiEvmA/4vPz3uxtLR90La+s/01WPhu7+axIY5blbRjKiE5oo2955ssjB9s3F2xrCF8t9UBy39WogKOjTagXVHVy9XDHA9JjOXqInx0PFe1HMc1F6vfskO9Qtr3UQ0LoaiF+Md4kXl89KP708vwDUyRULUl/hi6vW3e5Se/UFk8ea9RoTpAk7Ti4QnP2B3yl8NvE9u5uW5YaDtPwSCXp01BTiDwipGtMY59G6VmeXRwWw3o/DAWSlRXRdlXqEhx+edTPxYcUIvltAFAyl+J0rNFJXnMrGE9T0QRx39cLODcie3jeEEXri6WcwvqqvhM1khZbQwSLpuZWJLyU0lkZfTMiHs1LN5DyWSY5LCpo8SeH2wtGz8SWO1Z2V5FKnaVUNcsjcfpOrnOTuLstP+a7RSRtc5JgpzFS36rXKdonYzjurXbYuMtGa95Rqslt0wTsq2RG08+0Yytmqvo9PISrU1QFwuBRT/Mg5zSelgztj6Nwk14lTqsvfV4VI+vAhUdHW4RJBjXrg0R/esdwHLow+VVU+WwuScTngguVYfb+ZEuFSoCs//p/rk3fILWRKZbV/atqNjNHK6W7Q3KrTNVfYCQ4uW+WClGBCx2EYLQ1Y1bgL6GmMkwmBT1CbAcu6P6uM+HsqA37SriA4qVoBzqvpXF/LEQKNq54Ru9iHU+s+GEtsi1BXXTON1n3DtGWizquu3G238NgAw72UXLwnyxKF28dHjLdPEAY5mf4I1U9PzzgpDzYClyHoHhjoU76kx+2IvjiYfM+wp3lbQauR//460d1NwDINI7wesSYkP06oVvhPE8Yos/TfLtTrpUOBnhZKXJEdQy/c12XEB0JqtvAunXMjs7Zl/PWGkoEvkznp4OFr3/f85z/xy3ZQEO4eX1Lywfkubrzyz3AkQ/DgpuDThb/DVBLAwQUAAIACADTQ0NS5WXGsUsAAABqAAAAGwAAAHVuaXZlcnNhbC91bml2ZXJzYWwucG5nLnhtbLOxr8jNUShLLSrOzM+zVTLUM1Cyt+PlsikoSi3LTC1XqACKAQUhQEmhEsg1QnDLM1NKMmyVLMzNEGIZqZnpGSW2Smam5nBBfaCRAFBLAQIAABQAAgAIAJO+llA2YVgCRwMAAOEJAAAUAAAAAAAAAAEAAAAAAAAAAAB1bml2ZXJzYWwvcGxheWVyLnhtbFBLAQIAABQAAgAIAOpjRFKcXjIIFAYAADcXAAAdAAAAAAAAAAEAAAAAAHkDAAB1bml2ZXJzYWwvY29tbW9uX21lc3NhZ2VzLmxuZ1BLAQIAABQAAgAIAOpjRFK2svfIpQAAAIIBAAAuAAAAAAAAAAEAAAAAAMgJAAB1bml2ZXJzYWwvcGxheWJhY2tfYW5kX25hdmlnYXRpb25fc2V0dGluZ3MueG1sUEsBAgAAFAACAAgA6mNEUtC9L7ROBAAAhxUAACcAAAAAAAAAAQAAAAAAuQoAAHVuaXZlcnNhbC9mbGFzaF9wdWJsaXNoaW5nX3NldHRpbmdzLnhtbFBLAQIAABQAAgAIAOpjRFKBK/jjegMAAAEMAAAhAAAAAAAAAAEAAAAAAEwPAAB1bml2ZXJzYWwvZmxhc2hfc2tpbl9zZXR0aW5ncy54bWxQSwECAAAUAAIACADqY0RS5kXGEUgEAAARFQAAJgAAAAAAAAABAAAAAAAFEwAAdW5pdmVyc2FsL2h0bWxfcHVibGlzaGluZ19zZXR0aW5ncy54bWxQSwECAAAUAAIACADqY0RSG4wamroBAABtBgAAHwAAAAAAAAABAAAAAACRFwAAdW5pdmVyc2FsL2h0bWxfc2tpbl9zZXR0aW5ncy5qc1BLAQIAABQAAgAIAOpjRFKUE7MiaQAAAG4AAAAcAAAAAAAAAAEAAAAAAIgZAAB1bml2ZXJzYWwvbG9jYWxfc2V0dGluZ3MueG1sUEsBAgAAFAACAAgA00NDUqqfjlkWCgAAFhkAABcAAAAAAAAAAAAAAAAAKxoAAHVuaXZlcnNhbC91bml2ZXJzYWwucG5nUEsBAgAAFAACAAgA00NDUuVlxrFLAAAAagAAABsAAAAAAAAAAQAAAAAAdiQAAHVuaXZlcnNhbC91bml2ZXJzYWwucG5nLnhtbFBLBQYAAAAACgAKAAYDAAD6JAAAAAA="/>
  <p:tag name="ISPRING_ULTRA_SCORM_COURCE_TITLE" val="Lección_23_N1_ES"/>
  <p:tag name="ISPRING_PRESENTATION_TITLE" val="Lección_23_N1_ES"/>
  <p:tag name="ISPRING_UUID" val="{74B3862D-C820-4D71-9FA4-857EB2DAE327}"/>
  <p:tag name="ISPRING_RESOURCE_FOLDER" val="C:\Users\usuari\Documents\Jhil·li\LECCIONES\LECCIÓN 23\Lección_23_N1_ES\"/>
  <p:tag name="ISPRING_PRESENTATION_PATH" val="C:\Users\usuari\Documents\Jhil·li\LECCIONES\LECCIÓN 23\Lección_23_N1_ES.pptx"/>
  <p:tag name="ISPRING_SCREEN_RECS_UPDATED" val="C:\Users\usuari\Documents\Jhil·li\LECCIONES\LECCIÓN 23\Lección_23_N1_ES\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d\u0013*{0FCB5101-AEB5-4723-8DCE-7D5C9063266D}&quot;,&quot;C:\\Users\\Carles Serrat\\Desktop\\EngiMath-UPC\\Execution\\LECCIONES_DEF\\LECCIÓN 23&quot;],[&quot;다\uFFFD{50CDBE22-C278-4471-A834-0F47937607E8}&quot;,&quot;C:\\Users\\Usuario\\OneDrive\\Escritorio\\Engi-Math-Chara\\Castella\\Lección 23 Chara&quot;],[&quot;*\uFFFD\uFFFD\uFFFD{BB4CDCA5-F38E-475C-8C53-186BBAA01A72}&quot;,&quot;C:\\Users\\filom\\Documents\\ENGIMATH\\LESSONS\\MATRICES\\LESSON 23 P&quot;],[&quot;\uFFFD\uFFFD.n{2C718A9B-BCB4-4807-BC20-6AE6832F03A6}&quot;,&quot;E:\\Hasiera\\Proy\\Europa\\Education\\ErasmusPlus\\2018-Estonia\\IO2\\material\\LESSONS - MATRICES and DETERMINANTS\\LESSON 23\\Lesson_23_iS&quot;],[&quot;\uFFFD\u0017\uFFFD\uFFFD{611CD699-D877-4A71-B932-93ACB765141C}&quot;,&quot;C:\\Users\\mapbrsee\\Documents\\Erasmus+\\temas 23 a 26\\tema 2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100,&quot;optimizeImageForResolution&quot;:&quot;T_TRUE&quot;,&quot;optimizeImageForResolutionWidth&quot;:2048,&quot;optimizeImageForResolutionHeight&quot;:1536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ijasBn1YdV5nycNuBbrBFQ&quot;,&quot;gi&quot;:&quot;baLuB68bWltfw5SejOjx7w&quot;,&quot;ti&quot;:&quot;characters&quot;,&quot;vs&quot;:{&quot;f&quot;:[833,810,501],&quot;i&quot;:{&quot;d&quot;:&quot;ijasBn1YdV5nycNuBbrBFQ&quot;,&quot;p&quot;:true}}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3A5AF8-6D53-4A31-9993-F39CF489E1B3}:2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yQUMfY2sixsZ9EjuD97vKQ&quot;,&quot;gi&quot;:&quot;baLuB68bWltfw5SejOjx7w&quot;,&quot;ti&quot;:&quot;characters&quot;,&quot;vs&quot;:{&quot;f&quot;:[833,810,642],&quot;i&quot;:{&quot;d&quot;:&quot;yQUMfY2sixsZ9EjuD97vKQ&quot;,&quot;p&quot;:true}}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5B7CB1-6107-444D-A5A3-375437E23052}:28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lWqx_OsiHBP7N7B97bsAeg&quot;,&quot;gi&quot;:&quot;FGqgo8LJlWW1vXT3-lNxyg&quot;,&quot;ti&quot;:&quot;ui_elements&quot;,&quot;vs&quot;:{&quot;f&quot;:[1],&quot;i&quot;:{&quot;d&quot;:&quot;lWqx_OsiHBP7N7B97bsAeg&quot;,&quot;p&quot;:true}}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E13403-FBDE-4713-B940-E35564BB9C8E}:28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lWqx_OsiHBP7N7B97bsAeg&quot;,&quot;gi&quot;:&quot;FGqgo8LJlWW1vXT3-lNxyg&quot;,&quot;ti&quot;:&quot;ui_elements&quot;,&quot;vs&quot;:{&quot;f&quot;:[1],&quot;i&quot;:{&quot;d&quot;:&quot;lWqx_OsiHBP7N7B97bsAeg&quot;,&quot;p&quot;:true}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7A6B45-AD85-431F-A862-1B23B4761B18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7DF2D0-ADD8-4D97-BB2E-B36A8736987F}:28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lWqx_OsiHBP7N7B97bsAeg&quot;,&quot;gi&quot;:&quot;FGqgo8LJlWW1vXT3-lNxyg&quot;,&quot;ti&quot;:&quot;ui_elements&quot;,&quot;vs&quot;:{&quot;f&quot;:[1],&quot;i&quot;:{&quot;d&quot;:&quot;lWqx_OsiHBP7N7B97bsAeg&quot;,&quot;p&quot;:true}}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4I3gERIy0lxw2A21xV1QqQ&quot;,&quot;gi&quot;:&quot;baLuB68bWltfw5SejOjx7w&quot;,&quot;ti&quot;:&quot;characters&quot;,&quot;vs&quot;:{&quot;f&quot;:[833,810],&quot;i&quot;:{&quot;d&quot;:&quot;4I3gERIy0lxw2A21xV1QqQ&quot;,&quot;p&quot;:true}}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lWqx_OsiHBP7N7B97bsAeg&quot;,&quot;gi&quot;:&quot;FGqgo8LJlWW1vXT3-lNxyg&quot;,&quot;ti&quot;:&quot;ui_elements&quot;,&quot;vs&quot;:{&quot;f&quot;:[1],&quot;i&quot;:{&quot;d&quot;:&quot;lWqx_OsiHBP7N7B97bsAeg&quot;,&quot;p&quot;:true}}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3705FD-A497-4D7C-AF0A-9DF13C7671D0}:28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2TJYmuiNsGheKwkzYeOFvQ&quot;,&quot;gi&quot;:&quot;baLuB68bWltfw5SejOjx7w&quot;,&quot;ti&quot;:&quot;characters&quot;,&quot;vs&quot;:{&quot;f&quot;:[833,810],&quot;i&quot;:{&quot;d&quot;:&quot;2TJYmuiNsGheKwkzYeOFvQ&quot;,&quot;p&quot;:true}}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7BAB26-AF57-4C06-9AE9-1C46CA15D07C}:28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lWqx_OsiHBP7N7B97bsAeg&quot;,&quot;gi&quot;:&quot;FGqgo8LJlWW1vXT3-lNxyg&quot;,&quot;ti&quot;:&quot;ui_elements&quot;,&quot;vs&quot;:{&quot;f&quot;:[1],&quot;i&quot;:{&quot;d&quot;:&quot;lWqx_OsiHBP7N7B97bsAeg&quot;,&quot;p&quot;:true}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94DFC6-7DD7-4526-B4ED-C79B17EC4D6B}:25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0B50A7-4C57-4E71-A4B0-6218933C815E}:28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h8gwPkgb7i_mcA6ix0YGEw&quot;,&quot;gi&quot;:&quot;baLuB68bWltfw5SejOjx7w&quot;,&quot;ti&quot;:&quot;characters&quot;,&quot;vs&quot;:{&quot;f&quot;:[833,810],&quot;i&quot;:{&quot;d&quot;:&quot;h8gwPkgb7i_mcA6ix0YGEw&quot;,&quot;p&quot;:true}}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7181F7-C335-47D7-9A67-E836F5192D5C}:28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EA70EC-5845-4376-9FF3-056D0547526B}:25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9C15BA-84C5-4E79-B80E-D7E660543C2D}:29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6CF71E-23CC-4A79-8C99-239EAA51EF74}:29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E6A43F-CC36-4FF2-B8E8-D84D302997D7}:29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E6A43F-CC36-4FF2-B8E8-D84D302997D7}:293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C:\Users\usuari\Documents\Jhil·li\LECCIONES\LECCIÓN 23\Lección_23_N1_ES\quiz\quiz1.quiz"/>
  <p:tag name="ISPRING_QUIZ_RELATIVE_PATH" val="Lección_23_N1_ES\quiz\quiz1.quiz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20162B-9CF0-41EF-95E1-A03B78328254}:25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299A9C-D308-4FC1-A7A7-48BBC2E7E9E4}:31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789479-D955-49DE-8110-7CD0DE6D01C2}:29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9FC3FD-9EA9-43D7-9B72-3F5AF184A247}:29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A922E3-DC59-44B7-9F18-71F5B024BA0A}:29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6530D1-DE4F-49A2-AFB4-E0D26B34B8DA}:27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702FD2-67BA-43F3-8D16-CAB7C4F81FF0}:26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4E6515-12BF-4ED9-9786-75F1021F5408}:29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A63C4B-0C3F-49F6-8B18-CB1D8439BC4A}:29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24E533-FBF9-481F-B1FB-EF1851B53D84}:26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gj-bB-50pqD5qKcfldX8iQ&quot;,&quot;gi&quot;:&quot;baLuB68bWltfw5SejOjx7w&quot;,&quot;ti&quot;:&quot;characters&quot;,&quot;vs&quot;:{&quot;f&quot;:[833,810,551],&quot;i&quot;:{&quot;d&quot;:&quot;gj-bB-50pqD5qKcfldX8iQ&quot;,&quot;p&quot;:true}}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cI5RfcPd7C9hbPRMh7ceg&quot;,&quot;gi&quot;:&quot;baLuB68bWltfw5SejOjx7w&quot;,&quot;ti&quot;:&quot;characters&quot;,&quot;vs&quot;:{&quot;f&quot;:[833,810],&quot;i&quot;:{&quot;d&quot;:&quot;xcI5RfcPd7C9hbPRMh7ceg&quot;,&quot;p&quot;:true}}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VeKslxOsNDUIv3Y_p7osnQ&quot;,&quot;gi&quot;:&quot;baLuB68bWltfw5SejOjx7w&quot;,&quot;ti&quot;:&quot;characters&quot;,&quot;vs&quot;:{&quot;f&quot;:[833,810],&quot;i&quot;:{&quot;d&quot;:&quot;VeKslxOsNDUIv3Y_p7osnQ&quot;,&quot;p&quot;:true}}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AB2471-DE2C-4C59-95DE-A636B2FEE128}:30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VeKslxOsNDUIv3Y_p7osnQ&quot;,&quot;gi&quot;:&quot;baLuB68bWltfw5SejOjx7w&quot;,&quot;ti&quot;:&quot;characters&quot;,&quot;vs&quot;:{&quot;f&quot;:[833,810],&quot;i&quot;:{&quot;d&quot;:&quot;VeKslxOsNDUIv3Y_p7osnQ&quot;,&quot;p&quot;:true}}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MIYnExH_c8bDlJDATn0xTA&quot;,&quot;gi&quot;:&quot;baLuB68bWltfw5SejOjx7w&quot;,&quot;ti&quot;:&quot;characters&quot;,&quot;vs&quot;:{&quot;f&quot;:[833,810],&quot;i&quot;:{&quot;d&quot;:&quot;MIYnExH_c8bDlJDATn0xTA&quot;,&quot;p&quot;:true}}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B71EB1-B448-4E95-A8BF-2A68A4F28D57}:30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710058-CD6C-438E-8FC1-8B5521E4EC4B}:30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640F24-C04A-4152-B21E-7074FD8139B3}:30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B41E7C-7CEA-49D6-A3A1-CE18A9280FDE}:30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3008DC-AE48-4E28-AADE-45E0B2320EA9}:26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JW7Vi861P1rrpRUPSletSw&quot;,&quot;gi&quot;:&quot;baLuB68bWltfw5SejOjx7w&quot;,&quot;ti&quot;:&quot;characters&quot;,&quot;vs&quot;:{&quot;f&quot;:[833,810],&quot;i&quot;:{&quot;d&quot;:&quot;JW7Vi861P1rrpRUPSletSw&quot;,&quot;p&quot;:true}}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D68DFA-1C7D-4950-879D-762E796C3F60}:30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9208FC-BCCC-419C-BA23-3E7684F260F1}:27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2K4Iu_tc4OwAwYiBrDqfzQ&quot;,&quot;gi&quot;:&quot;baLuB68bWltfw5SejOjx7w&quot;,&quot;ti&quot;:&quot;characters&quot;,&quot;vs&quot;:{&quot;f&quot;:[833,810,475],&quot;i&quot;:{&quot;d&quot;:&quot;2K4Iu_tc4OwAwYiBrDqfzQ&quot;,&quot;p&quot;:true}}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Ohm5Z3f70bVZWf5QYVWUXQ&quot;,&quot;gi&quot;:&quot;baLuB68bWltfw5SejOjx7w&quot;,&quot;ti&quot;:&quot;characters&quot;,&quot;vs&quot;:{&quot;f&quot;:[833,810,543],&quot;i&quot;:{&quot;d&quot;:&quot;Ohm5Z3f70bVZWf5QYVWUXQ&quot;,&quot;p&quot;:true}}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35DCCE-EA94-48D5-9D90-6D607962D9EA}:30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C50101-1E58-4F4F-9ACF-00214A6C8B71}:30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_6AlbW1ZE8x9pf6ZNYGt5g&quot;,&quot;gi&quot;:&quot;baLuB68bWltfw5SejOjx7w&quot;,&quot;ti&quot;:&quot;characters&quot;,&quot;vs&quot;:{&quot;f&quot;:[833,810],&quot;i&quot;:{&quot;d&quot;:&quot;_6AlbW1ZE8x9pf6ZNYGt5g&quot;,&quot;p&quot;:true}}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31E5CD-AF0A-4385-B8DB-2B69C14F3A02}:26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BF08EE-97E7-4DFC-B0DD-174FDC96119B}:26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FDA760-F65A-4507-9F84-8D5DE097F61B}:3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80D891-4247-409C-A7E3-18DD026ADA0D}:28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773AA8-2BC2-4CE1-8FBC-AC53C1967036}:3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E62367-F682-4BB8-B499-02AAD3B22714}:3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628818-C4E2-4962-A2A8-5F613DBB31CB}:31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4AEF66-ECDF-4A81-9603-50868B8FD9E3}:31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511FB2-2C53-4F60-A7FD-31BFE1C75FA6}:31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6BBB60-9E28-43A4-A2F9-995D0E0F2A21}:31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9816FE-9614-4BEF-B3BB-B733C6E3D759}:26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hOvlxdg-s45tUSgUF7OBQQ&quot;,&quot;gi&quot;:&quot;baLuB68bWltfw5SejOjx7w&quot;,&quot;ti&quot;:&quot;characters&quot;,&quot;vs&quot;:{&quot;f&quot;:[833,810],&quot;i&quot;:{&quot;d&quot;:&quot;hOvlxdg-s45tUSgUF7OBQQ&quot;,&quot;p&quot;:true}}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9816FE-9614-4BEF-B3BB-B733C6E3D759}:266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QUIZ_FULL_PATH" val="C:\Users\usuari\Documents\Jhil·li\LECCIONES\LECCIÓN 23\Lección_23_N1_ES\quiz\quiz2.quiz"/>
  <p:tag name="ISPRING_QUIZ_RELATIVE_PATH" val="Lección_23_N1_ES\quiz\quiz2.quiz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915A87-89E5-43C6-8257-A8A7E993B995}:26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JW7Vi861P1rrpRUPSletSw&quot;,&quot;gi&quot;:&quot;baLuB68bWltfw5SejOjx7w&quot;,&quot;ti&quot;:&quot;characters&quot;,&quot;vs&quot;:{&quot;f&quot;:[833,810],&quot;i&quot;:{&quot;d&quot;:&quot;JW7Vi861P1rrpRUPSletSw&quot;,&quot;p&quot;:true}}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ijasBn1YdV5nycNuBbrBFQ&quot;,&quot;gi&quot;:&quot;baLuB68bWltfw5SejOjx7w&quot;,&quot;ti&quot;:&quot;characters&quot;,&quot;vs&quot;:{&quot;f&quot;:[833,810,501],&quot;i&quot;:{&quot;d&quot;:&quot;ijasBn1YdV5nycNuBbrBFQ&quot;,&quot;p&quot;:true}}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536B3E856E114D9A0F128D2740EF3C" ma:contentTypeVersion="15" ma:contentTypeDescription="Crea un document nou" ma:contentTypeScope="" ma:versionID="33ba93f1bba4d6850953fc67c1c48dcb">
  <xsd:schema xmlns:xsd="http://www.w3.org/2001/XMLSchema" xmlns:xs="http://www.w3.org/2001/XMLSchema" xmlns:p="http://schemas.microsoft.com/office/2006/metadata/properties" xmlns:ns2="6634ef0f-8284-4f24-8eee-01f4c46a1b43" xmlns:ns3="5f4cd859-d425-42d9-aada-39d41c60c1f8" targetNamespace="http://schemas.microsoft.com/office/2006/metadata/properties" ma:root="true" ma:fieldsID="d4e40d85d96a0aff56fb07a7f94e9b34" ns2:_="" ns3:_="">
    <xsd:import namespace="6634ef0f-8284-4f24-8eee-01f4c46a1b43"/>
    <xsd:import namespace="5f4cd859-d425-42d9-aada-39d41c60c1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34ef0f-8284-4f24-8eee-01f4c46a1b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es de la imatge" ma:readOnly="false" ma:fieldId="{5cf76f15-5ced-4ddc-b409-7134ff3c332f}" ma:taxonomyMulti="true" ma:sspId="d428ab8e-4d73-4f28-9b9b-be95a01e92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4cd859-d425-42d9-aada-39d41c60c1f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941a14a-6689-4c04-8b09-a481c127ebf8}" ma:internalName="TaxCatchAll" ma:showField="CatchAllData" ma:web="5f4cd859-d425-42d9-aada-39d41c60c1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f4cd859-d425-42d9-aada-39d41c60c1f8" xsi:nil="true"/>
    <lcf76f155ced4ddcb4097134ff3c332f xmlns="6634ef0f-8284-4f24-8eee-01f4c46a1b4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A6D6E6E-0364-4214-868E-4C8DA0B89261}"/>
</file>

<file path=customXml/itemProps2.xml><?xml version="1.0" encoding="utf-8"?>
<ds:datastoreItem xmlns:ds="http://schemas.openxmlformats.org/officeDocument/2006/customXml" ds:itemID="{1CD98A9A-5DE2-4972-B690-6CC2A7211C7E}"/>
</file>

<file path=customXml/itemProps3.xml><?xml version="1.0" encoding="utf-8"?>
<ds:datastoreItem xmlns:ds="http://schemas.openxmlformats.org/officeDocument/2006/customXml" ds:itemID="{27958237-B1C9-4B99-9152-5DB7ED835A3D}"/>
</file>

<file path=docProps/app.xml><?xml version="1.0" encoding="utf-8"?>
<Properties xmlns="http://schemas.openxmlformats.org/officeDocument/2006/extended-properties" xmlns:vt="http://schemas.openxmlformats.org/officeDocument/2006/docPropsVTypes">
  <TotalTime>15292</TotalTime>
  <Words>6233</Words>
  <Application>Microsoft Office PowerPoint</Application>
  <PresentationFormat>Pantalla panoràmica</PresentationFormat>
  <Paragraphs>1195</Paragraphs>
  <Slides>48</Slides>
  <Notes>48</Notes>
  <HiddenSlides>0</HiddenSlides>
  <MMClips>0</MMClips>
  <ScaleCrop>false</ScaleCrop>
  <HeadingPairs>
    <vt:vector size="8" baseType="variant">
      <vt:variant>
        <vt:lpstr>Tipus de lletra utilitzats</vt:lpstr>
      </vt:variant>
      <vt:variant>
        <vt:i4>7</vt:i4>
      </vt:variant>
      <vt:variant>
        <vt:lpstr>Tema</vt:lpstr>
      </vt:variant>
      <vt:variant>
        <vt:i4>1</vt:i4>
      </vt:variant>
      <vt:variant>
        <vt:lpstr>Servidors OLE incrustats</vt:lpstr>
      </vt:variant>
      <vt:variant>
        <vt:i4>2</vt:i4>
      </vt:variant>
      <vt:variant>
        <vt:lpstr>Títols de les diapositives</vt:lpstr>
      </vt:variant>
      <vt:variant>
        <vt:i4>48</vt:i4>
      </vt:variant>
    </vt:vector>
  </HeadingPairs>
  <TitlesOfParts>
    <vt:vector size="58" baseType="lpstr">
      <vt:lpstr>Arial</vt:lpstr>
      <vt:lpstr>Calibri</vt:lpstr>
      <vt:lpstr>Calibri Light</vt:lpstr>
      <vt:lpstr>Cambria Math</vt:lpstr>
      <vt:lpstr>Segoe UI</vt:lpstr>
      <vt:lpstr>Segoe UI Semibold</vt:lpstr>
      <vt:lpstr>Times New Roman</vt:lpstr>
      <vt:lpstr>Tema de Office</vt:lpstr>
      <vt:lpstr>Equation</vt:lpstr>
      <vt:lpstr>MathType 7.0 Equation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>UPV/EHU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Lección_23_N1_ES</dc:title>
  <dc:creator>EUGENIO BRAVO</dc:creator>
  <cp:lastModifiedBy>Administrator</cp:lastModifiedBy>
  <cp:revision>668</cp:revision>
  <dcterms:created xsi:type="dcterms:W3CDTF">2020-02-05T17:06:21Z</dcterms:created>
  <dcterms:modified xsi:type="dcterms:W3CDTF">2021-08-24T10:02:40Z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0x01010083536B3E856E114D9A0F128D2740EF3C</vt:lpwstr>
  </property>
</Properties>
</file>