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5.xml" ContentType="application/vnd.openxmlformats-officedocument.presentationml.slide+xml"/>
  <Override PartName="/ppt/slides/slide27.xml" ContentType="application/vnd.openxmlformats-officedocument.presentationml.slide+xml"/>
  <Override PartName="/ppt/slides/slide1.xml" ContentType="application/vnd.openxmlformats-officedocument.presentationml.slide+xml"/>
  <Override PartName="/ppt/slides/slide2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26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ppt/tags/tag30.xml" ContentType="application/vnd.openxmlformats-officedocument.presentationml.tags+xml"/>
  <Override PartName="/ppt/tags/tag32.xml" ContentType="application/vnd.openxmlformats-officedocument.presentationml.tags+xml"/>
  <Override PartName="/ppt/tags/tag29.xml" ContentType="application/vnd.openxmlformats-officedocument.presentationml.tags+xml"/>
  <Override PartName="/ppt/tags/tag31.xml" ContentType="application/vnd.openxmlformats-officedocument.presentationml.tags+xml"/>
  <Override PartName="/ppt/tags/tag27.xml" ContentType="application/vnd.openxmlformats-officedocument.presentationml.tags+xml"/>
  <Override PartName="/ppt/tags/tag33.xml" ContentType="application/vnd.openxmlformats-officedocument.presentationml.tags+xml"/>
  <Override PartName="/ppt/tags/tag26.xml" ContentType="application/vnd.openxmlformats-officedocument.presentationml.tags+xml"/>
  <Override PartName="/ppt/tags/tag25.xml" ContentType="application/vnd.openxmlformats-officedocument.presentationml.tags+xml"/>
  <Override PartName="/ppt/tags/tag24.xml" ContentType="application/vnd.openxmlformats-officedocument.presentationml.tags+xml"/>
  <Override PartName="/ppt/tags/tag28.xml" ContentType="application/vnd.openxmlformats-officedocument.presentationml.tags+xml"/>
  <Override PartName="/ppt/tags/tag35.xml" ContentType="application/vnd.openxmlformats-officedocument.presentationml.tags+xml"/>
  <Override PartName="/ppt/tags/tag23.xml" ContentType="application/vnd.openxmlformats-officedocument.presentationml.tags+xml"/>
  <Override PartName="/ppt/tags/tag44.xml" ContentType="application/vnd.openxmlformats-officedocument.presentationml.tags+xml"/>
  <Override PartName="/ppt/tags/tag43.xml" ContentType="application/vnd.openxmlformats-officedocument.presentationml.tags+xml"/>
  <Override PartName="/ppt/tags/tag42.xml" ContentType="application/vnd.openxmlformats-officedocument.presentationml.tags+xml"/>
  <Override PartName="/ppt/tags/tag41.xml" ContentType="application/vnd.openxmlformats-officedocument.presentationml.tags+xml"/>
  <Override PartName="/ppt/tags/tag40.xml" ContentType="application/vnd.openxmlformats-officedocument.presentationml.tags+xml"/>
  <Override PartName="/ppt/tags/tag39.xml" ContentType="application/vnd.openxmlformats-officedocument.presentationml.tags+xml"/>
  <Override PartName="/ppt/tags/tag38.xml" ContentType="application/vnd.openxmlformats-officedocument.presentationml.tags+xml"/>
  <Override PartName="/ppt/tags/tag37.xml" ContentType="application/vnd.openxmlformats-officedocument.presentationml.tags+xml"/>
  <Override PartName="/ppt/tags/tag36.xml" ContentType="application/vnd.openxmlformats-officedocument.presentationml.tags+xml"/>
  <Override PartName="/ppt/tags/tag34.xml" ContentType="application/vnd.openxmlformats-officedocument.presentationml.tags+xml"/>
  <Override PartName="/ppt/tags/tag22.xml" ContentType="application/vnd.openxmlformats-officedocument.presentationml.tags+xml"/>
  <Override PartName="/ppt/tags/tag21.xml" ContentType="application/vnd.openxmlformats-officedocument.presentationml.tags+xml"/>
  <Override PartName="/ppt/tags/tag10.xml" ContentType="application/vnd.openxmlformats-officedocument.presentationml.tags+xml"/>
  <Override PartName="/ppt/tags/tag9.xml" ContentType="application/vnd.openxmlformats-officedocument.presentationml.tags+xml"/>
  <Override PartName="/ppt/tags/tag8.xml" ContentType="application/vnd.openxmlformats-officedocument.presentationml.tags+xml"/>
  <Override PartName="/ppt/tags/tag7.xml" ContentType="application/vnd.openxmlformats-officedocument.presentationml.tags+xml"/>
  <Override PartName="/ppt/tags/tag6.xml" ContentType="application/vnd.openxmlformats-officedocument.presentationml.tags+xml"/>
  <Override PartName="/ppt/tags/tag5.xml" ContentType="application/vnd.openxmlformats-officedocument.presentationml.tags+xml"/>
  <Override PartName="/ppt/tags/tag4.xml" ContentType="application/vnd.openxmlformats-officedocument.presentationml.tags+xml"/>
  <Override PartName="/ppt/tags/tag3.xml" ContentType="application/vnd.openxmlformats-officedocument.presentationml.tags+xml"/>
  <Override PartName="/ppt/tags/tag2.xml" ContentType="application/vnd.openxmlformats-officedocument.presentationml.tag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ppt/tags/tag12.xml" ContentType="application/vnd.openxmlformats-officedocument.presentationml.tags+xml"/>
  <Override PartName="/ppt/tags/tag20.xml" ContentType="application/vnd.openxmlformats-officedocument.presentationml.tags+xml"/>
  <Override PartName="/ppt/tags/tag19.xml" ContentType="application/vnd.openxmlformats-officedocument.presentationml.tags+xml"/>
  <Override PartName="/ppt/tags/tag18.xml" ContentType="application/vnd.openxmlformats-officedocument.presentationml.tags+xml"/>
  <Override PartName="/ppt/tags/tag11.xml" ContentType="application/vnd.openxmlformats-officedocument.presentationml.tags+xml"/>
  <Override PartName="/ppt/tags/tag17.xml" ContentType="application/vnd.openxmlformats-officedocument.presentationml.tags+xml"/>
  <Override PartName="/ppt/tags/tag15.xml" ContentType="application/vnd.openxmlformats-officedocument.presentationml.tags+xml"/>
  <Override PartName="/ppt/tags/tag14.xml" ContentType="application/vnd.openxmlformats-officedocument.presentationml.tags+xml"/>
  <Override PartName="/ppt/tags/tag13.xml" ContentType="application/vnd.openxmlformats-officedocument.presentationml.tags+xml"/>
  <Override PartName="/ppt/tags/tag16.xml" ContentType="application/vnd.openxmlformats-officedocument.presentationml.tag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87" r:id="rId4"/>
    <p:sldId id="289" r:id="rId5"/>
    <p:sldId id="290" r:id="rId6"/>
    <p:sldId id="291" r:id="rId7"/>
    <p:sldId id="292" r:id="rId8"/>
    <p:sldId id="294" r:id="rId9"/>
    <p:sldId id="295" r:id="rId10"/>
    <p:sldId id="297" r:id="rId11"/>
    <p:sldId id="298" r:id="rId12"/>
    <p:sldId id="296" r:id="rId13"/>
    <p:sldId id="310" r:id="rId14"/>
    <p:sldId id="299" r:id="rId15"/>
    <p:sldId id="312" r:id="rId16"/>
    <p:sldId id="300" r:id="rId17"/>
    <p:sldId id="302" r:id="rId18"/>
    <p:sldId id="303" r:id="rId19"/>
    <p:sldId id="304" r:id="rId20"/>
    <p:sldId id="305" r:id="rId21"/>
    <p:sldId id="306" r:id="rId22"/>
    <p:sldId id="307" r:id="rId23"/>
    <p:sldId id="308" r:id="rId24"/>
    <p:sldId id="309" r:id="rId25"/>
    <p:sldId id="266" r:id="rId26"/>
    <p:sldId id="314" r:id="rId27"/>
    <p:sldId id="267" r:id="rId28"/>
  </p:sldIdLst>
  <p:sldSz cx="12192000" cy="6858000"/>
  <p:notesSz cx="6858000" cy="9144000"/>
  <p:custDataLst>
    <p:tags r:id="rId30"/>
  </p:custData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5E4F"/>
    <a:srgbClr val="29A6FF"/>
    <a:srgbClr val="0C2B8E"/>
    <a:srgbClr val="FF2929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5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35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7" Type="http://schemas.openxmlformats.org/officeDocument/2006/relationships/image" Target="../media/image40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5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5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5" Type="http://schemas.openxmlformats.org/officeDocument/2006/relationships/image" Target="../media/image55.wmf"/><Relationship Id="rId4" Type="http://schemas.openxmlformats.org/officeDocument/2006/relationships/image" Target="../media/image49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6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59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6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5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61.wmf"/><Relationship Id="rId1" Type="http://schemas.openxmlformats.org/officeDocument/2006/relationships/image" Target="../media/image58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7" Type="http://schemas.openxmlformats.org/officeDocument/2006/relationships/image" Target="../media/image78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Relationship Id="rId6" Type="http://schemas.openxmlformats.org/officeDocument/2006/relationships/image" Target="../media/image77.wmf"/><Relationship Id="rId5" Type="http://schemas.openxmlformats.org/officeDocument/2006/relationships/image" Target="../media/image76.wmf"/><Relationship Id="rId4" Type="http://schemas.openxmlformats.org/officeDocument/2006/relationships/image" Target="../media/image7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image" Target="../media/image32.wmf"/><Relationship Id="rId3" Type="http://schemas.openxmlformats.org/officeDocument/2006/relationships/image" Target="../media/image21.wmf"/><Relationship Id="rId7" Type="http://schemas.openxmlformats.org/officeDocument/2006/relationships/image" Target="../media/image26.wmf"/><Relationship Id="rId12" Type="http://schemas.openxmlformats.org/officeDocument/2006/relationships/image" Target="../media/image31.wmf"/><Relationship Id="rId2" Type="http://schemas.openxmlformats.org/officeDocument/2006/relationships/image" Target="../media/image20.wmf"/><Relationship Id="rId1" Type="http://schemas.openxmlformats.org/officeDocument/2006/relationships/image" Target="../media/image22.wmf"/><Relationship Id="rId6" Type="http://schemas.openxmlformats.org/officeDocument/2006/relationships/image" Target="../media/image25.wmf"/><Relationship Id="rId11" Type="http://schemas.openxmlformats.org/officeDocument/2006/relationships/image" Target="../media/image30.wmf"/><Relationship Id="rId5" Type="http://schemas.openxmlformats.org/officeDocument/2006/relationships/image" Target="../media/image24.wmf"/><Relationship Id="rId10" Type="http://schemas.openxmlformats.org/officeDocument/2006/relationships/image" Target="../media/image29.wmf"/><Relationship Id="rId4" Type="http://schemas.openxmlformats.org/officeDocument/2006/relationships/image" Target="../media/image23.wmf"/><Relationship Id="rId9" Type="http://schemas.openxmlformats.org/officeDocument/2006/relationships/image" Target="../media/image2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6344DC-5282-4611-B4BC-099F9E0841D7}" type="datetimeFigureOut">
              <a:rPr lang="es-ES" smtClean="0"/>
              <a:t>18/08/2021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A40088-9973-4C5A-BFE4-9712C94040C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6369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40088-9973-4C5A-BFE4-9712C94040CD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6877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40088-9973-4C5A-BFE4-9712C94040CD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80465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40088-9973-4C5A-BFE4-9712C94040CD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03944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40088-9973-4C5A-BFE4-9712C94040CD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67808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40088-9973-4C5A-BFE4-9712C94040CD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09353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40088-9973-4C5A-BFE4-9712C94040CD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50221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40088-9973-4C5A-BFE4-9712C94040CD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68874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40088-9973-4C5A-BFE4-9712C94040CD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08167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40088-9973-4C5A-BFE4-9712C94040CD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24780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40088-9973-4C5A-BFE4-9712C94040CD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50683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40088-9973-4C5A-BFE4-9712C94040CD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8643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40088-9973-4C5A-BFE4-9712C94040CD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77972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40088-9973-4C5A-BFE4-9712C94040CD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28302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40088-9973-4C5A-BFE4-9712C94040CD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79146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40088-9973-4C5A-BFE4-9712C94040CD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31675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40088-9973-4C5A-BFE4-9712C94040CD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52105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40088-9973-4C5A-BFE4-9712C94040CD}" type="slidenum">
              <a:rPr lang="es-ES" smtClean="0"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30799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40088-9973-4C5A-BFE4-9712C94040CD}" type="slidenum">
              <a:rPr lang="es-ES" smtClean="0"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9476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40088-9973-4C5A-BFE4-9712C94040CD}" type="slidenum">
              <a:rPr lang="es-ES" smtClean="0"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22080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40088-9973-4C5A-BFE4-9712C94040CD}" type="slidenum">
              <a:rPr lang="es-ES" smtClean="0"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4336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40088-9973-4C5A-BFE4-9712C94040CD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423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40088-9973-4C5A-BFE4-9712C94040CD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34629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40088-9973-4C5A-BFE4-9712C94040CD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1030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40088-9973-4C5A-BFE4-9712C94040CD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30026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40088-9973-4C5A-BFE4-9712C94040CD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9824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40088-9973-4C5A-BFE4-9712C94040CD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26814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40088-9973-4C5A-BFE4-9712C94040CD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1923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B4D6-CC47-4F24-8B0E-CA3C09DE4BF7}" type="datetimeFigureOut">
              <a:rPr lang="es-ES" smtClean="0"/>
              <a:t>18/08/2021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E3F5-79E0-4E70-8953-1118A10D355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274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B4D6-CC47-4F24-8B0E-CA3C09DE4BF7}" type="datetimeFigureOut">
              <a:rPr lang="es-ES" smtClean="0"/>
              <a:t>18/08/2021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E3F5-79E0-4E70-8953-1118A10D355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1180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B4D6-CC47-4F24-8B0E-CA3C09DE4BF7}" type="datetimeFigureOut">
              <a:rPr lang="es-ES" smtClean="0"/>
              <a:t>18/08/2021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E3F5-79E0-4E70-8953-1118A10D355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7790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B4D6-CC47-4F24-8B0E-CA3C09DE4BF7}" type="datetimeFigureOut">
              <a:rPr lang="es-ES" smtClean="0"/>
              <a:t>18/08/2021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E3F5-79E0-4E70-8953-1118A10D355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2153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B4D6-CC47-4F24-8B0E-CA3C09DE4BF7}" type="datetimeFigureOut">
              <a:rPr lang="es-ES" smtClean="0"/>
              <a:t>18/08/2021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E3F5-79E0-4E70-8953-1118A10D355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5471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B4D6-CC47-4F24-8B0E-CA3C09DE4BF7}" type="datetimeFigureOut">
              <a:rPr lang="es-ES" smtClean="0"/>
              <a:t>18/08/2021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E3F5-79E0-4E70-8953-1118A10D355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5816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B4D6-CC47-4F24-8B0E-CA3C09DE4BF7}" type="datetimeFigureOut">
              <a:rPr lang="es-ES" smtClean="0"/>
              <a:t>18/08/2021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E3F5-79E0-4E70-8953-1118A10D355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63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B4D6-CC47-4F24-8B0E-CA3C09DE4BF7}" type="datetimeFigureOut">
              <a:rPr lang="es-ES" smtClean="0"/>
              <a:t>18/08/2021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E3F5-79E0-4E70-8953-1118A10D355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4008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B4D6-CC47-4F24-8B0E-CA3C09DE4BF7}" type="datetimeFigureOut">
              <a:rPr lang="es-ES" smtClean="0"/>
              <a:t>18/08/2021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E3F5-79E0-4E70-8953-1118A10D355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4143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B4D6-CC47-4F24-8B0E-CA3C09DE4BF7}" type="datetimeFigureOut">
              <a:rPr lang="es-ES" smtClean="0"/>
              <a:t>18/08/2021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E3F5-79E0-4E70-8953-1118A10D355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9720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B4D6-CC47-4F24-8B0E-CA3C09DE4BF7}" type="datetimeFigureOut">
              <a:rPr lang="es-ES" smtClean="0"/>
              <a:t>18/08/2021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E3F5-79E0-4E70-8953-1118A10D355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5807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0B4D6-CC47-4F24-8B0E-CA3C09DE4BF7}" type="datetimeFigureOut">
              <a:rPr lang="es-ES" smtClean="0"/>
              <a:t>18/08/2021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CE3F5-79E0-4E70-8953-1118A10D355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9040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notesSlide" Target="../notesSlides/notesSlide1.xml"/><Relationship Id="rId7" Type="http://schemas.openxmlformats.org/officeDocument/2006/relationships/slide" Target="slide2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10" Type="http://schemas.openxmlformats.org/officeDocument/2006/relationships/slide" Target="slide13.xml"/><Relationship Id="rId4" Type="http://schemas.openxmlformats.org/officeDocument/2006/relationships/image" Target="../media/image1.png"/><Relationship Id="rId9" Type="http://schemas.openxmlformats.org/officeDocument/2006/relationships/slide" Target="slide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.png"/><Relationship Id="rId13" Type="http://schemas.openxmlformats.org/officeDocument/2006/relationships/oleObject" Target="../embeddings/oleObject36.bin"/><Relationship Id="rId18" Type="http://schemas.openxmlformats.org/officeDocument/2006/relationships/oleObject" Target="../embeddings/oleObject37.bin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35.wmf"/><Relationship Id="rId7" Type="http://schemas.openxmlformats.org/officeDocument/2006/relationships/image" Target="../media/image48.png"/><Relationship Id="rId12" Type="http://schemas.openxmlformats.org/officeDocument/2006/relationships/image" Target="../media/image45.png"/><Relationship Id="rId17" Type="http://schemas.openxmlformats.org/officeDocument/2006/relationships/image" Target="../media/image53.png"/><Relationship Id="rId25" Type="http://schemas.openxmlformats.org/officeDocument/2006/relationships/slide" Target="slide13.xml"/><Relationship Id="rId2" Type="http://schemas.openxmlformats.org/officeDocument/2006/relationships/tags" Target="../tags/tag20.xml"/><Relationship Id="rId16" Type="http://schemas.openxmlformats.org/officeDocument/2006/relationships/image" Target="../media/image52.png"/><Relationship Id="rId20" Type="http://schemas.openxmlformats.org/officeDocument/2006/relationships/oleObject" Target="../embeddings/oleObject38.bin"/><Relationship Id="rId1" Type="http://schemas.openxmlformats.org/officeDocument/2006/relationships/vmlDrawing" Target="../drawings/vmlDrawing9.vml"/><Relationship Id="rId6" Type="http://schemas.openxmlformats.org/officeDocument/2006/relationships/image" Target="../media/image3.jpeg"/><Relationship Id="rId11" Type="http://schemas.openxmlformats.org/officeDocument/2006/relationships/image" Target="../media/image44.png"/><Relationship Id="rId24" Type="http://schemas.openxmlformats.org/officeDocument/2006/relationships/slide" Target="slide8.xml"/><Relationship Id="rId5" Type="http://schemas.openxmlformats.org/officeDocument/2006/relationships/image" Target="../media/image2.png"/><Relationship Id="rId15" Type="http://schemas.openxmlformats.org/officeDocument/2006/relationships/image" Target="../media/image51.png"/><Relationship Id="rId23" Type="http://schemas.openxmlformats.org/officeDocument/2006/relationships/slide" Target="slide2.xml"/><Relationship Id="rId10" Type="http://schemas.openxmlformats.org/officeDocument/2006/relationships/image" Target="../media/image43.png"/><Relationship Id="rId19" Type="http://schemas.openxmlformats.org/officeDocument/2006/relationships/image" Target="../media/image34.wmf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38.png"/><Relationship Id="rId14" Type="http://schemas.openxmlformats.org/officeDocument/2006/relationships/image" Target="../media/image33.wmf"/><Relationship Id="rId22" Type="http://schemas.openxmlformats.org/officeDocument/2006/relationships/slide" Target="slide2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52.png"/><Relationship Id="rId18" Type="http://schemas.openxmlformats.org/officeDocument/2006/relationships/image" Target="../media/image36.wmf"/><Relationship Id="rId26" Type="http://schemas.openxmlformats.org/officeDocument/2006/relationships/image" Target="../media/image40.wmf"/><Relationship Id="rId3" Type="http://schemas.openxmlformats.org/officeDocument/2006/relationships/slideLayout" Target="../slideLayouts/slideLayout7.xml"/><Relationship Id="rId21" Type="http://schemas.openxmlformats.org/officeDocument/2006/relationships/oleObject" Target="../embeddings/oleObject43.bin"/><Relationship Id="rId7" Type="http://schemas.openxmlformats.org/officeDocument/2006/relationships/image" Target="../media/image48.png"/><Relationship Id="rId12" Type="http://schemas.openxmlformats.org/officeDocument/2006/relationships/image" Target="../media/image51.png"/><Relationship Id="rId17" Type="http://schemas.openxmlformats.org/officeDocument/2006/relationships/oleObject" Target="../embeddings/oleObject41.bin"/><Relationship Id="rId25" Type="http://schemas.openxmlformats.org/officeDocument/2006/relationships/oleObject" Target="../embeddings/oleObject45.bin"/><Relationship Id="rId2" Type="http://schemas.openxmlformats.org/officeDocument/2006/relationships/tags" Target="../tags/tag21.xml"/><Relationship Id="rId16" Type="http://schemas.openxmlformats.org/officeDocument/2006/relationships/image" Target="../media/image34.wmf"/><Relationship Id="rId20" Type="http://schemas.openxmlformats.org/officeDocument/2006/relationships/image" Target="../media/image37.wmf"/><Relationship Id="rId29" Type="http://schemas.openxmlformats.org/officeDocument/2006/relationships/slide" Target="slide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.jpeg"/><Relationship Id="rId11" Type="http://schemas.openxmlformats.org/officeDocument/2006/relationships/image" Target="../media/image33.wmf"/><Relationship Id="rId24" Type="http://schemas.openxmlformats.org/officeDocument/2006/relationships/image" Target="../media/image39.wmf"/><Relationship Id="rId5" Type="http://schemas.openxmlformats.org/officeDocument/2006/relationships/image" Target="../media/image2.png"/><Relationship Id="rId15" Type="http://schemas.openxmlformats.org/officeDocument/2006/relationships/oleObject" Target="../embeddings/oleObject40.bin"/><Relationship Id="rId23" Type="http://schemas.openxmlformats.org/officeDocument/2006/relationships/oleObject" Target="../embeddings/oleObject44.bin"/><Relationship Id="rId28" Type="http://schemas.openxmlformats.org/officeDocument/2006/relationships/slide" Target="slide25.xml"/><Relationship Id="rId10" Type="http://schemas.openxmlformats.org/officeDocument/2006/relationships/oleObject" Target="../embeddings/oleObject39.bin"/><Relationship Id="rId19" Type="http://schemas.openxmlformats.org/officeDocument/2006/relationships/oleObject" Target="../embeddings/oleObject42.bin"/><Relationship Id="rId31" Type="http://schemas.openxmlformats.org/officeDocument/2006/relationships/slide" Target="slide13.xml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45.png"/><Relationship Id="rId14" Type="http://schemas.openxmlformats.org/officeDocument/2006/relationships/image" Target="../media/image53.png"/><Relationship Id="rId22" Type="http://schemas.openxmlformats.org/officeDocument/2006/relationships/image" Target="../media/image38.wmf"/><Relationship Id="rId27" Type="http://schemas.openxmlformats.org/officeDocument/2006/relationships/image" Target="../media/image50.png"/><Relationship Id="rId30" Type="http://schemas.openxmlformats.org/officeDocument/2006/relationships/slide" Target="slide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41.wmf"/><Relationship Id="rId18" Type="http://schemas.openxmlformats.org/officeDocument/2006/relationships/image" Target="../media/image42.wmf"/><Relationship Id="rId3" Type="http://schemas.openxmlformats.org/officeDocument/2006/relationships/tags" Target="../tags/tag23.xml"/><Relationship Id="rId21" Type="http://schemas.openxmlformats.org/officeDocument/2006/relationships/image" Target="../media/image47.png"/><Relationship Id="rId7" Type="http://schemas.openxmlformats.org/officeDocument/2006/relationships/image" Target="../media/image19.png"/><Relationship Id="rId12" Type="http://schemas.openxmlformats.org/officeDocument/2006/relationships/oleObject" Target="../embeddings/oleObject46.bin"/><Relationship Id="rId17" Type="http://schemas.openxmlformats.org/officeDocument/2006/relationships/oleObject" Target="../embeddings/oleObject47.bin"/><Relationship Id="rId25" Type="http://schemas.openxmlformats.org/officeDocument/2006/relationships/slide" Target="slide13.xml"/><Relationship Id="rId2" Type="http://schemas.openxmlformats.org/officeDocument/2006/relationships/tags" Target="../tags/tag22.xml"/><Relationship Id="rId16" Type="http://schemas.openxmlformats.org/officeDocument/2006/relationships/image" Target="../media/image66.png"/><Relationship Id="rId20" Type="http://schemas.openxmlformats.org/officeDocument/2006/relationships/image" Target="../media/image43.wmf"/><Relationship Id="rId1" Type="http://schemas.openxmlformats.org/officeDocument/2006/relationships/vmlDrawing" Target="../drawings/vmlDrawing11.vml"/><Relationship Id="rId6" Type="http://schemas.openxmlformats.org/officeDocument/2006/relationships/notesSlide" Target="../notesSlides/notesSlide12.xml"/><Relationship Id="rId11" Type="http://schemas.openxmlformats.org/officeDocument/2006/relationships/image" Target="../media/image460.png"/><Relationship Id="rId24" Type="http://schemas.openxmlformats.org/officeDocument/2006/relationships/slide" Target="slide8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65.png"/><Relationship Id="rId23" Type="http://schemas.openxmlformats.org/officeDocument/2006/relationships/slide" Target="slide2.xml"/><Relationship Id="rId10" Type="http://schemas.openxmlformats.org/officeDocument/2006/relationships/image" Target="../media/image3.jpeg"/><Relationship Id="rId19" Type="http://schemas.openxmlformats.org/officeDocument/2006/relationships/oleObject" Target="../embeddings/oleObject48.bin"/><Relationship Id="rId4" Type="http://schemas.openxmlformats.org/officeDocument/2006/relationships/tags" Target="../tags/tag24.xml"/><Relationship Id="rId9" Type="http://schemas.openxmlformats.org/officeDocument/2006/relationships/image" Target="../media/image2.png"/><Relationship Id="rId14" Type="http://schemas.openxmlformats.org/officeDocument/2006/relationships/image" Target="../media/image64.png"/><Relationship Id="rId22" Type="http://schemas.openxmlformats.org/officeDocument/2006/relationships/slide" Target="slide2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slide" Target="slide2.xml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49.bin"/><Relationship Id="rId12" Type="http://schemas.openxmlformats.org/officeDocument/2006/relationships/slide" Target="slide25.xml"/><Relationship Id="rId2" Type="http://schemas.openxmlformats.org/officeDocument/2006/relationships/tags" Target="../tags/tag25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.jpeg"/><Relationship Id="rId11" Type="http://schemas.openxmlformats.org/officeDocument/2006/relationships/image" Target="../media/image56.png"/><Relationship Id="rId5" Type="http://schemas.openxmlformats.org/officeDocument/2006/relationships/image" Target="../media/image2.png"/><Relationship Id="rId15" Type="http://schemas.openxmlformats.org/officeDocument/2006/relationships/slide" Target="slide13.xml"/><Relationship Id="rId10" Type="http://schemas.openxmlformats.org/officeDocument/2006/relationships/image" Target="../media/image48.wmf"/><Relationship Id="rId4" Type="http://schemas.openxmlformats.org/officeDocument/2006/relationships/notesSlide" Target="../notesSlides/notesSlide13.xml"/><Relationship Id="rId9" Type="http://schemas.openxmlformats.org/officeDocument/2006/relationships/oleObject" Target="../embeddings/oleObject50.bin"/><Relationship Id="rId14" Type="http://schemas.openxmlformats.org/officeDocument/2006/relationships/slide" Target="slide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image" Target="../media/image49.wmf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51.bin"/><Relationship Id="rId12" Type="http://schemas.openxmlformats.org/officeDocument/2006/relationships/oleObject" Target="../embeddings/oleObject53.bin"/><Relationship Id="rId17" Type="http://schemas.openxmlformats.org/officeDocument/2006/relationships/slide" Target="slide13.xml"/><Relationship Id="rId2" Type="http://schemas.openxmlformats.org/officeDocument/2006/relationships/tags" Target="../tags/tag26.xml"/><Relationship Id="rId16" Type="http://schemas.openxmlformats.org/officeDocument/2006/relationships/slide" Target="slide8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.jpeg"/><Relationship Id="rId11" Type="http://schemas.openxmlformats.org/officeDocument/2006/relationships/image" Target="../media/image58.png"/><Relationship Id="rId5" Type="http://schemas.openxmlformats.org/officeDocument/2006/relationships/image" Target="../media/image2.png"/><Relationship Id="rId15" Type="http://schemas.openxmlformats.org/officeDocument/2006/relationships/slide" Target="slide2.xml"/><Relationship Id="rId10" Type="http://schemas.openxmlformats.org/officeDocument/2006/relationships/image" Target="../media/image48.wmf"/><Relationship Id="rId4" Type="http://schemas.openxmlformats.org/officeDocument/2006/relationships/notesSlide" Target="../notesSlides/notesSlide14.xml"/><Relationship Id="rId9" Type="http://schemas.openxmlformats.org/officeDocument/2006/relationships/oleObject" Target="../embeddings/oleObject52.bin"/><Relationship Id="rId14" Type="http://schemas.openxmlformats.org/officeDocument/2006/relationships/slide" Target="slide2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slide" Target="slide25.xml"/><Relationship Id="rId18" Type="http://schemas.openxmlformats.org/officeDocument/2006/relationships/image" Target="../media/image61.png"/><Relationship Id="rId3" Type="http://schemas.openxmlformats.org/officeDocument/2006/relationships/tags" Target="../tags/tag28.xml"/><Relationship Id="rId7" Type="http://schemas.openxmlformats.org/officeDocument/2006/relationships/image" Target="../media/image2.png"/><Relationship Id="rId12" Type="http://schemas.openxmlformats.org/officeDocument/2006/relationships/image" Target="../media/image51.wmf"/><Relationship Id="rId17" Type="http://schemas.openxmlformats.org/officeDocument/2006/relationships/image" Target="../media/image60.png"/><Relationship Id="rId2" Type="http://schemas.openxmlformats.org/officeDocument/2006/relationships/tags" Target="../tags/tag27.xml"/><Relationship Id="rId16" Type="http://schemas.openxmlformats.org/officeDocument/2006/relationships/slide" Target="slide13.xml"/><Relationship Id="rId20" Type="http://schemas.openxmlformats.org/officeDocument/2006/relationships/slide" Target="slide16.xml"/><Relationship Id="rId1" Type="http://schemas.openxmlformats.org/officeDocument/2006/relationships/vmlDrawing" Target="../drawings/vmlDrawing14.vml"/><Relationship Id="rId6" Type="http://schemas.openxmlformats.org/officeDocument/2006/relationships/notesSlide" Target="../notesSlides/notesSlide15.xml"/><Relationship Id="rId11" Type="http://schemas.openxmlformats.org/officeDocument/2006/relationships/oleObject" Target="../embeddings/oleObject55.bin"/><Relationship Id="rId5" Type="http://schemas.openxmlformats.org/officeDocument/2006/relationships/slideLayout" Target="../slideLayouts/slideLayout7.xml"/><Relationship Id="rId15" Type="http://schemas.openxmlformats.org/officeDocument/2006/relationships/slide" Target="slide8.xml"/><Relationship Id="rId10" Type="http://schemas.openxmlformats.org/officeDocument/2006/relationships/image" Target="../media/image50.wmf"/><Relationship Id="rId19" Type="http://schemas.openxmlformats.org/officeDocument/2006/relationships/image" Target="../media/image62.png"/><Relationship Id="rId4" Type="http://schemas.openxmlformats.org/officeDocument/2006/relationships/tags" Target="../tags/tag29.xml"/><Relationship Id="rId9" Type="http://schemas.openxmlformats.org/officeDocument/2006/relationships/oleObject" Target="../embeddings/oleObject54.bin"/><Relationship Id="rId1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13" Type="http://schemas.openxmlformats.org/officeDocument/2006/relationships/oleObject" Target="../embeddings/oleObject59.bin"/><Relationship Id="rId18" Type="http://schemas.openxmlformats.org/officeDocument/2006/relationships/slide" Target="slide25.xml"/><Relationship Id="rId3" Type="http://schemas.openxmlformats.org/officeDocument/2006/relationships/slideLayout" Target="../slideLayouts/slideLayout7.xml"/><Relationship Id="rId21" Type="http://schemas.openxmlformats.org/officeDocument/2006/relationships/slide" Target="slide13.xml"/><Relationship Id="rId7" Type="http://schemas.openxmlformats.org/officeDocument/2006/relationships/oleObject" Target="../embeddings/oleObject56.bin"/><Relationship Id="rId12" Type="http://schemas.openxmlformats.org/officeDocument/2006/relationships/image" Target="../media/image54.wmf"/><Relationship Id="rId17" Type="http://schemas.openxmlformats.org/officeDocument/2006/relationships/image" Target="../media/image54.png"/><Relationship Id="rId2" Type="http://schemas.openxmlformats.org/officeDocument/2006/relationships/tags" Target="../tags/tag30.xml"/><Relationship Id="rId16" Type="http://schemas.openxmlformats.org/officeDocument/2006/relationships/image" Target="../media/image55.wmf"/><Relationship Id="rId20" Type="http://schemas.openxmlformats.org/officeDocument/2006/relationships/slide" Target="slide8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.jpeg"/><Relationship Id="rId11" Type="http://schemas.openxmlformats.org/officeDocument/2006/relationships/oleObject" Target="../embeddings/oleObject58.bin"/><Relationship Id="rId5" Type="http://schemas.openxmlformats.org/officeDocument/2006/relationships/image" Target="../media/image2.png"/><Relationship Id="rId15" Type="http://schemas.openxmlformats.org/officeDocument/2006/relationships/oleObject" Target="../embeddings/oleObject60.bin"/><Relationship Id="rId10" Type="http://schemas.openxmlformats.org/officeDocument/2006/relationships/image" Target="../media/image53.wmf"/><Relationship Id="rId19" Type="http://schemas.openxmlformats.org/officeDocument/2006/relationships/slide" Target="slide2.xml"/><Relationship Id="rId4" Type="http://schemas.openxmlformats.org/officeDocument/2006/relationships/notesSlide" Target="../notesSlides/notesSlide16.xml"/><Relationship Id="rId9" Type="http://schemas.openxmlformats.org/officeDocument/2006/relationships/oleObject" Target="../embeddings/oleObject57.bin"/><Relationship Id="rId14" Type="http://schemas.openxmlformats.org/officeDocument/2006/relationships/image" Target="../media/image49.wmf"/><Relationship Id="rId22" Type="http://schemas.openxmlformats.org/officeDocument/2006/relationships/slide" Target="slide2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1.bin"/><Relationship Id="rId13" Type="http://schemas.openxmlformats.org/officeDocument/2006/relationships/slide" Target="slide2.xm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7.png"/><Relationship Id="rId12" Type="http://schemas.openxmlformats.org/officeDocument/2006/relationships/slide" Target="slide25.xml"/><Relationship Id="rId2" Type="http://schemas.openxmlformats.org/officeDocument/2006/relationships/tags" Target="../tags/tag31.xml"/><Relationship Id="rId16" Type="http://schemas.openxmlformats.org/officeDocument/2006/relationships/slide" Target="slide2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.jpeg"/><Relationship Id="rId11" Type="http://schemas.openxmlformats.org/officeDocument/2006/relationships/image" Target="../media/image55.wmf"/><Relationship Id="rId5" Type="http://schemas.openxmlformats.org/officeDocument/2006/relationships/image" Target="../media/image2.png"/><Relationship Id="rId15" Type="http://schemas.openxmlformats.org/officeDocument/2006/relationships/slide" Target="slide13.xml"/><Relationship Id="rId10" Type="http://schemas.openxmlformats.org/officeDocument/2006/relationships/oleObject" Target="../embeddings/oleObject62.bin"/><Relationship Id="rId4" Type="http://schemas.openxmlformats.org/officeDocument/2006/relationships/notesSlide" Target="../notesSlides/notesSlide17.xml"/><Relationship Id="rId9" Type="http://schemas.openxmlformats.org/officeDocument/2006/relationships/image" Target="../media/image56.wmf"/><Relationship Id="rId14" Type="http://schemas.openxmlformats.org/officeDocument/2006/relationships/slide" Target="slide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80.png"/><Relationship Id="rId18" Type="http://schemas.openxmlformats.org/officeDocument/2006/relationships/slide" Target="slide13.xm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3.png"/><Relationship Id="rId12" Type="http://schemas.openxmlformats.org/officeDocument/2006/relationships/image" Target="../media/image58.wmf"/><Relationship Id="rId17" Type="http://schemas.openxmlformats.org/officeDocument/2006/relationships/slide" Target="slide8.xml"/><Relationship Id="rId2" Type="http://schemas.openxmlformats.org/officeDocument/2006/relationships/tags" Target="../tags/tag32.xml"/><Relationship Id="rId16" Type="http://schemas.openxmlformats.org/officeDocument/2006/relationships/slide" Target="slide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.jpeg"/><Relationship Id="rId11" Type="http://schemas.openxmlformats.org/officeDocument/2006/relationships/oleObject" Target="../embeddings/oleObject64.bin"/><Relationship Id="rId5" Type="http://schemas.openxmlformats.org/officeDocument/2006/relationships/image" Target="../media/image2.png"/><Relationship Id="rId15" Type="http://schemas.openxmlformats.org/officeDocument/2006/relationships/slide" Target="slide25.xml"/><Relationship Id="rId10" Type="http://schemas.openxmlformats.org/officeDocument/2006/relationships/image" Target="../media/image57.wmf"/><Relationship Id="rId19" Type="http://schemas.openxmlformats.org/officeDocument/2006/relationships/slide" Target="slide22.xml"/><Relationship Id="rId4" Type="http://schemas.openxmlformats.org/officeDocument/2006/relationships/notesSlide" Target="../notesSlides/notesSlide18.xml"/><Relationship Id="rId9" Type="http://schemas.openxmlformats.org/officeDocument/2006/relationships/oleObject" Target="../embeddings/oleObject63.bin"/><Relationship Id="rId14" Type="http://schemas.openxmlformats.org/officeDocument/2006/relationships/image" Target="../media/image8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84.png"/><Relationship Id="rId18" Type="http://schemas.openxmlformats.org/officeDocument/2006/relationships/slide" Target="slide8.xm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9.png"/><Relationship Id="rId12" Type="http://schemas.openxmlformats.org/officeDocument/2006/relationships/image" Target="../media/image58.wmf"/><Relationship Id="rId17" Type="http://schemas.openxmlformats.org/officeDocument/2006/relationships/slide" Target="slide2.xml"/><Relationship Id="rId2" Type="http://schemas.openxmlformats.org/officeDocument/2006/relationships/tags" Target="../tags/tag33.xml"/><Relationship Id="rId16" Type="http://schemas.openxmlformats.org/officeDocument/2006/relationships/slide" Target="slide25.xml"/><Relationship Id="rId20" Type="http://schemas.openxmlformats.org/officeDocument/2006/relationships/slide" Target="slide13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.jpeg"/><Relationship Id="rId11" Type="http://schemas.openxmlformats.org/officeDocument/2006/relationships/oleObject" Target="../embeddings/oleObject66.bin"/><Relationship Id="rId5" Type="http://schemas.openxmlformats.org/officeDocument/2006/relationships/image" Target="../media/image2.png"/><Relationship Id="rId15" Type="http://schemas.openxmlformats.org/officeDocument/2006/relationships/image" Target="../media/image81.png"/><Relationship Id="rId10" Type="http://schemas.openxmlformats.org/officeDocument/2006/relationships/image" Target="../media/image59.wmf"/><Relationship Id="rId19" Type="http://schemas.openxmlformats.org/officeDocument/2006/relationships/slide" Target="slide22.xml"/><Relationship Id="rId4" Type="http://schemas.openxmlformats.org/officeDocument/2006/relationships/notesSlide" Target="../notesSlides/notesSlide19.xml"/><Relationship Id="rId9" Type="http://schemas.openxmlformats.org/officeDocument/2006/relationships/oleObject" Target="../embeddings/oleObject65.bin"/><Relationship Id="rId14" Type="http://schemas.openxmlformats.org/officeDocument/2006/relationships/image" Target="../media/image8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6.wmf"/><Relationship Id="rId18" Type="http://schemas.openxmlformats.org/officeDocument/2006/relationships/slide" Target="slide13.xml"/><Relationship Id="rId3" Type="http://schemas.openxmlformats.org/officeDocument/2006/relationships/tags" Target="../tags/tag4.xml"/><Relationship Id="rId7" Type="http://schemas.openxmlformats.org/officeDocument/2006/relationships/image" Target="../media/image3.jpeg"/><Relationship Id="rId12" Type="http://schemas.openxmlformats.org/officeDocument/2006/relationships/oleObject" Target="../embeddings/oleObject3.bin"/><Relationship Id="rId17" Type="http://schemas.openxmlformats.org/officeDocument/2006/relationships/slide" Target="slide8.xml"/><Relationship Id="rId2" Type="http://schemas.openxmlformats.org/officeDocument/2006/relationships/tags" Target="../tags/tag3.xml"/><Relationship Id="rId16" Type="http://schemas.openxmlformats.org/officeDocument/2006/relationships/slide" Target="slide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11" Type="http://schemas.openxmlformats.org/officeDocument/2006/relationships/image" Target="../media/image5.wmf"/><Relationship Id="rId5" Type="http://schemas.openxmlformats.org/officeDocument/2006/relationships/notesSlide" Target="../notesSlides/notesSlide2.xml"/><Relationship Id="rId15" Type="http://schemas.openxmlformats.org/officeDocument/2006/relationships/slide" Target="slide25.xml"/><Relationship Id="rId10" Type="http://schemas.openxmlformats.org/officeDocument/2006/relationships/oleObject" Target="../embeddings/oleObject2.bin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4.wmf"/><Relationship Id="rId14" Type="http://schemas.openxmlformats.org/officeDocument/2006/relationships/oleObject" Target="../embeddings/oleObject4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88.png"/><Relationship Id="rId18" Type="http://schemas.openxmlformats.org/officeDocument/2006/relationships/slide" Target="slide2.xml"/><Relationship Id="rId3" Type="http://schemas.openxmlformats.org/officeDocument/2006/relationships/slideLayout" Target="../slideLayouts/slideLayout7.xml"/><Relationship Id="rId21" Type="http://schemas.openxmlformats.org/officeDocument/2006/relationships/slide" Target="slide13.xml"/><Relationship Id="rId7" Type="http://schemas.openxmlformats.org/officeDocument/2006/relationships/image" Target="../media/image72.png"/><Relationship Id="rId12" Type="http://schemas.openxmlformats.org/officeDocument/2006/relationships/image" Target="../media/image58.wmf"/><Relationship Id="rId17" Type="http://schemas.openxmlformats.org/officeDocument/2006/relationships/slide" Target="slide25.xml"/><Relationship Id="rId2" Type="http://schemas.openxmlformats.org/officeDocument/2006/relationships/tags" Target="../tags/tag34.xml"/><Relationship Id="rId16" Type="http://schemas.openxmlformats.org/officeDocument/2006/relationships/image" Target="../media/image85.png"/><Relationship Id="rId20" Type="http://schemas.openxmlformats.org/officeDocument/2006/relationships/slide" Target="slide2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3.jpeg"/><Relationship Id="rId11" Type="http://schemas.openxmlformats.org/officeDocument/2006/relationships/oleObject" Target="../embeddings/oleObject68.bin"/><Relationship Id="rId5" Type="http://schemas.openxmlformats.org/officeDocument/2006/relationships/image" Target="../media/image2.png"/><Relationship Id="rId15" Type="http://schemas.openxmlformats.org/officeDocument/2006/relationships/image" Target="../media/image81.png"/><Relationship Id="rId10" Type="http://schemas.openxmlformats.org/officeDocument/2006/relationships/image" Target="../media/image60.wmf"/><Relationship Id="rId19" Type="http://schemas.openxmlformats.org/officeDocument/2006/relationships/slide" Target="slide8.xml"/><Relationship Id="rId4" Type="http://schemas.openxmlformats.org/officeDocument/2006/relationships/notesSlide" Target="../notesSlides/notesSlide20.xml"/><Relationship Id="rId9" Type="http://schemas.openxmlformats.org/officeDocument/2006/relationships/oleObject" Target="../embeddings/oleObject67.bin"/><Relationship Id="rId14" Type="http://schemas.openxmlformats.org/officeDocument/2006/relationships/image" Target="../media/image8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9.bin"/><Relationship Id="rId13" Type="http://schemas.openxmlformats.org/officeDocument/2006/relationships/oleObject" Target="../embeddings/oleObject70.bin"/><Relationship Id="rId18" Type="http://schemas.openxmlformats.org/officeDocument/2006/relationships/slide" Target="slide2.xml"/><Relationship Id="rId3" Type="http://schemas.openxmlformats.org/officeDocument/2006/relationships/slideLayout" Target="../slideLayouts/slideLayout7.xml"/><Relationship Id="rId21" Type="http://schemas.openxmlformats.org/officeDocument/2006/relationships/slide" Target="slide22.xml"/><Relationship Id="rId7" Type="http://schemas.openxmlformats.org/officeDocument/2006/relationships/image" Target="../media/image75.png"/><Relationship Id="rId12" Type="http://schemas.openxmlformats.org/officeDocument/2006/relationships/image" Target="../media/image85.png"/><Relationship Id="rId17" Type="http://schemas.openxmlformats.org/officeDocument/2006/relationships/slide" Target="slide25.xml"/><Relationship Id="rId2" Type="http://schemas.openxmlformats.org/officeDocument/2006/relationships/tags" Target="../tags/tag35.xml"/><Relationship Id="rId16" Type="http://schemas.openxmlformats.org/officeDocument/2006/relationships/image" Target="../media/image8.wmf"/><Relationship Id="rId20" Type="http://schemas.openxmlformats.org/officeDocument/2006/relationships/slide" Target="slide13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3.jpeg"/><Relationship Id="rId11" Type="http://schemas.openxmlformats.org/officeDocument/2006/relationships/image" Target="../media/image81.png"/><Relationship Id="rId5" Type="http://schemas.openxmlformats.org/officeDocument/2006/relationships/image" Target="../media/image2.png"/><Relationship Id="rId15" Type="http://schemas.openxmlformats.org/officeDocument/2006/relationships/oleObject" Target="../embeddings/oleObject71.bin"/><Relationship Id="rId10" Type="http://schemas.openxmlformats.org/officeDocument/2006/relationships/image" Target="../media/image89.png"/><Relationship Id="rId19" Type="http://schemas.openxmlformats.org/officeDocument/2006/relationships/slide" Target="slide8.xml"/><Relationship Id="rId4" Type="http://schemas.openxmlformats.org/officeDocument/2006/relationships/notesSlide" Target="../notesSlides/notesSlide21.xml"/><Relationship Id="rId9" Type="http://schemas.openxmlformats.org/officeDocument/2006/relationships/image" Target="../media/image58.wmf"/><Relationship Id="rId14" Type="http://schemas.openxmlformats.org/officeDocument/2006/relationships/image" Target="../media/image61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700.png"/><Relationship Id="rId12" Type="http://schemas.openxmlformats.org/officeDocument/2006/relationships/slide" Target="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6.xml"/><Relationship Id="rId6" Type="http://schemas.openxmlformats.org/officeDocument/2006/relationships/image" Target="../media/image68.png"/><Relationship Id="rId11" Type="http://schemas.openxmlformats.org/officeDocument/2006/relationships/slide" Target="slide8.xml"/><Relationship Id="rId5" Type="http://schemas.openxmlformats.org/officeDocument/2006/relationships/image" Target="../media/image3.jpeg"/><Relationship Id="rId10" Type="http://schemas.openxmlformats.org/officeDocument/2006/relationships/slide" Target="slide2.xml"/><Relationship Id="rId4" Type="http://schemas.openxmlformats.org/officeDocument/2006/relationships/image" Target="../media/image2.png"/><Relationship Id="rId9" Type="http://schemas.openxmlformats.org/officeDocument/2006/relationships/slide" Target="slide2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slide" Target="slide8.xm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6.png"/><Relationship Id="rId12" Type="http://schemas.openxmlformats.org/officeDocument/2006/relationships/slide" Target="slide2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3.jpeg"/><Relationship Id="rId11" Type="http://schemas.openxmlformats.org/officeDocument/2006/relationships/slide" Target="slide25.xml"/><Relationship Id="rId5" Type="http://schemas.openxmlformats.org/officeDocument/2006/relationships/image" Target="../media/image2.png"/><Relationship Id="rId10" Type="http://schemas.openxmlformats.org/officeDocument/2006/relationships/image" Target="../media/image71.png"/><Relationship Id="rId4" Type="http://schemas.openxmlformats.org/officeDocument/2006/relationships/notesSlide" Target="../notesSlides/notesSlide23.xml"/><Relationship Id="rId9" Type="http://schemas.openxmlformats.org/officeDocument/2006/relationships/image" Target="../media/image87.png"/><Relationship Id="rId14" Type="http://schemas.openxmlformats.org/officeDocument/2006/relationships/slide" Target="slide1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oleObject" Target="../embeddings/oleObject74.bin"/><Relationship Id="rId18" Type="http://schemas.openxmlformats.org/officeDocument/2006/relationships/image" Target="../media/image76.wmf"/><Relationship Id="rId26" Type="http://schemas.openxmlformats.org/officeDocument/2006/relationships/slide" Target="slide13.xml"/><Relationship Id="rId3" Type="http://schemas.openxmlformats.org/officeDocument/2006/relationships/slideLayout" Target="../slideLayouts/slideLayout7.xml"/><Relationship Id="rId21" Type="http://schemas.openxmlformats.org/officeDocument/2006/relationships/oleObject" Target="../embeddings/oleObject78.bin"/><Relationship Id="rId7" Type="http://schemas.openxmlformats.org/officeDocument/2006/relationships/image" Target="../media/image94.png"/><Relationship Id="rId12" Type="http://schemas.openxmlformats.org/officeDocument/2006/relationships/image" Target="../media/image73.wmf"/><Relationship Id="rId17" Type="http://schemas.openxmlformats.org/officeDocument/2006/relationships/oleObject" Target="../embeddings/oleObject76.bin"/><Relationship Id="rId25" Type="http://schemas.openxmlformats.org/officeDocument/2006/relationships/slide" Target="slide8.xml"/><Relationship Id="rId2" Type="http://schemas.openxmlformats.org/officeDocument/2006/relationships/tags" Target="../tags/tag39.xml"/><Relationship Id="rId16" Type="http://schemas.openxmlformats.org/officeDocument/2006/relationships/image" Target="../media/image75.wmf"/><Relationship Id="rId20" Type="http://schemas.openxmlformats.org/officeDocument/2006/relationships/image" Target="../media/image77.wmf"/><Relationship Id="rId1" Type="http://schemas.openxmlformats.org/officeDocument/2006/relationships/vmlDrawing" Target="../drawings/vmlDrawing21.vml"/><Relationship Id="rId6" Type="http://schemas.openxmlformats.org/officeDocument/2006/relationships/image" Target="../media/image3.jpeg"/><Relationship Id="rId11" Type="http://schemas.openxmlformats.org/officeDocument/2006/relationships/oleObject" Target="../embeddings/oleObject73.bin"/><Relationship Id="rId24" Type="http://schemas.openxmlformats.org/officeDocument/2006/relationships/slide" Target="slide2.xml"/><Relationship Id="rId5" Type="http://schemas.openxmlformats.org/officeDocument/2006/relationships/image" Target="../media/image2.png"/><Relationship Id="rId15" Type="http://schemas.openxmlformats.org/officeDocument/2006/relationships/oleObject" Target="../embeddings/oleObject75.bin"/><Relationship Id="rId23" Type="http://schemas.openxmlformats.org/officeDocument/2006/relationships/slide" Target="slide25.xml"/><Relationship Id="rId10" Type="http://schemas.openxmlformats.org/officeDocument/2006/relationships/image" Target="../media/image72.wmf"/><Relationship Id="rId19" Type="http://schemas.openxmlformats.org/officeDocument/2006/relationships/oleObject" Target="../embeddings/oleObject77.bin"/><Relationship Id="rId4" Type="http://schemas.openxmlformats.org/officeDocument/2006/relationships/notesSlide" Target="../notesSlides/notesSlide24.xml"/><Relationship Id="rId9" Type="http://schemas.openxmlformats.org/officeDocument/2006/relationships/oleObject" Target="../embeddings/oleObject72.bin"/><Relationship Id="rId14" Type="http://schemas.openxmlformats.org/officeDocument/2006/relationships/image" Target="../media/image74.wmf"/><Relationship Id="rId22" Type="http://schemas.openxmlformats.org/officeDocument/2006/relationships/image" Target="../media/image78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2.png"/><Relationship Id="rId12" Type="http://schemas.openxmlformats.org/officeDocument/2006/relationships/slide" Target="slide13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79.jpeg"/><Relationship Id="rId11" Type="http://schemas.openxmlformats.org/officeDocument/2006/relationships/slide" Target="slide8.xml"/><Relationship Id="rId5" Type="http://schemas.openxmlformats.org/officeDocument/2006/relationships/image" Target="../media/image2.png"/><Relationship Id="rId10" Type="http://schemas.openxmlformats.org/officeDocument/2006/relationships/slide" Target="slide2.xml"/><Relationship Id="rId4" Type="http://schemas.openxmlformats.org/officeDocument/2006/relationships/notesSlide" Target="../notesSlides/notesSlide25.xml"/><Relationship Id="rId9" Type="http://schemas.openxmlformats.org/officeDocument/2006/relationships/slide" Target="slide2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notesSlide" Target="../notesSlides/notesSlide26.xml"/><Relationship Id="rId7" Type="http://schemas.openxmlformats.org/officeDocument/2006/relationships/slide" Target="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2.xml"/><Relationship Id="rId6" Type="http://schemas.openxmlformats.org/officeDocument/2006/relationships/slide" Target="slide25.xml"/><Relationship Id="rId11" Type="http://schemas.openxmlformats.org/officeDocument/2006/relationships/image" Target="../media/image92.png"/><Relationship Id="rId5" Type="http://schemas.openxmlformats.org/officeDocument/2006/relationships/image" Target="../media/image79.jpeg"/><Relationship Id="rId10" Type="http://schemas.openxmlformats.org/officeDocument/2006/relationships/image" Target="../media/image91.png"/><Relationship Id="rId4" Type="http://schemas.openxmlformats.org/officeDocument/2006/relationships/image" Target="../media/image2.png"/><Relationship Id="rId9" Type="http://schemas.openxmlformats.org/officeDocument/2006/relationships/slide" Target="slide1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slide" Target="slide13.xm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3.png"/><Relationship Id="rId12" Type="http://schemas.openxmlformats.org/officeDocument/2006/relationships/slide" Target="slide8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image" Target="../media/image79.jpeg"/><Relationship Id="rId11" Type="http://schemas.openxmlformats.org/officeDocument/2006/relationships/slide" Target="slide2.xml"/><Relationship Id="rId5" Type="http://schemas.openxmlformats.org/officeDocument/2006/relationships/image" Target="../media/image2.png"/><Relationship Id="rId10" Type="http://schemas.openxmlformats.org/officeDocument/2006/relationships/slide" Target="slide25.xml"/><Relationship Id="rId4" Type="http://schemas.openxmlformats.org/officeDocument/2006/relationships/notesSlide" Target="../notesSlides/notesSlide27.xml"/><Relationship Id="rId9" Type="http://schemas.openxmlformats.org/officeDocument/2006/relationships/image" Target="../media/image9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slide" Target="slide8.xml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5.bin"/><Relationship Id="rId12" Type="http://schemas.openxmlformats.org/officeDocument/2006/relationships/slide" Target="slide2.xml"/><Relationship Id="rId2" Type="http://schemas.openxmlformats.org/officeDocument/2006/relationships/tags" Target="../tags/tag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jpeg"/><Relationship Id="rId11" Type="http://schemas.openxmlformats.org/officeDocument/2006/relationships/slide" Target="slide25.xml"/><Relationship Id="rId5" Type="http://schemas.openxmlformats.org/officeDocument/2006/relationships/image" Target="../media/image2.png"/><Relationship Id="rId10" Type="http://schemas.openxmlformats.org/officeDocument/2006/relationships/image" Target="../media/image7.wmf"/><Relationship Id="rId4" Type="http://schemas.openxmlformats.org/officeDocument/2006/relationships/notesSlide" Target="../notesSlides/notesSlide3.xml"/><Relationship Id="rId9" Type="http://schemas.openxmlformats.org/officeDocument/2006/relationships/oleObject" Target="../embeddings/oleObject6.bin"/><Relationship Id="rId14" Type="http://schemas.openxmlformats.org/officeDocument/2006/relationships/slide" Target="slide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7.bin"/><Relationship Id="rId12" Type="http://schemas.openxmlformats.org/officeDocument/2006/relationships/slide" Target="slide13.xml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jpeg"/><Relationship Id="rId11" Type="http://schemas.openxmlformats.org/officeDocument/2006/relationships/slide" Target="slide8.xml"/><Relationship Id="rId5" Type="http://schemas.openxmlformats.org/officeDocument/2006/relationships/image" Target="../media/image2.png"/><Relationship Id="rId10" Type="http://schemas.openxmlformats.org/officeDocument/2006/relationships/slide" Target="slide2.xml"/><Relationship Id="rId4" Type="http://schemas.openxmlformats.org/officeDocument/2006/relationships/notesSlide" Target="../notesSlides/notesSlide4.xml"/><Relationship Id="rId9" Type="http://schemas.openxmlformats.org/officeDocument/2006/relationships/slide" Target="slide2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1.png"/><Relationship Id="rId18" Type="http://schemas.openxmlformats.org/officeDocument/2006/relationships/slide" Target="slide13.xml"/><Relationship Id="rId3" Type="http://schemas.openxmlformats.org/officeDocument/2006/relationships/tags" Target="../tags/tag8.xml"/><Relationship Id="rId7" Type="http://schemas.openxmlformats.org/officeDocument/2006/relationships/notesSlide" Target="../notesSlides/notesSlide5.xml"/><Relationship Id="rId12" Type="http://schemas.openxmlformats.org/officeDocument/2006/relationships/image" Target="../media/image10.png"/><Relationship Id="rId17" Type="http://schemas.openxmlformats.org/officeDocument/2006/relationships/slide" Target="slide8.xml"/><Relationship Id="rId2" Type="http://schemas.openxmlformats.org/officeDocument/2006/relationships/tags" Target="../tags/tag7.xml"/><Relationship Id="rId16" Type="http://schemas.openxmlformats.org/officeDocument/2006/relationships/slide" Target="slide2.xml"/><Relationship Id="rId1" Type="http://schemas.openxmlformats.org/officeDocument/2006/relationships/vmlDrawing" Target="../drawings/vmlDrawing4.v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9.wmf"/><Relationship Id="rId5" Type="http://schemas.openxmlformats.org/officeDocument/2006/relationships/tags" Target="../tags/tag10.xml"/><Relationship Id="rId15" Type="http://schemas.openxmlformats.org/officeDocument/2006/relationships/slide" Target="slide25.xml"/><Relationship Id="rId10" Type="http://schemas.openxmlformats.org/officeDocument/2006/relationships/oleObject" Target="../embeddings/oleObject8.bin"/><Relationship Id="rId4" Type="http://schemas.openxmlformats.org/officeDocument/2006/relationships/tags" Target="../tags/tag9.xml"/><Relationship Id="rId9" Type="http://schemas.openxmlformats.org/officeDocument/2006/relationships/image" Target="../media/image3.jpeg"/><Relationship Id="rId1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oleObject" Target="../embeddings/oleObject10.bin"/><Relationship Id="rId18" Type="http://schemas.openxmlformats.org/officeDocument/2006/relationships/image" Target="../media/image16.wmf"/><Relationship Id="rId3" Type="http://schemas.openxmlformats.org/officeDocument/2006/relationships/tags" Target="../tags/tag12.xml"/><Relationship Id="rId21" Type="http://schemas.openxmlformats.org/officeDocument/2006/relationships/slide" Target="slide8.xml"/><Relationship Id="rId7" Type="http://schemas.openxmlformats.org/officeDocument/2006/relationships/image" Target="../media/image2.png"/><Relationship Id="rId12" Type="http://schemas.openxmlformats.org/officeDocument/2006/relationships/image" Target="../media/image13.wmf"/><Relationship Id="rId17" Type="http://schemas.openxmlformats.org/officeDocument/2006/relationships/oleObject" Target="../embeddings/oleObject12.bin"/><Relationship Id="rId2" Type="http://schemas.openxmlformats.org/officeDocument/2006/relationships/tags" Target="../tags/tag11.xml"/><Relationship Id="rId16" Type="http://schemas.openxmlformats.org/officeDocument/2006/relationships/image" Target="../media/image15.wmf"/><Relationship Id="rId20" Type="http://schemas.openxmlformats.org/officeDocument/2006/relationships/slide" Target="slide2.xml"/><Relationship Id="rId1" Type="http://schemas.openxmlformats.org/officeDocument/2006/relationships/vmlDrawing" Target="../drawings/vmlDrawing5.vml"/><Relationship Id="rId6" Type="http://schemas.openxmlformats.org/officeDocument/2006/relationships/notesSlide" Target="../notesSlides/notesSlide6.xml"/><Relationship Id="rId11" Type="http://schemas.openxmlformats.org/officeDocument/2006/relationships/oleObject" Target="../embeddings/oleObject9.bin"/><Relationship Id="rId5" Type="http://schemas.openxmlformats.org/officeDocument/2006/relationships/slideLayout" Target="../slideLayouts/slideLayout7.xml"/><Relationship Id="rId15" Type="http://schemas.openxmlformats.org/officeDocument/2006/relationships/oleObject" Target="../embeddings/oleObject11.bin"/><Relationship Id="rId10" Type="http://schemas.openxmlformats.org/officeDocument/2006/relationships/image" Target="../media/image12.png"/><Relationship Id="rId19" Type="http://schemas.openxmlformats.org/officeDocument/2006/relationships/slide" Target="slide25.xml"/><Relationship Id="rId4" Type="http://schemas.openxmlformats.org/officeDocument/2006/relationships/tags" Target="../tags/tag13.xml"/><Relationship Id="rId9" Type="http://schemas.openxmlformats.org/officeDocument/2006/relationships/image" Target="../media/image11.png"/><Relationship Id="rId14" Type="http://schemas.openxmlformats.org/officeDocument/2006/relationships/image" Target="../media/image14.wmf"/><Relationship Id="rId22" Type="http://schemas.openxmlformats.org/officeDocument/2006/relationships/slide" Target="slide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18.wmf"/><Relationship Id="rId18" Type="http://schemas.openxmlformats.org/officeDocument/2006/relationships/slide" Target="slide2.xml"/><Relationship Id="rId3" Type="http://schemas.openxmlformats.org/officeDocument/2006/relationships/tags" Target="../tags/tag15.xml"/><Relationship Id="rId7" Type="http://schemas.openxmlformats.org/officeDocument/2006/relationships/image" Target="../media/image3.jpeg"/><Relationship Id="rId12" Type="http://schemas.openxmlformats.org/officeDocument/2006/relationships/oleObject" Target="../embeddings/oleObject15.bin"/><Relationship Id="rId17" Type="http://schemas.openxmlformats.org/officeDocument/2006/relationships/slide" Target="slide25.xml"/><Relationship Id="rId2" Type="http://schemas.openxmlformats.org/officeDocument/2006/relationships/tags" Target="../tags/tag14.xml"/><Relationship Id="rId16" Type="http://schemas.openxmlformats.org/officeDocument/2006/relationships/image" Target="../media/image19.png"/><Relationship Id="rId20" Type="http://schemas.openxmlformats.org/officeDocument/2006/relationships/slide" Target="slide1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.png"/><Relationship Id="rId11" Type="http://schemas.openxmlformats.org/officeDocument/2006/relationships/image" Target="../media/image17.wmf"/><Relationship Id="rId5" Type="http://schemas.openxmlformats.org/officeDocument/2006/relationships/notesSlide" Target="../notesSlides/notesSlide7.xml"/><Relationship Id="rId15" Type="http://schemas.openxmlformats.org/officeDocument/2006/relationships/image" Target="../media/image16.wmf"/><Relationship Id="rId10" Type="http://schemas.openxmlformats.org/officeDocument/2006/relationships/oleObject" Target="../embeddings/oleObject14.bin"/><Relationship Id="rId19" Type="http://schemas.openxmlformats.org/officeDocument/2006/relationships/slide" Target="slide8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3.wmf"/><Relationship Id="rId14" Type="http://schemas.openxmlformats.org/officeDocument/2006/relationships/oleObject" Target="../embeddings/oleObject16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3.png"/><Relationship Id="rId18" Type="http://schemas.openxmlformats.org/officeDocument/2006/relationships/slide" Target="slide25.xml"/><Relationship Id="rId3" Type="http://schemas.openxmlformats.org/officeDocument/2006/relationships/tags" Target="../tags/tag17.xml"/><Relationship Id="rId21" Type="http://schemas.openxmlformats.org/officeDocument/2006/relationships/slide" Target="slide13.xml"/><Relationship Id="rId7" Type="http://schemas.openxmlformats.org/officeDocument/2006/relationships/image" Target="../media/image3.jpeg"/><Relationship Id="rId12" Type="http://schemas.openxmlformats.org/officeDocument/2006/relationships/image" Target="../media/image20.wmf"/><Relationship Id="rId17" Type="http://schemas.openxmlformats.org/officeDocument/2006/relationships/image" Target="../media/image21.wmf"/><Relationship Id="rId2" Type="http://schemas.openxmlformats.org/officeDocument/2006/relationships/tags" Target="../tags/tag16.xml"/><Relationship Id="rId16" Type="http://schemas.openxmlformats.org/officeDocument/2006/relationships/oleObject" Target="../embeddings/oleObject18.bin"/><Relationship Id="rId20" Type="http://schemas.openxmlformats.org/officeDocument/2006/relationships/slide" Target="slide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.png"/><Relationship Id="rId11" Type="http://schemas.openxmlformats.org/officeDocument/2006/relationships/oleObject" Target="../embeddings/oleObject17.bin"/><Relationship Id="rId5" Type="http://schemas.openxmlformats.org/officeDocument/2006/relationships/notesSlide" Target="../notesSlides/notesSlide8.xml"/><Relationship Id="rId15" Type="http://schemas.openxmlformats.org/officeDocument/2006/relationships/image" Target="../media/image25.png"/><Relationship Id="rId10" Type="http://schemas.openxmlformats.org/officeDocument/2006/relationships/image" Target="../media/image22.png"/><Relationship Id="rId19" Type="http://schemas.openxmlformats.org/officeDocument/2006/relationships/slide" Target="slide2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1.png"/><Relationship Id="rId1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0.bin"/><Relationship Id="rId18" Type="http://schemas.openxmlformats.org/officeDocument/2006/relationships/image" Target="../media/image21.wmf"/><Relationship Id="rId26" Type="http://schemas.openxmlformats.org/officeDocument/2006/relationships/oleObject" Target="../embeddings/oleObject25.bin"/><Relationship Id="rId39" Type="http://schemas.openxmlformats.org/officeDocument/2006/relationships/image" Target="../media/image33.png"/><Relationship Id="rId21" Type="http://schemas.openxmlformats.org/officeDocument/2006/relationships/image" Target="../media/image23.wmf"/><Relationship Id="rId34" Type="http://schemas.openxmlformats.org/officeDocument/2006/relationships/oleObject" Target="../embeddings/oleObject30.bin"/><Relationship Id="rId42" Type="http://schemas.openxmlformats.org/officeDocument/2006/relationships/oleObject" Target="../embeddings/oleObject33.bin"/><Relationship Id="rId47" Type="http://schemas.openxmlformats.org/officeDocument/2006/relationships/image" Target="../media/image32.wmf"/><Relationship Id="rId50" Type="http://schemas.openxmlformats.org/officeDocument/2006/relationships/slide" Target="slide25.xml"/><Relationship Id="rId7" Type="http://schemas.openxmlformats.org/officeDocument/2006/relationships/oleObject" Target="../embeddings/oleObject19.bin"/><Relationship Id="rId2" Type="http://schemas.openxmlformats.org/officeDocument/2006/relationships/tags" Target="../tags/tag18.xml"/><Relationship Id="rId16" Type="http://schemas.openxmlformats.org/officeDocument/2006/relationships/image" Target="../media/image25.png"/><Relationship Id="rId29" Type="http://schemas.openxmlformats.org/officeDocument/2006/relationships/image" Target="../media/image26.wmf"/><Relationship Id="rId11" Type="http://schemas.openxmlformats.org/officeDocument/2006/relationships/image" Target="../media/image21.png"/><Relationship Id="rId24" Type="http://schemas.openxmlformats.org/officeDocument/2006/relationships/oleObject" Target="../embeddings/oleObject24.bin"/><Relationship Id="rId32" Type="http://schemas.openxmlformats.org/officeDocument/2006/relationships/oleObject" Target="../embeddings/oleObject29.bin"/><Relationship Id="rId37" Type="http://schemas.openxmlformats.org/officeDocument/2006/relationships/image" Target="../media/image29.wmf"/><Relationship Id="rId40" Type="http://schemas.openxmlformats.org/officeDocument/2006/relationships/image" Target="../media/image37.png"/><Relationship Id="rId45" Type="http://schemas.openxmlformats.org/officeDocument/2006/relationships/image" Target="../media/image31.wmf"/><Relationship Id="rId53" Type="http://schemas.openxmlformats.org/officeDocument/2006/relationships/slide" Target="slide13.xml"/><Relationship Id="rId5" Type="http://schemas.openxmlformats.org/officeDocument/2006/relationships/notesSlide" Target="../notesSlides/notesSlide9.xml"/><Relationship Id="rId10" Type="http://schemas.openxmlformats.org/officeDocument/2006/relationships/image" Target="../media/image3.jpeg"/><Relationship Id="rId19" Type="http://schemas.openxmlformats.org/officeDocument/2006/relationships/image" Target="../media/image35.png"/><Relationship Id="rId31" Type="http://schemas.openxmlformats.org/officeDocument/2006/relationships/oleObject" Target="../embeddings/oleObject28.bin"/><Relationship Id="rId44" Type="http://schemas.openxmlformats.org/officeDocument/2006/relationships/oleObject" Target="../embeddings/oleObject34.bin"/><Relationship Id="rId52" Type="http://schemas.openxmlformats.org/officeDocument/2006/relationships/slide" Target="slide8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.png"/><Relationship Id="rId14" Type="http://schemas.openxmlformats.org/officeDocument/2006/relationships/image" Target="../media/image20.wmf"/><Relationship Id="rId22" Type="http://schemas.openxmlformats.org/officeDocument/2006/relationships/oleObject" Target="../embeddings/oleObject23.bin"/><Relationship Id="rId27" Type="http://schemas.openxmlformats.org/officeDocument/2006/relationships/image" Target="../media/image36.png"/><Relationship Id="rId30" Type="http://schemas.openxmlformats.org/officeDocument/2006/relationships/oleObject" Target="../embeddings/oleObject27.bin"/><Relationship Id="rId35" Type="http://schemas.openxmlformats.org/officeDocument/2006/relationships/image" Target="../media/image28.wmf"/><Relationship Id="rId43" Type="http://schemas.openxmlformats.org/officeDocument/2006/relationships/image" Target="../media/image30.wmf"/><Relationship Id="rId48" Type="http://schemas.openxmlformats.org/officeDocument/2006/relationships/image" Target="../media/image38.png"/><Relationship Id="rId8" Type="http://schemas.openxmlformats.org/officeDocument/2006/relationships/image" Target="../media/image22.wmf"/><Relationship Id="rId51" Type="http://schemas.openxmlformats.org/officeDocument/2006/relationships/slide" Target="slide2.xml"/><Relationship Id="rId3" Type="http://schemas.openxmlformats.org/officeDocument/2006/relationships/tags" Target="../tags/tag19.xml"/><Relationship Id="rId12" Type="http://schemas.openxmlformats.org/officeDocument/2006/relationships/image" Target="../media/image34.png"/><Relationship Id="rId17" Type="http://schemas.openxmlformats.org/officeDocument/2006/relationships/oleObject" Target="../embeddings/oleObject21.bin"/><Relationship Id="rId25" Type="http://schemas.openxmlformats.org/officeDocument/2006/relationships/image" Target="../media/image25.wmf"/><Relationship Id="rId33" Type="http://schemas.openxmlformats.org/officeDocument/2006/relationships/image" Target="../media/image27.wmf"/><Relationship Id="rId38" Type="http://schemas.openxmlformats.org/officeDocument/2006/relationships/oleObject" Target="../embeddings/oleObject32.bin"/><Relationship Id="rId46" Type="http://schemas.openxmlformats.org/officeDocument/2006/relationships/oleObject" Target="../embeddings/oleObject35.bin"/><Relationship Id="rId20" Type="http://schemas.openxmlformats.org/officeDocument/2006/relationships/oleObject" Target="../embeddings/oleObject22.bin"/><Relationship Id="rId41" Type="http://schemas.openxmlformats.org/officeDocument/2006/relationships/image" Target="../media/image371.png"/><Relationship Id="rId1" Type="http://schemas.openxmlformats.org/officeDocument/2006/relationships/vmlDrawing" Target="../drawings/vmlDrawing8.vml"/><Relationship Id="rId6" Type="http://schemas.openxmlformats.org/officeDocument/2006/relationships/image" Target="../media/image32.png"/><Relationship Id="rId15" Type="http://schemas.openxmlformats.org/officeDocument/2006/relationships/image" Target="../media/image23.png"/><Relationship Id="rId23" Type="http://schemas.openxmlformats.org/officeDocument/2006/relationships/image" Target="../media/image24.wmf"/><Relationship Id="rId28" Type="http://schemas.openxmlformats.org/officeDocument/2006/relationships/oleObject" Target="../embeddings/oleObject26.bin"/><Relationship Id="rId36" Type="http://schemas.openxmlformats.org/officeDocument/2006/relationships/oleObject" Target="../embeddings/oleObject31.bin"/><Relationship Id="rId4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0"/>
            <a:ext cx="1784068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25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Índex</a:t>
            </a:r>
            <a:endParaRPr lang="en-GB" sz="2800" b="1" dirty="0">
              <a:ln w="6600">
                <a:solidFill>
                  <a:srgbClr val="29A6FF"/>
                </a:solidFill>
                <a:prstDash val="solid"/>
              </a:ln>
              <a:solidFill>
                <a:sysClr val="windowText" lastClr="000000">
                  <a:alpha val="97000"/>
                </a:sysClr>
              </a:solidFill>
              <a:effectLst>
                <a:glow rad="25400">
                  <a:srgbClr val="29A6FF">
                    <a:alpha val="40000"/>
                  </a:srgbClr>
                </a:glow>
                <a:outerShdw dist="38100" dir="2700000" algn="tl" rotWithShape="0">
                  <a:srgbClr val="F25E4F"/>
                </a:outerShdw>
              </a:effectLst>
            </a:endParaRPr>
          </a:p>
          <a:p>
            <a:pPr algn="ctr"/>
            <a:endParaRPr lang="en-GB" sz="2800" b="1" dirty="0">
              <a:ln w="6600">
                <a:solidFill>
                  <a:srgbClr val="29A6FF"/>
                </a:solidFill>
                <a:prstDash val="solid"/>
              </a:ln>
              <a:solidFill>
                <a:sysClr val="windowText" lastClr="000000">
                  <a:alpha val="97000"/>
                </a:sysClr>
              </a:solidFill>
              <a:effectLst>
                <a:glow rad="25400">
                  <a:srgbClr val="29A6FF">
                    <a:alpha val="40000"/>
                  </a:srgbClr>
                </a:glow>
                <a:outerShdw dist="38100" dir="2700000" algn="tl" rotWithShape="0">
                  <a:srgbClr val="F25E4F"/>
                </a:outerShdw>
              </a:effectLst>
            </a:endParaRPr>
          </a:p>
        </p:txBody>
      </p:sp>
      <p:pic>
        <p:nvPicPr>
          <p:cNvPr id="11" name="Imagem 11">
            <a:extLst>
              <a:ext uri="{FF2B5EF4-FFF2-40B4-BE49-F238E27FC236}">
                <a16:creationId xmlns:a16="http://schemas.microsoft.com/office/drawing/2014/main" id="{2B028BB0-8F10-47CA-933C-A4E39113FC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81123" y="1362597"/>
            <a:ext cx="4829979" cy="4532602"/>
          </a:xfrm>
          <a:prstGeom prst="rect">
            <a:avLst/>
          </a:prstGeom>
        </p:spPr>
      </p:pic>
      <p:sp>
        <p:nvSpPr>
          <p:cNvPr id="12" name="CaixaDeTexto 12">
            <a:extLst>
              <a:ext uri="{FF2B5EF4-FFF2-40B4-BE49-F238E27FC236}">
                <a16:creationId xmlns:a16="http://schemas.microsoft.com/office/drawing/2014/main" id="{F10D5F08-78D2-4581-82B8-9E7190C8A144}"/>
              </a:ext>
            </a:extLst>
          </p:cNvPr>
          <p:cNvSpPr txBox="1"/>
          <p:nvPr/>
        </p:nvSpPr>
        <p:spPr>
          <a:xfrm>
            <a:off x="2088150" y="23626"/>
            <a:ext cx="979714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rgbClr val="F25E4F"/>
                </a:solidFill>
              </a:rPr>
              <a:t>Recordeu</a:t>
            </a:r>
            <a:r>
              <a:rPr lang="en-GB" sz="2000" b="1" dirty="0">
                <a:solidFill>
                  <a:srgbClr val="F25E4F"/>
                </a:solidFill>
              </a:rPr>
              <a:t>!</a:t>
            </a:r>
            <a:r>
              <a:rPr lang="en-GB" dirty="0"/>
              <a:t> </a:t>
            </a:r>
          </a:p>
          <a:p>
            <a:r>
              <a:rPr lang="en-GB" dirty="0" err="1">
                <a:solidFill>
                  <a:srgbClr val="0C2B8E"/>
                </a:solidFill>
              </a:rPr>
              <a:t>Podeu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ca-ES" b="1" dirty="0">
                <a:solidFill>
                  <a:srgbClr val="0C2B8E"/>
                </a:solidFill>
              </a:rPr>
              <a:t>recórrer totes les seccions </a:t>
            </a:r>
            <a:r>
              <a:rPr lang="en-GB" dirty="0">
                <a:solidFill>
                  <a:srgbClr val="0C2B8E"/>
                </a:solidFill>
              </a:rPr>
              <a:t>(</a:t>
            </a:r>
            <a:r>
              <a:rPr lang="en-GB" i="1" dirty="0">
                <a:solidFill>
                  <a:srgbClr val="0C2B8E"/>
                </a:solidFill>
              </a:rPr>
              <a:t>intro</a:t>
            </a:r>
            <a:r>
              <a:rPr lang="en-GB" dirty="0">
                <a:solidFill>
                  <a:srgbClr val="0C2B8E"/>
                </a:solidFill>
              </a:rPr>
              <a:t> o </a:t>
            </a:r>
            <a:r>
              <a:rPr lang="en-GB" dirty="0" err="1">
                <a:solidFill>
                  <a:srgbClr val="0C2B8E"/>
                </a:solidFill>
              </a:rPr>
              <a:t>clic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amb</a:t>
            </a:r>
            <a:r>
              <a:rPr lang="en-GB" dirty="0">
                <a:solidFill>
                  <a:srgbClr val="0C2B8E"/>
                </a:solidFill>
              </a:rPr>
              <a:t> el </a:t>
            </a:r>
            <a:r>
              <a:rPr lang="en-GB" i="1" dirty="0">
                <a:solidFill>
                  <a:srgbClr val="0C2B8E"/>
                </a:solidFill>
              </a:rPr>
              <a:t>mouse</a:t>
            </a:r>
            <a:r>
              <a:rPr lang="en-GB" dirty="0">
                <a:solidFill>
                  <a:srgbClr val="0C2B8E"/>
                </a:solidFill>
              </a:rPr>
              <a:t>) o </a:t>
            </a:r>
            <a:r>
              <a:rPr lang="en-GB" b="1" dirty="0" err="1">
                <a:solidFill>
                  <a:srgbClr val="0C2B8E"/>
                </a:solidFill>
              </a:rPr>
              <a:t>escolliu</a:t>
            </a:r>
            <a:r>
              <a:rPr lang="en-GB" b="1" dirty="0">
                <a:solidFill>
                  <a:srgbClr val="0C2B8E"/>
                </a:solidFill>
              </a:rPr>
              <a:t> la </a:t>
            </a:r>
            <a:r>
              <a:rPr lang="en-GB" b="1" dirty="0" err="1">
                <a:solidFill>
                  <a:srgbClr val="0C2B8E"/>
                </a:solidFill>
              </a:rPr>
              <a:t>secció</a:t>
            </a:r>
            <a:r>
              <a:rPr lang="en-GB" b="1" dirty="0">
                <a:solidFill>
                  <a:srgbClr val="0C2B8E"/>
                </a:solidFill>
              </a:rPr>
              <a:t> </a:t>
            </a:r>
            <a:r>
              <a:rPr lang="en-GB" dirty="0">
                <a:solidFill>
                  <a:srgbClr val="0C2B8E"/>
                </a:solidFill>
              </a:rPr>
              <a:t> que us </a:t>
            </a:r>
            <a:r>
              <a:rPr lang="en-GB" dirty="0" err="1">
                <a:solidFill>
                  <a:srgbClr val="0C2B8E"/>
                </a:solidFill>
              </a:rPr>
              <a:t>interessi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fent</a:t>
            </a:r>
            <a:r>
              <a:rPr lang="en-GB" dirty="0">
                <a:solidFill>
                  <a:srgbClr val="0C2B8E"/>
                </a:solidFill>
              </a:rPr>
              <a:t>-hi </a:t>
            </a:r>
            <a:r>
              <a:rPr lang="en-GB" dirty="0" err="1">
                <a:solidFill>
                  <a:srgbClr val="0C2B8E"/>
                </a:solidFill>
              </a:rPr>
              <a:t>clic</a:t>
            </a:r>
            <a:r>
              <a:rPr lang="en-GB" dirty="0">
                <a:solidFill>
                  <a:srgbClr val="0C2B8E"/>
                </a:solidFill>
              </a:rPr>
              <a:t>. </a:t>
            </a:r>
            <a:r>
              <a:rPr lang="en-GB" dirty="0" err="1">
                <a:solidFill>
                  <a:srgbClr val="0C2B8E"/>
                </a:solidFill>
              </a:rPr>
              <a:t>Escolliu</a:t>
            </a:r>
            <a:r>
              <a:rPr lang="en-GB" dirty="0">
                <a:solidFill>
                  <a:srgbClr val="0C2B8E"/>
                </a:solidFill>
              </a:rPr>
              <a:t> “</a:t>
            </a:r>
            <a:r>
              <a:rPr lang="en-GB" b="1" dirty="0" err="1">
                <a:solidFill>
                  <a:srgbClr val="0C2B8E"/>
                </a:solidFill>
              </a:rPr>
              <a:t>Posa’t</a:t>
            </a:r>
            <a:r>
              <a:rPr lang="en-GB" b="1" dirty="0">
                <a:solidFill>
                  <a:srgbClr val="0C2B8E"/>
                </a:solidFill>
              </a:rPr>
              <a:t> a </a:t>
            </a:r>
            <a:r>
              <a:rPr lang="en-GB" b="1" dirty="0" err="1">
                <a:solidFill>
                  <a:srgbClr val="0C2B8E"/>
                </a:solidFill>
              </a:rPr>
              <a:t>prova</a:t>
            </a:r>
            <a:r>
              <a:rPr lang="en-GB" b="1" dirty="0">
                <a:solidFill>
                  <a:srgbClr val="0C2B8E"/>
                </a:solidFill>
              </a:rPr>
              <a:t>!</a:t>
            </a:r>
            <a:r>
              <a:rPr lang="en-GB" dirty="0">
                <a:solidFill>
                  <a:srgbClr val="0C2B8E"/>
                </a:solidFill>
              </a:rPr>
              <a:t>” </a:t>
            </a:r>
            <a:r>
              <a:rPr lang="en-GB" dirty="0" err="1">
                <a:solidFill>
                  <a:srgbClr val="0C2B8E"/>
                </a:solidFill>
              </a:rPr>
              <a:t>només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b="1" dirty="0">
                <a:solidFill>
                  <a:srgbClr val="0C2B8E"/>
                </a:solidFill>
              </a:rPr>
              <a:t> </a:t>
            </a:r>
            <a:r>
              <a:rPr lang="en-GB" u="sng" dirty="0" err="1">
                <a:solidFill>
                  <a:srgbClr val="0C2B8E"/>
                </a:solidFill>
              </a:rPr>
              <a:t>després</a:t>
            </a:r>
            <a:r>
              <a:rPr lang="en-GB" u="sng" dirty="0">
                <a:solidFill>
                  <a:srgbClr val="0C2B8E"/>
                </a:solidFill>
              </a:rPr>
              <a:t> de </a:t>
            </a:r>
            <a:r>
              <a:rPr lang="en-GB" u="sng" dirty="0" err="1">
                <a:solidFill>
                  <a:srgbClr val="0C2B8E"/>
                </a:solidFill>
              </a:rPr>
              <a:t>passar</a:t>
            </a:r>
            <a:r>
              <a:rPr lang="en-GB" u="sng" dirty="0">
                <a:solidFill>
                  <a:srgbClr val="0C2B8E"/>
                </a:solidFill>
              </a:rPr>
              <a:t> per tots </a:t>
            </a:r>
            <a:r>
              <a:rPr lang="en-GB" u="sng" dirty="0" err="1">
                <a:solidFill>
                  <a:srgbClr val="0C2B8E"/>
                </a:solidFill>
              </a:rPr>
              <a:t>els</a:t>
            </a:r>
            <a:r>
              <a:rPr lang="en-GB" u="sng" dirty="0">
                <a:solidFill>
                  <a:srgbClr val="0C2B8E"/>
                </a:solidFill>
              </a:rPr>
              <a:t> </a:t>
            </a:r>
            <a:r>
              <a:rPr lang="en-GB" u="sng" dirty="0" err="1">
                <a:solidFill>
                  <a:srgbClr val="0C2B8E"/>
                </a:solidFill>
              </a:rPr>
              <a:t>continguts</a:t>
            </a:r>
            <a:r>
              <a:rPr lang="en-GB" u="sng" dirty="0">
                <a:solidFill>
                  <a:srgbClr val="0C2B8E"/>
                </a:solidFill>
              </a:rPr>
              <a:t> de la </a:t>
            </a:r>
            <a:r>
              <a:rPr lang="en-GB" u="sng" dirty="0" err="1">
                <a:solidFill>
                  <a:srgbClr val="0C2B8E"/>
                </a:solidFill>
              </a:rPr>
              <a:t>lliçó</a:t>
            </a:r>
            <a:r>
              <a:rPr lang="en-GB" dirty="0">
                <a:solidFill>
                  <a:srgbClr val="0C2B8E"/>
                </a:solidFill>
              </a:rPr>
              <a:t>!</a:t>
            </a:r>
          </a:p>
          <a:p>
            <a:endParaRPr lang="en-GB" dirty="0">
              <a:solidFill>
                <a:srgbClr val="0C2B8E"/>
              </a:solidFill>
            </a:endParaRPr>
          </a:p>
        </p:txBody>
      </p:sp>
      <p:sp>
        <p:nvSpPr>
          <p:cNvPr id="13" name="CaixaDeTexto 17">
            <a:extLst>
              <a:ext uri="{FF2B5EF4-FFF2-40B4-BE49-F238E27FC236}">
                <a16:creationId xmlns:a16="http://schemas.microsoft.com/office/drawing/2014/main" id="{C9A4A678-27DB-4866-A9AD-9668067437E8}"/>
              </a:ext>
            </a:extLst>
          </p:cNvPr>
          <p:cNvSpPr txBox="1"/>
          <p:nvPr/>
        </p:nvSpPr>
        <p:spPr>
          <a:xfrm>
            <a:off x="5760742" y="5980987"/>
            <a:ext cx="2470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By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/>
              <a:t> TEAM</a:t>
            </a:r>
          </a:p>
        </p:txBody>
      </p:sp>
      <p:pic>
        <p:nvPicPr>
          <p:cNvPr id="14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15" name="Imagem 6">
            <a:extLst>
              <a:ext uri="{FF2B5EF4-FFF2-40B4-BE49-F238E27FC236}">
                <a16:creationId xmlns:a16="http://schemas.microsoft.com/office/drawing/2014/main" id="{2A174A8B-35A1-411D-9569-5B121F131A2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6" name="Retângulo: Cantos Arredondados 15">
            <a:hlinkClick r:id="rId7" action="ppaction://hlinksldjump"/>
            <a:extLst>
              <a:ext uri="{FF2B5EF4-FFF2-40B4-BE49-F238E27FC236}">
                <a16:creationId xmlns:a16="http://schemas.microsoft.com/office/drawing/2014/main" id="{59D19372-EA71-403A-B47E-437D7BCE78E5}"/>
              </a:ext>
            </a:extLst>
          </p:cNvPr>
          <p:cNvSpPr/>
          <p:nvPr/>
        </p:nvSpPr>
        <p:spPr>
          <a:xfrm>
            <a:off x="35999" y="5040000"/>
            <a:ext cx="1801535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Posa’t a prova!</a:t>
            </a:r>
            <a:endParaRPr lang="en-GB" sz="2000" b="1" dirty="0">
              <a:solidFill>
                <a:schemeClr val="tx1"/>
              </a:solidFill>
            </a:endParaRPr>
          </a:p>
          <a:p>
            <a:pPr algn="ctr"/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7" name="Retângulo: Cantos Arredondados 16">
            <a:hlinkClick r:id="rId8" action="ppaction://hlinksldjump"/>
            <a:extLst>
              <a:ext uri="{FF2B5EF4-FFF2-40B4-BE49-F238E27FC236}">
                <a16:creationId xmlns:a16="http://schemas.microsoft.com/office/drawing/2014/main" id="{9F632155-DCAE-4847-901E-CF8B6B46CCB0}"/>
              </a:ext>
            </a:extLst>
          </p:cNvPr>
          <p:cNvSpPr/>
          <p:nvPr/>
        </p:nvSpPr>
        <p:spPr>
          <a:xfrm>
            <a:off x="35999" y="990000"/>
            <a:ext cx="1773267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Regla</a:t>
            </a:r>
            <a:r>
              <a:rPr lang="en-GB" b="1" dirty="0">
                <a:solidFill>
                  <a:schemeClr val="tx1"/>
                </a:solidFill>
              </a:rPr>
              <a:t> de Cramer </a:t>
            </a:r>
            <a:r>
              <a:rPr lang="en-GB" b="1" dirty="0" err="1">
                <a:solidFill>
                  <a:schemeClr val="tx1"/>
                </a:solidFill>
              </a:rPr>
              <a:t>i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Sistemes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Lineals</a:t>
            </a:r>
            <a:r>
              <a:rPr lang="en-GB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2" name="Retângulo: Cantos Arredondados 21">
            <a:hlinkClick r:id="rId9" action="ppaction://hlinksldjump"/>
            <a:extLst>
              <a:ext uri="{FF2B5EF4-FFF2-40B4-BE49-F238E27FC236}">
                <a16:creationId xmlns:a16="http://schemas.microsoft.com/office/drawing/2014/main" id="{699D459F-45F8-454A-8761-078C1EEE27E8}"/>
              </a:ext>
            </a:extLst>
          </p:cNvPr>
          <p:cNvSpPr/>
          <p:nvPr/>
        </p:nvSpPr>
        <p:spPr>
          <a:xfrm>
            <a:off x="35999" y="2340000"/>
            <a:ext cx="1784067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Exemples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3" name="Retângulo: Cantos Arredondados 22">
            <a:hlinkClick r:id="rId10" action="ppaction://hlinksldjump"/>
            <a:extLst>
              <a:ext uri="{FF2B5EF4-FFF2-40B4-BE49-F238E27FC236}">
                <a16:creationId xmlns:a16="http://schemas.microsoft.com/office/drawing/2014/main" id="{1E339ACE-22FD-4CFA-B772-2F4CE1D50FCA}"/>
              </a:ext>
            </a:extLst>
          </p:cNvPr>
          <p:cNvSpPr/>
          <p:nvPr/>
        </p:nvSpPr>
        <p:spPr>
          <a:xfrm>
            <a:off x="36000" y="3690000"/>
            <a:ext cx="18432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Generalitzant</a:t>
            </a:r>
            <a:endParaRPr lang="en-GB" b="1" dirty="0">
              <a:solidFill>
                <a:schemeClr val="tx1"/>
              </a:solidFill>
            </a:endParaRPr>
          </a:p>
          <a:p>
            <a:pPr algn="ctr"/>
            <a:r>
              <a:rPr lang="en-GB" i="1" dirty="0">
                <a:solidFill>
                  <a:schemeClr val="tx1"/>
                </a:solidFill>
              </a:rPr>
              <a:t>Per </a:t>
            </a:r>
            <a:r>
              <a:rPr lang="en-GB" i="1" dirty="0" err="1">
                <a:solidFill>
                  <a:schemeClr val="tx1"/>
                </a:solidFill>
              </a:rPr>
              <a:t>què</a:t>
            </a:r>
            <a:r>
              <a:rPr lang="en-GB" i="1" dirty="0">
                <a:solidFill>
                  <a:schemeClr val="tx1"/>
                </a:solidFill>
              </a:rPr>
              <a:t> </a:t>
            </a:r>
            <a:r>
              <a:rPr lang="en-GB" i="1" dirty="0" err="1">
                <a:solidFill>
                  <a:schemeClr val="tx1"/>
                </a:solidFill>
              </a:rPr>
              <a:t>funciona</a:t>
            </a:r>
            <a:r>
              <a:rPr lang="en-GB" i="1" dirty="0">
                <a:solidFill>
                  <a:schemeClr val="tx1"/>
                </a:solidFill>
              </a:rPr>
              <a:t>?...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1879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redondeado 11">
            <a:extLst>
              <a:ext uri="{FF2B5EF4-FFF2-40B4-BE49-F238E27FC236}">
                <a16:creationId xmlns:a16="http://schemas.microsoft.com/office/drawing/2014/main" id="{89DD9C32-F765-4A7F-A55A-86FC3CD3952F}"/>
              </a:ext>
            </a:extLst>
          </p:cNvPr>
          <p:cNvSpPr/>
          <p:nvPr/>
        </p:nvSpPr>
        <p:spPr>
          <a:xfrm>
            <a:off x="2113151" y="381000"/>
            <a:ext cx="9914021" cy="6096000"/>
          </a:xfrm>
          <a:prstGeom prst="roundRect">
            <a:avLst>
              <a:gd name="adj" fmla="val 4434"/>
            </a:avLst>
          </a:prstGeom>
          <a:ln>
            <a:solidFill>
              <a:srgbClr val="29A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b="1" u="sng" dirty="0">
              <a:solidFill>
                <a:srgbClr val="FF2929"/>
              </a:solidFill>
            </a:endParaRPr>
          </a:p>
        </p:txBody>
      </p:sp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25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22" name="Imagem 6">
            <a:extLst>
              <a:ext uri="{FF2B5EF4-FFF2-40B4-BE49-F238E27FC236}">
                <a16:creationId xmlns:a16="http://schemas.microsoft.com/office/drawing/2014/main" id="{6D83EBDE-8646-48B7-93C2-533126AFCFE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4" name="Retângulo 23">
            <a:extLst>
              <a:ext uri="{FF2B5EF4-FFF2-40B4-BE49-F238E27FC236}">
                <a16:creationId xmlns:a16="http://schemas.microsoft.com/office/drawing/2014/main" id="{29124008-7F01-40B1-BB16-EA160BE3DF20}"/>
              </a:ext>
            </a:extLst>
          </p:cNvPr>
          <p:cNvSpPr/>
          <p:nvPr/>
        </p:nvSpPr>
        <p:spPr>
          <a:xfrm>
            <a:off x="2211314" y="663664"/>
            <a:ext cx="24342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29A6FF"/>
                </a:solidFill>
              </a:rPr>
              <a:t>Exemples</a:t>
            </a:r>
            <a:endParaRPr lang="en-US" sz="2400" dirty="0">
              <a:solidFill>
                <a:srgbClr val="29A6FF"/>
              </a:solidFill>
            </a:endParaRPr>
          </a:p>
        </p:txBody>
      </p:sp>
      <p:sp>
        <p:nvSpPr>
          <p:cNvPr id="46" name="CuadroTexto 38">
            <a:extLst>
              <a:ext uri="{FF2B5EF4-FFF2-40B4-BE49-F238E27FC236}">
                <a16:creationId xmlns:a16="http://schemas.microsoft.com/office/drawing/2014/main" id="{74B0B9DE-6523-453C-8425-4232801995A0}"/>
              </a:ext>
            </a:extLst>
          </p:cNvPr>
          <p:cNvSpPr txBox="1"/>
          <p:nvPr/>
        </p:nvSpPr>
        <p:spPr>
          <a:xfrm>
            <a:off x="3525077" y="670531"/>
            <a:ext cx="82807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/>
              <a:t>Utilitzeu</a:t>
            </a:r>
            <a:r>
              <a:rPr lang="en-GB" sz="2400" dirty="0"/>
              <a:t> la </a:t>
            </a:r>
            <a:r>
              <a:rPr lang="en-GB" sz="2400" dirty="0" err="1"/>
              <a:t>Regla</a:t>
            </a:r>
            <a:r>
              <a:rPr lang="en-GB" sz="2400" dirty="0"/>
              <a:t> de Cramer per a </a:t>
            </a:r>
            <a:r>
              <a:rPr lang="en-GB" sz="2400" dirty="0" err="1"/>
              <a:t>resoldre</a:t>
            </a:r>
            <a:r>
              <a:rPr lang="en-GB" sz="2400" dirty="0"/>
              <a:t> </a:t>
            </a:r>
            <a:r>
              <a:rPr lang="en-GB" sz="2400" dirty="0" err="1"/>
              <a:t>els</a:t>
            </a:r>
            <a:r>
              <a:rPr lang="en-GB" sz="2400" dirty="0"/>
              <a:t> </a:t>
            </a:r>
            <a:r>
              <a:rPr lang="en-GB" sz="2400" dirty="0" err="1"/>
              <a:t>sistemes</a:t>
            </a:r>
            <a:r>
              <a:rPr lang="en-GB" sz="2400" dirty="0"/>
              <a:t> </a:t>
            </a:r>
            <a:r>
              <a:rPr lang="en-GB" sz="2400" dirty="0" err="1"/>
              <a:t>següents</a:t>
            </a:r>
            <a:r>
              <a:rPr lang="en-GB" sz="2400" dirty="0"/>
              <a:t>: </a:t>
            </a:r>
          </a:p>
          <a:p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uadroTexto 38">
                <a:extLst>
                  <a:ext uri="{FF2B5EF4-FFF2-40B4-BE49-F238E27FC236}">
                    <a16:creationId xmlns:a16="http://schemas.microsoft.com/office/drawing/2014/main" id="{D5ED13FB-D031-490D-A959-ABA95F8DF9C2}"/>
                  </a:ext>
                </a:extLst>
              </p:cNvPr>
              <p:cNvSpPr txBox="1"/>
              <p:nvPr/>
            </p:nvSpPr>
            <p:spPr>
              <a:xfrm>
                <a:off x="2190496" y="1346352"/>
                <a:ext cx="3230066" cy="1271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b="1" dirty="0">
                    <a:solidFill>
                      <a:srgbClr val="29A6FF"/>
                    </a:solidFill>
                  </a:rPr>
                  <a:t>(2)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s-E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ES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s-E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s-ES" sz="2400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s-E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s-ES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=−2</m:t>
                                  </m:r>
                                </m:e>
                                <m:e>
                                  <m:r>
                                    <a:rPr lang="es-E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s-E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s-E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s-ES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s-ES" sz="2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s-ES" sz="24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e>
                              </m:eqArr>
                            </m:e>
                          </m:mr>
                        </m:m>
                      </m:e>
                    </m:d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47" name="CuadroTexto 38">
                <a:extLst>
                  <a:ext uri="{FF2B5EF4-FFF2-40B4-BE49-F238E27FC236}">
                    <a16:creationId xmlns:a16="http://schemas.microsoft.com/office/drawing/2014/main" id="{D5ED13FB-D031-490D-A959-ABA95F8DF9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0496" y="1346352"/>
                <a:ext cx="3230066" cy="1271438"/>
              </a:xfrm>
              <a:prstGeom prst="rect">
                <a:avLst/>
              </a:prstGeom>
              <a:blipFill>
                <a:blip r:embed="rId7"/>
                <a:stretch>
                  <a:fillRect l="-28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tângulo 68">
                <a:extLst>
                  <a:ext uri="{FF2B5EF4-FFF2-40B4-BE49-F238E27FC236}">
                    <a16:creationId xmlns:a16="http://schemas.microsoft.com/office/drawing/2014/main" id="{451EFE76-1AFE-490A-ABDE-DCF46DF233E4}"/>
                  </a:ext>
                </a:extLst>
              </p:cNvPr>
              <p:cNvSpPr/>
              <p:nvPr/>
            </p:nvSpPr>
            <p:spPr>
              <a:xfrm>
                <a:off x="7208437" y="2147102"/>
                <a:ext cx="4042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GB" b="1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69" name="Retângulo 68">
                <a:extLst>
                  <a:ext uri="{FF2B5EF4-FFF2-40B4-BE49-F238E27FC236}">
                    <a16:creationId xmlns:a16="http://schemas.microsoft.com/office/drawing/2014/main" id="{451EFE76-1AFE-490A-ABDE-DCF46DF233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8437" y="2147102"/>
                <a:ext cx="404277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Retângulo: Cantos Arredondados 69">
            <a:extLst>
              <a:ext uri="{FF2B5EF4-FFF2-40B4-BE49-F238E27FC236}">
                <a16:creationId xmlns:a16="http://schemas.microsoft.com/office/drawing/2014/main" id="{6D963C08-3DCA-456C-BF33-95679C259E2D}"/>
              </a:ext>
            </a:extLst>
          </p:cNvPr>
          <p:cNvSpPr/>
          <p:nvPr/>
        </p:nvSpPr>
        <p:spPr>
          <a:xfrm>
            <a:off x="6596185" y="1204737"/>
            <a:ext cx="5250179" cy="1465905"/>
          </a:xfrm>
          <a:prstGeom prst="roundRect">
            <a:avLst>
              <a:gd name="adj" fmla="val 11908"/>
            </a:avLst>
          </a:prstGeom>
          <a:solidFill>
            <a:schemeClr val="tx1">
              <a:lumMod val="75000"/>
              <a:lumOff val="2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 marL="984250" indent="-984250" algn="just">
              <a:spcAft>
                <a:spcPts val="600"/>
              </a:spcAft>
            </a:pP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71" name="Retângulo 70">
            <a:extLst>
              <a:ext uri="{FF2B5EF4-FFF2-40B4-BE49-F238E27FC236}">
                <a16:creationId xmlns:a16="http://schemas.microsoft.com/office/drawing/2014/main" id="{50080977-B0F4-4E6C-9CD0-5D46A02694F9}"/>
              </a:ext>
            </a:extLst>
          </p:cNvPr>
          <p:cNvSpPr/>
          <p:nvPr/>
        </p:nvSpPr>
        <p:spPr>
          <a:xfrm>
            <a:off x="7022118" y="1233441"/>
            <a:ext cx="4578600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4250" indent="-984250" algn="just">
              <a:spcAft>
                <a:spcPts val="600"/>
              </a:spcAft>
            </a:pPr>
            <a:r>
              <a:rPr lang="en-GB" b="1" dirty="0">
                <a:solidFill>
                  <a:srgbClr val="F25E4F"/>
                </a:solidFill>
              </a:rPr>
              <a:t>El que </a:t>
            </a:r>
            <a:r>
              <a:rPr lang="en-GB" b="1" dirty="0" err="1">
                <a:solidFill>
                  <a:srgbClr val="F25E4F"/>
                </a:solidFill>
              </a:rPr>
              <a:t>cal</a:t>
            </a:r>
            <a:r>
              <a:rPr lang="en-GB" b="1" dirty="0">
                <a:solidFill>
                  <a:srgbClr val="F25E4F"/>
                </a:solidFill>
              </a:rPr>
              <a:t> que </a:t>
            </a:r>
            <a:r>
              <a:rPr lang="en-GB" b="1" dirty="0" err="1">
                <a:solidFill>
                  <a:srgbClr val="F25E4F"/>
                </a:solidFill>
              </a:rPr>
              <a:t>recordeu</a:t>
            </a:r>
            <a:r>
              <a:rPr lang="en-GB" b="1" dirty="0">
                <a:solidFill>
                  <a:srgbClr val="F25E4F"/>
                </a:solidFill>
              </a:rPr>
              <a:t>!</a:t>
            </a:r>
            <a:endParaRPr lang="en-GB" b="1" dirty="0">
              <a:solidFill>
                <a:schemeClr val="bg1"/>
              </a:solidFill>
            </a:endParaRPr>
          </a:p>
          <a:p>
            <a:pPr marL="984250" indent="-984250" algn="just">
              <a:spcAft>
                <a:spcPts val="600"/>
              </a:spcAft>
            </a:pP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id="{54E07C8E-FCFF-4BBD-BF5B-2D783395773A}"/>
              </a:ext>
            </a:extLst>
          </p:cNvPr>
          <p:cNvSpPr/>
          <p:nvPr/>
        </p:nvSpPr>
        <p:spPr>
          <a:xfrm>
            <a:off x="6533662" y="1546291"/>
            <a:ext cx="5312702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GB" dirty="0">
                <a:solidFill>
                  <a:schemeClr val="bg1"/>
                </a:solidFill>
              </a:rPr>
              <a:t>A la </a:t>
            </a:r>
            <a:r>
              <a:rPr lang="en-GB" dirty="0" err="1">
                <a:solidFill>
                  <a:schemeClr val="bg1"/>
                </a:solidFill>
              </a:rPr>
              <a:t>pràctica</a:t>
            </a:r>
            <a:r>
              <a:rPr lang="en-GB" dirty="0">
                <a:solidFill>
                  <a:schemeClr val="bg1"/>
                </a:solidFill>
              </a:rPr>
              <a:t>, </a:t>
            </a:r>
            <a:r>
              <a:rPr lang="en-GB" dirty="0" err="1">
                <a:solidFill>
                  <a:schemeClr val="bg1"/>
                </a:solidFill>
              </a:rPr>
              <a:t>podeu</a:t>
            </a:r>
            <a:r>
              <a:rPr lang="en-GB" dirty="0">
                <a:solidFill>
                  <a:schemeClr val="bg1"/>
                </a:solidFill>
              </a:rPr>
              <a:t> “</a:t>
            </a:r>
            <a:r>
              <a:rPr lang="en-GB" dirty="0" err="1">
                <a:solidFill>
                  <a:schemeClr val="bg1"/>
                </a:solidFill>
              </a:rPr>
              <a:t>escurçar</a:t>
            </a:r>
            <a:r>
              <a:rPr lang="en-GB" dirty="0">
                <a:solidFill>
                  <a:schemeClr val="bg1"/>
                </a:solidFill>
              </a:rPr>
              <a:t>” </a:t>
            </a:r>
            <a:r>
              <a:rPr lang="en-GB" dirty="0" err="1">
                <a:solidFill>
                  <a:schemeClr val="bg1"/>
                </a:solidFill>
              </a:rPr>
              <a:t>aquests</a:t>
            </a:r>
            <a:r>
              <a:rPr lang="en-GB" dirty="0">
                <a:solidFill>
                  <a:schemeClr val="bg1"/>
                </a:solidFill>
              </a:rPr>
              <a:t> “</a:t>
            </a:r>
            <a:r>
              <a:rPr lang="en-GB" i="1" dirty="0">
                <a:solidFill>
                  <a:schemeClr val="bg1"/>
                </a:solidFill>
              </a:rPr>
              <a:t>3 </a:t>
            </a:r>
            <a:r>
              <a:rPr lang="en-GB" i="1" dirty="0" err="1">
                <a:solidFill>
                  <a:schemeClr val="bg1"/>
                </a:solidFill>
              </a:rPr>
              <a:t>passos</a:t>
            </a:r>
            <a:r>
              <a:rPr lang="en-GB" dirty="0">
                <a:solidFill>
                  <a:schemeClr val="bg1"/>
                </a:solidFill>
              </a:rPr>
              <a:t>”: </a:t>
            </a:r>
          </a:p>
          <a:p>
            <a:pPr algn="just">
              <a:spcAft>
                <a:spcPts val="600"/>
              </a:spcAft>
            </a:pPr>
            <a:r>
              <a:rPr lang="en-GB" dirty="0">
                <a:solidFill>
                  <a:schemeClr val="bg1"/>
                </a:solidFill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tângulo 72">
                <a:extLst>
                  <a:ext uri="{FF2B5EF4-FFF2-40B4-BE49-F238E27FC236}">
                    <a16:creationId xmlns:a16="http://schemas.microsoft.com/office/drawing/2014/main" id="{03ED43D2-A6F1-47FA-9222-CD509E7C43BE}"/>
                  </a:ext>
                </a:extLst>
              </p:cNvPr>
              <p:cNvSpPr/>
              <p:nvPr/>
            </p:nvSpPr>
            <p:spPr>
              <a:xfrm>
                <a:off x="7163131" y="1861556"/>
                <a:ext cx="453243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GB" b="1" dirty="0">
                    <a:solidFill>
                      <a:srgbClr val="F25E4F"/>
                    </a:solidFill>
                  </a:rPr>
                  <a:t>1. </a:t>
                </a:r>
                <a:r>
                  <a:rPr lang="en-GB" b="1" dirty="0" err="1">
                    <a:solidFill>
                      <a:schemeClr val="bg1"/>
                    </a:solidFill>
                  </a:rPr>
                  <a:t>Notació</a:t>
                </a:r>
                <a:r>
                  <a:rPr lang="en-GB" b="1" dirty="0">
                    <a:solidFill>
                      <a:schemeClr val="bg1"/>
                    </a:solidFill>
                  </a:rPr>
                  <a:t> </a:t>
                </a:r>
                <a:r>
                  <a:rPr lang="en-GB" b="1" dirty="0" err="1">
                    <a:solidFill>
                      <a:schemeClr val="bg1"/>
                    </a:solidFill>
                  </a:rPr>
                  <a:t>Matricial</a:t>
                </a:r>
                <a:r>
                  <a:rPr lang="en-GB" b="1" dirty="0">
                    <a:solidFill>
                      <a:schemeClr val="bg1"/>
                    </a:solidFill>
                  </a:rPr>
                  <a:t> </a:t>
                </a:r>
                <a:r>
                  <a:rPr lang="en-GB" dirty="0">
                    <a:solidFill>
                      <a:schemeClr val="bg1"/>
                    </a:solidFill>
                  </a:rPr>
                  <a:t>+</a:t>
                </a:r>
                <a:r>
                  <a:rPr lang="en-GB" b="1" dirty="0">
                    <a:solidFill>
                      <a:schemeClr val="bg1"/>
                    </a:solidFill>
                  </a:rPr>
                  <a:t> </a:t>
                </a:r>
                <a:r>
                  <a:rPr lang="en-GB" b="1" dirty="0" err="1">
                    <a:solidFill>
                      <a:schemeClr val="bg1"/>
                    </a:solidFill>
                  </a:rPr>
                  <a:t>Càlcul</a:t>
                </a:r>
                <a:r>
                  <a:rPr lang="en-GB" b="1" dirty="0">
                    <a:solidFill>
                      <a:schemeClr val="bg1"/>
                    </a:solidFill>
                  </a:rPr>
                  <a:t> de</a:t>
                </a:r>
                <a:r>
                  <a:rPr lang="en-GB" dirty="0">
                    <a:solidFill>
                      <a:srgbClr val="F25E4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pt-PT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GB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pt-PT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pt-PT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pt-PT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pt-PT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3" name="Retângulo 72">
                <a:extLst>
                  <a:ext uri="{FF2B5EF4-FFF2-40B4-BE49-F238E27FC236}">
                    <a16:creationId xmlns:a16="http://schemas.microsoft.com/office/drawing/2014/main" id="{03ED43D2-A6F1-47FA-9222-CD509E7C43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3131" y="1861556"/>
                <a:ext cx="4532436" cy="369332"/>
              </a:xfrm>
              <a:prstGeom prst="rect">
                <a:avLst/>
              </a:prstGeom>
              <a:blipFill>
                <a:blip r:embed="rId9"/>
                <a:stretch>
                  <a:fillRect l="-1075" t="-8197" b="-24590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tângulo 73">
                <a:extLst>
                  <a:ext uri="{FF2B5EF4-FFF2-40B4-BE49-F238E27FC236}">
                    <a16:creationId xmlns:a16="http://schemas.microsoft.com/office/drawing/2014/main" id="{3C809187-69B6-4F1C-BED7-C31FB315A767}"/>
                  </a:ext>
                </a:extLst>
              </p:cNvPr>
              <p:cNvSpPr/>
              <p:nvPr/>
            </p:nvSpPr>
            <p:spPr>
              <a:xfrm>
                <a:off x="7163130" y="2207093"/>
                <a:ext cx="382018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b="1" dirty="0">
                    <a:solidFill>
                      <a:srgbClr val="F25E4F"/>
                    </a:solidFill>
                  </a:rPr>
                  <a:t>2. </a:t>
                </a:r>
                <a:r>
                  <a:rPr lang="en-GB" b="1" dirty="0" err="1">
                    <a:solidFill>
                      <a:schemeClr val="bg1"/>
                    </a:solidFill>
                  </a:rPr>
                  <a:t>Calcular</a:t>
                </a:r>
                <a:r>
                  <a:rPr lang="en-GB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pt-PT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pt-PT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a-ES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GB" dirty="0">
                    <a:solidFill>
                      <a:schemeClr val="bg1"/>
                    </a:solidFill>
                  </a:rPr>
                  <a:t> </a:t>
                </a:r>
                <a:r>
                  <a:rPr lang="pt-PT" b="1" dirty="0">
                    <a:solidFill>
                      <a:schemeClr val="bg1"/>
                    </a:solidFill>
                  </a:rPr>
                  <a:t>Divisió</a:t>
                </a:r>
                <a:r>
                  <a:rPr lang="pt-PT" dirty="0">
                    <a:solidFill>
                      <a:schemeClr val="bg1"/>
                    </a:solidFill>
                  </a:rPr>
                  <a:t>:</a:t>
                </a:r>
                <a:r>
                  <a:rPr lang="pt-PT" b="1" dirty="0">
                    <a:solidFill>
                      <a:schemeClr val="bg1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pt-PT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pt-PT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pt-PT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pt-PT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GB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74" name="Retângulo 73">
                <a:extLst>
                  <a:ext uri="{FF2B5EF4-FFF2-40B4-BE49-F238E27FC236}">
                    <a16:creationId xmlns:a16="http://schemas.microsoft.com/office/drawing/2014/main" id="{3C809187-69B6-4F1C-BED7-C31FB315A7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3130" y="2207093"/>
                <a:ext cx="3820180" cy="369332"/>
              </a:xfrm>
              <a:prstGeom prst="rect">
                <a:avLst/>
              </a:prstGeom>
              <a:blipFill>
                <a:blip r:embed="rId10"/>
                <a:stretch>
                  <a:fillRect l="-1276" t="-8197" b="-24590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Retângulo 74">
            <a:extLst>
              <a:ext uri="{FF2B5EF4-FFF2-40B4-BE49-F238E27FC236}">
                <a16:creationId xmlns:a16="http://schemas.microsoft.com/office/drawing/2014/main" id="{6F1368D2-3ECC-4518-93CB-6653082D9BDC}"/>
              </a:ext>
            </a:extLst>
          </p:cNvPr>
          <p:cNvSpPr/>
          <p:nvPr/>
        </p:nvSpPr>
        <p:spPr>
          <a:xfrm>
            <a:off x="2087951" y="5869283"/>
            <a:ext cx="9836607" cy="4452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 anchorCtr="0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GB" b="1" dirty="0" err="1">
                <a:solidFill>
                  <a:srgbClr val="F25E4F"/>
                </a:solidFill>
              </a:rPr>
              <a:t>Regla</a:t>
            </a:r>
            <a:r>
              <a:rPr lang="en-GB" b="1" dirty="0">
                <a:solidFill>
                  <a:srgbClr val="F25E4F"/>
                </a:solidFill>
              </a:rPr>
              <a:t> de Cramer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tângulo: Cantos Arredondados 75">
                <a:extLst>
                  <a:ext uri="{FF2B5EF4-FFF2-40B4-BE49-F238E27FC236}">
                    <a16:creationId xmlns:a16="http://schemas.microsoft.com/office/drawing/2014/main" id="{FBC16E45-447B-4C66-8C78-F260BC834275}"/>
                  </a:ext>
                </a:extLst>
              </p:cNvPr>
              <p:cNvSpPr/>
              <p:nvPr/>
            </p:nvSpPr>
            <p:spPr>
              <a:xfrm>
                <a:off x="3675738" y="5901555"/>
                <a:ext cx="4671089" cy="408623"/>
              </a:xfrm>
              <a:prstGeom prst="round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b="1" dirty="0">
                    <a:solidFill>
                      <a:srgbClr val="F25E4F"/>
                    </a:solidFill>
                  </a:rPr>
                  <a:t>1. </a:t>
                </a:r>
                <a:r>
                  <a:rPr lang="en-GB" b="1" dirty="0" err="1"/>
                  <a:t>Notació</a:t>
                </a:r>
                <a:r>
                  <a:rPr lang="en-GB" b="1" dirty="0"/>
                  <a:t> </a:t>
                </a:r>
                <a:r>
                  <a:rPr lang="en-GB" b="1" dirty="0" err="1"/>
                  <a:t>Matricial</a:t>
                </a:r>
                <a:r>
                  <a:rPr lang="en-GB" b="1" dirty="0"/>
                  <a:t> </a:t>
                </a:r>
                <a:r>
                  <a:rPr lang="en-GB" dirty="0"/>
                  <a:t>+</a:t>
                </a:r>
                <a:r>
                  <a:rPr lang="en-GB" b="1" dirty="0"/>
                  <a:t> </a:t>
                </a:r>
                <a:r>
                  <a:rPr lang="en-GB" b="1" dirty="0" err="1"/>
                  <a:t>Càlcul</a:t>
                </a:r>
                <a:r>
                  <a:rPr lang="en-GB" b="1" dirty="0"/>
                  <a:t> de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pt-PT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pt-PT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pt-PT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pt-PT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pt-PT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6" name="Retângulo: Cantos Arredondados 75">
                <a:extLst>
                  <a:ext uri="{FF2B5EF4-FFF2-40B4-BE49-F238E27FC236}">
                    <a16:creationId xmlns:a16="http://schemas.microsoft.com/office/drawing/2014/main" id="{FBC16E45-447B-4C66-8C78-F260BC8342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5738" y="5901555"/>
                <a:ext cx="4671089" cy="408623"/>
              </a:xfrm>
              <a:prstGeom prst="roundRect">
                <a:avLst/>
              </a:prstGeom>
              <a:blipFill>
                <a:blip r:embed="rId11"/>
                <a:stretch>
                  <a:fillRect l="-653" t="-2985" b="-17910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tângulo 76">
                <a:extLst>
                  <a:ext uri="{FF2B5EF4-FFF2-40B4-BE49-F238E27FC236}">
                    <a16:creationId xmlns:a16="http://schemas.microsoft.com/office/drawing/2014/main" id="{8E33BE34-011D-4DD1-B9F1-B5C2263F2C3B}"/>
                  </a:ext>
                </a:extLst>
              </p:cNvPr>
              <p:cNvSpPr/>
              <p:nvPr/>
            </p:nvSpPr>
            <p:spPr>
              <a:xfrm>
                <a:off x="8092974" y="5912598"/>
                <a:ext cx="382018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b="1" dirty="0">
                    <a:solidFill>
                      <a:srgbClr val="F25E4F"/>
                    </a:solidFill>
                  </a:rPr>
                  <a:t>2. </a:t>
                </a:r>
                <a:r>
                  <a:rPr lang="en-GB" b="1" dirty="0" err="1">
                    <a:solidFill>
                      <a:schemeClr val="tx1"/>
                    </a:solidFill>
                  </a:rPr>
                  <a:t>Càlcul</a:t>
                </a:r>
                <a:r>
                  <a:rPr lang="en-GB" b="1" dirty="0">
                    <a:solidFill>
                      <a:schemeClr val="tx1"/>
                    </a:solidFill>
                  </a:rPr>
                  <a:t>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pt-PT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pt-PT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a-E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 </a:t>
                </a:r>
                <a:r>
                  <a:rPr lang="pt-PT" b="1" dirty="0">
                    <a:solidFill>
                      <a:schemeClr val="tx1"/>
                    </a:solidFill>
                  </a:rPr>
                  <a:t>Divisió</a:t>
                </a:r>
                <a:r>
                  <a:rPr lang="pt-PT" dirty="0">
                    <a:solidFill>
                      <a:schemeClr val="tx1"/>
                    </a:solidFill>
                  </a:rPr>
                  <a:t>:</a:t>
                </a:r>
                <a:r>
                  <a:rPr lang="pt-PT" b="1" dirty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pt-PT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pt-PT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pt-PT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pt-PT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GB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77" name="Retângulo 76">
                <a:extLst>
                  <a:ext uri="{FF2B5EF4-FFF2-40B4-BE49-F238E27FC236}">
                    <a16:creationId xmlns:a16="http://schemas.microsoft.com/office/drawing/2014/main" id="{8E33BE34-011D-4DD1-B9F1-B5C2263F2C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2974" y="5912598"/>
                <a:ext cx="3820180" cy="369332"/>
              </a:xfrm>
              <a:prstGeom prst="rect">
                <a:avLst/>
              </a:prstGeom>
              <a:blipFill>
                <a:blip r:embed="rId12"/>
                <a:stretch>
                  <a:fillRect l="-1438" t="-9836" b="-24590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9" name="Objeto 78">
            <a:extLst>
              <a:ext uri="{FF2B5EF4-FFF2-40B4-BE49-F238E27FC236}">
                <a16:creationId xmlns:a16="http://schemas.microsoft.com/office/drawing/2014/main" id="{02F004BD-6851-472D-BDEA-8F2F15D353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1857208"/>
              </p:ext>
            </p:extLst>
          </p:nvPr>
        </p:nvGraphicFramePr>
        <p:xfrm>
          <a:off x="5558472" y="1378482"/>
          <a:ext cx="2614613" cy="1238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70" name="Equation" r:id="rId13" imgW="1625400" imgH="711000" progId="Equation.DSMT4">
                  <p:embed/>
                </p:oleObj>
              </mc:Choice>
              <mc:Fallback>
                <p:oleObj name="Equation" r:id="rId13" imgW="1625400" imgH="711000" progId="Equation.DSMT4">
                  <p:embed/>
                  <p:pic>
                    <p:nvPicPr>
                      <p:cNvPr id="11" name="Objeto 10">
                        <a:extLst>
                          <a:ext uri="{FF2B5EF4-FFF2-40B4-BE49-F238E27FC236}">
                            <a16:creationId xmlns:a16="http://schemas.microsoft.com/office/drawing/2014/main" id="{ABCF5E10-6559-4324-9929-0C3183C97CC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8472" y="1378482"/>
                        <a:ext cx="2614613" cy="12382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" name="Seta: Para a Direita 80">
            <a:extLst>
              <a:ext uri="{FF2B5EF4-FFF2-40B4-BE49-F238E27FC236}">
                <a16:creationId xmlns:a16="http://schemas.microsoft.com/office/drawing/2014/main" id="{4CB935B2-1B62-4259-9653-B34B8CADD144}"/>
              </a:ext>
            </a:extLst>
          </p:cNvPr>
          <p:cNvSpPr/>
          <p:nvPr/>
        </p:nvSpPr>
        <p:spPr>
          <a:xfrm>
            <a:off x="4884086" y="1820037"/>
            <a:ext cx="402622" cy="279014"/>
          </a:xfrm>
          <a:prstGeom prst="righ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tângulo 81">
                <a:extLst>
                  <a:ext uri="{FF2B5EF4-FFF2-40B4-BE49-F238E27FC236}">
                    <a16:creationId xmlns:a16="http://schemas.microsoft.com/office/drawing/2014/main" id="{3137B831-2744-454A-B28E-9D7CA71E0EDA}"/>
                  </a:ext>
                </a:extLst>
              </p:cNvPr>
              <p:cNvSpPr/>
              <p:nvPr/>
            </p:nvSpPr>
            <p:spPr>
              <a:xfrm>
                <a:off x="6988762" y="1028668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</m:oMath>
                  </m:oMathPara>
                </a14:m>
                <a:endParaRPr lang="en-GB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82" name="Retângulo 81">
                <a:extLst>
                  <a:ext uri="{FF2B5EF4-FFF2-40B4-BE49-F238E27FC236}">
                    <a16:creationId xmlns:a16="http://schemas.microsoft.com/office/drawing/2014/main" id="{3137B831-2744-454A-B28E-9D7CA71E0E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8762" y="1028668"/>
                <a:ext cx="402674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tângulo 82">
                <a:extLst>
                  <a:ext uri="{FF2B5EF4-FFF2-40B4-BE49-F238E27FC236}">
                    <a16:creationId xmlns:a16="http://schemas.microsoft.com/office/drawing/2014/main" id="{38668F3F-B724-411C-B566-35A36FA1D363}"/>
                  </a:ext>
                </a:extLst>
              </p:cNvPr>
              <p:cNvSpPr/>
              <p:nvPr/>
            </p:nvSpPr>
            <p:spPr>
              <a:xfrm>
                <a:off x="7707642" y="1031057"/>
                <a:ext cx="4042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GB" b="1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83" name="Retângulo 82">
                <a:extLst>
                  <a:ext uri="{FF2B5EF4-FFF2-40B4-BE49-F238E27FC236}">
                    <a16:creationId xmlns:a16="http://schemas.microsoft.com/office/drawing/2014/main" id="{38668F3F-B724-411C-B566-35A36FA1D3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7642" y="1031057"/>
                <a:ext cx="404277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tângulo 83">
                <a:extLst>
                  <a:ext uri="{FF2B5EF4-FFF2-40B4-BE49-F238E27FC236}">
                    <a16:creationId xmlns:a16="http://schemas.microsoft.com/office/drawing/2014/main" id="{86E7DE16-6051-4A8C-A2E2-5326E9B5043E}"/>
                  </a:ext>
                </a:extLst>
              </p:cNvPr>
              <p:cNvSpPr/>
              <p:nvPr/>
            </p:nvSpPr>
            <p:spPr>
              <a:xfrm>
                <a:off x="6057128" y="1035400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GB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84" name="Retângulo 83">
                <a:extLst>
                  <a:ext uri="{FF2B5EF4-FFF2-40B4-BE49-F238E27FC236}">
                    <a16:creationId xmlns:a16="http://schemas.microsoft.com/office/drawing/2014/main" id="{86E7DE16-6051-4A8C-A2E2-5326E9B504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7128" y="1035400"/>
                <a:ext cx="402674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5" name="Objeto 84">
            <a:extLst>
              <a:ext uri="{FF2B5EF4-FFF2-40B4-BE49-F238E27FC236}">
                <a16:creationId xmlns:a16="http://schemas.microsoft.com/office/drawing/2014/main" id="{28148BB1-07AD-4060-9EB7-308E3568DA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1283498"/>
              </p:ext>
            </p:extLst>
          </p:nvPr>
        </p:nvGraphicFramePr>
        <p:xfrm>
          <a:off x="2443886" y="2747963"/>
          <a:ext cx="2147888" cy="118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71" name="Equation" r:id="rId18" imgW="1282680" imgH="711000" progId="Equation.DSMT4">
                  <p:embed/>
                </p:oleObj>
              </mc:Choice>
              <mc:Fallback>
                <p:oleObj name="Equation" r:id="rId18" imgW="1282680" imgH="711000" progId="Equation.DSMT4">
                  <p:embed/>
                  <p:pic>
                    <p:nvPicPr>
                      <p:cNvPr id="45" name="Objeto 44">
                        <a:extLst>
                          <a:ext uri="{FF2B5EF4-FFF2-40B4-BE49-F238E27FC236}">
                            <a16:creationId xmlns:a16="http://schemas.microsoft.com/office/drawing/2014/main" id="{50925956-F4DD-4179-95D7-9567BF6DC4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3886" y="2747963"/>
                        <a:ext cx="2147888" cy="11890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" name="Objeto 96">
            <a:extLst>
              <a:ext uri="{FF2B5EF4-FFF2-40B4-BE49-F238E27FC236}">
                <a16:creationId xmlns:a16="http://schemas.microsoft.com/office/drawing/2014/main" id="{9ACAC80E-F8F2-4524-8A33-B790F6702A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6593466"/>
              </p:ext>
            </p:extLst>
          </p:nvPr>
        </p:nvGraphicFramePr>
        <p:xfrm>
          <a:off x="4230688" y="2763838"/>
          <a:ext cx="2779712" cy="118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72" name="Equation" r:id="rId20" imgW="1663560" imgH="711000" progId="Equation.DSMT4">
                  <p:embed/>
                </p:oleObj>
              </mc:Choice>
              <mc:Fallback>
                <p:oleObj name="Equation" r:id="rId20" imgW="1663560" imgH="711000" progId="Equation.DSMT4">
                  <p:embed/>
                  <p:pic>
                    <p:nvPicPr>
                      <p:cNvPr id="85" name="Objeto 84">
                        <a:extLst>
                          <a:ext uri="{FF2B5EF4-FFF2-40B4-BE49-F238E27FC236}">
                            <a16:creationId xmlns:a16="http://schemas.microsoft.com/office/drawing/2014/main" id="{28148BB1-07AD-4060-9EB7-308E3568DA5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0688" y="2763838"/>
                        <a:ext cx="2779712" cy="11890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" name="CuadroTexto 38">
            <a:extLst>
              <a:ext uri="{FF2B5EF4-FFF2-40B4-BE49-F238E27FC236}">
                <a16:creationId xmlns:a16="http://schemas.microsoft.com/office/drawing/2014/main" id="{28D9104D-983D-4274-9CF3-EE3C707CA280}"/>
              </a:ext>
            </a:extLst>
          </p:cNvPr>
          <p:cNvSpPr txBox="1"/>
          <p:nvPr/>
        </p:nvSpPr>
        <p:spPr>
          <a:xfrm>
            <a:off x="2211314" y="2516753"/>
            <a:ext cx="3210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i="1" dirty="0">
                <a:solidFill>
                  <a:srgbClr val="0C2B8E"/>
                </a:solidFill>
              </a:rPr>
              <a:t>Feu c</a:t>
            </a:r>
            <a:r>
              <a:rPr lang="en-GB" sz="1400" i="1" dirty="0" err="1">
                <a:solidFill>
                  <a:srgbClr val="0C2B8E"/>
                </a:solidFill>
              </a:rPr>
              <a:t>lic</a:t>
            </a:r>
            <a:r>
              <a:rPr lang="en-GB" sz="1400" i="1" dirty="0">
                <a:solidFill>
                  <a:srgbClr val="0C2B8E"/>
                </a:solidFill>
              </a:rPr>
              <a:t> a </a:t>
            </a:r>
            <a:r>
              <a:rPr lang="en-GB" sz="1400" i="1" dirty="0" err="1">
                <a:solidFill>
                  <a:srgbClr val="0C2B8E"/>
                </a:solidFill>
              </a:rPr>
              <a:t>sobre</a:t>
            </a:r>
            <a:r>
              <a:rPr lang="en-GB" sz="1400" i="1" dirty="0">
                <a:solidFill>
                  <a:srgbClr val="0C2B8E"/>
                </a:solidFill>
              </a:rPr>
              <a:t> </a:t>
            </a:r>
            <a:r>
              <a:rPr lang="en-GB" sz="1400" i="1" dirty="0" err="1">
                <a:solidFill>
                  <a:srgbClr val="0C2B8E"/>
                </a:solidFill>
              </a:rPr>
              <a:t>si</a:t>
            </a:r>
            <a:r>
              <a:rPr lang="en-GB" sz="1400" i="1" dirty="0">
                <a:solidFill>
                  <a:srgbClr val="0C2B8E"/>
                </a:solidFill>
              </a:rPr>
              <a:t> </a:t>
            </a:r>
            <a:r>
              <a:rPr lang="en-GB" sz="1400" i="1" dirty="0" err="1">
                <a:solidFill>
                  <a:srgbClr val="0C2B8E"/>
                </a:solidFill>
              </a:rPr>
              <a:t>voleu</a:t>
            </a:r>
            <a:r>
              <a:rPr lang="en-GB" sz="1400" i="1" dirty="0">
                <a:solidFill>
                  <a:srgbClr val="0C2B8E"/>
                </a:solidFill>
              </a:rPr>
              <a:t> </a:t>
            </a:r>
            <a:r>
              <a:rPr lang="en-GB" sz="1400" i="1" dirty="0" err="1">
                <a:solidFill>
                  <a:srgbClr val="0C2B8E"/>
                </a:solidFill>
              </a:rPr>
              <a:t>veure</a:t>
            </a:r>
            <a:r>
              <a:rPr lang="en-GB" sz="1400" i="1" dirty="0">
                <a:solidFill>
                  <a:srgbClr val="0C2B8E"/>
                </a:solidFill>
              </a:rPr>
              <a:t> com </a:t>
            </a:r>
            <a:r>
              <a:rPr lang="en-GB" sz="1400" i="1" dirty="0" err="1">
                <a:solidFill>
                  <a:srgbClr val="0C2B8E"/>
                </a:solidFill>
              </a:rPr>
              <a:t>fer</a:t>
            </a:r>
            <a:r>
              <a:rPr lang="en-GB" sz="1400" i="1" dirty="0">
                <a:solidFill>
                  <a:srgbClr val="0C2B8E"/>
                </a:solidFill>
              </a:rPr>
              <a:t>-ho</a:t>
            </a:r>
          </a:p>
        </p:txBody>
      </p:sp>
      <p:sp>
        <p:nvSpPr>
          <p:cNvPr id="102" name="Retângulo: Cantos Arredondados 101">
            <a:hlinkClick r:id="rId22" action="ppaction://hlinksldjump"/>
            <a:extLst>
              <a:ext uri="{FF2B5EF4-FFF2-40B4-BE49-F238E27FC236}">
                <a16:creationId xmlns:a16="http://schemas.microsoft.com/office/drawing/2014/main" id="{08924FC3-039D-45D5-AD2A-465801F02DD2}"/>
              </a:ext>
            </a:extLst>
          </p:cNvPr>
          <p:cNvSpPr/>
          <p:nvPr/>
        </p:nvSpPr>
        <p:spPr>
          <a:xfrm>
            <a:off x="-7469" y="5040000"/>
            <a:ext cx="181107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Posa’t a prova!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03" name="Retângulo: Cantos Arredondados 102">
            <a:hlinkClick r:id="rId23" action="ppaction://hlinksldjump"/>
            <a:extLst>
              <a:ext uri="{FF2B5EF4-FFF2-40B4-BE49-F238E27FC236}">
                <a16:creationId xmlns:a16="http://schemas.microsoft.com/office/drawing/2014/main" id="{DD1DD650-40A4-42F6-8AD8-40CBD2816447}"/>
              </a:ext>
            </a:extLst>
          </p:cNvPr>
          <p:cNvSpPr/>
          <p:nvPr/>
        </p:nvSpPr>
        <p:spPr>
          <a:xfrm>
            <a:off x="35999" y="990000"/>
            <a:ext cx="1784067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Regla</a:t>
            </a:r>
            <a:r>
              <a:rPr lang="en-GB" b="1" dirty="0">
                <a:solidFill>
                  <a:schemeClr val="tx1"/>
                </a:solidFill>
              </a:rPr>
              <a:t> de Cramer </a:t>
            </a:r>
            <a:r>
              <a:rPr lang="en-GB" b="1" dirty="0" err="1">
                <a:solidFill>
                  <a:schemeClr val="tx1"/>
                </a:solidFill>
              </a:rPr>
              <a:t>i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Sistemes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Lineals</a:t>
            </a:r>
            <a:r>
              <a:rPr lang="en-GB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04" name="Retângulo: Cantos Arredondados 103">
            <a:hlinkClick r:id="rId24" action="ppaction://hlinksldjump"/>
            <a:extLst>
              <a:ext uri="{FF2B5EF4-FFF2-40B4-BE49-F238E27FC236}">
                <a16:creationId xmlns:a16="http://schemas.microsoft.com/office/drawing/2014/main" id="{B7B31371-1388-4128-A43B-19CD4FD591D1}"/>
              </a:ext>
            </a:extLst>
          </p:cNvPr>
          <p:cNvSpPr/>
          <p:nvPr/>
        </p:nvSpPr>
        <p:spPr>
          <a:xfrm>
            <a:off x="36000" y="2340000"/>
            <a:ext cx="1784066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Exemples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05" name="Retângulo: Cantos Arredondados 104">
            <a:hlinkClick r:id="rId25" action="ppaction://hlinksldjump"/>
            <a:extLst>
              <a:ext uri="{FF2B5EF4-FFF2-40B4-BE49-F238E27FC236}">
                <a16:creationId xmlns:a16="http://schemas.microsoft.com/office/drawing/2014/main" id="{8299C707-B091-4169-B002-FE0605C2D9C6}"/>
              </a:ext>
            </a:extLst>
          </p:cNvPr>
          <p:cNvSpPr/>
          <p:nvPr/>
        </p:nvSpPr>
        <p:spPr>
          <a:xfrm>
            <a:off x="35999" y="3690000"/>
            <a:ext cx="1843197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Generalitzant</a:t>
            </a:r>
            <a:endParaRPr lang="en-GB" b="1" dirty="0">
              <a:solidFill>
                <a:schemeClr val="tx1"/>
              </a:solidFill>
            </a:endParaRPr>
          </a:p>
          <a:p>
            <a:pPr algn="ctr"/>
            <a:r>
              <a:rPr lang="en-GB" i="1" dirty="0">
                <a:solidFill>
                  <a:schemeClr val="tx1"/>
                </a:solidFill>
              </a:rPr>
              <a:t>Per </a:t>
            </a:r>
            <a:r>
              <a:rPr lang="en-GB" i="1" dirty="0" err="1">
                <a:solidFill>
                  <a:schemeClr val="tx1"/>
                </a:solidFill>
              </a:rPr>
              <a:t>què</a:t>
            </a:r>
            <a:r>
              <a:rPr lang="en-GB" i="1" dirty="0">
                <a:solidFill>
                  <a:schemeClr val="tx1"/>
                </a:solidFill>
              </a:rPr>
              <a:t> </a:t>
            </a:r>
            <a:r>
              <a:rPr lang="en-GB" i="1" dirty="0" err="1">
                <a:solidFill>
                  <a:schemeClr val="tx1"/>
                </a:solidFill>
              </a:rPr>
              <a:t>funciona</a:t>
            </a:r>
            <a:r>
              <a:rPr lang="en-GB" i="1" dirty="0">
                <a:solidFill>
                  <a:schemeClr val="tx1"/>
                </a:solidFill>
              </a:rPr>
              <a:t>?...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233340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3.33333E-6 -0.091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06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5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</p:childTnLst>
        </p:cTn>
      </p:par>
    </p:tnLst>
    <p:bldLst>
      <p:bldP spid="47" grpId="0"/>
      <p:bldP spid="69" grpId="0"/>
      <p:bldP spid="70" grpId="0" animBg="1"/>
      <p:bldP spid="71" grpId="0"/>
      <p:bldP spid="72" grpId="0"/>
      <p:bldP spid="73" grpId="0"/>
      <p:bldP spid="74" grpId="0"/>
      <p:bldP spid="75" grpId="0" animBg="1"/>
      <p:bldP spid="76" grpId="0"/>
      <p:bldP spid="76" grpId="1"/>
      <p:bldP spid="77" grpId="0"/>
      <p:bldP spid="81" grpId="0" animBg="1"/>
      <p:bldP spid="82" grpId="0"/>
      <p:bldP spid="83" grpId="0"/>
      <p:bldP spid="84" grpId="0"/>
      <p:bldP spid="9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redondeado 11">
            <a:extLst>
              <a:ext uri="{FF2B5EF4-FFF2-40B4-BE49-F238E27FC236}">
                <a16:creationId xmlns:a16="http://schemas.microsoft.com/office/drawing/2014/main" id="{89DD9C32-F765-4A7F-A55A-86FC3CD3952F}"/>
              </a:ext>
            </a:extLst>
          </p:cNvPr>
          <p:cNvSpPr/>
          <p:nvPr/>
        </p:nvSpPr>
        <p:spPr>
          <a:xfrm>
            <a:off x="2032011" y="381000"/>
            <a:ext cx="9995162" cy="6096000"/>
          </a:xfrm>
          <a:prstGeom prst="roundRect">
            <a:avLst>
              <a:gd name="adj" fmla="val 4434"/>
            </a:avLst>
          </a:prstGeom>
          <a:ln>
            <a:solidFill>
              <a:srgbClr val="29A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b="1" u="sng" dirty="0">
              <a:solidFill>
                <a:srgbClr val="FF2929"/>
              </a:solidFill>
            </a:endParaRPr>
          </a:p>
        </p:txBody>
      </p:sp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25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22" name="Imagem 6">
            <a:extLst>
              <a:ext uri="{FF2B5EF4-FFF2-40B4-BE49-F238E27FC236}">
                <a16:creationId xmlns:a16="http://schemas.microsoft.com/office/drawing/2014/main" id="{6D83EBDE-8646-48B7-93C2-533126AFCFE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4" name="Retângulo 23">
            <a:extLst>
              <a:ext uri="{FF2B5EF4-FFF2-40B4-BE49-F238E27FC236}">
                <a16:creationId xmlns:a16="http://schemas.microsoft.com/office/drawing/2014/main" id="{29124008-7F01-40B1-BB16-EA160BE3DF20}"/>
              </a:ext>
            </a:extLst>
          </p:cNvPr>
          <p:cNvSpPr/>
          <p:nvPr/>
        </p:nvSpPr>
        <p:spPr>
          <a:xfrm>
            <a:off x="2211314" y="663664"/>
            <a:ext cx="24342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29A6FF"/>
                </a:solidFill>
              </a:rPr>
              <a:t>Exemples</a:t>
            </a:r>
            <a:endParaRPr lang="en-US" sz="2400" dirty="0">
              <a:solidFill>
                <a:srgbClr val="29A6FF"/>
              </a:solidFill>
            </a:endParaRPr>
          </a:p>
        </p:txBody>
      </p:sp>
      <p:sp>
        <p:nvSpPr>
          <p:cNvPr id="46" name="CuadroTexto 38">
            <a:extLst>
              <a:ext uri="{FF2B5EF4-FFF2-40B4-BE49-F238E27FC236}">
                <a16:creationId xmlns:a16="http://schemas.microsoft.com/office/drawing/2014/main" id="{74B0B9DE-6523-453C-8425-4232801995A0}"/>
              </a:ext>
            </a:extLst>
          </p:cNvPr>
          <p:cNvSpPr txBox="1"/>
          <p:nvPr/>
        </p:nvSpPr>
        <p:spPr>
          <a:xfrm>
            <a:off x="3696101" y="670531"/>
            <a:ext cx="80434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/>
              <a:t>Utilitzeu</a:t>
            </a:r>
            <a:r>
              <a:rPr lang="en-GB" sz="2400" dirty="0"/>
              <a:t> la </a:t>
            </a:r>
            <a:r>
              <a:rPr lang="en-GB" sz="2400" dirty="0" err="1"/>
              <a:t>Regla</a:t>
            </a:r>
            <a:r>
              <a:rPr lang="en-GB" sz="2400" dirty="0"/>
              <a:t> de Cramer per </a:t>
            </a:r>
            <a:r>
              <a:rPr lang="en-GB" sz="2400" dirty="0" err="1"/>
              <a:t>resoldre</a:t>
            </a:r>
            <a:r>
              <a:rPr lang="en-GB" sz="2400" dirty="0"/>
              <a:t> </a:t>
            </a:r>
            <a:r>
              <a:rPr lang="en-GB" sz="2400" dirty="0" err="1"/>
              <a:t>els</a:t>
            </a:r>
            <a:r>
              <a:rPr lang="en-GB" sz="2400" dirty="0"/>
              <a:t> </a:t>
            </a:r>
            <a:r>
              <a:rPr lang="en-GB" sz="2400" dirty="0" err="1"/>
              <a:t>sistemes</a:t>
            </a:r>
            <a:r>
              <a:rPr lang="en-GB" sz="2400" dirty="0"/>
              <a:t> </a:t>
            </a:r>
            <a:r>
              <a:rPr lang="en-GB" sz="2400" dirty="0" err="1"/>
              <a:t>següents</a:t>
            </a:r>
            <a:r>
              <a:rPr lang="en-GB" sz="2400" dirty="0"/>
              <a:t>: </a:t>
            </a:r>
          </a:p>
          <a:p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uadroTexto 38">
                <a:extLst>
                  <a:ext uri="{FF2B5EF4-FFF2-40B4-BE49-F238E27FC236}">
                    <a16:creationId xmlns:a16="http://schemas.microsoft.com/office/drawing/2014/main" id="{D5ED13FB-D031-490D-A959-ABA95F8DF9C2}"/>
                  </a:ext>
                </a:extLst>
              </p:cNvPr>
              <p:cNvSpPr txBox="1"/>
              <p:nvPr/>
            </p:nvSpPr>
            <p:spPr>
              <a:xfrm>
                <a:off x="2190496" y="1346352"/>
                <a:ext cx="3230066" cy="1271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b="1" dirty="0">
                    <a:solidFill>
                      <a:srgbClr val="29A6FF"/>
                    </a:solidFill>
                  </a:rPr>
                  <a:t>(2)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s-E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ES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s-E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s-ES" sz="2400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s-E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s-ES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=−2</m:t>
                                  </m:r>
                                </m:e>
                                <m:e>
                                  <m:r>
                                    <a:rPr lang="es-E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s-E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s-E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s-ES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s-ES" sz="2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s-ES" sz="24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e>
                              </m:eqArr>
                            </m:e>
                          </m:mr>
                        </m:m>
                      </m:e>
                    </m:d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47" name="CuadroTexto 38">
                <a:extLst>
                  <a:ext uri="{FF2B5EF4-FFF2-40B4-BE49-F238E27FC236}">
                    <a16:creationId xmlns:a16="http://schemas.microsoft.com/office/drawing/2014/main" id="{D5ED13FB-D031-490D-A959-ABA95F8DF9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0496" y="1346352"/>
                <a:ext cx="3230066" cy="1271438"/>
              </a:xfrm>
              <a:prstGeom prst="rect">
                <a:avLst/>
              </a:prstGeom>
              <a:blipFill>
                <a:blip r:embed="rId7"/>
                <a:stretch>
                  <a:fillRect l="-28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Retângulo 74">
            <a:extLst>
              <a:ext uri="{FF2B5EF4-FFF2-40B4-BE49-F238E27FC236}">
                <a16:creationId xmlns:a16="http://schemas.microsoft.com/office/drawing/2014/main" id="{6F1368D2-3ECC-4518-93CB-6653082D9BDC}"/>
              </a:ext>
            </a:extLst>
          </p:cNvPr>
          <p:cNvSpPr/>
          <p:nvPr/>
        </p:nvSpPr>
        <p:spPr>
          <a:xfrm>
            <a:off x="2087951" y="5869283"/>
            <a:ext cx="9836607" cy="4452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 anchorCtr="0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GB" b="1" dirty="0" err="1">
                <a:solidFill>
                  <a:srgbClr val="F25E4F"/>
                </a:solidFill>
              </a:rPr>
              <a:t>Regla</a:t>
            </a:r>
            <a:r>
              <a:rPr lang="en-GB" b="1" dirty="0">
                <a:solidFill>
                  <a:srgbClr val="F25E4F"/>
                </a:solidFill>
              </a:rPr>
              <a:t> de Cramer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tângulo: Cantos Arredondados 75">
                <a:extLst>
                  <a:ext uri="{FF2B5EF4-FFF2-40B4-BE49-F238E27FC236}">
                    <a16:creationId xmlns:a16="http://schemas.microsoft.com/office/drawing/2014/main" id="{FBC16E45-447B-4C66-8C78-F260BC834275}"/>
                  </a:ext>
                </a:extLst>
              </p:cNvPr>
              <p:cNvSpPr/>
              <p:nvPr/>
            </p:nvSpPr>
            <p:spPr>
              <a:xfrm>
                <a:off x="3675738" y="5901555"/>
                <a:ext cx="4497341" cy="408623"/>
              </a:xfrm>
              <a:prstGeom prst="round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b="1" dirty="0">
                    <a:solidFill>
                      <a:srgbClr val="F25E4F"/>
                    </a:solidFill>
                  </a:rPr>
                  <a:t>1. </a:t>
                </a:r>
                <a:r>
                  <a:rPr lang="en-GB" b="1" dirty="0" err="1"/>
                  <a:t>Notació</a:t>
                </a:r>
                <a:r>
                  <a:rPr lang="en-GB" b="1" dirty="0"/>
                  <a:t> </a:t>
                </a:r>
                <a:r>
                  <a:rPr lang="en-GB" b="1" dirty="0" err="1"/>
                  <a:t>Matricial</a:t>
                </a:r>
                <a:r>
                  <a:rPr lang="en-GB" b="1" dirty="0"/>
                  <a:t> </a:t>
                </a:r>
                <a:r>
                  <a:rPr lang="en-GB" dirty="0"/>
                  <a:t>+</a:t>
                </a:r>
                <a:r>
                  <a:rPr lang="en-GB" b="1" dirty="0"/>
                  <a:t> </a:t>
                </a:r>
                <a:r>
                  <a:rPr lang="en-GB" b="1" dirty="0" err="1"/>
                  <a:t>Càlcul</a:t>
                </a:r>
                <a:r>
                  <a:rPr lang="en-GB" b="1" dirty="0"/>
                  <a:t> de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pt-PT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pt-PT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pt-PT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pt-PT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pt-PT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6" name="Retângulo: Cantos Arredondados 75">
                <a:extLst>
                  <a:ext uri="{FF2B5EF4-FFF2-40B4-BE49-F238E27FC236}">
                    <a16:creationId xmlns:a16="http://schemas.microsoft.com/office/drawing/2014/main" id="{FBC16E45-447B-4C66-8C78-F260BC8342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5738" y="5901555"/>
                <a:ext cx="4497341" cy="408623"/>
              </a:xfrm>
              <a:prstGeom prst="roundRect">
                <a:avLst/>
              </a:prstGeom>
              <a:blipFill>
                <a:blip r:embed="rId8"/>
                <a:stretch>
                  <a:fillRect l="-678" t="-2985" b="-17910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tângulo 76">
                <a:extLst>
                  <a:ext uri="{FF2B5EF4-FFF2-40B4-BE49-F238E27FC236}">
                    <a16:creationId xmlns:a16="http://schemas.microsoft.com/office/drawing/2014/main" id="{8E33BE34-011D-4DD1-B9F1-B5C2263F2C3B}"/>
                  </a:ext>
                </a:extLst>
              </p:cNvPr>
              <p:cNvSpPr/>
              <p:nvPr/>
            </p:nvSpPr>
            <p:spPr>
              <a:xfrm>
                <a:off x="8092974" y="5912598"/>
                <a:ext cx="382018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b="1" dirty="0">
                    <a:solidFill>
                      <a:srgbClr val="F25E4F"/>
                    </a:solidFill>
                  </a:rPr>
                  <a:t>2. </a:t>
                </a:r>
                <a:r>
                  <a:rPr lang="en-GB" b="1" dirty="0" err="1"/>
                  <a:t>Càlcul</a:t>
                </a:r>
                <a:r>
                  <a:rPr lang="en-GB" b="1" dirty="0"/>
                  <a:t>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pt-PT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pt-PT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a-E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GB" dirty="0"/>
                  <a:t> </a:t>
                </a:r>
                <a:r>
                  <a:rPr lang="pt-PT" b="1" dirty="0"/>
                  <a:t>Divisió</a:t>
                </a:r>
                <a:r>
                  <a:rPr lang="pt-PT" dirty="0"/>
                  <a:t>:</a:t>
                </a:r>
                <a:r>
                  <a:rPr lang="pt-PT" b="1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pt-PT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pt-PT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pt-PT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pt-PT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GB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77" name="Retângulo 76">
                <a:extLst>
                  <a:ext uri="{FF2B5EF4-FFF2-40B4-BE49-F238E27FC236}">
                    <a16:creationId xmlns:a16="http://schemas.microsoft.com/office/drawing/2014/main" id="{8E33BE34-011D-4DD1-B9F1-B5C2263F2C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2974" y="5912598"/>
                <a:ext cx="3820180" cy="369332"/>
              </a:xfrm>
              <a:prstGeom prst="rect">
                <a:avLst/>
              </a:prstGeom>
              <a:blipFill>
                <a:blip r:embed="rId9"/>
                <a:stretch>
                  <a:fillRect l="-1438" t="-9836" b="-24590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9" name="Objeto 78">
            <a:extLst>
              <a:ext uri="{FF2B5EF4-FFF2-40B4-BE49-F238E27FC236}">
                <a16:creationId xmlns:a16="http://schemas.microsoft.com/office/drawing/2014/main" id="{02F004BD-6851-472D-BDEA-8F2F15D353D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58472" y="1378482"/>
          <a:ext cx="2614613" cy="1238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4" name="Equation" r:id="rId10" imgW="1625400" imgH="711000" progId="Equation.DSMT4">
                  <p:embed/>
                </p:oleObj>
              </mc:Choice>
              <mc:Fallback>
                <p:oleObj name="Equation" r:id="rId10" imgW="1625400" imgH="711000" progId="Equation.DSMT4">
                  <p:embed/>
                  <p:pic>
                    <p:nvPicPr>
                      <p:cNvPr id="79" name="Objeto 78">
                        <a:extLst>
                          <a:ext uri="{FF2B5EF4-FFF2-40B4-BE49-F238E27FC236}">
                            <a16:creationId xmlns:a16="http://schemas.microsoft.com/office/drawing/2014/main" id="{02F004BD-6851-472D-BDEA-8F2F15D353D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8472" y="1378482"/>
                        <a:ext cx="2614613" cy="12382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" name="Seta: Para a Direita 80">
            <a:extLst>
              <a:ext uri="{FF2B5EF4-FFF2-40B4-BE49-F238E27FC236}">
                <a16:creationId xmlns:a16="http://schemas.microsoft.com/office/drawing/2014/main" id="{4CB935B2-1B62-4259-9653-B34B8CADD144}"/>
              </a:ext>
            </a:extLst>
          </p:cNvPr>
          <p:cNvSpPr/>
          <p:nvPr/>
        </p:nvSpPr>
        <p:spPr>
          <a:xfrm>
            <a:off x="4884086" y="1820037"/>
            <a:ext cx="402622" cy="279014"/>
          </a:xfrm>
          <a:prstGeom prst="righ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tângulo 81">
                <a:extLst>
                  <a:ext uri="{FF2B5EF4-FFF2-40B4-BE49-F238E27FC236}">
                    <a16:creationId xmlns:a16="http://schemas.microsoft.com/office/drawing/2014/main" id="{3137B831-2744-454A-B28E-9D7CA71E0EDA}"/>
                  </a:ext>
                </a:extLst>
              </p:cNvPr>
              <p:cNvSpPr/>
              <p:nvPr/>
            </p:nvSpPr>
            <p:spPr>
              <a:xfrm>
                <a:off x="6988762" y="1028668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</m:oMath>
                  </m:oMathPara>
                </a14:m>
                <a:endParaRPr lang="en-GB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82" name="Retângulo 81">
                <a:extLst>
                  <a:ext uri="{FF2B5EF4-FFF2-40B4-BE49-F238E27FC236}">
                    <a16:creationId xmlns:a16="http://schemas.microsoft.com/office/drawing/2014/main" id="{3137B831-2744-454A-B28E-9D7CA71E0E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8762" y="1028668"/>
                <a:ext cx="402674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tângulo 82">
                <a:extLst>
                  <a:ext uri="{FF2B5EF4-FFF2-40B4-BE49-F238E27FC236}">
                    <a16:creationId xmlns:a16="http://schemas.microsoft.com/office/drawing/2014/main" id="{38668F3F-B724-411C-B566-35A36FA1D363}"/>
                  </a:ext>
                </a:extLst>
              </p:cNvPr>
              <p:cNvSpPr/>
              <p:nvPr/>
            </p:nvSpPr>
            <p:spPr>
              <a:xfrm>
                <a:off x="7707642" y="1031057"/>
                <a:ext cx="4042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GB" b="1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83" name="Retângulo 82">
                <a:extLst>
                  <a:ext uri="{FF2B5EF4-FFF2-40B4-BE49-F238E27FC236}">
                    <a16:creationId xmlns:a16="http://schemas.microsoft.com/office/drawing/2014/main" id="{38668F3F-B724-411C-B566-35A36FA1D3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7642" y="1031057"/>
                <a:ext cx="404277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tângulo 83">
                <a:extLst>
                  <a:ext uri="{FF2B5EF4-FFF2-40B4-BE49-F238E27FC236}">
                    <a16:creationId xmlns:a16="http://schemas.microsoft.com/office/drawing/2014/main" id="{86E7DE16-6051-4A8C-A2E2-5326E9B5043E}"/>
                  </a:ext>
                </a:extLst>
              </p:cNvPr>
              <p:cNvSpPr/>
              <p:nvPr/>
            </p:nvSpPr>
            <p:spPr>
              <a:xfrm>
                <a:off x="6057128" y="1035400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GB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84" name="Retângulo 83">
                <a:extLst>
                  <a:ext uri="{FF2B5EF4-FFF2-40B4-BE49-F238E27FC236}">
                    <a16:creationId xmlns:a16="http://schemas.microsoft.com/office/drawing/2014/main" id="{86E7DE16-6051-4A8C-A2E2-5326E9B504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7128" y="1035400"/>
                <a:ext cx="402674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5" name="Objeto 84">
            <a:extLst>
              <a:ext uri="{FF2B5EF4-FFF2-40B4-BE49-F238E27FC236}">
                <a16:creationId xmlns:a16="http://schemas.microsoft.com/office/drawing/2014/main" id="{28148BB1-07AD-4060-9EB7-308E3568DA5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43886" y="2747963"/>
          <a:ext cx="2147888" cy="118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5" name="Equation" r:id="rId15" imgW="1282680" imgH="711000" progId="Equation.DSMT4">
                  <p:embed/>
                </p:oleObj>
              </mc:Choice>
              <mc:Fallback>
                <p:oleObj name="Equation" r:id="rId15" imgW="1282680" imgH="711000" progId="Equation.DSMT4">
                  <p:embed/>
                  <p:pic>
                    <p:nvPicPr>
                      <p:cNvPr id="85" name="Objeto 84">
                        <a:extLst>
                          <a:ext uri="{FF2B5EF4-FFF2-40B4-BE49-F238E27FC236}">
                            <a16:creationId xmlns:a16="http://schemas.microsoft.com/office/drawing/2014/main" id="{28148BB1-07AD-4060-9EB7-308E3568DA5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3886" y="2747963"/>
                        <a:ext cx="2147888" cy="11890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" name="Objeto 90">
            <a:extLst>
              <a:ext uri="{FF2B5EF4-FFF2-40B4-BE49-F238E27FC236}">
                <a16:creationId xmlns:a16="http://schemas.microsoft.com/office/drawing/2014/main" id="{73D97D79-FFDD-48E1-B077-17F1E4D88FF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81263" y="4076700"/>
          <a:ext cx="2625725" cy="1487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6" name="Equation" r:id="rId17" imgW="1549080" imgH="876240" progId="Equation.DSMT4">
                  <p:embed/>
                </p:oleObj>
              </mc:Choice>
              <mc:Fallback>
                <p:oleObj name="Equation" r:id="rId17" imgW="1549080" imgH="876240" progId="Equation.DSMT4">
                  <p:embed/>
                  <p:pic>
                    <p:nvPicPr>
                      <p:cNvPr id="91" name="Objeto 90">
                        <a:extLst>
                          <a:ext uri="{FF2B5EF4-FFF2-40B4-BE49-F238E27FC236}">
                            <a16:creationId xmlns:a16="http://schemas.microsoft.com/office/drawing/2014/main" id="{73D97D79-FFDD-48E1-B077-17F1E4D88FF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1263" y="4076700"/>
                        <a:ext cx="2625725" cy="14874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" name="Objeto 91">
            <a:extLst>
              <a:ext uri="{FF2B5EF4-FFF2-40B4-BE49-F238E27FC236}">
                <a16:creationId xmlns:a16="http://schemas.microsoft.com/office/drawing/2014/main" id="{4BEF8B59-D781-4E44-B6ED-F5CEB4627E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47086" y="4070677"/>
          <a:ext cx="2778125" cy="1449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7" name="Equation" r:id="rId19" imgW="1676160" imgH="876240" progId="Equation.DSMT4">
                  <p:embed/>
                </p:oleObj>
              </mc:Choice>
              <mc:Fallback>
                <p:oleObj name="Equation" r:id="rId19" imgW="1676160" imgH="876240" progId="Equation.DSMT4">
                  <p:embed/>
                  <p:pic>
                    <p:nvPicPr>
                      <p:cNvPr id="92" name="Objeto 91">
                        <a:extLst>
                          <a:ext uri="{FF2B5EF4-FFF2-40B4-BE49-F238E27FC236}">
                            <a16:creationId xmlns:a16="http://schemas.microsoft.com/office/drawing/2014/main" id="{4BEF8B59-D781-4E44-B6ED-F5CEB4627EB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7086" y="4070677"/>
                        <a:ext cx="2778125" cy="14493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" name="Objeto 92">
            <a:extLst>
              <a:ext uri="{FF2B5EF4-FFF2-40B4-BE49-F238E27FC236}">
                <a16:creationId xmlns:a16="http://schemas.microsoft.com/office/drawing/2014/main" id="{736DAE13-1939-47AD-B6B7-8813B8ABF1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0454117"/>
              </p:ext>
            </p:extLst>
          </p:nvPr>
        </p:nvGraphicFramePr>
        <p:xfrm>
          <a:off x="9772608" y="1421994"/>
          <a:ext cx="889000" cy="120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8" name="Equation" r:id="rId21" imgW="520560" imgH="711000" progId="Equation.DSMT4">
                  <p:embed/>
                </p:oleObj>
              </mc:Choice>
              <mc:Fallback>
                <p:oleObj name="Equation" r:id="rId21" imgW="520560" imgH="711000" progId="Equation.DSMT4">
                  <p:embed/>
                  <p:pic>
                    <p:nvPicPr>
                      <p:cNvPr id="93" name="Objeto 92">
                        <a:extLst>
                          <a:ext uri="{FF2B5EF4-FFF2-40B4-BE49-F238E27FC236}">
                            <a16:creationId xmlns:a16="http://schemas.microsoft.com/office/drawing/2014/main" id="{736DAE13-1939-47AD-B6B7-8813B8ABF1C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72608" y="1421994"/>
                        <a:ext cx="889000" cy="1203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" name="Rectángulo 54">
            <a:extLst>
              <a:ext uri="{FF2B5EF4-FFF2-40B4-BE49-F238E27FC236}">
                <a16:creationId xmlns:a16="http://schemas.microsoft.com/office/drawing/2014/main" id="{04E4E6F5-56DA-45C4-945A-1E051AECF47F}"/>
              </a:ext>
            </a:extLst>
          </p:cNvPr>
          <p:cNvSpPr/>
          <p:nvPr/>
        </p:nvSpPr>
        <p:spPr>
          <a:xfrm>
            <a:off x="8199171" y="1619914"/>
            <a:ext cx="14902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err="1">
                <a:solidFill>
                  <a:srgbClr val="0C2B8E"/>
                </a:solidFill>
              </a:rPr>
              <a:t>Aleshores</a:t>
            </a:r>
            <a:r>
              <a:rPr lang="en-GB" sz="2400" dirty="0">
                <a:solidFill>
                  <a:srgbClr val="0C2B8E"/>
                </a:solidFill>
              </a:rPr>
              <a:t>:</a:t>
            </a:r>
            <a:endParaRPr lang="es-ES" sz="2400" dirty="0">
              <a:solidFill>
                <a:srgbClr val="0C2B8E"/>
              </a:solidFill>
            </a:endParaRPr>
          </a:p>
        </p:txBody>
      </p:sp>
      <p:graphicFrame>
        <p:nvGraphicFramePr>
          <p:cNvPr id="95" name="Objeto 94">
            <a:extLst>
              <a:ext uri="{FF2B5EF4-FFF2-40B4-BE49-F238E27FC236}">
                <a16:creationId xmlns:a16="http://schemas.microsoft.com/office/drawing/2014/main" id="{4D591798-FD61-4B70-8DF1-AE735542F1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781572" y="4049959"/>
          <a:ext cx="2789238" cy="1465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9" name="Equation" r:id="rId23" imgW="1663560" imgH="876240" progId="Equation.DSMT4">
                  <p:embed/>
                </p:oleObj>
              </mc:Choice>
              <mc:Fallback>
                <p:oleObj name="Equation" r:id="rId23" imgW="1663560" imgH="876240" progId="Equation.DSMT4">
                  <p:embed/>
                  <p:pic>
                    <p:nvPicPr>
                      <p:cNvPr id="95" name="Objeto 94">
                        <a:extLst>
                          <a:ext uri="{FF2B5EF4-FFF2-40B4-BE49-F238E27FC236}">
                            <a16:creationId xmlns:a16="http://schemas.microsoft.com/office/drawing/2014/main" id="{4D591798-FD61-4B70-8DF1-AE735542F1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81572" y="4049959"/>
                        <a:ext cx="2789238" cy="14652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" name="Rectángulo: esquinas redondeadas 42">
            <a:extLst>
              <a:ext uri="{FF2B5EF4-FFF2-40B4-BE49-F238E27FC236}">
                <a16:creationId xmlns:a16="http://schemas.microsoft.com/office/drawing/2014/main" id="{4C729AA3-24B8-40C5-BD4D-34B33D0E45B3}"/>
              </a:ext>
            </a:extLst>
          </p:cNvPr>
          <p:cNvSpPr/>
          <p:nvPr/>
        </p:nvSpPr>
        <p:spPr>
          <a:xfrm>
            <a:off x="6333752" y="4076700"/>
            <a:ext cx="402336" cy="1133856"/>
          </a:xfrm>
          <a:prstGeom prst="roundRect">
            <a:avLst/>
          </a:prstGeom>
          <a:noFill/>
          <a:ln w="19050">
            <a:solidFill>
              <a:srgbClr val="F25E4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97" name="Objeto 96">
            <a:extLst>
              <a:ext uri="{FF2B5EF4-FFF2-40B4-BE49-F238E27FC236}">
                <a16:creationId xmlns:a16="http://schemas.microsoft.com/office/drawing/2014/main" id="{9ACAC80E-F8F2-4524-8A33-B790F6702A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8115898"/>
              </p:ext>
            </p:extLst>
          </p:nvPr>
        </p:nvGraphicFramePr>
        <p:xfrm>
          <a:off x="4246563" y="2763838"/>
          <a:ext cx="2779712" cy="118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20" name="Equation" r:id="rId25" imgW="1663560" imgH="711000" progId="Equation.DSMT4">
                  <p:embed/>
                </p:oleObj>
              </mc:Choice>
              <mc:Fallback>
                <p:oleObj name="Equation" r:id="rId25" imgW="1663560" imgH="711000" progId="Equation.DSMT4">
                  <p:embed/>
                  <p:pic>
                    <p:nvPicPr>
                      <p:cNvPr id="97" name="Objeto 96">
                        <a:extLst>
                          <a:ext uri="{FF2B5EF4-FFF2-40B4-BE49-F238E27FC236}">
                            <a16:creationId xmlns:a16="http://schemas.microsoft.com/office/drawing/2014/main" id="{9ACAC80E-F8F2-4524-8A33-B790F6702AA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6563" y="2763838"/>
                        <a:ext cx="2779712" cy="11890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" name="Rectángulo: esquinas redondeadas 2">
            <a:extLst>
              <a:ext uri="{FF2B5EF4-FFF2-40B4-BE49-F238E27FC236}">
                <a16:creationId xmlns:a16="http://schemas.microsoft.com/office/drawing/2014/main" id="{4D2B5D3E-0213-4C81-BCD1-0385EF166306}"/>
              </a:ext>
            </a:extLst>
          </p:cNvPr>
          <p:cNvSpPr/>
          <p:nvPr/>
        </p:nvSpPr>
        <p:spPr>
          <a:xfrm>
            <a:off x="2925925" y="4102583"/>
            <a:ext cx="402336" cy="1133856"/>
          </a:xfrm>
          <a:prstGeom prst="roundRect">
            <a:avLst/>
          </a:prstGeom>
          <a:noFill/>
          <a:ln w="19050">
            <a:solidFill>
              <a:srgbClr val="F25E4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9" name="CuadroTexto 38">
            <a:extLst>
              <a:ext uri="{FF2B5EF4-FFF2-40B4-BE49-F238E27FC236}">
                <a16:creationId xmlns:a16="http://schemas.microsoft.com/office/drawing/2014/main" id="{28D9104D-983D-4274-9CF3-EE3C707CA280}"/>
              </a:ext>
            </a:extLst>
          </p:cNvPr>
          <p:cNvSpPr txBox="1"/>
          <p:nvPr/>
        </p:nvSpPr>
        <p:spPr>
          <a:xfrm>
            <a:off x="2235311" y="2539945"/>
            <a:ext cx="3158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i="1" dirty="0">
                <a:solidFill>
                  <a:srgbClr val="0C2B8E"/>
                </a:solidFill>
              </a:rPr>
              <a:t>Feu c</a:t>
            </a:r>
            <a:r>
              <a:rPr lang="en-GB" sz="1400" i="1" dirty="0" err="1">
                <a:solidFill>
                  <a:srgbClr val="0C2B8E"/>
                </a:solidFill>
              </a:rPr>
              <a:t>lic</a:t>
            </a:r>
            <a:r>
              <a:rPr lang="en-GB" sz="1400" i="1" dirty="0">
                <a:solidFill>
                  <a:srgbClr val="0C2B8E"/>
                </a:solidFill>
              </a:rPr>
              <a:t> a </a:t>
            </a:r>
            <a:r>
              <a:rPr lang="en-GB" sz="1400" i="1" dirty="0" err="1">
                <a:solidFill>
                  <a:srgbClr val="0C2B8E"/>
                </a:solidFill>
              </a:rPr>
              <a:t>sobre</a:t>
            </a:r>
            <a:r>
              <a:rPr lang="en-GB" sz="1400" i="1" dirty="0">
                <a:solidFill>
                  <a:srgbClr val="0C2B8E"/>
                </a:solidFill>
              </a:rPr>
              <a:t> </a:t>
            </a:r>
            <a:r>
              <a:rPr lang="en-GB" sz="1400" i="1" dirty="0" err="1">
                <a:solidFill>
                  <a:srgbClr val="0C2B8E"/>
                </a:solidFill>
              </a:rPr>
              <a:t>si</a:t>
            </a:r>
            <a:r>
              <a:rPr lang="en-GB" sz="1400" i="1" dirty="0">
                <a:solidFill>
                  <a:srgbClr val="0C2B8E"/>
                </a:solidFill>
              </a:rPr>
              <a:t> </a:t>
            </a:r>
            <a:r>
              <a:rPr lang="en-GB" sz="1400" i="1" dirty="0" err="1">
                <a:solidFill>
                  <a:srgbClr val="0C2B8E"/>
                </a:solidFill>
              </a:rPr>
              <a:t>voleu</a:t>
            </a:r>
            <a:r>
              <a:rPr lang="en-GB" sz="1400" i="1" dirty="0">
                <a:solidFill>
                  <a:srgbClr val="0C2B8E"/>
                </a:solidFill>
              </a:rPr>
              <a:t> </a:t>
            </a:r>
            <a:r>
              <a:rPr lang="en-GB" sz="1400" i="1" dirty="0" err="1">
                <a:solidFill>
                  <a:srgbClr val="0C2B8E"/>
                </a:solidFill>
              </a:rPr>
              <a:t>veure</a:t>
            </a:r>
            <a:r>
              <a:rPr lang="en-GB" sz="1400" i="1" dirty="0">
                <a:solidFill>
                  <a:srgbClr val="0C2B8E"/>
                </a:solidFill>
              </a:rPr>
              <a:t> com </a:t>
            </a:r>
            <a:r>
              <a:rPr lang="en-GB" sz="1400" i="1" dirty="0" err="1">
                <a:solidFill>
                  <a:srgbClr val="0C2B8E"/>
                </a:solidFill>
              </a:rPr>
              <a:t>fer</a:t>
            </a:r>
            <a:r>
              <a:rPr lang="en-GB" sz="1400" i="1" dirty="0">
                <a:solidFill>
                  <a:srgbClr val="0C2B8E"/>
                </a:solidFill>
              </a:rPr>
              <a:t>-ho</a:t>
            </a:r>
          </a:p>
          <a:p>
            <a:pPr algn="ctr"/>
            <a:endParaRPr lang="en-GB" sz="1400" i="1" dirty="0">
              <a:solidFill>
                <a:srgbClr val="0C2B8E"/>
              </a:solidFill>
            </a:endParaRPr>
          </a:p>
        </p:txBody>
      </p:sp>
      <p:sp>
        <p:nvSpPr>
          <p:cNvPr id="100" name="Rectángulo: esquinas redondeadas 43">
            <a:extLst>
              <a:ext uri="{FF2B5EF4-FFF2-40B4-BE49-F238E27FC236}">
                <a16:creationId xmlns:a16="http://schemas.microsoft.com/office/drawing/2014/main" id="{ED07EE52-C9BB-4016-AFD8-788E48C8A428}"/>
              </a:ext>
            </a:extLst>
          </p:cNvPr>
          <p:cNvSpPr/>
          <p:nvPr/>
        </p:nvSpPr>
        <p:spPr>
          <a:xfrm>
            <a:off x="7686622" y="1443704"/>
            <a:ext cx="402336" cy="1133856"/>
          </a:xfrm>
          <a:prstGeom prst="roundRect">
            <a:avLst/>
          </a:prstGeom>
          <a:noFill/>
          <a:ln w="19050">
            <a:solidFill>
              <a:srgbClr val="F25E4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1" name="Rectángulo: esquinas redondeadas 43">
            <a:extLst>
              <a:ext uri="{FF2B5EF4-FFF2-40B4-BE49-F238E27FC236}">
                <a16:creationId xmlns:a16="http://schemas.microsoft.com/office/drawing/2014/main" id="{F9C92D09-698B-4BE4-885E-3F633AA27B72}"/>
              </a:ext>
            </a:extLst>
          </p:cNvPr>
          <p:cNvSpPr/>
          <p:nvPr/>
        </p:nvSpPr>
        <p:spPr>
          <a:xfrm>
            <a:off x="10035863" y="4076700"/>
            <a:ext cx="402336" cy="1133856"/>
          </a:xfrm>
          <a:prstGeom prst="roundRect">
            <a:avLst/>
          </a:prstGeom>
          <a:noFill/>
          <a:ln w="19050">
            <a:solidFill>
              <a:srgbClr val="F25E4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tângulo 41">
                <a:extLst>
                  <a:ext uri="{FF2B5EF4-FFF2-40B4-BE49-F238E27FC236}">
                    <a16:creationId xmlns:a16="http://schemas.microsoft.com/office/drawing/2014/main" id="{0E22A076-7B2B-4015-9BE7-F5B5C48626C5}"/>
                  </a:ext>
                </a:extLst>
              </p:cNvPr>
              <p:cNvSpPr/>
              <p:nvPr/>
            </p:nvSpPr>
            <p:spPr>
              <a:xfrm>
                <a:off x="8371820" y="3233425"/>
                <a:ext cx="382018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b="1" dirty="0">
                    <a:solidFill>
                      <a:srgbClr val="F25E4F"/>
                    </a:solidFill>
                  </a:rPr>
                  <a:t>2. </a:t>
                </a:r>
                <a:r>
                  <a:rPr lang="en-GB" b="1" dirty="0" err="1">
                    <a:solidFill>
                      <a:schemeClr val="tx1"/>
                    </a:solidFill>
                  </a:rPr>
                  <a:t>Càlcul</a:t>
                </a:r>
                <a:r>
                  <a:rPr lang="en-GB" b="1" dirty="0">
                    <a:solidFill>
                      <a:schemeClr val="tx1"/>
                    </a:solidFill>
                  </a:rPr>
                  <a:t> de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pt-PT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pt-PT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a-E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 </a:t>
                </a:r>
                <a:r>
                  <a:rPr lang="pt-PT" b="1" dirty="0">
                    <a:solidFill>
                      <a:schemeClr val="tx1"/>
                    </a:solidFill>
                  </a:rPr>
                  <a:t>Divisió</a:t>
                </a:r>
                <a:r>
                  <a:rPr lang="pt-PT" dirty="0">
                    <a:solidFill>
                      <a:schemeClr val="tx1"/>
                    </a:solidFill>
                  </a:rPr>
                  <a:t>:</a:t>
                </a:r>
                <a:r>
                  <a:rPr lang="pt-PT" b="1" dirty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pt-PT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pt-PT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pt-PT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pt-PT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GB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42" name="Retângulo 41">
                <a:extLst>
                  <a:ext uri="{FF2B5EF4-FFF2-40B4-BE49-F238E27FC236}">
                    <a16:creationId xmlns:a16="http://schemas.microsoft.com/office/drawing/2014/main" id="{0E22A076-7B2B-4015-9BE7-F5B5C48626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1820" y="3233425"/>
                <a:ext cx="3820180" cy="369332"/>
              </a:xfrm>
              <a:prstGeom prst="rect">
                <a:avLst/>
              </a:prstGeom>
              <a:blipFill>
                <a:blip r:embed="rId27"/>
                <a:stretch>
                  <a:fillRect l="-1276" t="-8197" b="-24590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tângulo: Cantos Arredondados 42">
            <a:hlinkClick r:id="rId28" action="ppaction://hlinksldjump"/>
            <a:extLst>
              <a:ext uri="{FF2B5EF4-FFF2-40B4-BE49-F238E27FC236}">
                <a16:creationId xmlns:a16="http://schemas.microsoft.com/office/drawing/2014/main" id="{1C26360C-9929-4A02-AFD9-E8F9467398F8}"/>
              </a:ext>
            </a:extLst>
          </p:cNvPr>
          <p:cNvSpPr/>
          <p:nvPr/>
        </p:nvSpPr>
        <p:spPr>
          <a:xfrm>
            <a:off x="35999" y="5040000"/>
            <a:ext cx="1831173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Posa’t a prova!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44" name="Retângulo: Cantos Arredondados 43">
            <a:hlinkClick r:id="rId29" action="ppaction://hlinksldjump"/>
            <a:extLst>
              <a:ext uri="{FF2B5EF4-FFF2-40B4-BE49-F238E27FC236}">
                <a16:creationId xmlns:a16="http://schemas.microsoft.com/office/drawing/2014/main" id="{1BF70B2A-ECD4-43E9-AA58-EF395B8DC63F}"/>
              </a:ext>
            </a:extLst>
          </p:cNvPr>
          <p:cNvSpPr/>
          <p:nvPr/>
        </p:nvSpPr>
        <p:spPr>
          <a:xfrm>
            <a:off x="36000" y="990000"/>
            <a:ext cx="179889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Regla</a:t>
            </a:r>
            <a:r>
              <a:rPr lang="en-GB" b="1" dirty="0">
                <a:solidFill>
                  <a:schemeClr val="tx1"/>
                </a:solidFill>
              </a:rPr>
              <a:t> de Cramer </a:t>
            </a:r>
            <a:r>
              <a:rPr lang="en-GB" b="1" dirty="0" err="1">
                <a:solidFill>
                  <a:schemeClr val="tx1"/>
                </a:solidFill>
              </a:rPr>
              <a:t>i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Sistemes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Lineals</a:t>
            </a:r>
            <a:r>
              <a:rPr lang="en-GB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5" name="Retângulo: Cantos Arredondados 44">
            <a:hlinkClick r:id="rId30" action="ppaction://hlinksldjump"/>
            <a:extLst>
              <a:ext uri="{FF2B5EF4-FFF2-40B4-BE49-F238E27FC236}">
                <a16:creationId xmlns:a16="http://schemas.microsoft.com/office/drawing/2014/main" id="{3424CB6F-3CBB-44E7-A813-202BC61280BE}"/>
              </a:ext>
            </a:extLst>
          </p:cNvPr>
          <p:cNvSpPr/>
          <p:nvPr/>
        </p:nvSpPr>
        <p:spPr>
          <a:xfrm>
            <a:off x="35999" y="2340000"/>
            <a:ext cx="1779623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Exemples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8" name="Retângulo: Cantos Arredondados 47">
            <a:hlinkClick r:id="rId31" action="ppaction://hlinksldjump"/>
            <a:extLst>
              <a:ext uri="{FF2B5EF4-FFF2-40B4-BE49-F238E27FC236}">
                <a16:creationId xmlns:a16="http://schemas.microsoft.com/office/drawing/2014/main" id="{7734E2D4-AE79-4327-9EFF-702AF16D17E4}"/>
              </a:ext>
            </a:extLst>
          </p:cNvPr>
          <p:cNvSpPr/>
          <p:nvPr/>
        </p:nvSpPr>
        <p:spPr>
          <a:xfrm>
            <a:off x="35999" y="3690000"/>
            <a:ext cx="1831179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Generalitzant</a:t>
            </a:r>
            <a:endParaRPr lang="en-GB" b="1" dirty="0">
              <a:solidFill>
                <a:schemeClr val="tx1"/>
              </a:solidFill>
            </a:endParaRPr>
          </a:p>
          <a:p>
            <a:pPr algn="ctr"/>
            <a:r>
              <a:rPr lang="en-GB" i="1" dirty="0">
                <a:solidFill>
                  <a:schemeClr val="tx1"/>
                </a:solidFill>
              </a:rPr>
              <a:t>Per </a:t>
            </a:r>
            <a:r>
              <a:rPr lang="en-GB" i="1" dirty="0" err="1">
                <a:solidFill>
                  <a:schemeClr val="tx1"/>
                </a:solidFill>
              </a:rPr>
              <a:t>què</a:t>
            </a:r>
            <a:r>
              <a:rPr lang="en-GB" i="1" dirty="0">
                <a:solidFill>
                  <a:schemeClr val="tx1"/>
                </a:solidFill>
              </a:rPr>
              <a:t> </a:t>
            </a:r>
            <a:r>
              <a:rPr lang="en-GB" i="1" dirty="0" err="1">
                <a:solidFill>
                  <a:schemeClr val="tx1"/>
                </a:solidFill>
              </a:rPr>
              <a:t>funciona</a:t>
            </a:r>
            <a:r>
              <a:rPr lang="en-GB" i="1" dirty="0">
                <a:solidFill>
                  <a:schemeClr val="tx1"/>
                </a:solidFill>
              </a:rPr>
              <a:t>?...</a:t>
            </a:r>
          </a:p>
        </p:txBody>
      </p:sp>
      <p:sp>
        <p:nvSpPr>
          <p:cNvPr id="36" name="Retângulo: Cantos Arredondados 35">
            <a:extLst>
              <a:ext uri="{FF2B5EF4-FFF2-40B4-BE49-F238E27FC236}">
                <a16:creationId xmlns:a16="http://schemas.microsoft.com/office/drawing/2014/main" id="{EA9A940F-9FAE-42EE-AA06-16CAF6FDBF73}"/>
              </a:ext>
            </a:extLst>
          </p:cNvPr>
          <p:cNvSpPr/>
          <p:nvPr/>
        </p:nvSpPr>
        <p:spPr>
          <a:xfrm>
            <a:off x="9695540" y="1369594"/>
            <a:ext cx="1043135" cy="1271438"/>
          </a:xfrm>
          <a:prstGeom prst="roundRect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>
                  <a:lumMod val="75000"/>
                </a:schemeClr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04929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3.33333E-6 -0.0919 " pathEditMode="relative" rAng="0" ptsTypes="AA">
                                      <p:cBhvr>
                                        <p:cTn id="6" dur="2000" spd="-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0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-2.70833E-6 -0.3888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-2.70833E-6 -0.38889 " pathEditMode="relative" rAng="0" ptsTypes="AA">
                                      <p:cBhvr>
                                        <p:cTn id="45" dur="20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4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25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75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</p:childTnLst>
        </p:cTn>
      </p:par>
    </p:tnLst>
    <p:bldLst>
      <p:bldP spid="76" grpId="1"/>
      <p:bldP spid="77" grpId="0"/>
      <p:bldP spid="77" grpId="1"/>
      <p:bldP spid="94" grpId="0"/>
      <p:bldP spid="89" grpId="0" animBg="1"/>
      <p:bldP spid="98" grpId="0" animBg="1"/>
      <p:bldP spid="100" grpId="0" animBg="1"/>
      <p:bldP spid="101" grpId="0" animBg="1"/>
      <p:bldP spid="42" grpId="0"/>
      <p:bldP spid="42" grpId="1"/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redondeado 11">
            <a:extLst>
              <a:ext uri="{FF2B5EF4-FFF2-40B4-BE49-F238E27FC236}">
                <a16:creationId xmlns:a16="http://schemas.microsoft.com/office/drawing/2014/main" id="{89DD9C32-F765-4A7F-A55A-86FC3CD3952F}"/>
              </a:ext>
            </a:extLst>
          </p:cNvPr>
          <p:cNvSpPr/>
          <p:nvPr/>
        </p:nvSpPr>
        <p:spPr>
          <a:xfrm>
            <a:off x="1923932" y="369116"/>
            <a:ext cx="10017360" cy="5402510"/>
          </a:xfrm>
          <a:prstGeom prst="roundRect">
            <a:avLst>
              <a:gd name="adj" fmla="val 4434"/>
            </a:avLst>
          </a:prstGeom>
          <a:ln>
            <a:solidFill>
              <a:srgbClr val="29A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b="1" u="sng" dirty="0">
              <a:solidFill>
                <a:srgbClr val="FF2929"/>
              </a:solidFill>
            </a:endParaRPr>
          </a:p>
        </p:txBody>
      </p:sp>
      <p:pic>
        <p:nvPicPr>
          <p:cNvPr id="54" name="Imagem 53">
            <a:extLst>
              <a:ext uri="{FF2B5EF4-FFF2-40B4-BE49-F238E27FC236}">
                <a16:creationId xmlns:a16="http://schemas.microsoft.com/office/drawing/2014/main" id="{E0084EA7-7B8F-44C7-B4BF-0342D86A50C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821"/>
          <a:stretch/>
        </p:blipFill>
        <p:spPr>
          <a:xfrm>
            <a:off x="9954480" y="3695455"/>
            <a:ext cx="1856328" cy="216520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6507FE2-F0AA-41D0-947D-0B17E3096D77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735"/>
          <a:stretch/>
        </p:blipFill>
        <p:spPr>
          <a:xfrm flipH="1">
            <a:off x="9955706" y="3724714"/>
            <a:ext cx="1712869" cy="2144569"/>
          </a:xfrm>
          <a:prstGeom prst="rect">
            <a:avLst/>
          </a:prstGeom>
        </p:spPr>
      </p:pic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784068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25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22" name="Imagem 6">
            <a:extLst>
              <a:ext uri="{FF2B5EF4-FFF2-40B4-BE49-F238E27FC236}">
                <a16:creationId xmlns:a16="http://schemas.microsoft.com/office/drawing/2014/main" id="{6D83EBDE-8646-48B7-93C2-533126AFCFE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4" name="Retângulo 23">
            <a:extLst>
              <a:ext uri="{FF2B5EF4-FFF2-40B4-BE49-F238E27FC236}">
                <a16:creationId xmlns:a16="http://schemas.microsoft.com/office/drawing/2014/main" id="{29124008-7F01-40B1-BB16-EA160BE3DF20}"/>
              </a:ext>
            </a:extLst>
          </p:cNvPr>
          <p:cNvSpPr/>
          <p:nvPr/>
        </p:nvSpPr>
        <p:spPr>
          <a:xfrm>
            <a:off x="2211314" y="663664"/>
            <a:ext cx="24342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29A6FF"/>
                </a:solidFill>
              </a:rPr>
              <a:t>Exemples</a:t>
            </a:r>
            <a:endParaRPr lang="en-US" sz="2400" dirty="0">
              <a:solidFill>
                <a:srgbClr val="29A6FF"/>
              </a:solidFill>
            </a:endParaRPr>
          </a:p>
        </p:txBody>
      </p:sp>
      <p:sp>
        <p:nvSpPr>
          <p:cNvPr id="46" name="CuadroTexto 38">
            <a:extLst>
              <a:ext uri="{FF2B5EF4-FFF2-40B4-BE49-F238E27FC236}">
                <a16:creationId xmlns:a16="http://schemas.microsoft.com/office/drawing/2014/main" id="{74B0B9DE-6523-453C-8425-4232801995A0}"/>
              </a:ext>
            </a:extLst>
          </p:cNvPr>
          <p:cNvSpPr txBox="1"/>
          <p:nvPr/>
        </p:nvSpPr>
        <p:spPr>
          <a:xfrm>
            <a:off x="3566181" y="686371"/>
            <a:ext cx="8229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/>
              <a:t>Utilitzeu</a:t>
            </a:r>
            <a:r>
              <a:rPr lang="en-GB" sz="2400" dirty="0"/>
              <a:t> la </a:t>
            </a:r>
            <a:r>
              <a:rPr lang="en-GB" sz="2400" dirty="0" err="1"/>
              <a:t>Regla</a:t>
            </a:r>
            <a:r>
              <a:rPr lang="en-GB" sz="2400" dirty="0"/>
              <a:t> de Cramer per a </a:t>
            </a:r>
            <a:r>
              <a:rPr lang="en-GB" sz="2400" dirty="0" err="1"/>
              <a:t>resoldre</a:t>
            </a:r>
            <a:r>
              <a:rPr lang="en-GB" sz="2400" dirty="0"/>
              <a:t> </a:t>
            </a:r>
            <a:r>
              <a:rPr lang="en-GB" sz="2400" dirty="0" err="1"/>
              <a:t>els</a:t>
            </a:r>
            <a:r>
              <a:rPr lang="en-GB" sz="2400" dirty="0"/>
              <a:t> </a:t>
            </a:r>
            <a:r>
              <a:rPr lang="en-GB" sz="2400" dirty="0" err="1"/>
              <a:t>sistemes</a:t>
            </a:r>
            <a:r>
              <a:rPr lang="en-GB" sz="2400" dirty="0"/>
              <a:t> </a:t>
            </a:r>
            <a:r>
              <a:rPr lang="en-GB" sz="2400" dirty="0" err="1"/>
              <a:t>següents</a:t>
            </a:r>
            <a:r>
              <a:rPr lang="en-GB" sz="2400" dirty="0"/>
              <a:t>: </a:t>
            </a:r>
          </a:p>
          <a:p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uadroTexto 38">
                <a:extLst>
                  <a:ext uri="{FF2B5EF4-FFF2-40B4-BE49-F238E27FC236}">
                    <a16:creationId xmlns:a16="http://schemas.microsoft.com/office/drawing/2014/main" id="{D5ED13FB-D031-490D-A959-ABA95F8DF9C2}"/>
                  </a:ext>
                </a:extLst>
              </p:cNvPr>
              <p:cNvSpPr txBox="1"/>
              <p:nvPr/>
            </p:nvSpPr>
            <p:spPr>
              <a:xfrm>
                <a:off x="2190496" y="1346352"/>
                <a:ext cx="3230066" cy="1271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b="1" dirty="0">
                    <a:solidFill>
                      <a:srgbClr val="29A6FF"/>
                    </a:solidFill>
                  </a:rPr>
                  <a:t>(3)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=4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s-E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s-E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+2−2</m:t>
                                  </m:r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e>
                              </m:eqArr>
                            </m:e>
                          </m:mr>
                        </m:m>
                      </m:e>
                    </m:d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47" name="CuadroTexto 38">
                <a:extLst>
                  <a:ext uri="{FF2B5EF4-FFF2-40B4-BE49-F238E27FC236}">
                    <a16:creationId xmlns:a16="http://schemas.microsoft.com/office/drawing/2014/main" id="{D5ED13FB-D031-490D-A959-ABA95F8DF9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0496" y="1346352"/>
                <a:ext cx="3230066" cy="1271438"/>
              </a:xfrm>
              <a:prstGeom prst="rect">
                <a:avLst/>
              </a:prstGeom>
              <a:blipFill>
                <a:blip r:embed="rId11"/>
                <a:stretch>
                  <a:fillRect l="-28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6" name="Objeto 25">
            <a:extLst>
              <a:ext uri="{FF2B5EF4-FFF2-40B4-BE49-F238E27FC236}">
                <a16:creationId xmlns:a16="http://schemas.microsoft.com/office/drawing/2014/main" id="{D862F1F0-AD25-45D6-8985-3EB996A9CD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662698"/>
              </p:ext>
            </p:extLst>
          </p:nvPr>
        </p:nvGraphicFramePr>
        <p:xfrm>
          <a:off x="5756651" y="1446089"/>
          <a:ext cx="2854325" cy="130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65" name="Equation" r:id="rId12" imgW="1549080" imgH="711000" progId="Equation.DSMT4">
                  <p:embed/>
                </p:oleObj>
              </mc:Choice>
              <mc:Fallback>
                <p:oleObj name="Equation" r:id="rId12" imgW="1549080" imgH="711000" progId="Equation.DSMT4">
                  <p:embed/>
                  <p:pic>
                    <p:nvPicPr>
                      <p:cNvPr id="26" name="Objeto 25">
                        <a:extLst>
                          <a:ext uri="{FF2B5EF4-FFF2-40B4-BE49-F238E27FC236}">
                            <a16:creationId xmlns:a16="http://schemas.microsoft.com/office/drawing/2014/main" id="{D862F1F0-AD25-45D6-8985-3EB996A9CDC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6651" y="1446089"/>
                        <a:ext cx="2854325" cy="13081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Seta: Para a Direita 32">
            <a:extLst>
              <a:ext uri="{FF2B5EF4-FFF2-40B4-BE49-F238E27FC236}">
                <a16:creationId xmlns:a16="http://schemas.microsoft.com/office/drawing/2014/main" id="{C676C5E1-0835-45B6-AFCA-35B47AA0ED97}"/>
              </a:ext>
            </a:extLst>
          </p:cNvPr>
          <p:cNvSpPr/>
          <p:nvPr/>
        </p:nvSpPr>
        <p:spPr>
          <a:xfrm>
            <a:off x="5219251" y="1821875"/>
            <a:ext cx="402622" cy="279014"/>
          </a:xfrm>
          <a:prstGeom prst="righ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tângulo 33">
                <a:extLst>
                  <a:ext uri="{FF2B5EF4-FFF2-40B4-BE49-F238E27FC236}">
                    <a16:creationId xmlns:a16="http://schemas.microsoft.com/office/drawing/2014/main" id="{036FF3BD-DB04-4CED-8794-0FF98D857249}"/>
                  </a:ext>
                </a:extLst>
              </p:cNvPr>
              <p:cNvSpPr/>
              <p:nvPr/>
            </p:nvSpPr>
            <p:spPr>
              <a:xfrm>
                <a:off x="7454441" y="1092135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</m:oMath>
                  </m:oMathPara>
                </a14:m>
                <a:endParaRPr lang="en-GB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34" name="Retângulo 33">
                <a:extLst>
                  <a:ext uri="{FF2B5EF4-FFF2-40B4-BE49-F238E27FC236}">
                    <a16:creationId xmlns:a16="http://schemas.microsoft.com/office/drawing/2014/main" id="{036FF3BD-DB04-4CED-8794-0FF98D8572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4441" y="1092135"/>
                <a:ext cx="402674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D015068C-D31E-47EA-B92B-6363AF1D90D6}"/>
                  </a:ext>
                </a:extLst>
              </p:cNvPr>
              <p:cNvSpPr/>
              <p:nvPr/>
            </p:nvSpPr>
            <p:spPr>
              <a:xfrm>
                <a:off x="8194341" y="1094524"/>
                <a:ext cx="4042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GB" b="1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D015068C-D31E-47EA-B92B-6363AF1D90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4341" y="1094524"/>
                <a:ext cx="404277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F2C0D3C1-BEDB-4B1B-B030-FAD29B8B9F51}"/>
                  </a:ext>
                </a:extLst>
              </p:cNvPr>
              <p:cNvSpPr/>
              <p:nvPr/>
            </p:nvSpPr>
            <p:spPr>
              <a:xfrm>
                <a:off x="6312599" y="1098867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GB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F2C0D3C1-BEDB-4B1B-B030-FAD29B8B9F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2599" y="1098867"/>
                <a:ext cx="402674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Seta: Para a Direita 39">
            <a:extLst>
              <a:ext uri="{FF2B5EF4-FFF2-40B4-BE49-F238E27FC236}">
                <a16:creationId xmlns:a16="http://schemas.microsoft.com/office/drawing/2014/main" id="{3CB70087-D320-45C1-BA98-A483226DFCC3}"/>
              </a:ext>
            </a:extLst>
          </p:cNvPr>
          <p:cNvSpPr/>
          <p:nvPr/>
        </p:nvSpPr>
        <p:spPr>
          <a:xfrm rot="5400000">
            <a:off x="6343035" y="2958610"/>
            <a:ext cx="402622" cy="279014"/>
          </a:xfrm>
          <a:prstGeom prst="righ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1" name="Objeto 40">
            <a:extLst>
              <a:ext uri="{FF2B5EF4-FFF2-40B4-BE49-F238E27FC236}">
                <a16:creationId xmlns:a16="http://schemas.microsoft.com/office/drawing/2014/main" id="{627A99CA-CC1A-4C91-B5EE-F8E5E26FF2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3589500"/>
              </p:ext>
            </p:extLst>
          </p:nvPr>
        </p:nvGraphicFramePr>
        <p:xfrm>
          <a:off x="5329936" y="3377062"/>
          <a:ext cx="1965325" cy="1284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66" name="Equation" r:id="rId17" imgW="1066680" imgH="698400" progId="Equation.DSMT4">
                  <p:embed/>
                </p:oleObj>
              </mc:Choice>
              <mc:Fallback>
                <p:oleObj name="Equation" r:id="rId17" imgW="1066680" imgH="698400" progId="Equation.DSMT4">
                  <p:embed/>
                  <p:pic>
                    <p:nvPicPr>
                      <p:cNvPr id="41" name="Objeto 40">
                        <a:extLst>
                          <a:ext uri="{FF2B5EF4-FFF2-40B4-BE49-F238E27FC236}">
                            <a16:creationId xmlns:a16="http://schemas.microsoft.com/office/drawing/2014/main" id="{627A99CA-CC1A-4C91-B5EE-F8E5E26FF24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9936" y="3377062"/>
                        <a:ext cx="1965325" cy="12842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to 31">
            <a:extLst>
              <a:ext uri="{FF2B5EF4-FFF2-40B4-BE49-F238E27FC236}">
                <a16:creationId xmlns:a16="http://schemas.microsoft.com/office/drawing/2014/main" id="{33A6C76A-B261-4D2A-BC2B-A21FBE6636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3987023"/>
              </p:ext>
            </p:extLst>
          </p:nvPr>
        </p:nvGraphicFramePr>
        <p:xfrm>
          <a:off x="7307692" y="3855693"/>
          <a:ext cx="444500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67" name="Equation" r:id="rId19" imgW="241200" imgH="177480" progId="Equation.DSMT4">
                  <p:embed/>
                </p:oleObj>
              </mc:Choice>
              <mc:Fallback>
                <p:oleObj name="Equation" r:id="rId19" imgW="241200" imgH="177480" progId="Equation.DSMT4">
                  <p:embed/>
                  <p:pic>
                    <p:nvPicPr>
                      <p:cNvPr id="41" name="Objeto 40">
                        <a:extLst>
                          <a:ext uri="{FF2B5EF4-FFF2-40B4-BE49-F238E27FC236}">
                            <a16:creationId xmlns:a16="http://schemas.microsoft.com/office/drawing/2014/main" id="{627A99CA-CC1A-4C91-B5EE-F8E5E26FF24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7692" y="3855693"/>
                        <a:ext cx="444500" cy="327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Oval 41">
            <a:extLst>
              <a:ext uri="{FF2B5EF4-FFF2-40B4-BE49-F238E27FC236}">
                <a16:creationId xmlns:a16="http://schemas.microsoft.com/office/drawing/2014/main" id="{FEAFB38D-BFE4-4AAD-920B-828617D29B74}"/>
              </a:ext>
            </a:extLst>
          </p:cNvPr>
          <p:cNvSpPr/>
          <p:nvPr/>
        </p:nvSpPr>
        <p:spPr>
          <a:xfrm>
            <a:off x="7295261" y="3859130"/>
            <a:ext cx="524269" cy="32358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Bolha de Pensamento: Nuvem 42">
            <a:extLst>
              <a:ext uri="{FF2B5EF4-FFF2-40B4-BE49-F238E27FC236}">
                <a16:creationId xmlns:a16="http://schemas.microsoft.com/office/drawing/2014/main" id="{A81A4FB1-C6CE-43AD-8020-14B5443F6377}"/>
              </a:ext>
            </a:extLst>
          </p:cNvPr>
          <p:cNvSpPr/>
          <p:nvPr/>
        </p:nvSpPr>
        <p:spPr>
          <a:xfrm>
            <a:off x="8745754" y="1552833"/>
            <a:ext cx="2748291" cy="1574333"/>
          </a:xfrm>
          <a:prstGeom prst="cloudCallout">
            <a:avLst>
              <a:gd name="adj1" fmla="val 12994"/>
              <a:gd name="adj2" fmla="val 8036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8BE82BF7-740C-4309-9439-85FCA89C5877}"/>
              </a:ext>
            </a:extLst>
          </p:cNvPr>
          <p:cNvSpPr/>
          <p:nvPr/>
        </p:nvSpPr>
        <p:spPr>
          <a:xfrm>
            <a:off x="2305542" y="3031909"/>
            <a:ext cx="28930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Recordeu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les </a:t>
            </a:r>
            <a:r>
              <a:rPr lang="en-GB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propietats</a:t>
            </a: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determinants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0EFE9F98-D149-4F1D-B3A5-7FAEB6CDB8ED}"/>
              </a:ext>
            </a:extLst>
          </p:cNvPr>
          <p:cNvSpPr/>
          <p:nvPr/>
        </p:nvSpPr>
        <p:spPr>
          <a:xfrm>
            <a:off x="8697451" y="1762305"/>
            <a:ext cx="29616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LLIÇÓ 19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Determinants -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Propietat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3 </a:t>
            </a:r>
          </a:p>
          <a:p>
            <a:pPr algn="ctr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directament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zero)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2" name="Bolha de Discurso: Retângulo com Cantos Arredondados 51">
            <a:extLst>
              <a:ext uri="{FF2B5EF4-FFF2-40B4-BE49-F238E27FC236}">
                <a16:creationId xmlns:a16="http://schemas.microsoft.com/office/drawing/2014/main" id="{2D3AAB87-B0F2-4031-A7C8-FBBED0970ED3}"/>
              </a:ext>
            </a:extLst>
          </p:cNvPr>
          <p:cNvSpPr/>
          <p:nvPr/>
        </p:nvSpPr>
        <p:spPr>
          <a:xfrm>
            <a:off x="8633504" y="2567682"/>
            <a:ext cx="3291054" cy="1066994"/>
          </a:xfrm>
          <a:prstGeom prst="wedgeRoundRectCallout">
            <a:avLst>
              <a:gd name="adj1" fmla="val -1219"/>
              <a:gd name="adj2" fmla="val 77882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CuadroTexto 6">
            <a:extLst>
              <a:ext uri="{FF2B5EF4-FFF2-40B4-BE49-F238E27FC236}">
                <a16:creationId xmlns:a16="http://schemas.microsoft.com/office/drawing/2014/main" id="{4E60A1BE-E6D5-451D-9E99-949CCBF81CB9}"/>
              </a:ext>
            </a:extLst>
          </p:cNvPr>
          <p:cNvSpPr txBox="1"/>
          <p:nvPr/>
        </p:nvSpPr>
        <p:spPr>
          <a:xfrm>
            <a:off x="8778225" y="2585084"/>
            <a:ext cx="301750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Dues </a:t>
            </a:r>
            <a:r>
              <a:rPr lang="en-GB" dirty="0" err="1"/>
              <a:t>columnes</a:t>
            </a:r>
            <a:r>
              <a:rPr lang="en-GB" dirty="0"/>
              <a:t> </a:t>
            </a:r>
            <a:r>
              <a:rPr lang="en-GB" dirty="0" err="1"/>
              <a:t>proporcionals</a:t>
            </a:r>
            <a:r>
              <a:rPr lang="en-GB" dirty="0"/>
              <a:t>: </a:t>
            </a:r>
          </a:p>
          <a:p>
            <a:pPr algn="ctr"/>
            <a:r>
              <a:rPr lang="en-GB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sz="2000" baseline="-25000" dirty="0"/>
              <a:t>2</a:t>
            </a:r>
            <a:r>
              <a:rPr lang="en-GB" sz="2000" dirty="0"/>
              <a:t> = - </a:t>
            </a:r>
            <a:r>
              <a:rPr lang="en-GB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sz="2000" baseline="-25000" dirty="0"/>
              <a:t>3</a:t>
            </a:r>
            <a:r>
              <a:rPr lang="en-GB" sz="2000" dirty="0"/>
              <a:t>  </a:t>
            </a:r>
          </a:p>
        </p:txBody>
      </p:sp>
      <p:sp>
        <p:nvSpPr>
          <p:cNvPr id="48" name="Retângulo 47">
            <a:extLst>
              <a:ext uri="{FF2B5EF4-FFF2-40B4-BE49-F238E27FC236}">
                <a16:creationId xmlns:a16="http://schemas.microsoft.com/office/drawing/2014/main" id="{6C0CBB3A-65CC-45B6-9778-DDF9FB0E998E}"/>
              </a:ext>
            </a:extLst>
          </p:cNvPr>
          <p:cNvSpPr/>
          <p:nvPr/>
        </p:nvSpPr>
        <p:spPr>
          <a:xfrm>
            <a:off x="1869462" y="5856515"/>
            <a:ext cx="10071829" cy="4452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 anchorCtr="0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GB" b="1" dirty="0" err="1">
                <a:solidFill>
                  <a:srgbClr val="F25E4F"/>
                </a:solidFill>
              </a:rPr>
              <a:t>Regla</a:t>
            </a:r>
            <a:r>
              <a:rPr lang="en-GB" b="1" dirty="0">
                <a:solidFill>
                  <a:srgbClr val="F25E4F"/>
                </a:solidFill>
              </a:rPr>
              <a:t> de Cramer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9" name="Retângulo: Cantos Arredondados 48">
                <a:extLst>
                  <a:ext uri="{FF2B5EF4-FFF2-40B4-BE49-F238E27FC236}">
                    <a16:creationId xmlns:a16="http://schemas.microsoft.com/office/drawing/2014/main" id="{D7ACFDB9-66DA-4FAC-BAF7-432DC1F55FE0}"/>
                  </a:ext>
                </a:extLst>
              </p:cNvPr>
              <p:cNvSpPr/>
              <p:nvPr/>
            </p:nvSpPr>
            <p:spPr>
              <a:xfrm>
                <a:off x="3675738" y="5876388"/>
                <a:ext cx="4577304" cy="408623"/>
              </a:xfrm>
              <a:prstGeom prst="round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b="1" dirty="0">
                    <a:solidFill>
                      <a:srgbClr val="F25E4F"/>
                    </a:solidFill>
                  </a:rPr>
                  <a:t>1. </a:t>
                </a:r>
                <a:r>
                  <a:rPr lang="en-GB" b="1" dirty="0" err="1"/>
                  <a:t>Notació</a:t>
                </a:r>
                <a:r>
                  <a:rPr lang="en-GB" b="1" dirty="0"/>
                  <a:t> </a:t>
                </a:r>
                <a:r>
                  <a:rPr lang="en-GB" b="1" dirty="0" err="1"/>
                  <a:t>Matricial</a:t>
                </a:r>
                <a:r>
                  <a:rPr lang="en-GB" b="1" dirty="0"/>
                  <a:t> </a:t>
                </a:r>
                <a:r>
                  <a:rPr lang="en-GB" dirty="0"/>
                  <a:t>+</a:t>
                </a:r>
                <a:r>
                  <a:rPr lang="en-GB" b="1" dirty="0"/>
                  <a:t> </a:t>
                </a:r>
                <a:r>
                  <a:rPr lang="en-GB" b="1" dirty="0" err="1"/>
                  <a:t>Càlcul</a:t>
                </a:r>
                <a:r>
                  <a:rPr lang="en-GB" b="1" dirty="0"/>
                  <a:t> de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pt-PT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pt-PT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pt-PT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pt-PT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pt-PT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9" name="Retângulo: Cantos Arredondados 48">
                <a:extLst>
                  <a:ext uri="{FF2B5EF4-FFF2-40B4-BE49-F238E27FC236}">
                    <a16:creationId xmlns:a16="http://schemas.microsoft.com/office/drawing/2014/main" id="{D7ACFDB9-66DA-4FAC-BAF7-432DC1F55F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5738" y="5876388"/>
                <a:ext cx="4577304" cy="408623"/>
              </a:xfrm>
              <a:prstGeom prst="roundRect">
                <a:avLst/>
              </a:prstGeom>
              <a:blipFill>
                <a:blip r:embed="rId21"/>
                <a:stretch>
                  <a:fillRect l="-666" t="-2985" b="-1791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CuadroTexto 6">
            <a:extLst>
              <a:ext uri="{FF2B5EF4-FFF2-40B4-BE49-F238E27FC236}">
                <a16:creationId xmlns:a16="http://schemas.microsoft.com/office/drawing/2014/main" id="{8C262D3E-84CE-4A53-BBCF-CCA0E6F1085A}"/>
              </a:ext>
            </a:extLst>
          </p:cNvPr>
          <p:cNvSpPr txBox="1"/>
          <p:nvPr/>
        </p:nvSpPr>
        <p:spPr>
          <a:xfrm>
            <a:off x="8607991" y="3228516"/>
            <a:ext cx="3291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dirty="0"/>
              <a:t>…però la Regla de Sarrus funciona!</a:t>
            </a:r>
          </a:p>
          <a:p>
            <a:pPr algn="ctr"/>
            <a:r>
              <a:rPr lang="pt-PT" sz="1400" dirty="0"/>
              <a:t>Proveu-ho!</a:t>
            </a:r>
            <a:endParaRPr lang="en-GB" sz="1600" dirty="0"/>
          </a:p>
        </p:txBody>
      </p:sp>
      <p:sp>
        <p:nvSpPr>
          <p:cNvPr id="57" name="CuadroTexto 38">
            <a:extLst>
              <a:ext uri="{FF2B5EF4-FFF2-40B4-BE49-F238E27FC236}">
                <a16:creationId xmlns:a16="http://schemas.microsoft.com/office/drawing/2014/main" id="{D0CE56E6-FCD5-48C0-82AF-28A4BE115B26}"/>
              </a:ext>
            </a:extLst>
          </p:cNvPr>
          <p:cNvSpPr txBox="1"/>
          <p:nvPr/>
        </p:nvSpPr>
        <p:spPr>
          <a:xfrm>
            <a:off x="2010539" y="4920003"/>
            <a:ext cx="79674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C2B8E"/>
                </a:solidFill>
              </a:rPr>
              <a:t>No </a:t>
            </a:r>
            <a:r>
              <a:rPr lang="en-GB" sz="2400" b="1" dirty="0" err="1">
                <a:solidFill>
                  <a:srgbClr val="0C2B8E"/>
                </a:solidFill>
              </a:rPr>
              <a:t>és</a:t>
            </a:r>
            <a:r>
              <a:rPr lang="en-GB" sz="2400" b="1" dirty="0">
                <a:solidFill>
                  <a:srgbClr val="0C2B8E"/>
                </a:solidFill>
              </a:rPr>
              <a:t> possible </a:t>
            </a:r>
            <a:r>
              <a:rPr lang="en-GB" sz="2400" dirty="0" err="1">
                <a:solidFill>
                  <a:srgbClr val="0C2B8E"/>
                </a:solidFill>
              </a:rPr>
              <a:t>utilitzar</a:t>
            </a:r>
            <a:r>
              <a:rPr lang="en-GB" sz="2400" dirty="0">
                <a:solidFill>
                  <a:srgbClr val="0C2B8E"/>
                </a:solidFill>
              </a:rPr>
              <a:t> la </a:t>
            </a:r>
            <a:r>
              <a:rPr lang="en-GB" sz="2400" dirty="0" err="1">
                <a:solidFill>
                  <a:srgbClr val="0C2B8E"/>
                </a:solidFill>
              </a:rPr>
              <a:t>Regla</a:t>
            </a:r>
            <a:r>
              <a:rPr lang="en-GB" sz="2400" dirty="0">
                <a:solidFill>
                  <a:srgbClr val="0C2B8E"/>
                </a:solidFill>
              </a:rPr>
              <a:t> de Cramer per a </a:t>
            </a:r>
            <a:r>
              <a:rPr lang="en-GB" sz="2400" dirty="0" err="1">
                <a:solidFill>
                  <a:srgbClr val="0C2B8E"/>
                </a:solidFill>
              </a:rPr>
              <a:t>resoldre</a:t>
            </a:r>
            <a:r>
              <a:rPr lang="en-GB" sz="2400" dirty="0">
                <a:solidFill>
                  <a:srgbClr val="0C2B8E"/>
                </a:solidFill>
              </a:rPr>
              <a:t> </a:t>
            </a:r>
            <a:r>
              <a:rPr lang="en-GB" sz="2400" dirty="0" err="1">
                <a:solidFill>
                  <a:srgbClr val="0C2B8E"/>
                </a:solidFill>
              </a:rPr>
              <a:t>aquest</a:t>
            </a:r>
            <a:r>
              <a:rPr lang="en-GB" sz="2400" dirty="0">
                <a:solidFill>
                  <a:srgbClr val="0C2B8E"/>
                </a:solidFill>
              </a:rPr>
              <a:t> </a:t>
            </a:r>
            <a:r>
              <a:rPr lang="en-GB" sz="2400" dirty="0" err="1">
                <a:solidFill>
                  <a:srgbClr val="0C2B8E"/>
                </a:solidFill>
              </a:rPr>
              <a:t>sistema</a:t>
            </a:r>
            <a:r>
              <a:rPr lang="en-GB" sz="2400" dirty="0">
                <a:solidFill>
                  <a:srgbClr val="0C2B8E"/>
                </a:solidFill>
              </a:rPr>
              <a:t>!</a:t>
            </a:r>
          </a:p>
        </p:txBody>
      </p:sp>
      <p:cxnSp>
        <p:nvCxnSpPr>
          <p:cNvPr id="58" name="Conexão reta 57">
            <a:extLst>
              <a:ext uri="{FF2B5EF4-FFF2-40B4-BE49-F238E27FC236}">
                <a16:creationId xmlns:a16="http://schemas.microsoft.com/office/drawing/2014/main" id="{7028516A-B9D0-4E9C-AF7A-1441FF1EAA4D}"/>
              </a:ext>
            </a:extLst>
          </p:cNvPr>
          <p:cNvCxnSpPr>
            <a:cxnSpLocks/>
          </p:cNvCxnSpPr>
          <p:nvPr/>
        </p:nvCxnSpPr>
        <p:spPr>
          <a:xfrm>
            <a:off x="2094527" y="5290275"/>
            <a:ext cx="1688120" cy="0"/>
          </a:xfrm>
          <a:prstGeom prst="line">
            <a:avLst/>
          </a:prstGeom>
          <a:ln w="381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tângulo: Cantos Arredondados 58">
            <a:extLst>
              <a:ext uri="{FF2B5EF4-FFF2-40B4-BE49-F238E27FC236}">
                <a16:creationId xmlns:a16="http://schemas.microsoft.com/office/drawing/2014/main" id="{5FC6B019-F09E-49FF-92B1-37836E21623B}"/>
              </a:ext>
            </a:extLst>
          </p:cNvPr>
          <p:cNvSpPr/>
          <p:nvPr/>
        </p:nvSpPr>
        <p:spPr>
          <a:xfrm>
            <a:off x="9729249" y="2908373"/>
            <a:ext cx="1138448" cy="320143"/>
          </a:xfrm>
          <a:prstGeom prst="roundRect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0" name="Conexão reta unidirecional 59">
            <a:extLst>
              <a:ext uri="{FF2B5EF4-FFF2-40B4-BE49-F238E27FC236}">
                <a16:creationId xmlns:a16="http://schemas.microsoft.com/office/drawing/2014/main" id="{1C4A292C-FC5D-4C9E-8DA5-67213EE2252B}"/>
              </a:ext>
            </a:extLst>
          </p:cNvPr>
          <p:cNvCxnSpPr>
            <a:cxnSpLocks/>
          </p:cNvCxnSpPr>
          <p:nvPr/>
        </p:nvCxnSpPr>
        <p:spPr>
          <a:xfrm flipH="1">
            <a:off x="7945821" y="3082837"/>
            <a:ext cx="1671146" cy="772856"/>
          </a:xfrm>
          <a:prstGeom prst="straightConnector1">
            <a:avLst/>
          </a:prstGeom>
          <a:ln w="19050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tângulo: Cantos Arredondados 60">
            <a:hlinkClick r:id="rId22" action="ppaction://hlinksldjump"/>
            <a:extLst>
              <a:ext uri="{FF2B5EF4-FFF2-40B4-BE49-F238E27FC236}">
                <a16:creationId xmlns:a16="http://schemas.microsoft.com/office/drawing/2014/main" id="{5946ADE1-9CDB-4F54-B5FD-1A6547434FE8}"/>
              </a:ext>
            </a:extLst>
          </p:cNvPr>
          <p:cNvSpPr/>
          <p:nvPr/>
        </p:nvSpPr>
        <p:spPr>
          <a:xfrm>
            <a:off x="35999" y="5040000"/>
            <a:ext cx="1802539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Posa’t a prova!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62" name="Retângulo: Cantos Arredondados 61">
            <a:hlinkClick r:id="rId23" action="ppaction://hlinksldjump"/>
            <a:extLst>
              <a:ext uri="{FF2B5EF4-FFF2-40B4-BE49-F238E27FC236}">
                <a16:creationId xmlns:a16="http://schemas.microsoft.com/office/drawing/2014/main" id="{1FFEA1A4-B5D9-4FB2-8F6B-BED34C057C4D}"/>
              </a:ext>
            </a:extLst>
          </p:cNvPr>
          <p:cNvSpPr/>
          <p:nvPr/>
        </p:nvSpPr>
        <p:spPr>
          <a:xfrm>
            <a:off x="35999" y="990000"/>
            <a:ext cx="1782113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Regla</a:t>
            </a:r>
            <a:r>
              <a:rPr lang="en-GB" b="1" dirty="0">
                <a:solidFill>
                  <a:schemeClr val="tx1"/>
                </a:solidFill>
              </a:rPr>
              <a:t> de Cramer </a:t>
            </a:r>
            <a:r>
              <a:rPr lang="en-GB" b="1" dirty="0" err="1">
                <a:solidFill>
                  <a:schemeClr val="tx1"/>
                </a:solidFill>
              </a:rPr>
              <a:t>i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Sistemes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Lineals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3" name="Retângulo: Cantos Arredondados 62">
            <a:hlinkClick r:id="rId24" action="ppaction://hlinksldjump"/>
            <a:extLst>
              <a:ext uri="{FF2B5EF4-FFF2-40B4-BE49-F238E27FC236}">
                <a16:creationId xmlns:a16="http://schemas.microsoft.com/office/drawing/2014/main" id="{3C8058F3-EE21-437F-AD70-9C6A9C1ECB75}"/>
              </a:ext>
            </a:extLst>
          </p:cNvPr>
          <p:cNvSpPr/>
          <p:nvPr/>
        </p:nvSpPr>
        <p:spPr>
          <a:xfrm>
            <a:off x="36000" y="2340000"/>
            <a:ext cx="1775574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Exemples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4" name="Retângulo: Cantos Arredondados 63">
            <a:hlinkClick r:id="rId25" action="ppaction://hlinksldjump"/>
            <a:extLst>
              <a:ext uri="{FF2B5EF4-FFF2-40B4-BE49-F238E27FC236}">
                <a16:creationId xmlns:a16="http://schemas.microsoft.com/office/drawing/2014/main" id="{598DF4F6-6CAA-4C86-9A75-FCA575C1F133}"/>
              </a:ext>
            </a:extLst>
          </p:cNvPr>
          <p:cNvSpPr/>
          <p:nvPr/>
        </p:nvSpPr>
        <p:spPr>
          <a:xfrm>
            <a:off x="35999" y="3690000"/>
            <a:ext cx="1856327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Generalitzant</a:t>
            </a:r>
            <a:endParaRPr lang="en-GB" b="1" dirty="0">
              <a:solidFill>
                <a:schemeClr val="tx1"/>
              </a:solidFill>
            </a:endParaRPr>
          </a:p>
          <a:p>
            <a:pPr algn="ctr"/>
            <a:r>
              <a:rPr lang="en-GB" i="1" dirty="0">
                <a:solidFill>
                  <a:schemeClr val="tx1"/>
                </a:solidFill>
              </a:rPr>
              <a:t>Per </a:t>
            </a:r>
            <a:r>
              <a:rPr lang="en-GB" i="1" dirty="0" err="1">
                <a:solidFill>
                  <a:schemeClr val="tx1"/>
                </a:solidFill>
              </a:rPr>
              <a:t>què</a:t>
            </a:r>
            <a:r>
              <a:rPr lang="en-GB" i="1" dirty="0">
                <a:solidFill>
                  <a:schemeClr val="tx1"/>
                </a:solidFill>
              </a:rPr>
              <a:t> </a:t>
            </a:r>
            <a:r>
              <a:rPr lang="en-GB" i="1" dirty="0" err="1">
                <a:solidFill>
                  <a:schemeClr val="tx1"/>
                </a:solidFill>
              </a:rPr>
              <a:t>funciona</a:t>
            </a:r>
            <a:r>
              <a:rPr lang="en-GB" i="1" dirty="0">
                <a:solidFill>
                  <a:schemeClr val="tx1"/>
                </a:solidFill>
              </a:rPr>
              <a:t>?...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20893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96296E-6 L 0.05443 0.22547 " pathEditMode="relative" rAng="0" ptsTypes="AA">
                                      <p:cBhvr>
                                        <p:cTn id="58" dur="10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1" y="1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5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250"/>
                            </p:stCondLst>
                            <p:childTnLst>
                              <p:par>
                                <p:cTn id="9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75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75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33" grpId="0" animBg="1"/>
      <p:bldP spid="34" grpId="0"/>
      <p:bldP spid="35" grpId="0"/>
      <p:bldP spid="38" grpId="0"/>
      <p:bldP spid="40" grpId="0" animBg="1"/>
      <p:bldP spid="42" grpId="0" animBg="1"/>
      <p:bldP spid="43" grpId="0" animBg="1"/>
      <p:bldP spid="43" grpId="1" animBg="1"/>
      <p:bldP spid="43" grpId="2" animBg="1"/>
      <p:bldP spid="8" grpId="0"/>
      <p:bldP spid="8" grpId="1"/>
      <p:bldP spid="9" grpId="0"/>
      <p:bldP spid="9" grpId="1"/>
      <p:bldP spid="52" grpId="0" animBg="1"/>
      <p:bldP spid="52" grpId="1" animBg="1"/>
      <p:bldP spid="53" grpId="0"/>
      <p:bldP spid="53" grpId="1"/>
      <p:bldP spid="48" grpId="0" animBg="1"/>
      <p:bldP spid="49" grpId="0"/>
      <p:bldP spid="55" grpId="0"/>
      <p:bldP spid="55" grpId="1"/>
      <p:bldP spid="57" grpId="0"/>
      <p:bldP spid="59" grpId="0" animBg="1"/>
      <p:bldP spid="5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25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696101" y="7199697"/>
            <a:ext cx="2743200" cy="529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22" name="Imagem 6">
            <a:extLst>
              <a:ext uri="{FF2B5EF4-FFF2-40B4-BE49-F238E27FC236}">
                <a16:creationId xmlns:a16="http://schemas.microsoft.com/office/drawing/2014/main" id="{6D83EBDE-8646-48B7-93C2-533126AFCFE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3" name="Rectángulo redondeado 11">
            <a:extLst>
              <a:ext uri="{FF2B5EF4-FFF2-40B4-BE49-F238E27FC236}">
                <a16:creationId xmlns:a16="http://schemas.microsoft.com/office/drawing/2014/main" id="{89DD9C32-F765-4A7F-A55A-86FC3CD3952F}"/>
              </a:ext>
            </a:extLst>
          </p:cNvPr>
          <p:cNvSpPr/>
          <p:nvPr/>
        </p:nvSpPr>
        <p:spPr>
          <a:xfrm>
            <a:off x="2088682" y="500513"/>
            <a:ext cx="9914021" cy="5775158"/>
          </a:xfrm>
          <a:prstGeom prst="roundRect">
            <a:avLst>
              <a:gd name="adj" fmla="val 4434"/>
            </a:avLst>
          </a:prstGeom>
          <a:ln>
            <a:solidFill>
              <a:srgbClr val="F25E4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s-ES" sz="2400" b="1" u="sng" dirty="0">
              <a:solidFill>
                <a:srgbClr val="FF2929"/>
              </a:solidFill>
            </a:endParaRP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29124008-7F01-40B1-BB16-EA160BE3DF20}"/>
              </a:ext>
            </a:extLst>
          </p:cNvPr>
          <p:cNvSpPr/>
          <p:nvPr/>
        </p:nvSpPr>
        <p:spPr>
          <a:xfrm>
            <a:off x="2211314" y="663664"/>
            <a:ext cx="24342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25E4F"/>
                </a:solidFill>
              </a:rPr>
              <a:t>Regla</a:t>
            </a:r>
            <a:r>
              <a:rPr lang="en-US" sz="2400" b="1" dirty="0">
                <a:solidFill>
                  <a:srgbClr val="F25E4F"/>
                </a:solidFill>
              </a:rPr>
              <a:t> de Cramer</a:t>
            </a:r>
            <a:endParaRPr lang="en-US" sz="2400" dirty="0"/>
          </a:p>
          <a:p>
            <a:pPr algn="just"/>
            <a:endParaRPr lang="en-US" sz="2400" dirty="0"/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2EEA7ECC-B782-496C-A337-174E38ED2CD9}"/>
              </a:ext>
            </a:extLst>
          </p:cNvPr>
          <p:cNvSpPr/>
          <p:nvPr/>
        </p:nvSpPr>
        <p:spPr>
          <a:xfrm>
            <a:off x="2211314" y="2665230"/>
            <a:ext cx="42279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 err="1"/>
              <a:t>Donat</a:t>
            </a:r>
            <a:r>
              <a:rPr lang="en-GB" sz="2400" dirty="0"/>
              <a:t> el Sistema Lineal 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quadrat</a:t>
            </a:r>
            <a:r>
              <a:rPr lang="en-GB" sz="2400" dirty="0"/>
              <a:t>:</a:t>
            </a:r>
          </a:p>
        </p:txBody>
      </p:sp>
      <p:graphicFrame>
        <p:nvGraphicFramePr>
          <p:cNvPr id="48" name="Objeto 47">
            <a:extLst>
              <a:ext uri="{FF2B5EF4-FFF2-40B4-BE49-F238E27FC236}">
                <a16:creationId xmlns:a16="http://schemas.microsoft.com/office/drawing/2014/main" id="{E2EE5FC2-2FBE-4CAF-A140-00E0D5BF738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39301" y="2029563"/>
          <a:ext cx="4352925" cy="189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00" name="Equation" r:id="rId7" imgW="3124080" imgH="1358640" progId="Equation.DSMT4">
                  <p:embed/>
                </p:oleObj>
              </mc:Choice>
              <mc:Fallback>
                <p:oleObj name="Equation" r:id="rId7" imgW="3124080" imgH="1358640" progId="Equation.DSMT4">
                  <p:embed/>
                  <p:pic>
                    <p:nvPicPr>
                      <p:cNvPr id="48" name="Objeto 47">
                        <a:extLst>
                          <a:ext uri="{FF2B5EF4-FFF2-40B4-BE49-F238E27FC236}">
                            <a16:creationId xmlns:a16="http://schemas.microsoft.com/office/drawing/2014/main" id="{E2EE5FC2-2FBE-4CAF-A140-00E0D5BF73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439301" y="2029563"/>
                        <a:ext cx="4352925" cy="1892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tângulo 33">
            <a:extLst>
              <a:ext uri="{FF2B5EF4-FFF2-40B4-BE49-F238E27FC236}">
                <a16:creationId xmlns:a16="http://schemas.microsoft.com/office/drawing/2014/main" id="{198FD72D-FE0B-4D04-A5EA-AC75273126CD}"/>
              </a:ext>
            </a:extLst>
          </p:cNvPr>
          <p:cNvSpPr/>
          <p:nvPr/>
        </p:nvSpPr>
        <p:spPr>
          <a:xfrm>
            <a:off x="4270551" y="687428"/>
            <a:ext cx="29516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 – </a:t>
            </a:r>
            <a:r>
              <a:rPr lang="en-US" sz="2400" b="1" dirty="0"/>
              <a:t>Com </a:t>
            </a:r>
            <a:r>
              <a:rPr lang="en-US" sz="2400" b="1" dirty="0" err="1"/>
              <a:t>funciona</a:t>
            </a:r>
            <a:r>
              <a:rPr lang="en-US" sz="2400" b="1" dirty="0"/>
              <a:t>? </a:t>
            </a:r>
          </a:p>
          <a:p>
            <a:pPr algn="just"/>
            <a:endParaRPr lang="en-US" sz="2400" dirty="0"/>
          </a:p>
        </p:txBody>
      </p:sp>
      <p:graphicFrame>
        <p:nvGraphicFramePr>
          <p:cNvPr id="36" name="Objeto 35">
            <a:extLst>
              <a:ext uri="{FF2B5EF4-FFF2-40B4-BE49-F238E27FC236}">
                <a16:creationId xmlns:a16="http://schemas.microsoft.com/office/drawing/2014/main" id="{0BD0B180-851D-4438-A4FB-242BB378DB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00813" y="4033838"/>
          <a:ext cx="3419475" cy="187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01" name="Equation" r:id="rId9" imgW="2476440" imgH="1358640" progId="Equation.DSMT4">
                  <p:embed/>
                </p:oleObj>
              </mc:Choice>
              <mc:Fallback>
                <p:oleObj name="Equation" r:id="rId9" imgW="2476440" imgH="1358640" progId="Equation.DSMT4">
                  <p:embed/>
                  <p:pic>
                    <p:nvPicPr>
                      <p:cNvPr id="36" name="Objeto 35">
                        <a:extLst>
                          <a:ext uri="{FF2B5EF4-FFF2-40B4-BE49-F238E27FC236}">
                            <a16:creationId xmlns:a16="http://schemas.microsoft.com/office/drawing/2014/main" id="{0BD0B180-851D-4438-A4FB-242BB378DB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100813" y="4033838"/>
                        <a:ext cx="3419475" cy="18780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>
                <a:extLst>
                  <a:ext uri="{FF2B5EF4-FFF2-40B4-BE49-F238E27FC236}">
                    <a16:creationId xmlns:a16="http://schemas.microsoft.com/office/drawing/2014/main" id="{DE56E61C-E631-4AE2-B975-2D57C53B72A1}"/>
                  </a:ext>
                </a:extLst>
              </p:cNvPr>
              <p:cNvSpPr/>
              <p:nvPr/>
            </p:nvSpPr>
            <p:spPr>
              <a:xfrm>
                <a:off x="2211314" y="1167373"/>
                <a:ext cx="9657183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/>
                  <a:t>Com ja </a:t>
                </a:r>
                <a:r>
                  <a:rPr lang="en-US" sz="2400" dirty="0" err="1"/>
                  <a:t>s’ha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dit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aquesta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regla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només</a:t>
                </a:r>
                <a:r>
                  <a:rPr lang="en-US" sz="2400" dirty="0"/>
                  <a:t> es pot </a:t>
                </a:r>
                <a:r>
                  <a:rPr lang="en-US" sz="2400" dirty="0" err="1"/>
                  <a:t>aplicar</a:t>
                </a:r>
                <a:r>
                  <a:rPr lang="en-US" sz="2400" dirty="0"/>
                  <a:t> per a re</a:t>
                </a:r>
                <a:r>
                  <a:rPr lang="en-GB" sz="2400" dirty="0" err="1"/>
                  <a:t>soldre</a:t>
                </a:r>
                <a:r>
                  <a:rPr lang="en-GB" sz="2400" dirty="0"/>
                  <a:t> un Sistema Lineal  </a:t>
                </a:r>
                <a:r>
                  <a:rPr lang="en-GB" sz="2400" dirty="0" err="1"/>
                  <a:t>si</a:t>
                </a:r>
                <a:r>
                  <a:rPr lang="en-GB" sz="2400" dirty="0"/>
                  <a:t> la  </a:t>
                </a:r>
                <a:r>
                  <a:rPr lang="en-US" sz="2400" b="1" dirty="0" err="1">
                    <a:solidFill>
                      <a:srgbClr val="F25E4F"/>
                    </a:solidFill>
                  </a:rPr>
                  <a:t>Matriu</a:t>
                </a:r>
                <a:r>
                  <a:rPr lang="en-US" sz="2400" b="1" dirty="0">
                    <a:solidFill>
                      <a:srgbClr val="F25E4F"/>
                    </a:solidFill>
                  </a:rPr>
                  <a:t> de </a:t>
                </a:r>
                <a:r>
                  <a:rPr lang="en-US" sz="2400" b="1" dirty="0" err="1">
                    <a:solidFill>
                      <a:srgbClr val="F25E4F"/>
                    </a:solidFill>
                  </a:rPr>
                  <a:t>Coeficients</a:t>
                </a:r>
                <a:r>
                  <a:rPr lang="en-US" sz="2400" b="1" dirty="0">
                    <a:solidFill>
                      <a:srgbClr val="F25E4F"/>
                    </a:solidFill>
                  </a:rPr>
                  <a:t> </a:t>
                </a:r>
                <a:r>
                  <a:rPr lang="en-US" sz="2400" dirty="0" err="1"/>
                  <a:t>és</a:t>
                </a:r>
                <a:r>
                  <a:rPr lang="en-US" sz="2400" b="1" dirty="0">
                    <a:solidFill>
                      <a:srgbClr val="F25E4F"/>
                    </a:solidFill>
                  </a:rPr>
                  <a:t> regular</a:t>
                </a:r>
                <a:r>
                  <a:rPr lang="en-US" sz="2400" dirty="0"/>
                  <a:t> 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 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400" dirty="0"/>
                  <a:t> or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s-E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/>
                  <a:t>).</a:t>
                </a:r>
              </a:p>
            </p:txBody>
          </p:sp>
        </mc:Choice>
        <mc:Fallback xmlns="">
          <p:sp>
            <p:nvSpPr>
              <p:cNvPr id="21" name="Retângulo 20">
                <a:extLst>
                  <a:ext uri="{FF2B5EF4-FFF2-40B4-BE49-F238E27FC236}">
                    <a16:creationId xmlns:a16="http://schemas.microsoft.com/office/drawing/2014/main" id="{DE56E61C-E631-4AE2-B975-2D57C53B72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1314" y="1167373"/>
                <a:ext cx="9657183" cy="830997"/>
              </a:xfrm>
              <a:prstGeom prst="rect">
                <a:avLst/>
              </a:prstGeom>
              <a:blipFill>
                <a:blip r:embed="rId11"/>
                <a:stretch>
                  <a:fillRect l="-1010" t="-5839" r="-947" b="-1532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tângulo 31">
            <a:extLst>
              <a:ext uri="{FF2B5EF4-FFF2-40B4-BE49-F238E27FC236}">
                <a16:creationId xmlns:a16="http://schemas.microsoft.com/office/drawing/2014/main" id="{8FAF7084-EEEC-49D0-B054-ECD6353DB109}"/>
              </a:ext>
            </a:extLst>
          </p:cNvPr>
          <p:cNvSpPr/>
          <p:nvPr/>
        </p:nvSpPr>
        <p:spPr>
          <a:xfrm>
            <a:off x="2211313" y="4557530"/>
            <a:ext cx="46099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 err="1"/>
              <a:t>Només</a:t>
            </a:r>
            <a:r>
              <a:rPr lang="en-GB" sz="2400" dirty="0"/>
              <a:t> </a:t>
            </a:r>
            <a:r>
              <a:rPr lang="en-GB" sz="2400" dirty="0" err="1"/>
              <a:t>podem</a:t>
            </a:r>
            <a:r>
              <a:rPr lang="en-GB" sz="2400" dirty="0"/>
              <a:t> </a:t>
            </a:r>
            <a:r>
              <a:rPr lang="en-GB" sz="2400" dirty="0" err="1"/>
              <a:t>aplicar</a:t>
            </a:r>
            <a:r>
              <a:rPr lang="en-GB" sz="2400" dirty="0"/>
              <a:t> la </a:t>
            </a:r>
            <a:r>
              <a:rPr lang="en-GB" sz="2400" dirty="0" err="1"/>
              <a:t>Regla</a:t>
            </a:r>
            <a:r>
              <a:rPr lang="en-GB" sz="2400" dirty="0"/>
              <a:t> de Cramer </a:t>
            </a:r>
            <a:r>
              <a:rPr lang="en-GB" sz="2400" dirty="0" err="1"/>
              <a:t>si</a:t>
            </a:r>
            <a:r>
              <a:rPr lang="en-GB" sz="2400" dirty="0"/>
              <a:t> el 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Determinant del Sistema </a:t>
            </a:r>
            <a:r>
              <a:rPr lang="en-GB" sz="2400" dirty="0"/>
              <a:t>no </a:t>
            </a:r>
            <a:r>
              <a:rPr lang="en-GB" sz="2400" dirty="0" err="1"/>
              <a:t>és</a:t>
            </a:r>
            <a:r>
              <a:rPr lang="en-GB" sz="2400" dirty="0"/>
              <a:t> </a:t>
            </a:r>
            <a:r>
              <a:rPr lang="en-GB" sz="2400" dirty="0" err="1"/>
              <a:t>nul</a:t>
            </a:r>
            <a:r>
              <a:rPr lang="en-GB" sz="2400" dirty="0"/>
              <a:t>:</a:t>
            </a:r>
          </a:p>
        </p:txBody>
      </p:sp>
      <p:sp>
        <p:nvSpPr>
          <p:cNvPr id="33" name="Retângulo: Cantos Arredondados 32">
            <a:hlinkClick r:id="rId12" action="ppaction://hlinksldjump"/>
            <a:extLst>
              <a:ext uri="{FF2B5EF4-FFF2-40B4-BE49-F238E27FC236}">
                <a16:creationId xmlns:a16="http://schemas.microsoft.com/office/drawing/2014/main" id="{CF4D5B1D-3305-49FA-916B-A8A1CB249FB3}"/>
              </a:ext>
            </a:extLst>
          </p:cNvPr>
          <p:cNvSpPr/>
          <p:nvPr/>
        </p:nvSpPr>
        <p:spPr>
          <a:xfrm>
            <a:off x="36000" y="5040000"/>
            <a:ext cx="1792796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Posa’t a prova!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35" name="Retângulo: Cantos Arredondados 34">
            <a:hlinkClick r:id="rId13" action="ppaction://hlinksldjump"/>
            <a:extLst>
              <a:ext uri="{FF2B5EF4-FFF2-40B4-BE49-F238E27FC236}">
                <a16:creationId xmlns:a16="http://schemas.microsoft.com/office/drawing/2014/main" id="{C46D345B-E3D9-4285-96AD-D1EDA190BCD1}"/>
              </a:ext>
            </a:extLst>
          </p:cNvPr>
          <p:cNvSpPr/>
          <p:nvPr/>
        </p:nvSpPr>
        <p:spPr>
          <a:xfrm>
            <a:off x="35999" y="990000"/>
            <a:ext cx="1767601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Regla</a:t>
            </a:r>
            <a:r>
              <a:rPr lang="en-GB" b="1" dirty="0">
                <a:solidFill>
                  <a:schemeClr val="tx1"/>
                </a:solidFill>
              </a:rPr>
              <a:t> de Cramer </a:t>
            </a:r>
            <a:r>
              <a:rPr lang="en-GB" b="1" dirty="0" err="1">
                <a:solidFill>
                  <a:schemeClr val="tx1"/>
                </a:solidFill>
              </a:rPr>
              <a:t>i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Sistemes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Lineals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7" name="Retângulo: Cantos Arredondados 36">
            <a:hlinkClick r:id="rId14" action="ppaction://hlinksldjump"/>
            <a:extLst>
              <a:ext uri="{FF2B5EF4-FFF2-40B4-BE49-F238E27FC236}">
                <a16:creationId xmlns:a16="http://schemas.microsoft.com/office/drawing/2014/main" id="{5E4E8FC3-9302-41CC-AF73-814710E48C33}"/>
              </a:ext>
            </a:extLst>
          </p:cNvPr>
          <p:cNvSpPr/>
          <p:nvPr/>
        </p:nvSpPr>
        <p:spPr>
          <a:xfrm>
            <a:off x="35999" y="2340000"/>
            <a:ext cx="1792797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Exemples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9" name="Retângulo: Cantos Arredondados 38">
            <a:hlinkClick r:id="rId15" action="ppaction://hlinksldjump"/>
            <a:extLst>
              <a:ext uri="{FF2B5EF4-FFF2-40B4-BE49-F238E27FC236}">
                <a16:creationId xmlns:a16="http://schemas.microsoft.com/office/drawing/2014/main" id="{1FAA2F60-41B9-413D-9445-C0EB348B2566}"/>
              </a:ext>
            </a:extLst>
          </p:cNvPr>
          <p:cNvSpPr/>
          <p:nvPr/>
        </p:nvSpPr>
        <p:spPr>
          <a:xfrm>
            <a:off x="56067" y="3636000"/>
            <a:ext cx="1823131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Generalitzant</a:t>
            </a:r>
            <a:endParaRPr lang="en-GB" b="1" dirty="0">
              <a:solidFill>
                <a:schemeClr val="tx1"/>
              </a:solidFill>
            </a:endParaRPr>
          </a:p>
          <a:p>
            <a:pPr algn="ctr"/>
            <a:r>
              <a:rPr lang="en-GB" i="1" dirty="0">
                <a:solidFill>
                  <a:schemeClr val="tx1"/>
                </a:solidFill>
              </a:rPr>
              <a:t>Per </a:t>
            </a:r>
            <a:r>
              <a:rPr lang="en-GB" i="1" dirty="0" err="1">
                <a:solidFill>
                  <a:schemeClr val="tx1"/>
                </a:solidFill>
              </a:rPr>
              <a:t>què</a:t>
            </a:r>
            <a:r>
              <a:rPr lang="en-GB" i="1" dirty="0">
                <a:solidFill>
                  <a:schemeClr val="tx1"/>
                </a:solidFill>
              </a:rPr>
              <a:t> </a:t>
            </a:r>
            <a:r>
              <a:rPr lang="en-GB" i="1" dirty="0" err="1">
                <a:solidFill>
                  <a:schemeClr val="tx1"/>
                </a:solidFill>
              </a:rPr>
              <a:t>funciona</a:t>
            </a:r>
            <a:r>
              <a:rPr lang="en-GB" i="1" dirty="0">
                <a:solidFill>
                  <a:schemeClr val="tx1"/>
                </a:solidFill>
              </a:rPr>
              <a:t>?...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459862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34" grpId="0"/>
      <p:bldP spid="21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25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22" name="Imagem 6">
            <a:extLst>
              <a:ext uri="{FF2B5EF4-FFF2-40B4-BE49-F238E27FC236}">
                <a16:creationId xmlns:a16="http://schemas.microsoft.com/office/drawing/2014/main" id="{6D83EBDE-8646-48B7-93C2-533126AFCFE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3" name="Rectángulo redondeado 11">
            <a:extLst>
              <a:ext uri="{FF2B5EF4-FFF2-40B4-BE49-F238E27FC236}">
                <a16:creationId xmlns:a16="http://schemas.microsoft.com/office/drawing/2014/main" id="{89DD9C32-F765-4A7F-A55A-86FC3CD3952F}"/>
              </a:ext>
            </a:extLst>
          </p:cNvPr>
          <p:cNvSpPr/>
          <p:nvPr/>
        </p:nvSpPr>
        <p:spPr>
          <a:xfrm>
            <a:off x="2065236" y="442538"/>
            <a:ext cx="9914021" cy="5775158"/>
          </a:xfrm>
          <a:prstGeom prst="roundRect">
            <a:avLst>
              <a:gd name="adj" fmla="val 4434"/>
            </a:avLst>
          </a:prstGeom>
          <a:ln>
            <a:solidFill>
              <a:srgbClr val="F25E4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s-ES" sz="2400" b="1" u="sng" dirty="0">
              <a:solidFill>
                <a:srgbClr val="FF2929"/>
              </a:solidFill>
            </a:endParaRP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29124008-7F01-40B1-BB16-EA160BE3DF20}"/>
              </a:ext>
            </a:extLst>
          </p:cNvPr>
          <p:cNvSpPr/>
          <p:nvPr/>
        </p:nvSpPr>
        <p:spPr>
          <a:xfrm>
            <a:off x="2211314" y="663664"/>
            <a:ext cx="24342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25E4F"/>
                </a:solidFill>
              </a:rPr>
              <a:t>Regla</a:t>
            </a:r>
            <a:r>
              <a:rPr lang="en-US" sz="2400" b="1" dirty="0">
                <a:solidFill>
                  <a:srgbClr val="F25E4F"/>
                </a:solidFill>
              </a:rPr>
              <a:t> de Cramer</a:t>
            </a:r>
            <a:endParaRPr lang="en-US" sz="2400" dirty="0"/>
          </a:p>
          <a:p>
            <a:pPr algn="just"/>
            <a:endParaRPr lang="en-US" sz="2400" dirty="0"/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2EEA7ECC-B782-496C-A337-174E38ED2CD9}"/>
              </a:ext>
            </a:extLst>
          </p:cNvPr>
          <p:cNvSpPr/>
          <p:nvPr/>
        </p:nvSpPr>
        <p:spPr>
          <a:xfrm>
            <a:off x="2211314" y="2665230"/>
            <a:ext cx="42279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 err="1"/>
              <a:t>Donat</a:t>
            </a:r>
            <a:r>
              <a:rPr lang="en-GB" sz="2400" dirty="0"/>
              <a:t> el Sistema Lineal 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quadrat</a:t>
            </a:r>
            <a:r>
              <a:rPr lang="en-GB" sz="2400" dirty="0"/>
              <a:t>:</a:t>
            </a:r>
          </a:p>
          <a:p>
            <a:pPr algn="just"/>
            <a:endParaRPr lang="en-GB" sz="2400" dirty="0"/>
          </a:p>
        </p:txBody>
      </p:sp>
      <p:graphicFrame>
        <p:nvGraphicFramePr>
          <p:cNvPr id="48" name="Objeto 47">
            <a:extLst>
              <a:ext uri="{FF2B5EF4-FFF2-40B4-BE49-F238E27FC236}">
                <a16:creationId xmlns:a16="http://schemas.microsoft.com/office/drawing/2014/main" id="{E2EE5FC2-2FBE-4CAF-A140-00E0D5BF73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6977303"/>
              </p:ext>
            </p:extLst>
          </p:nvPr>
        </p:nvGraphicFramePr>
        <p:xfrm>
          <a:off x="6439301" y="2029563"/>
          <a:ext cx="4352925" cy="189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45" name="Equation" r:id="rId7" imgW="3124080" imgH="1358640" progId="Equation.DSMT4">
                  <p:embed/>
                </p:oleObj>
              </mc:Choice>
              <mc:Fallback>
                <p:oleObj name="Equation" r:id="rId7" imgW="3124080" imgH="1358640" progId="Equation.DSMT4">
                  <p:embed/>
                  <p:pic>
                    <p:nvPicPr>
                      <p:cNvPr id="48" name="Objeto 47">
                        <a:extLst>
                          <a:ext uri="{FF2B5EF4-FFF2-40B4-BE49-F238E27FC236}">
                            <a16:creationId xmlns:a16="http://schemas.microsoft.com/office/drawing/2014/main" id="{E2EE5FC2-2FBE-4CAF-A140-00E0D5BF73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439301" y="2029563"/>
                        <a:ext cx="4352925" cy="1892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tângulo 33">
            <a:extLst>
              <a:ext uri="{FF2B5EF4-FFF2-40B4-BE49-F238E27FC236}">
                <a16:creationId xmlns:a16="http://schemas.microsoft.com/office/drawing/2014/main" id="{198FD72D-FE0B-4D04-A5EA-AC75273126CD}"/>
              </a:ext>
            </a:extLst>
          </p:cNvPr>
          <p:cNvSpPr/>
          <p:nvPr/>
        </p:nvSpPr>
        <p:spPr>
          <a:xfrm>
            <a:off x="4262838" y="710465"/>
            <a:ext cx="29516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 – </a:t>
            </a:r>
            <a:r>
              <a:rPr lang="en-US" sz="2400" b="1" dirty="0"/>
              <a:t>Com </a:t>
            </a:r>
            <a:r>
              <a:rPr lang="en-US" sz="2400" b="1" dirty="0" err="1"/>
              <a:t>funciona</a:t>
            </a:r>
            <a:r>
              <a:rPr lang="en-US" sz="2400" b="1" dirty="0"/>
              <a:t>? </a:t>
            </a:r>
          </a:p>
          <a:p>
            <a:pPr algn="just"/>
            <a:endParaRPr lang="en-US" sz="2400" dirty="0"/>
          </a:p>
        </p:txBody>
      </p:sp>
      <p:graphicFrame>
        <p:nvGraphicFramePr>
          <p:cNvPr id="36" name="Objeto 35">
            <a:extLst>
              <a:ext uri="{FF2B5EF4-FFF2-40B4-BE49-F238E27FC236}">
                <a16:creationId xmlns:a16="http://schemas.microsoft.com/office/drawing/2014/main" id="{0BD0B180-851D-4438-A4FB-242BB378DB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00813" y="4033838"/>
          <a:ext cx="3419475" cy="187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46" name="Equation" r:id="rId9" imgW="2476440" imgH="1358640" progId="Equation.DSMT4">
                  <p:embed/>
                </p:oleObj>
              </mc:Choice>
              <mc:Fallback>
                <p:oleObj name="Equation" r:id="rId9" imgW="2476440" imgH="1358640" progId="Equation.DSMT4">
                  <p:embed/>
                  <p:pic>
                    <p:nvPicPr>
                      <p:cNvPr id="36" name="Objeto 35">
                        <a:extLst>
                          <a:ext uri="{FF2B5EF4-FFF2-40B4-BE49-F238E27FC236}">
                            <a16:creationId xmlns:a16="http://schemas.microsoft.com/office/drawing/2014/main" id="{0BD0B180-851D-4438-A4FB-242BB378DB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100813" y="4033838"/>
                        <a:ext cx="3419475" cy="18780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tângulo 20">
            <a:extLst>
              <a:ext uri="{FF2B5EF4-FFF2-40B4-BE49-F238E27FC236}">
                <a16:creationId xmlns:a16="http://schemas.microsoft.com/office/drawing/2014/main" id="{DE56E61C-E631-4AE2-B975-2D57C53B72A1}"/>
              </a:ext>
            </a:extLst>
          </p:cNvPr>
          <p:cNvSpPr/>
          <p:nvPr/>
        </p:nvSpPr>
        <p:spPr>
          <a:xfrm>
            <a:off x="2211314" y="1167373"/>
            <a:ext cx="7121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25E4F"/>
              </a:buClr>
              <a:buFont typeface="Arial" panose="020B0604020202020204" pitchFamily="34" charset="0"/>
              <a:buChar char="•"/>
            </a:pPr>
            <a:r>
              <a:rPr lang="en-US" sz="2400" dirty="0" err="1"/>
              <a:t>Utilitzant</a:t>
            </a:r>
            <a:r>
              <a:rPr lang="en-US" sz="2400" dirty="0"/>
              <a:t> la </a:t>
            </a:r>
            <a:r>
              <a:rPr lang="en-US" sz="2400" dirty="0" err="1"/>
              <a:t>notació</a:t>
            </a:r>
            <a:r>
              <a:rPr lang="en-US" sz="2400" dirty="0"/>
              <a:t> </a:t>
            </a:r>
            <a:r>
              <a:rPr lang="en-US" sz="2400" dirty="0" err="1"/>
              <a:t>matricial</a:t>
            </a:r>
            <a:r>
              <a:rPr lang="en-US" sz="2400" dirty="0"/>
              <a:t> es </a:t>
            </a:r>
            <a:r>
              <a:rPr lang="en-US" sz="2400" dirty="0" err="1"/>
              <a:t>té</a:t>
            </a:r>
            <a:endParaRPr lang="en-US" sz="2400" dirty="0"/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8FAF7084-EEEC-49D0-B054-ECD6353DB109}"/>
              </a:ext>
            </a:extLst>
          </p:cNvPr>
          <p:cNvSpPr/>
          <p:nvPr/>
        </p:nvSpPr>
        <p:spPr>
          <a:xfrm>
            <a:off x="2211313" y="4557530"/>
            <a:ext cx="46099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 err="1"/>
              <a:t>Només</a:t>
            </a:r>
            <a:r>
              <a:rPr lang="en-GB" sz="2400" dirty="0"/>
              <a:t> </a:t>
            </a:r>
            <a:r>
              <a:rPr lang="en-GB" sz="2400" dirty="0" err="1"/>
              <a:t>podem</a:t>
            </a:r>
            <a:r>
              <a:rPr lang="en-GB" sz="2400" dirty="0"/>
              <a:t> </a:t>
            </a:r>
            <a:r>
              <a:rPr lang="en-GB" sz="2400" dirty="0" err="1"/>
              <a:t>aplicar</a:t>
            </a:r>
            <a:r>
              <a:rPr lang="en-GB" sz="2400" dirty="0"/>
              <a:t> la </a:t>
            </a:r>
            <a:r>
              <a:rPr lang="en-GB" sz="2400" dirty="0" err="1"/>
              <a:t>Regla</a:t>
            </a:r>
            <a:r>
              <a:rPr lang="en-GB" sz="2400" dirty="0"/>
              <a:t> de Cramer </a:t>
            </a:r>
            <a:r>
              <a:rPr lang="en-GB" sz="2400" dirty="0" err="1"/>
              <a:t>si</a:t>
            </a:r>
            <a:r>
              <a:rPr lang="en-GB" sz="2400" dirty="0"/>
              <a:t> el 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Determinant del Sistema </a:t>
            </a:r>
            <a:r>
              <a:rPr lang="en-GB" sz="2400" dirty="0"/>
              <a:t>no </a:t>
            </a:r>
            <a:r>
              <a:rPr lang="en-GB" sz="2400" dirty="0" err="1"/>
              <a:t>és</a:t>
            </a:r>
            <a:r>
              <a:rPr lang="en-GB" sz="2400" dirty="0"/>
              <a:t> </a:t>
            </a:r>
            <a:r>
              <a:rPr lang="en-GB" sz="2400" dirty="0" err="1"/>
              <a:t>nul</a:t>
            </a:r>
            <a:r>
              <a:rPr lang="en-GB" sz="2400" dirty="0"/>
              <a:t>:</a:t>
            </a:r>
          </a:p>
          <a:p>
            <a:pPr algn="just"/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bjeto 19">
                <a:extLst>
                  <a:ext uri="{FF2B5EF4-FFF2-40B4-BE49-F238E27FC236}">
                    <a16:creationId xmlns:a16="http://schemas.microsoft.com/office/drawing/2014/main" id="{D82A84F7-5CFE-4F9B-AC17-821403649514}"/>
                  </a:ext>
                </a:extLst>
              </p:cNvPr>
              <p:cNvSpPr txBox="1"/>
              <p:nvPr/>
            </p:nvSpPr>
            <p:spPr>
              <a:xfrm>
                <a:off x="3128963" y="1765784"/>
                <a:ext cx="1345153" cy="319087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ca-E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s-E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s-E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s-ES" sz="2000" dirty="0"/>
              </a:p>
            </p:txBody>
          </p:sp>
        </mc:Choice>
        <mc:Fallback xmlns="">
          <p:sp>
            <p:nvSpPr>
              <p:cNvPr id="20" name="Objeto 19">
                <a:extLst>
                  <a:ext uri="{FF2B5EF4-FFF2-40B4-BE49-F238E27FC236}">
                    <a16:creationId xmlns:a16="http://schemas.microsoft.com/office/drawing/2014/main" id="{D82A84F7-5CFE-4F9B-AC17-8214036495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8963" y="1765784"/>
                <a:ext cx="1345153" cy="319087"/>
              </a:xfrm>
              <a:prstGeom prst="rect">
                <a:avLst/>
              </a:prstGeom>
              <a:blipFill>
                <a:blip r:embed="rId11"/>
                <a:stretch>
                  <a:fillRect b="-1730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7" name="Objeto 26">
            <a:extLst>
              <a:ext uri="{FF2B5EF4-FFF2-40B4-BE49-F238E27FC236}">
                <a16:creationId xmlns:a16="http://schemas.microsoft.com/office/drawing/2014/main" id="{EF0930DC-64C1-4ED2-9A29-4338175418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5834098"/>
              </p:ext>
            </p:extLst>
          </p:nvPr>
        </p:nvGraphicFramePr>
        <p:xfrm>
          <a:off x="5449366" y="1711858"/>
          <a:ext cx="1346200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47" name="Equation" r:id="rId12" imgW="965160" imgH="279360" progId="Equation.DSMT4">
                  <p:embed/>
                </p:oleObj>
              </mc:Choice>
              <mc:Fallback>
                <p:oleObj name="Equation" r:id="rId12" imgW="965160" imgH="279360" progId="Equation.DSMT4">
                  <p:embed/>
                  <p:pic>
                    <p:nvPicPr>
                      <p:cNvPr id="20" name="Objeto 19">
                        <a:extLst>
                          <a:ext uri="{FF2B5EF4-FFF2-40B4-BE49-F238E27FC236}">
                            <a16:creationId xmlns:a16="http://schemas.microsoft.com/office/drawing/2014/main" id="{D82A84F7-5CFE-4F9B-AC17-8214036495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449366" y="1711858"/>
                        <a:ext cx="1346200" cy="3889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Seta: Para a Direita 36">
            <a:extLst>
              <a:ext uri="{FF2B5EF4-FFF2-40B4-BE49-F238E27FC236}">
                <a16:creationId xmlns:a16="http://schemas.microsoft.com/office/drawing/2014/main" id="{83996E29-D948-43D6-A1D5-093B69FF8AAF}"/>
              </a:ext>
            </a:extLst>
          </p:cNvPr>
          <p:cNvSpPr/>
          <p:nvPr/>
        </p:nvSpPr>
        <p:spPr>
          <a:xfrm>
            <a:off x="4760430" y="1821875"/>
            <a:ext cx="402622" cy="279014"/>
          </a:xfrm>
          <a:prstGeom prst="rightArrow">
            <a:avLst/>
          </a:prstGeom>
          <a:solidFill>
            <a:srgbClr val="F25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tângulo: Cantos Arredondados 37">
            <a:hlinkClick r:id="rId14" action="ppaction://hlinksldjump"/>
            <a:extLst>
              <a:ext uri="{FF2B5EF4-FFF2-40B4-BE49-F238E27FC236}">
                <a16:creationId xmlns:a16="http://schemas.microsoft.com/office/drawing/2014/main" id="{6E0BBD66-6D5B-4828-A3E1-197C452452EF}"/>
              </a:ext>
            </a:extLst>
          </p:cNvPr>
          <p:cNvSpPr/>
          <p:nvPr/>
        </p:nvSpPr>
        <p:spPr>
          <a:xfrm>
            <a:off x="35999" y="5040000"/>
            <a:ext cx="1767595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Posa’t a prova!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39" name="Retângulo: Cantos Arredondados 38">
            <a:hlinkClick r:id="rId15" action="ppaction://hlinksldjump"/>
            <a:extLst>
              <a:ext uri="{FF2B5EF4-FFF2-40B4-BE49-F238E27FC236}">
                <a16:creationId xmlns:a16="http://schemas.microsoft.com/office/drawing/2014/main" id="{EF9AA52C-DAFC-45D6-8F5A-E1E5D6F8C0E2}"/>
              </a:ext>
            </a:extLst>
          </p:cNvPr>
          <p:cNvSpPr/>
          <p:nvPr/>
        </p:nvSpPr>
        <p:spPr>
          <a:xfrm>
            <a:off x="35999" y="990000"/>
            <a:ext cx="1767601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Regla</a:t>
            </a:r>
            <a:r>
              <a:rPr lang="en-GB" b="1" dirty="0">
                <a:solidFill>
                  <a:schemeClr val="tx1"/>
                </a:solidFill>
              </a:rPr>
              <a:t> de Cramer </a:t>
            </a:r>
            <a:r>
              <a:rPr lang="en-GB" b="1" dirty="0" err="1">
                <a:solidFill>
                  <a:schemeClr val="tx1"/>
                </a:solidFill>
              </a:rPr>
              <a:t>i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Sistemes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Lineals</a:t>
            </a:r>
            <a:r>
              <a:rPr lang="en-GB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0" name="Retângulo: Cantos Arredondados 39">
            <a:hlinkClick r:id="rId16" action="ppaction://hlinksldjump"/>
            <a:extLst>
              <a:ext uri="{FF2B5EF4-FFF2-40B4-BE49-F238E27FC236}">
                <a16:creationId xmlns:a16="http://schemas.microsoft.com/office/drawing/2014/main" id="{02078613-9588-4DF1-9FCC-09A964CCCCAE}"/>
              </a:ext>
            </a:extLst>
          </p:cNvPr>
          <p:cNvSpPr/>
          <p:nvPr/>
        </p:nvSpPr>
        <p:spPr>
          <a:xfrm>
            <a:off x="35999" y="2340000"/>
            <a:ext cx="1767597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Exemples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1" name="Retângulo: Cantos Arredondados 40">
            <a:hlinkClick r:id="rId17" action="ppaction://hlinksldjump"/>
            <a:extLst>
              <a:ext uri="{FF2B5EF4-FFF2-40B4-BE49-F238E27FC236}">
                <a16:creationId xmlns:a16="http://schemas.microsoft.com/office/drawing/2014/main" id="{E059015D-3B78-433D-A0CA-2384B257B5DE}"/>
              </a:ext>
            </a:extLst>
          </p:cNvPr>
          <p:cNvSpPr/>
          <p:nvPr/>
        </p:nvSpPr>
        <p:spPr>
          <a:xfrm>
            <a:off x="35999" y="3690000"/>
            <a:ext cx="1843197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Generalitzant</a:t>
            </a:r>
            <a:endParaRPr lang="en-GB" b="1" dirty="0">
              <a:solidFill>
                <a:schemeClr val="tx1"/>
              </a:solidFill>
            </a:endParaRPr>
          </a:p>
          <a:p>
            <a:pPr algn="ctr"/>
            <a:r>
              <a:rPr lang="en-GB" i="1" dirty="0">
                <a:solidFill>
                  <a:schemeClr val="tx1"/>
                </a:solidFill>
              </a:rPr>
              <a:t>Per </a:t>
            </a:r>
            <a:r>
              <a:rPr lang="en-GB" i="1" dirty="0" err="1">
                <a:solidFill>
                  <a:schemeClr val="tx1"/>
                </a:solidFill>
              </a:rPr>
              <a:t>què</a:t>
            </a:r>
            <a:r>
              <a:rPr lang="en-GB" i="1" dirty="0">
                <a:solidFill>
                  <a:schemeClr val="tx1"/>
                </a:solidFill>
              </a:rPr>
              <a:t> </a:t>
            </a:r>
            <a:r>
              <a:rPr lang="en-GB" i="1" dirty="0" err="1">
                <a:solidFill>
                  <a:schemeClr val="tx1"/>
                </a:solidFill>
              </a:rPr>
              <a:t>funciona</a:t>
            </a:r>
            <a:r>
              <a:rPr lang="en-GB" i="1" dirty="0">
                <a:solidFill>
                  <a:schemeClr val="tx1"/>
                </a:solidFill>
              </a:rPr>
              <a:t>?...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76447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1" grpId="0"/>
      <p:bldP spid="32" grpId="0"/>
      <p:bldP spid="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redondeado 11">
            <a:extLst>
              <a:ext uri="{FF2B5EF4-FFF2-40B4-BE49-F238E27FC236}">
                <a16:creationId xmlns:a16="http://schemas.microsoft.com/office/drawing/2014/main" id="{89DD9C32-F765-4A7F-A55A-86FC3CD3952F}"/>
              </a:ext>
            </a:extLst>
          </p:cNvPr>
          <p:cNvSpPr/>
          <p:nvPr/>
        </p:nvSpPr>
        <p:spPr>
          <a:xfrm>
            <a:off x="1985108" y="500513"/>
            <a:ext cx="10017595" cy="5775158"/>
          </a:xfrm>
          <a:prstGeom prst="roundRect">
            <a:avLst>
              <a:gd name="adj" fmla="val 4434"/>
            </a:avLst>
          </a:prstGeom>
          <a:ln>
            <a:solidFill>
              <a:srgbClr val="F25E4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s-ES" sz="2400" b="1" u="sng" dirty="0">
              <a:solidFill>
                <a:srgbClr val="FF2929"/>
              </a:solidFill>
            </a:endParaRP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48678700-748F-40B3-A9CA-A287E5F818AE}"/>
              </a:ext>
            </a:extLst>
          </p:cNvPr>
          <p:cNvSpPr/>
          <p:nvPr/>
        </p:nvSpPr>
        <p:spPr>
          <a:xfrm>
            <a:off x="2363714" y="3574044"/>
            <a:ext cx="9304861" cy="1663113"/>
          </a:xfrm>
          <a:prstGeom prst="roundRect">
            <a:avLst/>
          </a:prstGeom>
          <a:noFill/>
          <a:ln w="952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25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22" name="Imagem 6">
            <a:extLst>
              <a:ext uri="{FF2B5EF4-FFF2-40B4-BE49-F238E27FC236}">
                <a16:creationId xmlns:a16="http://schemas.microsoft.com/office/drawing/2014/main" id="{6D83EBDE-8646-48B7-93C2-533126AFCFE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4" name="Retângulo 23">
            <a:extLst>
              <a:ext uri="{FF2B5EF4-FFF2-40B4-BE49-F238E27FC236}">
                <a16:creationId xmlns:a16="http://schemas.microsoft.com/office/drawing/2014/main" id="{29124008-7F01-40B1-BB16-EA160BE3DF20}"/>
              </a:ext>
            </a:extLst>
          </p:cNvPr>
          <p:cNvSpPr/>
          <p:nvPr/>
        </p:nvSpPr>
        <p:spPr>
          <a:xfrm>
            <a:off x="2211314" y="663664"/>
            <a:ext cx="24342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25E4F"/>
                </a:solidFill>
              </a:rPr>
              <a:t>Regla</a:t>
            </a:r>
            <a:r>
              <a:rPr lang="en-US" sz="2400" b="1" dirty="0">
                <a:solidFill>
                  <a:srgbClr val="F25E4F"/>
                </a:solidFill>
              </a:rPr>
              <a:t> de Cramer</a:t>
            </a:r>
            <a:endParaRPr lang="en-US" sz="2400" dirty="0"/>
          </a:p>
          <a:p>
            <a:pPr algn="just"/>
            <a:endParaRPr lang="en-US" sz="2400" dirty="0"/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198FD72D-FE0B-4D04-A5EA-AC75273126CD}"/>
              </a:ext>
            </a:extLst>
          </p:cNvPr>
          <p:cNvSpPr/>
          <p:nvPr/>
        </p:nvSpPr>
        <p:spPr>
          <a:xfrm>
            <a:off x="4258042" y="710465"/>
            <a:ext cx="29516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 – </a:t>
            </a:r>
            <a:r>
              <a:rPr lang="en-US" sz="2400" b="1" dirty="0"/>
              <a:t>Com </a:t>
            </a:r>
            <a:r>
              <a:rPr lang="en-US" sz="2400" b="1" dirty="0" err="1"/>
              <a:t>funciona</a:t>
            </a:r>
            <a:r>
              <a:rPr lang="en-US" sz="2400" b="1" dirty="0"/>
              <a:t>? </a:t>
            </a:r>
          </a:p>
          <a:p>
            <a:pPr algn="just"/>
            <a:endParaRPr lang="en-US" sz="2400" dirty="0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DE56E61C-E631-4AE2-B975-2D57C53B72A1}"/>
              </a:ext>
            </a:extLst>
          </p:cNvPr>
          <p:cNvSpPr/>
          <p:nvPr/>
        </p:nvSpPr>
        <p:spPr>
          <a:xfrm>
            <a:off x="2211314" y="1167373"/>
            <a:ext cx="7121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25E4F"/>
              </a:buClr>
              <a:buFont typeface="Arial" panose="020B0604020202020204" pitchFamily="34" charset="0"/>
              <a:buChar char="•"/>
            </a:pPr>
            <a:r>
              <a:rPr lang="en-US" sz="2400" dirty="0" err="1"/>
              <a:t>Utilitzant</a:t>
            </a:r>
            <a:r>
              <a:rPr lang="en-US" sz="2400" dirty="0"/>
              <a:t> la </a:t>
            </a:r>
            <a:r>
              <a:rPr lang="en-US" sz="2400" dirty="0" err="1"/>
              <a:t>notació</a:t>
            </a:r>
            <a:r>
              <a:rPr lang="en-US" sz="2400" dirty="0"/>
              <a:t> </a:t>
            </a:r>
            <a:r>
              <a:rPr lang="en-US" sz="2400" dirty="0" err="1"/>
              <a:t>matricial</a:t>
            </a:r>
            <a:r>
              <a:rPr lang="en-US" sz="2400" dirty="0"/>
              <a:t> es </a:t>
            </a:r>
            <a:r>
              <a:rPr lang="en-US" sz="2400" dirty="0" err="1"/>
              <a:t>té</a:t>
            </a:r>
            <a:endParaRPr lang="en-US" sz="2400" dirty="0"/>
          </a:p>
          <a:p>
            <a:pPr marL="342900" indent="-342900" algn="just">
              <a:buClr>
                <a:srgbClr val="F25E4F"/>
              </a:buClr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graphicFrame>
        <p:nvGraphicFramePr>
          <p:cNvPr id="20" name="Objeto 19">
            <a:extLst>
              <a:ext uri="{FF2B5EF4-FFF2-40B4-BE49-F238E27FC236}">
                <a16:creationId xmlns:a16="http://schemas.microsoft.com/office/drawing/2014/main" id="{D82A84F7-5CFE-4F9B-AC17-8214036495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7743837"/>
              </p:ext>
            </p:extLst>
          </p:nvPr>
        </p:nvGraphicFramePr>
        <p:xfrm>
          <a:off x="3128963" y="1800225"/>
          <a:ext cx="1133475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34" name="Equation" r:id="rId9" imgW="812520" imgH="215640" progId="Equation.DSMT4">
                  <p:embed/>
                </p:oleObj>
              </mc:Choice>
              <mc:Fallback>
                <p:oleObj name="Equation" r:id="rId9" imgW="812520" imgH="215640" progId="Equation.DSMT4">
                  <p:embed/>
                  <p:pic>
                    <p:nvPicPr>
                      <p:cNvPr id="20" name="Objeto 19">
                        <a:extLst>
                          <a:ext uri="{FF2B5EF4-FFF2-40B4-BE49-F238E27FC236}">
                            <a16:creationId xmlns:a16="http://schemas.microsoft.com/office/drawing/2014/main" id="{D82A84F7-5CFE-4F9B-AC17-8214036495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128963" y="1800225"/>
                        <a:ext cx="1133475" cy="301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to 26">
            <a:extLst>
              <a:ext uri="{FF2B5EF4-FFF2-40B4-BE49-F238E27FC236}">
                <a16:creationId xmlns:a16="http://schemas.microsoft.com/office/drawing/2014/main" id="{EF0930DC-64C1-4ED2-9A29-4338175418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5316994"/>
              </p:ext>
            </p:extLst>
          </p:nvPr>
        </p:nvGraphicFramePr>
        <p:xfrm>
          <a:off x="5449888" y="1719263"/>
          <a:ext cx="13462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35" name="Equation" r:id="rId11" imgW="965160" imgH="266400" progId="Equation.DSMT4">
                  <p:embed/>
                </p:oleObj>
              </mc:Choice>
              <mc:Fallback>
                <p:oleObj name="Equation" r:id="rId11" imgW="965160" imgH="266400" progId="Equation.DSMT4">
                  <p:embed/>
                  <p:pic>
                    <p:nvPicPr>
                      <p:cNvPr id="27" name="Objeto 26">
                        <a:extLst>
                          <a:ext uri="{FF2B5EF4-FFF2-40B4-BE49-F238E27FC236}">
                            <a16:creationId xmlns:a16="http://schemas.microsoft.com/office/drawing/2014/main" id="{EF0930DC-64C1-4ED2-9A29-4338175418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449888" y="1719263"/>
                        <a:ext cx="1346200" cy="3714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Seta: Para a Direita 36">
            <a:extLst>
              <a:ext uri="{FF2B5EF4-FFF2-40B4-BE49-F238E27FC236}">
                <a16:creationId xmlns:a16="http://schemas.microsoft.com/office/drawing/2014/main" id="{83996E29-D948-43D6-A1D5-093B69FF8AAF}"/>
              </a:ext>
            </a:extLst>
          </p:cNvPr>
          <p:cNvSpPr/>
          <p:nvPr/>
        </p:nvSpPr>
        <p:spPr>
          <a:xfrm>
            <a:off x="4760430" y="1821875"/>
            <a:ext cx="402622" cy="279014"/>
          </a:xfrm>
          <a:prstGeom prst="rightArrow">
            <a:avLst/>
          </a:prstGeom>
          <a:solidFill>
            <a:srgbClr val="F25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tângulo: Cantos Arredondados 37">
            <a:hlinkClick r:id="rId13" action="ppaction://hlinksldjump"/>
            <a:extLst>
              <a:ext uri="{FF2B5EF4-FFF2-40B4-BE49-F238E27FC236}">
                <a16:creationId xmlns:a16="http://schemas.microsoft.com/office/drawing/2014/main" id="{6E0BBD66-6D5B-4828-A3E1-197C452452EF}"/>
              </a:ext>
            </a:extLst>
          </p:cNvPr>
          <p:cNvSpPr/>
          <p:nvPr/>
        </p:nvSpPr>
        <p:spPr>
          <a:xfrm>
            <a:off x="35999" y="5040000"/>
            <a:ext cx="1837531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Posa’t a prova!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39" name="Retângulo: Cantos Arredondados 38">
            <a:hlinkClick r:id="rId14" action="ppaction://hlinksldjump"/>
            <a:extLst>
              <a:ext uri="{FF2B5EF4-FFF2-40B4-BE49-F238E27FC236}">
                <a16:creationId xmlns:a16="http://schemas.microsoft.com/office/drawing/2014/main" id="{EF9AA52C-DAFC-45D6-8F5A-E1E5D6F8C0E2}"/>
              </a:ext>
            </a:extLst>
          </p:cNvPr>
          <p:cNvSpPr/>
          <p:nvPr/>
        </p:nvSpPr>
        <p:spPr>
          <a:xfrm>
            <a:off x="36000" y="990000"/>
            <a:ext cx="1766368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Regla</a:t>
            </a:r>
            <a:r>
              <a:rPr lang="en-GB" b="1" dirty="0">
                <a:solidFill>
                  <a:schemeClr val="tx1"/>
                </a:solidFill>
              </a:rPr>
              <a:t> de Cramer </a:t>
            </a:r>
            <a:r>
              <a:rPr lang="en-GB" b="1" dirty="0" err="1">
                <a:solidFill>
                  <a:schemeClr val="tx1"/>
                </a:solidFill>
              </a:rPr>
              <a:t>i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Sistemes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Lineals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0" name="Retângulo: Cantos Arredondados 39">
            <a:hlinkClick r:id="rId15" action="ppaction://hlinksldjump"/>
            <a:extLst>
              <a:ext uri="{FF2B5EF4-FFF2-40B4-BE49-F238E27FC236}">
                <a16:creationId xmlns:a16="http://schemas.microsoft.com/office/drawing/2014/main" id="{02078613-9588-4DF1-9FCC-09A964CCCCAE}"/>
              </a:ext>
            </a:extLst>
          </p:cNvPr>
          <p:cNvSpPr/>
          <p:nvPr/>
        </p:nvSpPr>
        <p:spPr>
          <a:xfrm>
            <a:off x="35999" y="2340000"/>
            <a:ext cx="1825785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Exemples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1" name="Retângulo: Cantos Arredondados 40">
            <a:hlinkClick r:id="rId16" action="ppaction://hlinksldjump"/>
            <a:extLst>
              <a:ext uri="{FF2B5EF4-FFF2-40B4-BE49-F238E27FC236}">
                <a16:creationId xmlns:a16="http://schemas.microsoft.com/office/drawing/2014/main" id="{E059015D-3B78-433D-A0CA-2384B257B5DE}"/>
              </a:ext>
            </a:extLst>
          </p:cNvPr>
          <p:cNvSpPr/>
          <p:nvPr/>
        </p:nvSpPr>
        <p:spPr>
          <a:xfrm>
            <a:off x="35999" y="3690000"/>
            <a:ext cx="1817999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Generalitzant</a:t>
            </a:r>
            <a:endParaRPr lang="en-GB" b="1" dirty="0">
              <a:solidFill>
                <a:schemeClr val="tx1"/>
              </a:solidFill>
            </a:endParaRPr>
          </a:p>
          <a:p>
            <a:pPr algn="ctr"/>
            <a:r>
              <a:rPr lang="en-GB" i="1" dirty="0">
                <a:solidFill>
                  <a:schemeClr val="tx1"/>
                </a:solidFill>
              </a:rPr>
              <a:t>Per </a:t>
            </a:r>
            <a:r>
              <a:rPr lang="en-GB" i="1" dirty="0" err="1">
                <a:solidFill>
                  <a:schemeClr val="tx1"/>
                </a:solidFill>
              </a:rPr>
              <a:t>què</a:t>
            </a:r>
            <a:r>
              <a:rPr lang="en-GB" i="1" dirty="0">
                <a:solidFill>
                  <a:schemeClr val="tx1"/>
                </a:solidFill>
              </a:rPr>
              <a:t> </a:t>
            </a:r>
            <a:r>
              <a:rPr lang="en-GB" i="1" dirty="0" err="1">
                <a:solidFill>
                  <a:schemeClr val="tx1"/>
                </a:solidFill>
              </a:rPr>
              <a:t>funciona</a:t>
            </a:r>
            <a:r>
              <a:rPr lang="en-GB" i="1" dirty="0">
                <a:solidFill>
                  <a:schemeClr val="tx1"/>
                </a:solidFill>
              </a:rPr>
              <a:t>?...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2EBF0BD5-78E4-489D-BA46-4207978E9A99}"/>
                  </a:ext>
                </a:extLst>
              </p:cNvPr>
              <p:cNvSpPr/>
              <p:nvPr/>
            </p:nvSpPr>
            <p:spPr>
              <a:xfrm>
                <a:off x="2088682" y="2244941"/>
                <a:ext cx="9790698" cy="1200329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GB" sz="2400" dirty="0"/>
                  <a:t>Com que pot ser una mica “</a:t>
                </a:r>
                <a:r>
                  <a:rPr lang="en-GB" sz="2400" dirty="0" err="1"/>
                  <a:t>farragós</a:t>
                </a:r>
                <a:r>
                  <a:rPr lang="en-GB" sz="2400" dirty="0"/>
                  <a:t>” </a:t>
                </a:r>
                <a:r>
                  <a:rPr lang="en-GB" sz="2400" dirty="0" err="1"/>
                  <a:t>veure</a:t>
                </a:r>
                <a:r>
                  <a:rPr lang="en-GB" sz="2400" dirty="0"/>
                  <a:t> </a:t>
                </a:r>
                <a:r>
                  <a:rPr lang="en-GB" sz="2400" dirty="0" err="1"/>
                  <a:t>alguns</a:t>
                </a:r>
                <a:r>
                  <a:rPr lang="en-GB" sz="2400" dirty="0"/>
                  <a:t> </a:t>
                </a:r>
                <a:r>
                  <a:rPr lang="en-GB" sz="24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detalls</a:t>
                </a:r>
                <a:r>
                  <a:rPr lang="en-GB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GB" sz="24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teòrics</a:t>
                </a:r>
                <a:r>
                  <a:rPr lang="en-GB" sz="2400" dirty="0"/>
                  <a:t> </a:t>
                </a:r>
                <a:r>
                  <a:rPr lang="en-GB" sz="2400" dirty="0" err="1"/>
                  <a:t>sobre</a:t>
                </a:r>
                <a:r>
                  <a:rPr lang="en-GB" sz="2400" dirty="0"/>
                  <a:t> </a:t>
                </a:r>
                <a:r>
                  <a:rPr lang="en-GB" sz="2400" dirty="0" err="1"/>
                  <a:t>aquesta</a:t>
                </a:r>
                <a:r>
                  <a:rPr lang="en-GB" sz="2400" dirty="0"/>
                  <a:t> </a:t>
                </a:r>
                <a:r>
                  <a:rPr lang="en-GB" sz="2400" dirty="0" err="1"/>
                  <a:t>regla</a:t>
                </a:r>
                <a:r>
                  <a:rPr lang="en-GB" sz="2400" dirty="0"/>
                  <a:t>, </a:t>
                </a:r>
                <a:r>
                  <a:rPr lang="en-GB" sz="2400" b="1" dirty="0" err="1"/>
                  <a:t>podeu</a:t>
                </a:r>
                <a:r>
                  <a:rPr lang="en-GB" sz="2400" b="1" dirty="0"/>
                  <a:t> </a:t>
                </a:r>
                <a:r>
                  <a:rPr lang="en-GB" sz="2400" b="1" dirty="0" err="1"/>
                  <a:t>ometre</a:t>
                </a:r>
                <a:r>
                  <a:rPr lang="en-GB" sz="2400" b="1" dirty="0"/>
                  <a:t>-la continuant</a:t>
                </a:r>
                <a:r>
                  <a:rPr lang="en-GB" sz="2400" dirty="0"/>
                  <a:t> </a:t>
                </a:r>
                <a:r>
                  <a:rPr lang="en-GB" sz="2400" dirty="0" err="1"/>
                  <a:t>amb</a:t>
                </a:r>
                <a:r>
                  <a:rPr lang="en-GB" sz="2400" dirty="0"/>
                  <a:t> </a:t>
                </a:r>
                <a:r>
                  <a:rPr lang="en-GB" sz="2400" dirty="0" err="1"/>
                  <a:t>aquesta</a:t>
                </a:r>
                <a:r>
                  <a:rPr lang="en-GB" sz="2400" dirty="0"/>
                  <a:t> </a:t>
                </a:r>
                <a:r>
                  <a:rPr lang="en-GB" sz="2400" dirty="0" err="1"/>
                  <a:t>lliçó</a:t>
                </a:r>
                <a:r>
                  <a:rPr lang="en-GB" sz="2400" dirty="0"/>
                  <a:t> com fins </a:t>
                </a:r>
                <a:r>
                  <a:rPr lang="en-GB" sz="2400" dirty="0" err="1"/>
                  <a:t>ara</a:t>
                </a:r>
                <a:r>
                  <a:rPr lang="en-GB" sz="2400" dirty="0"/>
                  <a:t>, </a:t>
                </a:r>
                <a:r>
                  <a:rPr lang="en-GB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acceptant la </a:t>
                </a:r>
                <a:r>
                  <a:rPr lang="en-GB" sz="24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validesa</a:t>
                </a:r>
                <a:r>
                  <a:rPr lang="en-GB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de la </a:t>
                </a:r>
                <a:r>
                  <a:rPr lang="en-GB" sz="24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Regla</a:t>
                </a:r>
                <a:r>
                  <a:rPr lang="en-GB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de Cramer</a:t>
                </a:r>
                <a:r>
                  <a:rPr lang="en-GB" sz="2400" dirty="0"/>
                  <a:t>, on </a:t>
                </a:r>
                <a:r>
                  <a:rPr lang="en-GB" sz="2400" dirty="0" err="1"/>
                  <a:t>cada</a:t>
                </a:r>
                <a:r>
                  <a:rPr lang="en-GB" sz="2400" dirty="0"/>
                  <a:t> </a:t>
                </a:r>
                <a:r>
                  <a:rPr lang="en-GB" sz="2400" dirty="0" err="1"/>
                  <a:t>solució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2400" dirty="0"/>
                  <a:t> </a:t>
                </a:r>
                <a:r>
                  <a:rPr lang="en-GB" sz="2400" dirty="0" err="1"/>
                  <a:t>ve</a:t>
                </a:r>
                <a:r>
                  <a:rPr lang="en-GB" sz="2400" dirty="0"/>
                  <a:t> </a:t>
                </a:r>
                <a:r>
                  <a:rPr lang="en-GB" sz="2400" dirty="0" err="1"/>
                  <a:t>donada</a:t>
                </a:r>
                <a:r>
                  <a:rPr lang="en-GB" sz="2400" dirty="0"/>
                  <a:t> per: </a:t>
                </a:r>
              </a:p>
            </p:txBody>
          </p:sp>
        </mc:Choice>
        <mc:Fallback xmlns=""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2EBF0BD5-78E4-489D-BA46-4207978E9A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8682" y="2244941"/>
                <a:ext cx="9790698" cy="1200329"/>
              </a:xfrm>
              <a:prstGeom prst="rect">
                <a:avLst/>
              </a:prstGeom>
              <a:blipFill>
                <a:blip r:embed="rId17"/>
                <a:stretch>
                  <a:fillRect b="-5830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uadroTexto 15">
                <a:extLst>
                  <a:ext uri="{FF2B5EF4-FFF2-40B4-BE49-F238E27FC236}">
                    <a16:creationId xmlns:a16="http://schemas.microsoft.com/office/drawing/2014/main" id="{03C34D0C-89D8-4936-8287-33118D687DC3}"/>
                  </a:ext>
                </a:extLst>
              </p:cNvPr>
              <p:cNvSpPr txBox="1"/>
              <p:nvPr/>
            </p:nvSpPr>
            <p:spPr>
              <a:xfrm>
                <a:off x="2427157" y="4040510"/>
                <a:ext cx="9304861" cy="10460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𝐶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⋯</m:t>
                                        </m:r>
                                      </m:e>
                                    </m:mr>
                                  </m:m>
                                </m:e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lang="es-ES" sz="2400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e>
                                        <m:m>
                                          <m:mPr>
                                            <m:mcs>
                                              <m:mc>
                                                <m:mcPr>
                                                  <m:count m:val="2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⋯</m:t>
                                              </m:r>
                                            </m:e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24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pt-PT" sz="24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𝐶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4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𝑛</m:t>
                                                  </m:r>
                                                </m:sub>
                                              </m:sSub>
                                            </m:e>
                                          </m:mr>
                                        </m:m>
                                      </m:e>
                                    </m:mr>
                                  </m:m>
                                </m:e>
                              </m:mr>
                            </m:m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2400" dirty="0"/>
                  <a:t> 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,…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són</a:t>
                </a:r>
                <a:r>
                  <a:rPr lang="en-US" sz="2400" dirty="0"/>
                  <a:t> les </a:t>
                </a:r>
                <a:r>
                  <a:rPr lang="en-US" sz="2400" dirty="0" err="1"/>
                  <a:t>columnes</a:t>
                </a:r>
                <a:r>
                  <a:rPr lang="en-US" sz="2400" dirty="0"/>
                  <a:t> de la </a:t>
                </a:r>
                <a:r>
                  <a:rPr lang="en-US" sz="2400" dirty="0" err="1"/>
                  <a:t>matriu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 i </a:t>
                </a:r>
                <a14:m>
                  <m:oMath xmlns:m="http://schemas.openxmlformats.org/officeDocument/2006/math">
                    <m:r>
                      <a:rPr lang="es-ES" sz="2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és</a:t>
                </a:r>
                <a:r>
                  <a:rPr lang="en-US" sz="2400" dirty="0"/>
                  <a:t> el vector </a:t>
                </a:r>
                <a:r>
                  <a:rPr lang="en-US" sz="2400" dirty="0" err="1"/>
                  <a:t>dels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termes</a:t>
                </a:r>
                <a:r>
                  <a:rPr lang="en-US" sz="2400" dirty="0"/>
                  <a:t> independents del </a:t>
                </a:r>
                <a:r>
                  <a:rPr lang="en-US" sz="2400" dirty="0" err="1"/>
                  <a:t>sistema</a:t>
                </a:r>
                <a:r>
                  <a:rPr lang="en-US" sz="2400" dirty="0"/>
                  <a:t> lineal. </a:t>
                </a:r>
              </a:p>
            </p:txBody>
          </p:sp>
        </mc:Choice>
        <mc:Fallback xmlns="">
          <p:sp>
            <p:nvSpPr>
              <p:cNvPr id="28" name="CuadroTexto 15">
                <a:extLst>
                  <a:ext uri="{FF2B5EF4-FFF2-40B4-BE49-F238E27FC236}">
                    <a16:creationId xmlns:a16="http://schemas.microsoft.com/office/drawing/2014/main" id="{03C34D0C-89D8-4936-8287-33118D687D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7157" y="4040510"/>
                <a:ext cx="9304861" cy="1046056"/>
              </a:xfrm>
              <a:prstGeom prst="rect">
                <a:avLst/>
              </a:prstGeom>
              <a:blipFill>
                <a:blip r:embed="rId18"/>
                <a:stretch>
                  <a:fillRect l="-982" b="-1286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Flecha doblada 24">
            <a:extLst>
              <a:ext uri="{FF2B5EF4-FFF2-40B4-BE49-F238E27FC236}">
                <a16:creationId xmlns:a16="http://schemas.microsoft.com/office/drawing/2014/main" id="{CF3092AB-90B8-4D10-89D1-CA24CC584905}"/>
              </a:ext>
            </a:extLst>
          </p:cNvPr>
          <p:cNvSpPr/>
          <p:nvPr/>
        </p:nvSpPr>
        <p:spPr>
          <a:xfrm rot="5400000" flipV="1">
            <a:off x="4354561" y="3648221"/>
            <a:ext cx="228804" cy="55577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uadroTexto 25">
                <a:extLst>
                  <a:ext uri="{FF2B5EF4-FFF2-40B4-BE49-F238E27FC236}">
                    <a16:creationId xmlns:a16="http://schemas.microsoft.com/office/drawing/2014/main" id="{76F513FE-6B8A-4333-845F-22DAB4260581}"/>
                  </a:ext>
                </a:extLst>
              </p:cNvPr>
              <p:cNvSpPr txBox="1"/>
              <p:nvPr/>
            </p:nvSpPr>
            <p:spPr>
              <a:xfrm>
                <a:off x="4746851" y="3627040"/>
                <a:ext cx="21097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GB" dirty="0" err="1"/>
                  <a:t>-èsima</a:t>
                </a:r>
                <a:r>
                  <a:rPr lang="en-GB" dirty="0"/>
                  <a:t> </a:t>
                </a:r>
                <a:r>
                  <a:rPr lang="en-GB" dirty="0" err="1"/>
                  <a:t>columna</a:t>
                </a:r>
                <a:r>
                  <a:rPr lang="en-GB" dirty="0"/>
                  <a:t>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0" name="CuadroTexto 25">
                <a:extLst>
                  <a:ext uri="{FF2B5EF4-FFF2-40B4-BE49-F238E27FC236}">
                    <a16:creationId xmlns:a16="http://schemas.microsoft.com/office/drawing/2014/main" id="{76F513FE-6B8A-4333-845F-22DAB42605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6851" y="3627040"/>
                <a:ext cx="2109745" cy="369332"/>
              </a:xfrm>
              <a:prstGeom prst="rect">
                <a:avLst/>
              </a:prstGeom>
              <a:blipFill>
                <a:blip r:embed="rId19"/>
                <a:stretch>
                  <a:fillRect l="-2601" t="-11475" b="-2459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Freeform 25">
            <a:extLst>
              <a:ext uri="{FF2B5EF4-FFF2-40B4-BE49-F238E27FC236}">
                <a16:creationId xmlns:a16="http://schemas.microsoft.com/office/drawing/2014/main" id="{33C24A48-36C9-461B-ADB3-6D31826697DF}"/>
              </a:ext>
            </a:extLst>
          </p:cNvPr>
          <p:cNvSpPr>
            <a:spLocks noChangeAspect="1" noEditPoints="1"/>
          </p:cNvSpPr>
          <p:nvPr>
            <p:custDataLst>
              <p:tags r:id="rId3"/>
            </p:custDataLst>
          </p:nvPr>
        </p:nvSpPr>
        <p:spPr bwMode="auto">
          <a:xfrm>
            <a:off x="9178538" y="721674"/>
            <a:ext cx="1346199" cy="1346199"/>
          </a:xfrm>
          <a:custGeom>
            <a:avLst/>
            <a:gdLst>
              <a:gd name="T0" fmla="*/ 56 w 192"/>
              <a:gd name="T1" fmla="*/ 0 h 192"/>
              <a:gd name="T2" fmla="*/ 0 w 192"/>
              <a:gd name="T3" fmla="*/ 136 h 192"/>
              <a:gd name="T4" fmla="*/ 136 w 192"/>
              <a:gd name="T5" fmla="*/ 192 h 192"/>
              <a:gd name="T6" fmla="*/ 192 w 192"/>
              <a:gd name="T7" fmla="*/ 56 h 192"/>
              <a:gd name="T8" fmla="*/ 184 w 192"/>
              <a:gd name="T9" fmla="*/ 132 h 192"/>
              <a:gd name="T10" fmla="*/ 59 w 192"/>
              <a:gd name="T11" fmla="*/ 184 h 192"/>
              <a:gd name="T12" fmla="*/ 8 w 192"/>
              <a:gd name="T13" fmla="*/ 59 h 192"/>
              <a:gd name="T14" fmla="*/ 132 w 192"/>
              <a:gd name="T15" fmla="*/ 8 h 192"/>
              <a:gd name="T16" fmla="*/ 184 w 192"/>
              <a:gd name="T17" fmla="*/ 132 h 192"/>
              <a:gd name="T18" fmla="*/ 107 w 192"/>
              <a:gd name="T19" fmla="*/ 89 h 192"/>
              <a:gd name="T20" fmla="*/ 111 w 192"/>
              <a:gd name="T21" fmla="*/ 117 h 192"/>
              <a:gd name="T22" fmla="*/ 115 w 192"/>
              <a:gd name="T23" fmla="*/ 89 h 192"/>
              <a:gd name="T24" fmla="*/ 150 w 192"/>
              <a:gd name="T25" fmla="*/ 83 h 192"/>
              <a:gd name="T26" fmla="*/ 143 w 192"/>
              <a:gd name="T27" fmla="*/ 76 h 192"/>
              <a:gd name="T28" fmla="*/ 146 w 192"/>
              <a:gd name="T29" fmla="*/ 91 h 192"/>
              <a:gd name="T30" fmla="*/ 63 w 192"/>
              <a:gd name="T31" fmla="*/ 16 h 192"/>
              <a:gd name="T32" fmla="*/ 16 w 192"/>
              <a:gd name="T33" fmla="*/ 129 h 192"/>
              <a:gd name="T34" fmla="*/ 129 w 192"/>
              <a:gd name="T35" fmla="*/ 176 h 192"/>
              <a:gd name="T36" fmla="*/ 176 w 192"/>
              <a:gd name="T37" fmla="*/ 63 h 192"/>
              <a:gd name="T38" fmla="*/ 63 w 192"/>
              <a:gd name="T39" fmla="*/ 16 h 192"/>
              <a:gd name="T40" fmla="*/ 37 w 192"/>
              <a:gd name="T41" fmla="*/ 126 h 192"/>
              <a:gd name="T42" fmla="*/ 42 w 192"/>
              <a:gd name="T43" fmla="*/ 108 h 192"/>
              <a:gd name="T44" fmla="*/ 49 w 192"/>
              <a:gd name="T45" fmla="*/ 108 h 192"/>
              <a:gd name="T46" fmla="*/ 32 w 192"/>
              <a:gd name="T47" fmla="*/ 90 h 192"/>
              <a:gd name="T48" fmla="*/ 52 w 192"/>
              <a:gd name="T49" fmla="*/ 64 h 192"/>
              <a:gd name="T50" fmla="*/ 49 w 192"/>
              <a:gd name="T51" fmla="*/ 82 h 192"/>
              <a:gd name="T52" fmla="*/ 46 w 192"/>
              <a:gd name="T53" fmla="*/ 87 h 192"/>
              <a:gd name="T54" fmla="*/ 58 w 192"/>
              <a:gd name="T55" fmla="*/ 122 h 192"/>
              <a:gd name="T56" fmla="*/ 84 w 192"/>
              <a:gd name="T57" fmla="*/ 78 h 192"/>
              <a:gd name="T58" fmla="*/ 72 w 192"/>
              <a:gd name="T59" fmla="*/ 128 h 192"/>
              <a:gd name="T60" fmla="*/ 63 w 192"/>
              <a:gd name="T61" fmla="*/ 78 h 192"/>
              <a:gd name="T62" fmla="*/ 93 w 192"/>
              <a:gd name="T63" fmla="*/ 64 h 192"/>
              <a:gd name="T64" fmla="*/ 111 w 192"/>
              <a:gd name="T65" fmla="*/ 128 h 192"/>
              <a:gd name="T66" fmla="*/ 100 w 192"/>
              <a:gd name="T67" fmla="*/ 68 h 192"/>
              <a:gd name="T68" fmla="*/ 126 w 192"/>
              <a:gd name="T69" fmla="*/ 78 h 192"/>
              <a:gd name="T70" fmla="*/ 111 w 192"/>
              <a:gd name="T71" fmla="*/ 128 h 192"/>
              <a:gd name="T72" fmla="*/ 148 w 192"/>
              <a:gd name="T73" fmla="*/ 64 h 192"/>
              <a:gd name="T74" fmla="*/ 148 w 192"/>
              <a:gd name="T75" fmla="*/ 103 h 192"/>
              <a:gd name="T76" fmla="*/ 143 w 192"/>
              <a:gd name="T77" fmla="*/ 128 h 192"/>
              <a:gd name="T78" fmla="*/ 132 w 192"/>
              <a:gd name="T79" fmla="*/ 64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92" h="192">
                <a:moveTo>
                  <a:pt x="136" y="0"/>
                </a:moveTo>
                <a:cubicBezTo>
                  <a:pt x="56" y="0"/>
                  <a:pt x="56" y="0"/>
                  <a:pt x="56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136"/>
                  <a:pt x="0" y="136"/>
                  <a:pt x="0" y="136"/>
                </a:cubicBezTo>
                <a:cubicBezTo>
                  <a:pt x="56" y="192"/>
                  <a:pt x="56" y="192"/>
                  <a:pt x="56" y="192"/>
                </a:cubicBezTo>
                <a:cubicBezTo>
                  <a:pt x="136" y="192"/>
                  <a:pt x="136" y="192"/>
                  <a:pt x="136" y="192"/>
                </a:cubicBezTo>
                <a:cubicBezTo>
                  <a:pt x="192" y="136"/>
                  <a:pt x="192" y="136"/>
                  <a:pt x="192" y="136"/>
                </a:cubicBezTo>
                <a:cubicBezTo>
                  <a:pt x="192" y="56"/>
                  <a:pt x="192" y="56"/>
                  <a:pt x="192" y="56"/>
                </a:cubicBezTo>
                <a:lnTo>
                  <a:pt x="136" y="0"/>
                </a:lnTo>
                <a:close/>
                <a:moveTo>
                  <a:pt x="184" y="132"/>
                </a:moveTo>
                <a:cubicBezTo>
                  <a:pt x="132" y="184"/>
                  <a:pt x="132" y="184"/>
                  <a:pt x="132" y="184"/>
                </a:cubicBezTo>
                <a:cubicBezTo>
                  <a:pt x="59" y="184"/>
                  <a:pt x="59" y="184"/>
                  <a:pt x="59" y="184"/>
                </a:cubicBezTo>
                <a:cubicBezTo>
                  <a:pt x="8" y="132"/>
                  <a:pt x="8" y="132"/>
                  <a:pt x="8" y="132"/>
                </a:cubicBezTo>
                <a:cubicBezTo>
                  <a:pt x="8" y="59"/>
                  <a:pt x="8" y="59"/>
                  <a:pt x="8" y="59"/>
                </a:cubicBezTo>
                <a:cubicBezTo>
                  <a:pt x="59" y="8"/>
                  <a:pt x="59" y="8"/>
                  <a:pt x="59" y="8"/>
                </a:cubicBezTo>
                <a:cubicBezTo>
                  <a:pt x="132" y="8"/>
                  <a:pt x="132" y="8"/>
                  <a:pt x="132" y="8"/>
                </a:cubicBezTo>
                <a:cubicBezTo>
                  <a:pt x="184" y="59"/>
                  <a:pt x="184" y="59"/>
                  <a:pt x="184" y="59"/>
                </a:cubicBezTo>
                <a:lnTo>
                  <a:pt x="184" y="132"/>
                </a:lnTo>
                <a:close/>
                <a:moveTo>
                  <a:pt x="111" y="74"/>
                </a:moveTo>
                <a:cubicBezTo>
                  <a:pt x="106" y="73"/>
                  <a:pt x="107" y="89"/>
                  <a:pt x="107" y="89"/>
                </a:cubicBezTo>
                <a:cubicBezTo>
                  <a:pt x="107" y="108"/>
                  <a:pt x="108" y="114"/>
                  <a:pt x="108" y="114"/>
                </a:cubicBezTo>
                <a:cubicBezTo>
                  <a:pt x="108" y="114"/>
                  <a:pt x="108" y="117"/>
                  <a:pt x="111" y="117"/>
                </a:cubicBezTo>
                <a:cubicBezTo>
                  <a:pt x="114" y="117"/>
                  <a:pt x="114" y="114"/>
                  <a:pt x="114" y="114"/>
                </a:cubicBezTo>
                <a:cubicBezTo>
                  <a:pt x="115" y="111"/>
                  <a:pt x="115" y="90"/>
                  <a:pt x="115" y="89"/>
                </a:cubicBezTo>
                <a:cubicBezTo>
                  <a:pt x="115" y="88"/>
                  <a:pt x="116" y="75"/>
                  <a:pt x="111" y="74"/>
                </a:cubicBezTo>
                <a:close/>
                <a:moveTo>
                  <a:pt x="150" y="83"/>
                </a:moveTo>
                <a:cubicBezTo>
                  <a:pt x="150" y="75"/>
                  <a:pt x="146" y="76"/>
                  <a:pt x="146" y="76"/>
                </a:cubicBezTo>
                <a:cubicBezTo>
                  <a:pt x="143" y="76"/>
                  <a:pt x="143" y="76"/>
                  <a:pt x="143" y="76"/>
                </a:cubicBezTo>
                <a:cubicBezTo>
                  <a:pt x="143" y="91"/>
                  <a:pt x="143" y="91"/>
                  <a:pt x="143" y="91"/>
                </a:cubicBezTo>
                <a:cubicBezTo>
                  <a:pt x="146" y="91"/>
                  <a:pt x="146" y="91"/>
                  <a:pt x="146" y="91"/>
                </a:cubicBezTo>
                <a:cubicBezTo>
                  <a:pt x="146" y="91"/>
                  <a:pt x="150" y="91"/>
                  <a:pt x="150" y="83"/>
                </a:cubicBezTo>
                <a:close/>
                <a:moveTo>
                  <a:pt x="63" y="16"/>
                </a:moveTo>
                <a:cubicBezTo>
                  <a:pt x="16" y="63"/>
                  <a:pt x="16" y="63"/>
                  <a:pt x="16" y="63"/>
                </a:cubicBezTo>
                <a:cubicBezTo>
                  <a:pt x="16" y="129"/>
                  <a:pt x="16" y="129"/>
                  <a:pt x="16" y="129"/>
                </a:cubicBezTo>
                <a:cubicBezTo>
                  <a:pt x="63" y="176"/>
                  <a:pt x="63" y="176"/>
                  <a:pt x="63" y="176"/>
                </a:cubicBezTo>
                <a:cubicBezTo>
                  <a:pt x="129" y="176"/>
                  <a:pt x="129" y="176"/>
                  <a:pt x="129" y="176"/>
                </a:cubicBezTo>
                <a:cubicBezTo>
                  <a:pt x="176" y="129"/>
                  <a:pt x="176" y="129"/>
                  <a:pt x="176" y="129"/>
                </a:cubicBezTo>
                <a:cubicBezTo>
                  <a:pt x="176" y="63"/>
                  <a:pt x="176" y="63"/>
                  <a:pt x="176" y="63"/>
                </a:cubicBezTo>
                <a:cubicBezTo>
                  <a:pt x="129" y="16"/>
                  <a:pt x="129" y="16"/>
                  <a:pt x="129" y="16"/>
                </a:cubicBezTo>
                <a:lnTo>
                  <a:pt x="63" y="16"/>
                </a:lnTo>
                <a:close/>
                <a:moveTo>
                  <a:pt x="58" y="122"/>
                </a:moveTo>
                <a:cubicBezTo>
                  <a:pt x="58" y="122"/>
                  <a:pt x="52" y="132"/>
                  <a:pt x="37" y="126"/>
                </a:cubicBezTo>
                <a:cubicBezTo>
                  <a:pt x="37" y="126"/>
                  <a:pt x="30" y="124"/>
                  <a:pt x="30" y="108"/>
                </a:cubicBezTo>
                <a:cubicBezTo>
                  <a:pt x="42" y="108"/>
                  <a:pt x="42" y="108"/>
                  <a:pt x="42" y="108"/>
                </a:cubicBezTo>
                <a:cubicBezTo>
                  <a:pt x="42" y="108"/>
                  <a:pt x="41" y="117"/>
                  <a:pt x="45" y="117"/>
                </a:cubicBezTo>
                <a:cubicBezTo>
                  <a:pt x="50" y="117"/>
                  <a:pt x="50" y="109"/>
                  <a:pt x="49" y="108"/>
                </a:cubicBezTo>
                <a:cubicBezTo>
                  <a:pt x="48" y="106"/>
                  <a:pt x="47" y="104"/>
                  <a:pt x="44" y="103"/>
                </a:cubicBezTo>
                <a:cubicBezTo>
                  <a:pt x="42" y="101"/>
                  <a:pt x="33" y="98"/>
                  <a:pt x="32" y="90"/>
                </a:cubicBezTo>
                <a:cubicBezTo>
                  <a:pt x="30" y="83"/>
                  <a:pt x="30" y="75"/>
                  <a:pt x="34" y="68"/>
                </a:cubicBezTo>
                <a:cubicBezTo>
                  <a:pt x="38" y="62"/>
                  <a:pt x="49" y="63"/>
                  <a:pt x="52" y="64"/>
                </a:cubicBezTo>
                <a:cubicBezTo>
                  <a:pt x="52" y="64"/>
                  <a:pt x="61" y="66"/>
                  <a:pt x="60" y="82"/>
                </a:cubicBezTo>
                <a:cubicBezTo>
                  <a:pt x="49" y="82"/>
                  <a:pt x="49" y="82"/>
                  <a:pt x="49" y="82"/>
                </a:cubicBezTo>
                <a:cubicBezTo>
                  <a:pt x="49" y="82"/>
                  <a:pt x="50" y="74"/>
                  <a:pt x="46" y="74"/>
                </a:cubicBezTo>
                <a:cubicBezTo>
                  <a:pt x="42" y="74"/>
                  <a:pt x="40" y="82"/>
                  <a:pt x="46" y="87"/>
                </a:cubicBezTo>
                <a:cubicBezTo>
                  <a:pt x="46" y="87"/>
                  <a:pt x="55" y="91"/>
                  <a:pt x="58" y="96"/>
                </a:cubicBezTo>
                <a:cubicBezTo>
                  <a:pt x="61" y="101"/>
                  <a:pt x="64" y="111"/>
                  <a:pt x="58" y="122"/>
                </a:cubicBezTo>
                <a:close/>
                <a:moveTo>
                  <a:pt x="93" y="78"/>
                </a:moveTo>
                <a:cubicBezTo>
                  <a:pt x="84" y="78"/>
                  <a:pt x="84" y="78"/>
                  <a:pt x="84" y="78"/>
                </a:cubicBezTo>
                <a:cubicBezTo>
                  <a:pt x="84" y="128"/>
                  <a:pt x="84" y="128"/>
                  <a:pt x="84" y="128"/>
                </a:cubicBezTo>
                <a:cubicBezTo>
                  <a:pt x="72" y="128"/>
                  <a:pt x="72" y="128"/>
                  <a:pt x="72" y="128"/>
                </a:cubicBezTo>
                <a:cubicBezTo>
                  <a:pt x="72" y="78"/>
                  <a:pt x="72" y="78"/>
                  <a:pt x="72" y="78"/>
                </a:cubicBezTo>
                <a:cubicBezTo>
                  <a:pt x="63" y="78"/>
                  <a:pt x="63" y="78"/>
                  <a:pt x="63" y="78"/>
                </a:cubicBezTo>
                <a:cubicBezTo>
                  <a:pt x="63" y="64"/>
                  <a:pt x="63" y="64"/>
                  <a:pt x="63" y="64"/>
                </a:cubicBezTo>
                <a:cubicBezTo>
                  <a:pt x="93" y="64"/>
                  <a:pt x="93" y="64"/>
                  <a:pt x="93" y="64"/>
                </a:cubicBezTo>
                <a:lnTo>
                  <a:pt x="93" y="78"/>
                </a:lnTo>
                <a:close/>
                <a:moveTo>
                  <a:pt x="111" y="128"/>
                </a:moveTo>
                <a:cubicBezTo>
                  <a:pt x="94" y="128"/>
                  <a:pt x="96" y="109"/>
                  <a:pt x="95" y="104"/>
                </a:cubicBezTo>
                <a:cubicBezTo>
                  <a:pt x="95" y="104"/>
                  <a:pt x="93" y="76"/>
                  <a:pt x="100" y="68"/>
                </a:cubicBezTo>
                <a:cubicBezTo>
                  <a:pt x="100" y="68"/>
                  <a:pt x="103" y="63"/>
                  <a:pt x="111" y="63"/>
                </a:cubicBezTo>
                <a:cubicBezTo>
                  <a:pt x="111" y="63"/>
                  <a:pt x="123" y="62"/>
                  <a:pt x="126" y="78"/>
                </a:cubicBezTo>
                <a:cubicBezTo>
                  <a:pt x="128" y="94"/>
                  <a:pt x="127" y="105"/>
                  <a:pt x="127" y="105"/>
                </a:cubicBezTo>
                <a:cubicBezTo>
                  <a:pt x="127" y="105"/>
                  <a:pt x="127" y="128"/>
                  <a:pt x="111" y="128"/>
                </a:cubicBezTo>
                <a:close/>
                <a:moveTo>
                  <a:pt x="132" y="64"/>
                </a:moveTo>
                <a:cubicBezTo>
                  <a:pt x="132" y="64"/>
                  <a:pt x="147" y="64"/>
                  <a:pt x="148" y="64"/>
                </a:cubicBezTo>
                <a:cubicBezTo>
                  <a:pt x="149" y="64"/>
                  <a:pt x="162" y="62"/>
                  <a:pt x="162" y="83"/>
                </a:cubicBezTo>
                <a:cubicBezTo>
                  <a:pt x="162" y="104"/>
                  <a:pt x="148" y="103"/>
                  <a:pt x="148" y="103"/>
                </a:cubicBezTo>
                <a:cubicBezTo>
                  <a:pt x="143" y="103"/>
                  <a:pt x="143" y="103"/>
                  <a:pt x="143" y="103"/>
                </a:cubicBezTo>
                <a:cubicBezTo>
                  <a:pt x="143" y="128"/>
                  <a:pt x="143" y="128"/>
                  <a:pt x="143" y="128"/>
                </a:cubicBezTo>
                <a:cubicBezTo>
                  <a:pt x="132" y="128"/>
                  <a:pt x="132" y="128"/>
                  <a:pt x="132" y="128"/>
                </a:cubicBezTo>
                <a:lnTo>
                  <a:pt x="132" y="64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33" name="Рисунок 27">
            <a:extLst>
              <a:ext uri="{FF2B5EF4-FFF2-40B4-BE49-F238E27FC236}">
                <a16:creationId xmlns:a16="http://schemas.microsoft.com/office/drawing/2014/main" id="{80C53CC3-0E6C-4E7A-8430-83FB663C2A5F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8447070" y="1016011"/>
            <a:ext cx="601867" cy="757523"/>
          </a:xfrm>
          <a:custGeom>
            <a:avLst/>
            <a:gdLst>
              <a:gd name="connsiteX0" fmla="*/ 162973 w 378097"/>
              <a:gd name="connsiteY0" fmla="*/ 78227 h 475881"/>
              <a:gd name="connsiteX1" fmla="*/ 162973 w 378097"/>
              <a:gd name="connsiteY1" fmla="*/ 130378 h 475881"/>
              <a:gd name="connsiteX2" fmla="*/ 162973 w 378097"/>
              <a:gd name="connsiteY2" fmla="*/ 189944 h 475881"/>
              <a:gd name="connsiteX3" fmla="*/ 162973 w 378097"/>
              <a:gd name="connsiteY3" fmla="*/ 216216 h 475881"/>
              <a:gd name="connsiteX4" fmla="*/ 162973 w 378097"/>
              <a:gd name="connsiteY4" fmla="*/ 234681 h 475881"/>
              <a:gd name="connsiteX5" fmla="*/ 176011 w 378097"/>
              <a:gd name="connsiteY5" fmla="*/ 247719 h 475881"/>
              <a:gd name="connsiteX6" fmla="*/ 189049 w 378097"/>
              <a:gd name="connsiteY6" fmla="*/ 234681 h 475881"/>
              <a:gd name="connsiteX7" fmla="*/ 189049 w 378097"/>
              <a:gd name="connsiteY7" fmla="*/ 222778 h 475881"/>
              <a:gd name="connsiteX8" fmla="*/ 189049 w 378097"/>
              <a:gd name="connsiteY8" fmla="*/ 195262 h 475881"/>
              <a:gd name="connsiteX9" fmla="*/ 189049 w 378097"/>
              <a:gd name="connsiteY9" fmla="*/ 149935 h 475881"/>
              <a:gd name="connsiteX10" fmla="*/ 189049 w 378097"/>
              <a:gd name="connsiteY10" fmla="*/ 130378 h 475881"/>
              <a:gd name="connsiteX11" fmla="*/ 189049 w 378097"/>
              <a:gd name="connsiteY11" fmla="*/ 78227 h 475881"/>
              <a:gd name="connsiteX12" fmla="*/ 202086 w 378097"/>
              <a:gd name="connsiteY12" fmla="*/ 65189 h 475881"/>
              <a:gd name="connsiteX13" fmla="*/ 215124 w 378097"/>
              <a:gd name="connsiteY13" fmla="*/ 78227 h 475881"/>
              <a:gd name="connsiteX14" fmla="*/ 215124 w 378097"/>
              <a:gd name="connsiteY14" fmla="*/ 143416 h 475881"/>
              <a:gd name="connsiteX15" fmla="*/ 215124 w 378097"/>
              <a:gd name="connsiteY15" fmla="*/ 149935 h 475881"/>
              <a:gd name="connsiteX16" fmla="*/ 215124 w 378097"/>
              <a:gd name="connsiteY16" fmla="*/ 156454 h 475881"/>
              <a:gd name="connsiteX17" fmla="*/ 215124 w 378097"/>
              <a:gd name="connsiteY17" fmla="*/ 205966 h 475881"/>
              <a:gd name="connsiteX18" fmla="*/ 215124 w 378097"/>
              <a:gd name="connsiteY18" fmla="*/ 236418 h 475881"/>
              <a:gd name="connsiteX19" fmla="*/ 215124 w 378097"/>
              <a:gd name="connsiteY19" fmla="*/ 247719 h 475881"/>
              <a:gd name="connsiteX20" fmla="*/ 228162 w 378097"/>
              <a:gd name="connsiteY20" fmla="*/ 260757 h 475881"/>
              <a:gd name="connsiteX21" fmla="*/ 241200 w 378097"/>
              <a:gd name="connsiteY21" fmla="*/ 247719 h 475881"/>
              <a:gd name="connsiteX22" fmla="*/ 241200 w 378097"/>
              <a:gd name="connsiteY22" fmla="*/ 182530 h 475881"/>
              <a:gd name="connsiteX23" fmla="*/ 241200 w 378097"/>
              <a:gd name="connsiteY23" fmla="*/ 156454 h 475881"/>
              <a:gd name="connsiteX24" fmla="*/ 241200 w 378097"/>
              <a:gd name="connsiteY24" fmla="*/ 143416 h 475881"/>
              <a:gd name="connsiteX25" fmla="*/ 254238 w 378097"/>
              <a:gd name="connsiteY25" fmla="*/ 130378 h 475881"/>
              <a:gd name="connsiteX26" fmla="*/ 267276 w 378097"/>
              <a:gd name="connsiteY26" fmla="*/ 143416 h 475881"/>
              <a:gd name="connsiteX27" fmla="*/ 267276 w 378097"/>
              <a:gd name="connsiteY27" fmla="*/ 182530 h 475881"/>
              <a:gd name="connsiteX28" fmla="*/ 267276 w 378097"/>
              <a:gd name="connsiteY28" fmla="*/ 219083 h 475881"/>
              <a:gd name="connsiteX29" fmla="*/ 269193 w 378097"/>
              <a:gd name="connsiteY29" fmla="*/ 224109 h 475881"/>
              <a:gd name="connsiteX30" fmla="*/ 269661 w 378097"/>
              <a:gd name="connsiteY30" fmla="*/ 224903 h 475881"/>
              <a:gd name="connsiteX31" fmla="*/ 281187 w 378097"/>
              <a:gd name="connsiteY31" fmla="*/ 244865 h 475881"/>
              <a:gd name="connsiteX32" fmla="*/ 293351 w 378097"/>
              <a:gd name="connsiteY32" fmla="*/ 241605 h 475881"/>
              <a:gd name="connsiteX33" fmla="*/ 293351 w 378097"/>
              <a:gd name="connsiteY33" fmla="*/ 143416 h 475881"/>
              <a:gd name="connsiteX34" fmla="*/ 254238 w 378097"/>
              <a:gd name="connsiteY34" fmla="*/ 104303 h 475881"/>
              <a:gd name="connsiteX35" fmla="*/ 250173 w 378097"/>
              <a:gd name="connsiteY35" fmla="*/ 104511 h 475881"/>
              <a:gd name="connsiteX36" fmla="*/ 241200 w 378097"/>
              <a:gd name="connsiteY36" fmla="*/ 97310 h 475881"/>
              <a:gd name="connsiteX37" fmla="*/ 241200 w 378097"/>
              <a:gd name="connsiteY37" fmla="*/ 78227 h 475881"/>
              <a:gd name="connsiteX38" fmla="*/ 202086 w 378097"/>
              <a:gd name="connsiteY38" fmla="*/ 39114 h 475881"/>
              <a:gd name="connsiteX39" fmla="*/ 197784 w 378097"/>
              <a:gd name="connsiteY39" fmla="*/ 39347 h 475881"/>
              <a:gd name="connsiteX40" fmla="*/ 187878 w 378097"/>
              <a:gd name="connsiteY40" fmla="*/ 32441 h 475881"/>
              <a:gd name="connsiteX41" fmla="*/ 146676 w 378097"/>
              <a:gd name="connsiteY41" fmla="*/ 0 h 475881"/>
              <a:gd name="connsiteX42" fmla="*/ 104303 w 378097"/>
              <a:gd name="connsiteY42" fmla="*/ 42373 h 475881"/>
              <a:gd name="connsiteX43" fmla="*/ 99020 w 378097"/>
              <a:gd name="connsiteY43" fmla="*/ 46401 h 475881"/>
              <a:gd name="connsiteX44" fmla="*/ 91265 w 378097"/>
              <a:gd name="connsiteY44" fmla="*/ 45632 h 475881"/>
              <a:gd name="connsiteX45" fmla="*/ 52151 w 378097"/>
              <a:gd name="connsiteY45" fmla="*/ 84746 h 475881"/>
              <a:gd name="connsiteX46" fmla="*/ 52151 w 378097"/>
              <a:gd name="connsiteY46" fmla="*/ 162499 h 475881"/>
              <a:gd name="connsiteX47" fmla="*/ 43179 w 378097"/>
              <a:gd name="connsiteY47" fmla="*/ 169701 h 475881"/>
              <a:gd name="connsiteX48" fmla="*/ 39113 w 378097"/>
              <a:gd name="connsiteY48" fmla="*/ 169492 h 475881"/>
              <a:gd name="connsiteX49" fmla="*/ 0 w 378097"/>
              <a:gd name="connsiteY49" fmla="*/ 208605 h 475881"/>
              <a:gd name="connsiteX50" fmla="*/ 0 w 378097"/>
              <a:gd name="connsiteY50" fmla="*/ 325946 h 475881"/>
              <a:gd name="connsiteX51" fmla="*/ 139 w 378097"/>
              <a:gd name="connsiteY51" fmla="*/ 329272 h 475881"/>
              <a:gd name="connsiteX52" fmla="*/ 0 w 378097"/>
              <a:gd name="connsiteY52" fmla="*/ 335724 h 475881"/>
              <a:gd name="connsiteX53" fmla="*/ 109187 w 378097"/>
              <a:gd name="connsiteY53" fmla="*/ 477566 h 475881"/>
              <a:gd name="connsiteX54" fmla="*/ 114409 w 378097"/>
              <a:gd name="connsiteY54" fmla="*/ 474251 h 475881"/>
              <a:gd name="connsiteX55" fmla="*/ 121135 w 378097"/>
              <a:gd name="connsiteY55" fmla="*/ 462601 h 475881"/>
              <a:gd name="connsiteX56" fmla="*/ 116681 w 378097"/>
              <a:gd name="connsiteY56" fmla="*/ 452565 h 475881"/>
              <a:gd name="connsiteX57" fmla="*/ 29369 w 378097"/>
              <a:gd name="connsiteY57" fmla="*/ 363836 h 475881"/>
              <a:gd name="connsiteX58" fmla="*/ 26119 w 378097"/>
              <a:gd name="connsiteY58" fmla="*/ 339005 h 475881"/>
              <a:gd name="connsiteX59" fmla="*/ 26098 w 378097"/>
              <a:gd name="connsiteY59" fmla="*/ 338984 h 475881"/>
              <a:gd name="connsiteX60" fmla="*/ 26076 w 378097"/>
              <a:gd name="connsiteY60" fmla="*/ 338962 h 475881"/>
              <a:gd name="connsiteX61" fmla="*/ 26076 w 378097"/>
              <a:gd name="connsiteY61" fmla="*/ 335724 h 475881"/>
              <a:gd name="connsiteX62" fmla="*/ 26076 w 378097"/>
              <a:gd name="connsiteY62" fmla="*/ 252218 h 475881"/>
              <a:gd name="connsiteX63" fmla="*/ 26076 w 378097"/>
              <a:gd name="connsiteY63" fmla="*/ 221643 h 475881"/>
              <a:gd name="connsiteX64" fmla="*/ 26076 w 378097"/>
              <a:gd name="connsiteY64" fmla="*/ 208605 h 475881"/>
              <a:gd name="connsiteX65" fmla="*/ 39113 w 378097"/>
              <a:gd name="connsiteY65" fmla="*/ 195568 h 475881"/>
              <a:gd name="connsiteX66" fmla="*/ 52151 w 378097"/>
              <a:gd name="connsiteY66" fmla="*/ 208605 h 475881"/>
              <a:gd name="connsiteX67" fmla="*/ 52151 w 378097"/>
              <a:gd name="connsiteY67" fmla="*/ 215124 h 475881"/>
              <a:gd name="connsiteX68" fmla="*/ 52151 w 378097"/>
              <a:gd name="connsiteY68" fmla="*/ 221643 h 475881"/>
              <a:gd name="connsiteX69" fmla="*/ 52151 w 378097"/>
              <a:gd name="connsiteY69" fmla="*/ 223564 h 475881"/>
              <a:gd name="connsiteX70" fmla="*/ 52151 w 378097"/>
              <a:gd name="connsiteY70" fmla="*/ 260820 h 475881"/>
              <a:gd name="connsiteX71" fmla="*/ 52151 w 378097"/>
              <a:gd name="connsiteY71" fmla="*/ 319427 h 475881"/>
              <a:gd name="connsiteX72" fmla="*/ 65189 w 378097"/>
              <a:gd name="connsiteY72" fmla="*/ 332465 h 475881"/>
              <a:gd name="connsiteX73" fmla="*/ 78227 w 378097"/>
              <a:gd name="connsiteY73" fmla="*/ 319427 h 475881"/>
              <a:gd name="connsiteX74" fmla="*/ 78227 w 378097"/>
              <a:gd name="connsiteY74" fmla="*/ 236418 h 475881"/>
              <a:gd name="connsiteX75" fmla="*/ 78227 w 378097"/>
              <a:gd name="connsiteY75" fmla="*/ 215124 h 475881"/>
              <a:gd name="connsiteX76" fmla="*/ 78227 w 378097"/>
              <a:gd name="connsiteY76" fmla="*/ 205966 h 475881"/>
              <a:gd name="connsiteX77" fmla="*/ 78227 w 378097"/>
              <a:gd name="connsiteY77" fmla="*/ 176011 h 475881"/>
              <a:gd name="connsiteX78" fmla="*/ 78227 w 378097"/>
              <a:gd name="connsiteY78" fmla="*/ 84746 h 475881"/>
              <a:gd name="connsiteX79" fmla="*/ 91265 w 378097"/>
              <a:gd name="connsiteY79" fmla="*/ 71708 h 475881"/>
              <a:gd name="connsiteX80" fmla="*/ 104303 w 378097"/>
              <a:gd name="connsiteY80" fmla="*/ 84746 h 475881"/>
              <a:gd name="connsiteX81" fmla="*/ 104303 w 378097"/>
              <a:gd name="connsiteY81" fmla="*/ 130378 h 475881"/>
              <a:gd name="connsiteX82" fmla="*/ 104303 w 378097"/>
              <a:gd name="connsiteY82" fmla="*/ 176011 h 475881"/>
              <a:gd name="connsiteX83" fmla="*/ 104303 w 378097"/>
              <a:gd name="connsiteY83" fmla="*/ 195262 h 475881"/>
              <a:gd name="connsiteX84" fmla="*/ 104303 w 378097"/>
              <a:gd name="connsiteY84" fmla="*/ 222778 h 475881"/>
              <a:gd name="connsiteX85" fmla="*/ 104303 w 378097"/>
              <a:gd name="connsiteY85" fmla="*/ 234681 h 475881"/>
              <a:gd name="connsiteX86" fmla="*/ 117340 w 378097"/>
              <a:gd name="connsiteY86" fmla="*/ 247719 h 475881"/>
              <a:gd name="connsiteX87" fmla="*/ 130378 w 378097"/>
              <a:gd name="connsiteY87" fmla="*/ 234681 h 475881"/>
              <a:gd name="connsiteX88" fmla="*/ 130378 w 378097"/>
              <a:gd name="connsiteY88" fmla="*/ 216216 h 475881"/>
              <a:gd name="connsiteX89" fmla="*/ 130378 w 378097"/>
              <a:gd name="connsiteY89" fmla="*/ 189944 h 475881"/>
              <a:gd name="connsiteX90" fmla="*/ 130378 w 378097"/>
              <a:gd name="connsiteY90" fmla="*/ 130378 h 475881"/>
              <a:gd name="connsiteX91" fmla="*/ 130378 w 378097"/>
              <a:gd name="connsiteY91" fmla="*/ 84746 h 475881"/>
              <a:gd name="connsiteX92" fmla="*/ 130378 w 378097"/>
              <a:gd name="connsiteY92" fmla="*/ 42373 h 475881"/>
              <a:gd name="connsiteX93" fmla="*/ 146676 w 378097"/>
              <a:gd name="connsiteY93" fmla="*/ 26076 h 475881"/>
              <a:gd name="connsiteX94" fmla="*/ 162973 w 378097"/>
              <a:gd name="connsiteY94" fmla="*/ 42373 h 475881"/>
              <a:gd name="connsiteX95" fmla="*/ 162973 w 378097"/>
              <a:gd name="connsiteY95" fmla="*/ 78227 h 475881"/>
              <a:gd name="connsiteX96" fmla="*/ 264016 w 378097"/>
              <a:gd name="connsiteY96" fmla="*/ 296864 h 475881"/>
              <a:gd name="connsiteX97" fmla="*/ 180331 w 378097"/>
              <a:gd name="connsiteY97" fmla="*/ 454695 h 475881"/>
              <a:gd name="connsiteX98" fmla="*/ 347701 w 378097"/>
              <a:gd name="connsiteY98" fmla="*/ 454695 h 475881"/>
              <a:gd name="connsiteX99" fmla="*/ 264016 w 378097"/>
              <a:gd name="connsiteY99" fmla="*/ 296864 h 475881"/>
              <a:gd name="connsiteX100" fmla="*/ 281294 w 378097"/>
              <a:gd name="connsiteY100" fmla="*/ 273787 h 475881"/>
              <a:gd name="connsiteX101" fmla="*/ 246738 w 378097"/>
              <a:gd name="connsiteY101" fmla="*/ 273787 h 475881"/>
              <a:gd name="connsiteX102" fmla="*/ 152218 w 378097"/>
              <a:gd name="connsiteY102" fmla="*/ 452053 h 475881"/>
              <a:gd name="connsiteX103" fmla="*/ 169496 w 378097"/>
              <a:gd name="connsiteY103" fmla="*/ 480770 h 475881"/>
              <a:gd name="connsiteX104" fmla="*/ 358536 w 378097"/>
              <a:gd name="connsiteY104" fmla="*/ 480770 h 475881"/>
              <a:gd name="connsiteX105" fmla="*/ 375814 w 378097"/>
              <a:gd name="connsiteY105" fmla="*/ 452053 h 475881"/>
              <a:gd name="connsiteX106" fmla="*/ 281294 w 378097"/>
              <a:gd name="connsiteY106" fmla="*/ 273787 h 475881"/>
              <a:gd name="connsiteX107" fmla="*/ 262386 w 378097"/>
              <a:gd name="connsiteY107" fmla="*/ 409597 h 475881"/>
              <a:gd name="connsiteX108" fmla="*/ 265747 w 378097"/>
              <a:gd name="connsiteY108" fmla="*/ 409597 h 475881"/>
              <a:gd name="connsiteX109" fmla="*/ 268880 w 378097"/>
              <a:gd name="connsiteY109" fmla="*/ 388513 h 475881"/>
              <a:gd name="connsiteX110" fmla="*/ 272929 w 378097"/>
              <a:gd name="connsiteY110" fmla="*/ 371859 h 475881"/>
              <a:gd name="connsiteX111" fmla="*/ 276748 w 378097"/>
              <a:gd name="connsiteY111" fmla="*/ 350162 h 475881"/>
              <a:gd name="connsiteX112" fmla="*/ 273081 w 378097"/>
              <a:gd name="connsiteY112" fmla="*/ 340996 h 475881"/>
              <a:gd name="connsiteX113" fmla="*/ 263991 w 378097"/>
              <a:gd name="connsiteY113" fmla="*/ 337329 h 475881"/>
              <a:gd name="connsiteX114" fmla="*/ 254823 w 378097"/>
              <a:gd name="connsiteY114" fmla="*/ 340919 h 475881"/>
              <a:gd name="connsiteX115" fmla="*/ 251309 w 378097"/>
              <a:gd name="connsiteY115" fmla="*/ 350392 h 475881"/>
              <a:gd name="connsiteX116" fmla="*/ 254900 w 378097"/>
              <a:gd name="connsiteY116" fmla="*/ 371859 h 475881"/>
              <a:gd name="connsiteX117" fmla="*/ 258872 w 378097"/>
              <a:gd name="connsiteY117" fmla="*/ 388513 h 475881"/>
              <a:gd name="connsiteX118" fmla="*/ 262386 w 378097"/>
              <a:gd name="connsiteY118" fmla="*/ 409597 h 475881"/>
              <a:gd name="connsiteX119" fmla="*/ 276519 w 378097"/>
              <a:gd name="connsiteY119" fmla="*/ 432974 h 475881"/>
              <a:gd name="connsiteX120" fmla="*/ 272852 w 378097"/>
              <a:gd name="connsiteY120" fmla="*/ 424188 h 475881"/>
              <a:gd name="connsiteX121" fmla="*/ 264143 w 378097"/>
              <a:gd name="connsiteY121" fmla="*/ 420521 h 475881"/>
              <a:gd name="connsiteX122" fmla="*/ 255358 w 378097"/>
              <a:gd name="connsiteY122" fmla="*/ 424188 h 475881"/>
              <a:gd name="connsiteX123" fmla="*/ 251768 w 378097"/>
              <a:gd name="connsiteY123" fmla="*/ 432974 h 475881"/>
              <a:gd name="connsiteX124" fmla="*/ 255358 w 378097"/>
              <a:gd name="connsiteY124" fmla="*/ 441758 h 475881"/>
              <a:gd name="connsiteX125" fmla="*/ 264143 w 378097"/>
              <a:gd name="connsiteY125" fmla="*/ 445349 h 475881"/>
              <a:gd name="connsiteX126" fmla="*/ 272852 w 378097"/>
              <a:gd name="connsiteY126" fmla="*/ 441758 h 475881"/>
              <a:gd name="connsiteX127" fmla="*/ 276519 w 378097"/>
              <a:gd name="connsiteY127" fmla="*/ 432974 h 475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378097" h="475881">
                <a:moveTo>
                  <a:pt x="162973" y="78227"/>
                </a:moveTo>
                <a:lnTo>
                  <a:pt x="162973" y="130378"/>
                </a:lnTo>
                <a:lnTo>
                  <a:pt x="162973" y="189944"/>
                </a:lnTo>
                <a:lnTo>
                  <a:pt x="162973" y="216216"/>
                </a:lnTo>
                <a:lnTo>
                  <a:pt x="162973" y="234681"/>
                </a:lnTo>
                <a:cubicBezTo>
                  <a:pt x="162973" y="241882"/>
                  <a:pt x="168810" y="247719"/>
                  <a:pt x="176011" y="247719"/>
                </a:cubicBezTo>
                <a:cubicBezTo>
                  <a:pt x="183212" y="247719"/>
                  <a:pt x="189049" y="241882"/>
                  <a:pt x="189049" y="234681"/>
                </a:cubicBezTo>
                <a:lnTo>
                  <a:pt x="189049" y="222778"/>
                </a:lnTo>
                <a:lnTo>
                  <a:pt x="189049" y="195262"/>
                </a:lnTo>
                <a:lnTo>
                  <a:pt x="189049" y="149935"/>
                </a:lnTo>
                <a:lnTo>
                  <a:pt x="189049" y="130378"/>
                </a:lnTo>
                <a:lnTo>
                  <a:pt x="189049" y="78227"/>
                </a:lnTo>
                <a:cubicBezTo>
                  <a:pt x="189049" y="71026"/>
                  <a:pt x="194886" y="65189"/>
                  <a:pt x="202086" y="65189"/>
                </a:cubicBezTo>
                <a:cubicBezTo>
                  <a:pt x="209287" y="65189"/>
                  <a:pt x="215124" y="71026"/>
                  <a:pt x="215124" y="78227"/>
                </a:cubicBezTo>
                <a:lnTo>
                  <a:pt x="215124" y="143416"/>
                </a:lnTo>
                <a:lnTo>
                  <a:pt x="215124" y="149935"/>
                </a:lnTo>
                <a:lnTo>
                  <a:pt x="215124" y="156454"/>
                </a:lnTo>
                <a:lnTo>
                  <a:pt x="215124" y="205966"/>
                </a:lnTo>
                <a:lnTo>
                  <a:pt x="215124" y="236418"/>
                </a:lnTo>
                <a:lnTo>
                  <a:pt x="215124" y="247719"/>
                </a:lnTo>
                <a:cubicBezTo>
                  <a:pt x="215124" y="254920"/>
                  <a:pt x="220961" y="260757"/>
                  <a:pt x="228162" y="260757"/>
                </a:cubicBezTo>
                <a:cubicBezTo>
                  <a:pt x="235363" y="260757"/>
                  <a:pt x="241200" y="254920"/>
                  <a:pt x="241200" y="247719"/>
                </a:cubicBezTo>
                <a:lnTo>
                  <a:pt x="241200" y="182530"/>
                </a:lnTo>
                <a:lnTo>
                  <a:pt x="241200" y="156454"/>
                </a:lnTo>
                <a:lnTo>
                  <a:pt x="241200" y="143416"/>
                </a:lnTo>
                <a:cubicBezTo>
                  <a:pt x="241200" y="136215"/>
                  <a:pt x="247037" y="130378"/>
                  <a:pt x="254238" y="130378"/>
                </a:cubicBezTo>
                <a:cubicBezTo>
                  <a:pt x="261438" y="130378"/>
                  <a:pt x="267276" y="136215"/>
                  <a:pt x="267276" y="143416"/>
                </a:cubicBezTo>
                <a:lnTo>
                  <a:pt x="267276" y="182530"/>
                </a:lnTo>
                <a:lnTo>
                  <a:pt x="267276" y="219083"/>
                </a:lnTo>
                <a:cubicBezTo>
                  <a:pt x="267276" y="220896"/>
                  <a:pt x="268249" y="222527"/>
                  <a:pt x="269193" y="224109"/>
                </a:cubicBezTo>
                <a:cubicBezTo>
                  <a:pt x="269352" y="224375"/>
                  <a:pt x="269510" y="224639"/>
                  <a:pt x="269661" y="224903"/>
                </a:cubicBezTo>
                <a:lnTo>
                  <a:pt x="281187" y="244865"/>
                </a:lnTo>
                <a:cubicBezTo>
                  <a:pt x="284521" y="250641"/>
                  <a:pt x="293351" y="248275"/>
                  <a:pt x="293351" y="241605"/>
                </a:cubicBezTo>
                <a:lnTo>
                  <a:pt x="293351" y="143416"/>
                </a:lnTo>
                <a:cubicBezTo>
                  <a:pt x="293351" y="121814"/>
                  <a:pt x="275839" y="104303"/>
                  <a:pt x="254238" y="104303"/>
                </a:cubicBezTo>
                <a:cubicBezTo>
                  <a:pt x="252865" y="104303"/>
                  <a:pt x="251509" y="104373"/>
                  <a:pt x="250173" y="104511"/>
                </a:cubicBezTo>
                <a:cubicBezTo>
                  <a:pt x="245697" y="104974"/>
                  <a:pt x="241200" y="101809"/>
                  <a:pt x="241200" y="97310"/>
                </a:cubicBezTo>
                <a:lnTo>
                  <a:pt x="241200" y="78227"/>
                </a:lnTo>
                <a:cubicBezTo>
                  <a:pt x="241200" y="56625"/>
                  <a:pt x="223688" y="39114"/>
                  <a:pt x="202086" y="39114"/>
                </a:cubicBezTo>
                <a:cubicBezTo>
                  <a:pt x="200632" y="39114"/>
                  <a:pt x="199197" y="39193"/>
                  <a:pt x="197784" y="39347"/>
                </a:cubicBezTo>
                <a:cubicBezTo>
                  <a:pt x="193375" y="39830"/>
                  <a:pt x="188914" y="36753"/>
                  <a:pt x="187878" y="32441"/>
                </a:cubicBezTo>
                <a:cubicBezTo>
                  <a:pt x="183408" y="13831"/>
                  <a:pt x="166657" y="0"/>
                  <a:pt x="146676" y="0"/>
                </a:cubicBezTo>
                <a:cubicBezTo>
                  <a:pt x="123273" y="0"/>
                  <a:pt x="104303" y="18971"/>
                  <a:pt x="104303" y="42373"/>
                </a:cubicBezTo>
                <a:cubicBezTo>
                  <a:pt x="104303" y="45050"/>
                  <a:pt x="101644" y="46929"/>
                  <a:pt x="99020" y="46401"/>
                </a:cubicBezTo>
                <a:cubicBezTo>
                  <a:pt x="96513" y="45897"/>
                  <a:pt x="93920" y="45632"/>
                  <a:pt x="91265" y="45632"/>
                </a:cubicBezTo>
                <a:cubicBezTo>
                  <a:pt x="69663" y="45632"/>
                  <a:pt x="52151" y="63144"/>
                  <a:pt x="52151" y="84746"/>
                </a:cubicBezTo>
                <a:lnTo>
                  <a:pt x="52151" y="162499"/>
                </a:lnTo>
                <a:cubicBezTo>
                  <a:pt x="52151" y="166998"/>
                  <a:pt x="47654" y="170163"/>
                  <a:pt x="43179" y="169701"/>
                </a:cubicBezTo>
                <a:cubicBezTo>
                  <a:pt x="41842" y="169562"/>
                  <a:pt x="40486" y="169492"/>
                  <a:pt x="39113" y="169492"/>
                </a:cubicBezTo>
                <a:cubicBezTo>
                  <a:pt x="17512" y="169492"/>
                  <a:pt x="0" y="187004"/>
                  <a:pt x="0" y="208605"/>
                </a:cubicBezTo>
                <a:lnTo>
                  <a:pt x="0" y="325946"/>
                </a:lnTo>
                <a:cubicBezTo>
                  <a:pt x="0" y="327066"/>
                  <a:pt x="47" y="328175"/>
                  <a:pt x="139" y="329272"/>
                </a:cubicBezTo>
                <a:cubicBezTo>
                  <a:pt x="47" y="331411"/>
                  <a:pt x="0" y="333562"/>
                  <a:pt x="0" y="335724"/>
                </a:cubicBezTo>
                <a:cubicBezTo>
                  <a:pt x="0" y="403774"/>
                  <a:pt x="46341" y="461000"/>
                  <a:pt x="109187" y="477566"/>
                </a:cubicBezTo>
                <a:cubicBezTo>
                  <a:pt x="111279" y="478117"/>
                  <a:pt x="113328" y="476124"/>
                  <a:pt x="114409" y="474251"/>
                </a:cubicBezTo>
                <a:lnTo>
                  <a:pt x="121135" y="462601"/>
                </a:lnTo>
                <a:cubicBezTo>
                  <a:pt x="123400" y="458679"/>
                  <a:pt x="121069" y="453688"/>
                  <a:pt x="116681" y="452565"/>
                </a:cubicBezTo>
                <a:cubicBezTo>
                  <a:pt x="73550" y="441525"/>
                  <a:pt x="39731" y="407234"/>
                  <a:pt x="29369" y="363836"/>
                </a:cubicBezTo>
                <a:cubicBezTo>
                  <a:pt x="27460" y="355838"/>
                  <a:pt x="26347" y="347532"/>
                  <a:pt x="26119" y="339005"/>
                </a:cubicBezTo>
                <a:cubicBezTo>
                  <a:pt x="26119" y="338994"/>
                  <a:pt x="26109" y="338984"/>
                  <a:pt x="26098" y="338984"/>
                </a:cubicBezTo>
                <a:cubicBezTo>
                  <a:pt x="26085" y="338984"/>
                  <a:pt x="26076" y="338974"/>
                  <a:pt x="26076" y="338962"/>
                </a:cubicBezTo>
                <a:lnTo>
                  <a:pt x="26076" y="335724"/>
                </a:lnTo>
                <a:lnTo>
                  <a:pt x="26076" y="252218"/>
                </a:lnTo>
                <a:lnTo>
                  <a:pt x="26076" y="221643"/>
                </a:lnTo>
                <a:lnTo>
                  <a:pt x="26076" y="208605"/>
                </a:lnTo>
                <a:cubicBezTo>
                  <a:pt x="26076" y="201405"/>
                  <a:pt x="31913" y="195568"/>
                  <a:pt x="39113" y="195568"/>
                </a:cubicBezTo>
                <a:cubicBezTo>
                  <a:pt x="46314" y="195568"/>
                  <a:pt x="52151" y="201405"/>
                  <a:pt x="52151" y="208605"/>
                </a:cubicBezTo>
                <a:lnTo>
                  <a:pt x="52151" y="215124"/>
                </a:lnTo>
                <a:lnTo>
                  <a:pt x="52151" y="221643"/>
                </a:lnTo>
                <a:lnTo>
                  <a:pt x="52151" y="223564"/>
                </a:lnTo>
                <a:lnTo>
                  <a:pt x="52151" y="260820"/>
                </a:lnTo>
                <a:lnTo>
                  <a:pt x="52151" y="319427"/>
                </a:lnTo>
                <a:cubicBezTo>
                  <a:pt x="52151" y="326628"/>
                  <a:pt x="57989" y="332465"/>
                  <a:pt x="65189" y="332465"/>
                </a:cubicBezTo>
                <a:cubicBezTo>
                  <a:pt x="72390" y="332465"/>
                  <a:pt x="78227" y="326628"/>
                  <a:pt x="78227" y="319427"/>
                </a:cubicBezTo>
                <a:lnTo>
                  <a:pt x="78227" y="236418"/>
                </a:lnTo>
                <a:lnTo>
                  <a:pt x="78227" y="215124"/>
                </a:lnTo>
                <a:lnTo>
                  <a:pt x="78227" y="205966"/>
                </a:lnTo>
                <a:lnTo>
                  <a:pt x="78227" y="176011"/>
                </a:lnTo>
                <a:lnTo>
                  <a:pt x="78227" y="84746"/>
                </a:lnTo>
                <a:cubicBezTo>
                  <a:pt x="78227" y="77545"/>
                  <a:pt x="84064" y="71708"/>
                  <a:pt x="91265" y="71708"/>
                </a:cubicBezTo>
                <a:cubicBezTo>
                  <a:pt x="98466" y="71708"/>
                  <a:pt x="104303" y="77545"/>
                  <a:pt x="104303" y="84746"/>
                </a:cubicBezTo>
                <a:lnTo>
                  <a:pt x="104303" y="130378"/>
                </a:lnTo>
                <a:lnTo>
                  <a:pt x="104303" y="176011"/>
                </a:lnTo>
                <a:lnTo>
                  <a:pt x="104303" y="195262"/>
                </a:lnTo>
                <a:lnTo>
                  <a:pt x="104303" y="222778"/>
                </a:lnTo>
                <a:lnTo>
                  <a:pt x="104303" y="234681"/>
                </a:lnTo>
                <a:cubicBezTo>
                  <a:pt x="104303" y="241882"/>
                  <a:pt x="110140" y="247719"/>
                  <a:pt x="117340" y="247719"/>
                </a:cubicBezTo>
                <a:cubicBezTo>
                  <a:pt x="124541" y="247719"/>
                  <a:pt x="130378" y="241882"/>
                  <a:pt x="130378" y="234681"/>
                </a:cubicBezTo>
                <a:lnTo>
                  <a:pt x="130378" y="216216"/>
                </a:lnTo>
                <a:lnTo>
                  <a:pt x="130378" y="189944"/>
                </a:lnTo>
                <a:lnTo>
                  <a:pt x="130378" y="130378"/>
                </a:lnTo>
                <a:lnTo>
                  <a:pt x="130378" y="84746"/>
                </a:lnTo>
                <a:lnTo>
                  <a:pt x="130378" y="42373"/>
                </a:lnTo>
                <a:cubicBezTo>
                  <a:pt x="130378" y="33372"/>
                  <a:pt x="137675" y="26076"/>
                  <a:pt x="146676" y="26076"/>
                </a:cubicBezTo>
                <a:cubicBezTo>
                  <a:pt x="155676" y="26076"/>
                  <a:pt x="162973" y="33372"/>
                  <a:pt x="162973" y="42373"/>
                </a:cubicBezTo>
                <a:lnTo>
                  <a:pt x="162973" y="78227"/>
                </a:lnTo>
                <a:close/>
                <a:moveTo>
                  <a:pt x="264016" y="296864"/>
                </a:moveTo>
                <a:lnTo>
                  <a:pt x="180331" y="454695"/>
                </a:lnTo>
                <a:lnTo>
                  <a:pt x="347701" y="454695"/>
                </a:lnTo>
                <a:lnTo>
                  <a:pt x="264016" y="296864"/>
                </a:lnTo>
                <a:close/>
                <a:moveTo>
                  <a:pt x="281294" y="273787"/>
                </a:moveTo>
                <a:cubicBezTo>
                  <a:pt x="273945" y="259926"/>
                  <a:pt x="254087" y="259926"/>
                  <a:pt x="246738" y="273787"/>
                </a:cubicBezTo>
                <a:lnTo>
                  <a:pt x="152218" y="452053"/>
                </a:lnTo>
                <a:cubicBezTo>
                  <a:pt x="145312" y="465077"/>
                  <a:pt x="154753" y="480770"/>
                  <a:pt x="169496" y="480770"/>
                </a:cubicBezTo>
                <a:lnTo>
                  <a:pt x="358536" y="480770"/>
                </a:lnTo>
                <a:cubicBezTo>
                  <a:pt x="373279" y="480770"/>
                  <a:pt x="382720" y="465077"/>
                  <a:pt x="375814" y="452053"/>
                </a:cubicBezTo>
                <a:lnTo>
                  <a:pt x="281294" y="273787"/>
                </a:lnTo>
                <a:close/>
                <a:moveTo>
                  <a:pt x="262386" y="409597"/>
                </a:moveTo>
                <a:lnTo>
                  <a:pt x="265747" y="409597"/>
                </a:lnTo>
                <a:cubicBezTo>
                  <a:pt x="266410" y="401448"/>
                  <a:pt x="267454" y="394420"/>
                  <a:pt x="268880" y="388513"/>
                </a:cubicBezTo>
                <a:lnTo>
                  <a:pt x="272929" y="371859"/>
                </a:lnTo>
                <a:cubicBezTo>
                  <a:pt x="275475" y="361265"/>
                  <a:pt x="276748" y="354033"/>
                  <a:pt x="276748" y="350162"/>
                </a:cubicBezTo>
                <a:cubicBezTo>
                  <a:pt x="276748" y="346445"/>
                  <a:pt x="275526" y="343389"/>
                  <a:pt x="273081" y="340996"/>
                </a:cubicBezTo>
                <a:cubicBezTo>
                  <a:pt x="270688" y="338551"/>
                  <a:pt x="267658" y="337329"/>
                  <a:pt x="263991" y="337329"/>
                </a:cubicBezTo>
                <a:cubicBezTo>
                  <a:pt x="260222" y="337329"/>
                  <a:pt x="257166" y="338526"/>
                  <a:pt x="254823" y="340919"/>
                </a:cubicBezTo>
                <a:cubicBezTo>
                  <a:pt x="252481" y="343313"/>
                  <a:pt x="251309" y="346470"/>
                  <a:pt x="251309" y="350392"/>
                </a:cubicBezTo>
                <a:cubicBezTo>
                  <a:pt x="251309" y="354721"/>
                  <a:pt x="252506" y="361876"/>
                  <a:pt x="254900" y="371859"/>
                </a:cubicBezTo>
                <a:lnTo>
                  <a:pt x="258872" y="388513"/>
                </a:lnTo>
                <a:cubicBezTo>
                  <a:pt x="260858" y="396763"/>
                  <a:pt x="262030" y="403791"/>
                  <a:pt x="262386" y="409597"/>
                </a:cubicBezTo>
                <a:close/>
                <a:moveTo>
                  <a:pt x="276519" y="432974"/>
                </a:moveTo>
                <a:cubicBezTo>
                  <a:pt x="276519" y="429510"/>
                  <a:pt x="275297" y="426582"/>
                  <a:pt x="272852" y="424188"/>
                </a:cubicBezTo>
                <a:cubicBezTo>
                  <a:pt x="270459" y="421743"/>
                  <a:pt x="267556" y="420521"/>
                  <a:pt x="264143" y="420521"/>
                </a:cubicBezTo>
                <a:cubicBezTo>
                  <a:pt x="260680" y="420521"/>
                  <a:pt x="257752" y="421743"/>
                  <a:pt x="255358" y="424188"/>
                </a:cubicBezTo>
                <a:cubicBezTo>
                  <a:pt x="252965" y="426633"/>
                  <a:pt x="251768" y="429561"/>
                  <a:pt x="251768" y="432974"/>
                </a:cubicBezTo>
                <a:cubicBezTo>
                  <a:pt x="251768" y="436386"/>
                  <a:pt x="252965" y="439314"/>
                  <a:pt x="255358" y="441758"/>
                </a:cubicBezTo>
                <a:cubicBezTo>
                  <a:pt x="257803" y="444152"/>
                  <a:pt x="260731" y="445349"/>
                  <a:pt x="264143" y="445349"/>
                </a:cubicBezTo>
                <a:cubicBezTo>
                  <a:pt x="267556" y="445349"/>
                  <a:pt x="270459" y="444152"/>
                  <a:pt x="272852" y="441758"/>
                </a:cubicBezTo>
                <a:cubicBezTo>
                  <a:pt x="275297" y="439314"/>
                  <a:pt x="276519" y="436386"/>
                  <a:pt x="276519" y="432974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9525" cap="flat">
            <a:solidFill>
              <a:srgbClr val="F25E4F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35" name="Retângulo: Cantos Arredondados 34">
            <a:hlinkClick r:id="rId20" action="ppaction://hlinksldjump"/>
            <a:extLst>
              <a:ext uri="{FF2B5EF4-FFF2-40B4-BE49-F238E27FC236}">
                <a16:creationId xmlns:a16="http://schemas.microsoft.com/office/drawing/2014/main" id="{4638E138-1DC7-4E7E-81DD-60CEAB0A9242}"/>
              </a:ext>
            </a:extLst>
          </p:cNvPr>
          <p:cNvSpPr/>
          <p:nvPr/>
        </p:nvSpPr>
        <p:spPr>
          <a:xfrm>
            <a:off x="2827283" y="5290153"/>
            <a:ext cx="8841292" cy="1101082"/>
          </a:xfrm>
          <a:prstGeom prst="roundRect">
            <a:avLst/>
          </a:prstGeom>
          <a:solidFill>
            <a:srgbClr val="0C2B8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b="1" dirty="0"/>
              <a:t>FEU CLIC AQUÍ </a:t>
            </a:r>
            <a:r>
              <a:rPr lang="en-GB" sz="2400" dirty="0" err="1"/>
              <a:t>si</a:t>
            </a:r>
            <a:r>
              <a:rPr lang="en-GB" sz="2400" dirty="0"/>
              <a:t> </a:t>
            </a:r>
            <a:r>
              <a:rPr lang="en-GB" sz="2400" b="1" dirty="0" err="1"/>
              <a:t>realment</a:t>
            </a:r>
            <a:r>
              <a:rPr lang="en-GB" sz="2400" b="1" dirty="0"/>
              <a:t> </a:t>
            </a:r>
            <a:r>
              <a:rPr lang="en-GB" sz="2400" b="1" dirty="0" err="1"/>
              <a:t>voleu</a:t>
            </a:r>
            <a:r>
              <a:rPr lang="en-GB" sz="2400" b="1" dirty="0"/>
              <a:t> </a:t>
            </a:r>
            <a:r>
              <a:rPr lang="en-GB" sz="2400" b="1" dirty="0" err="1"/>
              <a:t>continuar</a:t>
            </a:r>
            <a:r>
              <a:rPr lang="en-GB" sz="2400" dirty="0"/>
              <a:t>  </a:t>
            </a:r>
            <a:r>
              <a:rPr lang="en-GB" sz="2400" dirty="0" err="1"/>
              <a:t>amb</a:t>
            </a:r>
            <a:r>
              <a:rPr lang="en-GB" sz="2400" dirty="0"/>
              <a:t> </a:t>
            </a:r>
            <a:r>
              <a:rPr lang="en-GB" sz="2400" dirty="0" err="1"/>
              <a:t>els</a:t>
            </a:r>
            <a:r>
              <a:rPr lang="en-GB" sz="2400" dirty="0"/>
              <a:t> </a:t>
            </a:r>
            <a:r>
              <a:rPr lang="en-GB" sz="2400" dirty="0" err="1"/>
              <a:t>detalls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teòrics</a:t>
            </a:r>
            <a:r>
              <a:rPr lang="en-GB" sz="2400" dirty="0"/>
              <a:t> </a:t>
            </a:r>
          </a:p>
          <a:p>
            <a:pPr algn="ctr"/>
            <a:r>
              <a:rPr lang="en-GB" sz="1600" dirty="0"/>
              <a:t>Per a </a:t>
            </a:r>
            <a:r>
              <a:rPr lang="en-GB" sz="1600" dirty="0" err="1"/>
              <a:t>saltar</a:t>
            </a:r>
            <a:r>
              <a:rPr lang="en-GB" sz="1600" dirty="0"/>
              <a:t>-ho, just </a:t>
            </a:r>
            <a:r>
              <a:rPr lang="en-GB" sz="1600" dirty="0" err="1"/>
              <a:t>premeu</a:t>
            </a:r>
            <a:r>
              <a:rPr lang="en-GB" sz="1600" dirty="0"/>
              <a:t>  </a:t>
            </a:r>
            <a:r>
              <a:rPr lang="en-GB" sz="1600" b="1" dirty="0"/>
              <a:t>intro</a:t>
            </a:r>
            <a:r>
              <a:rPr lang="en-GB" sz="1600" dirty="0"/>
              <a:t> o </a:t>
            </a:r>
            <a:r>
              <a:rPr lang="en-GB" sz="1600" b="1" dirty="0"/>
              <a:t>next</a:t>
            </a:r>
            <a:r>
              <a:rPr lang="en-GB" sz="1600" dirty="0"/>
              <a:t>!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52705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E5D5"/>
                                      </p:to>
                                    </p:animClr>
                                    <p:set>
                                      <p:cBhvr>
                                        <p:cTn id="31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6" grpId="0" animBg="1"/>
      <p:bldP spid="28" grpId="0"/>
      <p:bldP spid="29" grpId="0" animBg="1"/>
      <p:bldP spid="30" grpId="0"/>
      <p:bldP spid="31" grpId="0" animBg="1"/>
      <p:bldP spid="33" grpId="0" animBg="1"/>
      <p:bldP spid="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25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22" name="Imagem 6">
            <a:extLst>
              <a:ext uri="{FF2B5EF4-FFF2-40B4-BE49-F238E27FC236}">
                <a16:creationId xmlns:a16="http://schemas.microsoft.com/office/drawing/2014/main" id="{6D83EBDE-8646-48B7-93C2-533126AFCFE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3" name="Rectángulo redondeado 11">
            <a:extLst>
              <a:ext uri="{FF2B5EF4-FFF2-40B4-BE49-F238E27FC236}">
                <a16:creationId xmlns:a16="http://schemas.microsoft.com/office/drawing/2014/main" id="{89DD9C32-F765-4A7F-A55A-86FC3CD3952F}"/>
              </a:ext>
            </a:extLst>
          </p:cNvPr>
          <p:cNvSpPr/>
          <p:nvPr/>
        </p:nvSpPr>
        <p:spPr>
          <a:xfrm>
            <a:off x="1893602" y="499118"/>
            <a:ext cx="10085656" cy="5775158"/>
          </a:xfrm>
          <a:prstGeom prst="roundRect">
            <a:avLst>
              <a:gd name="adj" fmla="val 4434"/>
            </a:avLst>
          </a:prstGeom>
          <a:ln>
            <a:solidFill>
              <a:srgbClr val="F25E4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s-ES" sz="2400" b="1" u="sng" dirty="0">
              <a:solidFill>
                <a:srgbClr val="FF2929"/>
              </a:solidFill>
            </a:endParaRP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29124008-7F01-40B1-BB16-EA160BE3DF20}"/>
              </a:ext>
            </a:extLst>
          </p:cNvPr>
          <p:cNvSpPr/>
          <p:nvPr/>
        </p:nvSpPr>
        <p:spPr>
          <a:xfrm>
            <a:off x="2211314" y="663664"/>
            <a:ext cx="24342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25E4F"/>
                </a:solidFill>
              </a:rPr>
              <a:t>Regla</a:t>
            </a:r>
            <a:r>
              <a:rPr lang="en-US" sz="2400" b="1" dirty="0">
                <a:solidFill>
                  <a:srgbClr val="F25E4F"/>
                </a:solidFill>
              </a:rPr>
              <a:t> de Cramer</a:t>
            </a:r>
            <a:endParaRPr lang="en-US" sz="2400" dirty="0"/>
          </a:p>
          <a:p>
            <a:pPr algn="just"/>
            <a:endParaRPr lang="en-US" sz="2400" dirty="0"/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198FD72D-FE0B-4D04-A5EA-AC75273126CD}"/>
              </a:ext>
            </a:extLst>
          </p:cNvPr>
          <p:cNvSpPr/>
          <p:nvPr/>
        </p:nvSpPr>
        <p:spPr>
          <a:xfrm>
            <a:off x="4262838" y="655456"/>
            <a:ext cx="29516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 – </a:t>
            </a:r>
            <a:r>
              <a:rPr lang="en-US" sz="2400" b="1" dirty="0"/>
              <a:t>Com </a:t>
            </a:r>
            <a:r>
              <a:rPr lang="en-US" sz="2400" b="1" dirty="0" err="1"/>
              <a:t>funciona</a:t>
            </a:r>
            <a:r>
              <a:rPr lang="en-US" sz="2400" b="1" dirty="0"/>
              <a:t>? </a:t>
            </a:r>
          </a:p>
          <a:p>
            <a:pPr algn="just"/>
            <a:endParaRPr lang="en-US" sz="2400" dirty="0"/>
          </a:p>
        </p:txBody>
      </p:sp>
      <p:graphicFrame>
        <p:nvGraphicFramePr>
          <p:cNvPr id="38" name="Objeto 37">
            <a:extLst>
              <a:ext uri="{FF2B5EF4-FFF2-40B4-BE49-F238E27FC236}">
                <a16:creationId xmlns:a16="http://schemas.microsoft.com/office/drawing/2014/main" id="{71096EDA-7C0C-4007-98BE-1D6FB1C48D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1363709"/>
              </p:ext>
            </p:extLst>
          </p:nvPr>
        </p:nvGraphicFramePr>
        <p:xfrm>
          <a:off x="6579659" y="2423395"/>
          <a:ext cx="2106612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63" name="Equation" r:id="rId7" imgW="1511280" imgH="583920" progId="Equation.DSMT4">
                  <p:embed/>
                </p:oleObj>
              </mc:Choice>
              <mc:Fallback>
                <p:oleObj name="Equation" r:id="rId7" imgW="1511280" imgH="583920" progId="Equation.DSMT4">
                  <p:embed/>
                  <p:pic>
                    <p:nvPicPr>
                      <p:cNvPr id="27" name="Objeto 26">
                        <a:extLst>
                          <a:ext uri="{FF2B5EF4-FFF2-40B4-BE49-F238E27FC236}">
                            <a16:creationId xmlns:a16="http://schemas.microsoft.com/office/drawing/2014/main" id="{EF0930DC-64C1-4ED2-9A29-4338175418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579659" y="2423395"/>
                        <a:ext cx="2106612" cy="812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25E4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to 46">
            <a:extLst>
              <a:ext uri="{FF2B5EF4-FFF2-40B4-BE49-F238E27FC236}">
                <a16:creationId xmlns:a16="http://schemas.microsoft.com/office/drawing/2014/main" id="{6F258FB4-9075-43F6-9313-99BDB030F6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9022239"/>
              </p:ext>
            </p:extLst>
          </p:nvPr>
        </p:nvGraphicFramePr>
        <p:xfrm>
          <a:off x="8331868" y="1554982"/>
          <a:ext cx="22479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64" name="Equation" r:id="rId9" imgW="1612800" imgH="583920" progId="Equation.DSMT4">
                  <p:embed/>
                </p:oleObj>
              </mc:Choice>
              <mc:Fallback>
                <p:oleObj name="Equation" r:id="rId9" imgW="1612800" imgH="583920" progId="Equation.DSMT4">
                  <p:embed/>
                  <p:pic>
                    <p:nvPicPr>
                      <p:cNvPr id="38" name="Objeto 37">
                        <a:extLst>
                          <a:ext uri="{FF2B5EF4-FFF2-40B4-BE49-F238E27FC236}">
                            <a16:creationId xmlns:a16="http://schemas.microsoft.com/office/drawing/2014/main" id="{71096EDA-7C0C-4007-98BE-1D6FB1C48D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331868" y="1554982"/>
                        <a:ext cx="2247900" cy="812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Retângulo 48">
            <a:extLst>
              <a:ext uri="{FF2B5EF4-FFF2-40B4-BE49-F238E27FC236}">
                <a16:creationId xmlns:a16="http://schemas.microsoft.com/office/drawing/2014/main" id="{570F2804-4DCA-4642-9424-9F883EA8567B}"/>
              </a:ext>
            </a:extLst>
          </p:cNvPr>
          <p:cNvSpPr/>
          <p:nvPr/>
        </p:nvSpPr>
        <p:spPr>
          <a:xfrm>
            <a:off x="2211314" y="1167373"/>
            <a:ext cx="7121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25E4F"/>
              </a:buClr>
              <a:buFont typeface="Arial" panose="020B0604020202020204" pitchFamily="34" charset="0"/>
              <a:buChar char="•"/>
            </a:pPr>
            <a:r>
              <a:rPr lang="en-US" sz="2400" dirty="0" err="1"/>
              <a:t>Utilitzant</a:t>
            </a:r>
            <a:r>
              <a:rPr lang="en-US" sz="2400" dirty="0"/>
              <a:t> la </a:t>
            </a:r>
            <a:r>
              <a:rPr lang="en-US" sz="2400" dirty="0" err="1"/>
              <a:t>notació</a:t>
            </a:r>
            <a:r>
              <a:rPr lang="en-US" sz="2400" dirty="0"/>
              <a:t> </a:t>
            </a:r>
            <a:r>
              <a:rPr lang="en-US" sz="2400" dirty="0" err="1"/>
              <a:t>matricial</a:t>
            </a:r>
            <a:r>
              <a:rPr lang="en-US" sz="2400" dirty="0"/>
              <a:t> es </a:t>
            </a:r>
            <a:r>
              <a:rPr lang="en-US" sz="2400" dirty="0" err="1"/>
              <a:t>té</a:t>
            </a:r>
            <a:endParaRPr lang="en-US" sz="2400" dirty="0"/>
          </a:p>
          <a:p>
            <a:pPr marL="342900" indent="-342900" algn="just">
              <a:buClr>
                <a:srgbClr val="F25E4F"/>
              </a:buClr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graphicFrame>
        <p:nvGraphicFramePr>
          <p:cNvPr id="50" name="Objeto 49">
            <a:extLst>
              <a:ext uri="{FF2B5EF4-FFF2-40B4-BE49-F238E27FC236}">
                <a16:creationId xmlns:a16="http://schemas.microsoft.com/office/drawing/2014/main" id="{A8D8FB63-84E5-44C6-84BE-E5A5D3D973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2117043"/>
              </p:ext>
            </p:extLst>
          </p:nvPr>
        </p:nvGraphicFramePr>
        <p:xfrm>
          <a:off x="3129363" y="1792189"/>
          <a:ext cx="1133475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65" name="Equation" r:id="rId11" imgW="812520" imgH="228600" progId="Equation.DSMT4">
                  <p:embed/>
                </p:oleObj>
              </mc:Choice>
              <mc:Fallback>
                <p:oleObj name="Equation" r:id="rId11" imgW="812520" imgH="228600" progId="Equation.DSMT4">
                  <p:embed/>
                  <p:pic>
                    <p:nvPicPr>
                      <p:cNvPr id="20" name="Objeto 19">
                        <a:extLst>
                          <a:ext uri="{FF2B5EF4-FFF2-40B4-BE49-F238E27FC236}">
                            <a16:creationId xmlns:a16="http://schemas.microsoft.com/office/drawing/2014/main" id="{D82A84F7-5CFE-4F9B-AC17-8214036495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129363" y="1792189"/>
                        <a:ext cx="1133475" cy="3190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to 50">
            <a:extLst>
              <a:ext uri="{FF2B5EF4-FFF2-40B4-BE49-F238E27FC236}">
                <a16:creationId xmlns:a16="http://schemas.microsoft.com/office/drawing/2014/main" id="{B7638539-1BE9-40FE-82D5-FF1BF9258B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8582368"/>
              </p:ext>
            </p:extLst>
          </p:nvPr>
        </p:nvGraphicFramePr>
        <p:xfrm>
          <a:off x="5449366" y="1711858"/>
          <a:ext cx="1346200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66" name="Equation" r:id="rId13" imgW="965160" imgH="279360" progId="Equation.DSMT4">
                  <p:embed/>
                </p:oleObj>
              </mc:Choice>
              <mc:Fallback>
                <p:oleObj name="Equation" r:id="rId13" imgW="965160" imgH="279360" progId="Equation.DSMT4">
                  <p:embed/>
                  <p:pic>
                    <p:nvPicPr>
                      <p:cNvPr id="27" name="Objeto 26">
                        <a:extLst>
                          <a:ext uri="{FF2B5EF4-FFF2-40B4-BE49-F238E27FC236}">
                            <a16:creationId xmlns:a16="http://schemas.microsoft.com/office/drawing/2014/main" id="{EF0930DC-64C1-4ED2-9A29-4338175418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449366" y="1711858"/>
                        <a:ext cx="1346200" cy="3889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Seta: Para a Direita 51">
            <a:extLst>
              <a:ext uri="{FF2B5EF4-FFF2-40B4-BE49-F238E27FC236}">
                <a16:creationId xmlns:a16="http://schemas.microsoft.com/office/drawing/2014/main" id="{A1510CFC-8479-46FB-AF1D-4795E6813F9A}"/>
              </a:ext>
            </a:extLst>
          </p:cNvPr>
          <p:cNvSpPr/>
          <p:nvPr/>
        </p:nvSpPr>
        <p:spPr>
          <a:xfrm>
            <a:off x="4760430" y="1821875"/>
            <a:ext cx="402622" cy="279014"/>
          </a:xfrm>
          <a:prstGeom prst="rightArrow">
            <a:avLst/>
          </a:prstGeom>
          <a:solidFill>
            <a:srgbClr val="F25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Seta: Para a Direita 52">
            <a:extLst>
              <a:ext uri="{FF2B5EF4-FFF2-40B4-BE49-F238E27FC236}">
                <a16:creationId xmlns:a16="http://schemas.microsoft.com/office/drawing/2014/main" id="{4431DE0F-22CD-42D1-A0A8-F20AE1CB1949}"/>
              </a:ext>
            </a:extLst>
          </p:cNvPr>
          <p:cNvSpPr/>
          <p:nvPr/>
        </p:nvSpPr>
        <p:spPr>
          <a:xfrm>
            <a:off x="7431654" y="1830529"/>
            <a:ext cx="402622" cy="279014"/>
          </a:xfrm>
          <a:prstGeom prst="rightArrow">
            <a:avLst/>
          </a:prstGeom>
          <a:solidFill>
            <a:srgbClr val="F25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eta: Em Ângulo 6">
            <a:extLst>
              <a:ext uri="{FF2B5EF4-FFF2-40B4-BE49-F238E27FC236}">
                <a16:creationId xmlns:a16="http://schemas.microsoft.com/office/drawing/2014/main" id="{B676C340-BA04-48DF-89A8-634E72D21C99}"/>
              </a:ext>
            </a:extLst>
          </p:cNvPr>
          <p:cNvSpPr/>
          <p:nvPr/>
        </p:nvSpPr>
        <p:spPr>
          <a:xfrm flipV="1">
            <a:off x="6118466" y="2223700"/>
            <a:ext cx="450499" cy="667694"/>
          </a:xfrm>
          <a:prstGeom prst="bentArrow">
            <a:avLst/>
          </a:prstGeom>
          <a:solidFill>
            <a:srgbClr val="F25E4F"/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7" name="Seta: Em Ângulo 56">
            <a:extLst>
              <a:ext uri="{FF2B5EF4-FFF2-40B4-BE49-F238E27FC236}">
                <a16:creationId xmlns:a16="http://schemas.microsoft.com/office/drawing/2014/main" id="{6F3801FE-382F-4951-9F11-A8ADCAE6D01B}"/>
              </a:ext>
            </a:extLst>
          </p:cNvPr>
          <p:cNvSpPr/>
          <p:nvPr/>
        </p:nvSpPr>
        <p:spPr>
          <a:xfrm rot="5400000" flipH="1">
            <a:off x="8898922" y="2165987"/>
            <a:ext cx="461666" cy="865949"/>
          </a:xfrm>
          <a:prstGeom prst="bentArrow">
            <a:avLst/>
          </a:prstGeom>
          <a:solidFill>
            <a:srgbClr val="F25E4F"/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aphicFrame>
        <p:nvGraphicFramePr>
          <p:cNvPr id="58" name="Objeto 57">
            <a:extLst>
              <a:ext uri="{FF2B5EF4-FFF2-40B4-BE49-F238E27FC236}">
                <a16:creationId xmlns:a16="http://schemas.microsoft.com/office/drawing/2014/main" id="{7EC9106E-93F9-40D3-B4F3-7696B874BD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8738384"/>
              </p:ext>
            </p:extLst>
          </p:nvPr>
        </p:nvGraphicFramePr>
        <p:xfrm>
          <a:off x="3066923" y="3897635"/>
          <a:ext cx="4760912" cy="189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67" name="Equation" r:id="rId15" imgW="3416040" imgH="1358640" progId="Equation.DSMT4">
                  <p:embed/>
                </p:oleObj>
              </mc:Choice>
              <mc:Fallback>
                <p:oleObj name="Equation" r:id="rId15" imgW="3416040" imgH="1358640" progId="Equation.DSMT4">
                  <p:embed/>
                  <p:pic>
                    <p:nvPicPr>
                      <p:cNvPr id="47" name="Objeto 46">
                        <a:extLst>
                          <a:ext uri="{FF2B5EF4-FFF2-40B4-BE49-F238E27FC236}">
                            <a16:creationId xmlns:a16="http://schemas.microsoft.com/office/drawing/2014/main" id="{6F258FB4-9075-43F6-9313-99BDB030F6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066923" y="3897635"/>
                        <a:ext cx="4760912" cy="18907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Retângulo 58">
            <a:extLst>
              <a:ext uri="{FF2B5EF4-FFF2-40B4-BE49-F238E27FC236}">
                <a16:creationId xmlns:a16="http://schemas.microsoft.com/office/drawing/2014/main" id="{9F21B61D-19AA-4AA3-85DD-88DB5A0909D0}"/>
              </a:ext>
            </a:extLst>
          </p:cNvPr>
          <p:cNvSpPr/>
          <p:nvPr/>
        </p:nvSpPr>
        <p:spPr>
          <a:xfrm>
            <a:off x="2211314" y="3353755"/>
            <a:ext cx="7121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25E4F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Que </a:t>
            </a:r>
            <a:r>
              <a:rPr lang="en-US" sz="2400" dirty="0" err="1"/>
              <a:t>té</a:t>
            </a:r>
            <a:r>
              <a:rPr lang="en-US" sz="2400" dirty="0"/>
              <a:t> </a:t>
            </a:r>
            <a:r>
              <a:rPr lang="en-US" sz="2400" dirty="0" err="1"/>
              <a:t>l’expressió</a:t>
            </a:r>
            <a:r>
              <a:rPr lang="en-US" sz="2400" dirty="0"/>
              <a:t> </a:t>
            </a:r>
            <a:r>
              <a:rPr lang="en-US" sz="2400" dirty="0" err="1"/>
              <a:t>expandida</a:t>
            </a:r>
            <a:r>
              <a:rPr lang="en-US" sz="2400" dirty="0"/>
              <a:t> </a:t>
            </a:r>
            <a:r>
              <a:rPr lang="en-US" sz="2400" dirty="0" err="1"/>
              <a:t>corresponent</a:t>
            </a:r>
            <a:r>
              <a:rPr lang="en-US" sz="2400" dirty="0"/>
              <a:t> </a:t>
            </a:r>
          </a:p>
        </p:txBody>
      </p:sp>
      <p:sp>
        <p:nvSpPr>
          <p:cNvPr id="60" name="Retângulo 59">
            <a:extLst>
              <a:ext uri="{FF2B5EF4-FFF2-40B4-BE49-F238E27FC236}">
                <a16:creationId xmlns:a16="http://schemas.microsoft.com/office/drawing/2014/main" id="{B1778A5F-9AE7-42A0-954B-1A8251FF873A}"/>
              </a:ext>
            </a:extLst>
          </p:cNvPr>
          <p:cNvSpPr/>
          <p:nvPr/>
        </p:nvSpPr>
        <p:spPr>
          <a:xfrm>
            <a:off x="1879200" y="5782840"/>
            <a:ext cx="10085655" cy="48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 anchorCtr="0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GB" b="1" dirty="0" err="1">
                <a:solidFill>
                  <a:srgbClr val="F25E4F"/>
                </a:solidFill>
              </a:rPr>
              <a:t>Recordeu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tângulo: Cantos Arredondados 60">
                <a:extLst>
                  <a:ext uri="{FF2B5EF4-FFF2-40B4-BE49-F238E27FC236}">
                    <a16:creationId xmlns:a16="http://schemas.microsoft.com/office/drawing/2014/main" id="{B5177F87-F2D6-4405-B633-EEE0F8DC8149}"/>
                  </a:ext>
                </a:extLst>
              </p:cNvPr>
              <p:cNvSpPr/>
              <p:nvPr/>
            </p:nvSpPr>
            <p:spPr>
              <a:xfrm>
                <a:off x="2830692" y="5836914"/>
                <a:ext cx="9325308" cy="437708"/>
              </a:xfrm>
              <a:prstGeom prst="round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dirty="0"/>
                  <a:t>Cofactors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pt-PT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en-GB" b="1" dirty="0"/>
                  <a:t>  – LLIÇÓ 16 </a:t>
                </a:r>
                <a:r>
                  <a:rPr lang="en-GB" dirty="0" err="1"/>
                  <a:t>i</a:t>
                </a:r>
                <a:r>
                  <a:rPr lang="en-GB" dirty="0"/>
                  <a:t> </a:t>
                </a:r>
                <a:r>
                  <a:rPr lang="en-GB" dirty="0" err="1"/>
                  <a:t>càlcul</a:t>
                </a:r>
                <a:r>
                  <a:rPr lang="en-GB" dirty="0"/>
                  <a:t> del Determinant per </a:t>
                </a:r>
                <a:r>
                  <a:rPr lang="en-GB" dirty="0" err="1"/>
                  <a:t>l’expansió</a:t>
                </a:r>
                <a:r>
                  <a:rPr lang="en-GB" dirty="0"/>
                  <a:t> del cofactor – </a:t>
                </a:r>
                <a:r>
                  <a:rPr lang="en-GB" b="1" dirty="0"/>
                  <a:t>LLIÇÓ 17</a:t>
                </a:r>
                <a:endParaRPr lang="en-GB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1" name="Retângulo: Cantos Arredondados 60">
                <a:extLst>
                  <a:ext uri="{FF2B5EF4-FFF2-40B4-BE49-F238E27FC236}">
                    <a16:creationId xmlns:a16="http://schemas.microsoft.com/office/drawing/2014/main" id="{B5177F87-F2D6-4405-B633-EEE0F8DC81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0692" y="5836914"/>
                <a:ext cx="9325308" cy="437708"/>
              </a:xfrm>
              <a:prstGeom prst="roundRect">
                <a:avLst/>
              </a:prstGeom>
              <a:blipFill>
                <a:blip r:embed="rId17"/>
                <a:stretch>
                  <a:fillRect l="-327" b="-1250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Retângulo: Cantos Arredondados 61">
            <a:hlinkClick r:id="rId18" action="ppaction://hlinksldjump"/>
            <a:extLst>
              <a:ext uri="{FF2B5EF4-FFF2-40B4-BE49-F238E27FC236}">
                <a16:creationId xmlns:a16="http://schemas.microsoft.com/office/drawing/2014/main" id="{13B75FEF-E98C-4CA0-9462-9A8919E9747B}"/>
              </a:ext>
            </a:extLst>
          </p:cNvPr>
          <p:cNvSpPr/>
          <p:nvPr/>
        </p:nvSpPr>
        <p:spPr>
          <a:xfrm>
            <a:off x="35999" y="5040000"/>
            <a:ext cx="1803597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Posa’t a prova!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63" name="Retângulo: Cantos Arredondados 62">
            <a:hlinkClick r:id="rId19" action="ppaction://hlinksldjump"/>
            <a:extLst>
              <a:ext uri="{FF2B5EF4-FFF2-40B4-BE49-F238E27FC236}">
                <a16:creationId xmlns:a16="http://schemas.microsoft.com/office/drawing/2014/main" id="{FE2A8F2A-717F-4087-924B-D0A7D2D8B37E}"/>
              </a:ext>
            </a:extLst>
          </p:cNvPr>
          <p:cNvSpPr/>
          <p:nvPr/>
        </p:nvSpPr>
        <p:spPr>
          <a:xfrm>
            <a:off x="35999" y="990000"/>
            <a:ext cx="1778399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Regla</a:t>
            </a:r>
            <a:r>
              <a:rPr lang="en-GB" b="1" dirty="0">
                <a:solidFill>
                  <a:schemeClr val="tx1"/>
                </a:solidFill>
              </a:rPr>
              <a:t> de Cramer </a:t>
            </a:r>
            <a:r>
              <a:rPr lang="en-GB" b="1" dirty="0" err="1">
                <a:solidFill>
                  <a:schemeClr val="tx1"/>
                </a:solidFill>
              </a:rPr>
              <a:t>i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Sistemes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Lineals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4" name="Retângulo: Cantos Arredondados 63">
            <a:hlinkClick r:id="rId20" action="ppaction://hlinksldjump"/>
            <a:extLst>
              <a:ext uri="{FF2B5EF4-FFF2-40B4-BE49-F238E27FC236}">
                <a16:creationId xmlns:a16="http://schemas.microsoft.com/office/drawing/2014/main" id="{E8655652-EC44-4C2F-AF18-60D47590E3C5}"/>
              </a:ext>
            </a:extLst>
          </p:cNvPr>
          <p:cNvSpPr/>
          <p:nvPr/>
        </p:nvSpPr>
        <p:spPr>
          <a:xfrm>
            <a:off x="36000" y="2340000"/>
            <a:ext cx="17928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Exemples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5" name="Retângulo: Cantos Arredondados 64">
            <a:hlinkClick r:id="rId21" action="ppaction://hlinksldjump"/>
            <a:extLst>
              <a:ext uri="{FF2B5EF4-FFF2-40B4-BE49-F238E27FC236}">
                <a16:creationId xmlns:a16="http://schemas.microsoft.com/office/drawing/2014/main" id="{81D16E07-ABE0-4E17-AD8D-726215E6D7A9}"/>
              </a:ext>
            </a:extLst>
          </p:cNvPr>
          <p:cNvSpPr/>
          <p:nvPr/>
        </p:nvSpPr>
        <p:spPr>
          <a:xfrm>
            <a:off x="35999" y="3690000"/>
            <a:ext cx="1817999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Generalitzant</a:t>
            </a:r>
            <a:endParaRPr lang="en-GB" b="1" dirty="0">
              <a:solidFill>
                <a:schemeClr val="tx1"/>
              </a:solidFill>
            </a:endParaRPr>
          </a:p>
          <a:p>
            <a:pPr algn="ctr"/>
            <a:r>
              <a:rPr lang="en-GB" i="1" dirty="0">
                <a:solidFill>
                  <a:schemeClr val="tx1"/>
                </a:solidFill>
              </a:rPr>
              <a:t>Per </a:t>
            </a:r>
            <a:r>
              <a:rPr lang="en-GB" i="1" dirty="0" err="1">
                <a:solidFill>
                  <a:schemeClr val="tx1"/>
                </a:solidFill>
              </a:rPr>
              <a:t>què</a:t>
            </a:r>
            <a:r>
              <a:rPr lang="en-GB" i="1" dirty="0">
                <a:solidFill>
                  <a:schemeClr val="tx1"/>
                </a:solidFill>
              </a:rPr>
              <a:t> </a:t>
            </a:r>
            <a:r>
              <a:rPr lang="en-GB" i="1" dirty="0" err="1">
                <a:solidFill>
                  <a:schemeClr val="tx1"/>
                </a:solidFill>
              </a:rPr>
              <a:t>funciona</a:t>
            </a:r>
            <a:r>
              <a:rPr lang="en-GB" i="1" dirty="0">
                <a:solidFill>
                  <a:schemeClr val="tx1"/>
                </a:solidFill>
              </a:rPr>
              <a:t>?...</a:t>
            </a:r>
          </a:p>
        </p:txBody>
      </p:sp>
      <p:sp>
        <p:nvSpPr>
          <p:cNvPr id="27" name="Retângulo: Cantos Arredondados 26">
            <a:hlinkClick r:id="rId22" action="ppaction://hlinksldjump"/>
            <a:extLst>
              <a:ext uri="{FF2B5EF4-FFF2-40B4-BE49-F238E27FC236}">
                <a16:creationId xmlns:a16="http://schemas.microsoft.com/office/drawing/2014/main" id="{0F85A363-426B-42C0-BF68-F6D88CDBBB00}"/>
              </a:ext>
            </a:extLst>
          </p:cNvPr>
          <p:cNvSpPr/>
          <p:nvPr/>
        </p:nvSpPr>
        <p:spPr>
          <a:xfrm>
            <a:off x="10827026" y="5209968"/>
            <a:ext cx="1079438" cy="489600"/>
          </a:xfrm>
          <a:prstGeom prst="roundRect">
            <a:avLst/>
          </a:prstGeom>
          <a:solidFill>
            <a:srgbClr val="0C2B8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dirty="0" err="1"/>
              <a:t>Omet</a:t>
            </a:r>
            <a:r>
              <a:rPr lang="en-GB" sz="1600" dirty="0"/>
              <a:t>-ho!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67988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7" grpId="0" animBg="1"/>
      <p:bldP spid="57" grpId="0" animBg="1"/>
      <p:bldP spid="59" grpId="0"/>
      <p:bldP spid="60" grpId="0" animBg="1"/>
      <p:bldP spid="6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25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22" name="Imagem 6">
            <a:extLst>
              <a:ext uri="{FF2B5EF4-FFF2-40B4-BE49-F238E27FC236}">
                <a16:creationId xmlns:a16="http://schemas.microsoft.com/office/drawing/2014/main" id="{6D83EBDE-8646-48B7-93C2-533126AFCFE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3" name="Rectángulo redondeado 11">
            <a:extLst>
              <a:ext uri="{FF2B5EF4-FFF2-40B4-BE49-F238E27FC236}">
                <a16:creationId xmlns:a16="http://schemas.microsoft.com/office/drawing/2014/main" id="{89DD9C32-F765-4A7F-A55A-86FC3CD3952F}"/>
              </a:ext>
            </a:extLst>
          </p:cNvPr>
          <p:cNvSpPr/>
          <p:nvPr/>
        </p:nvSpPr>
        <p:spPr>
          <a:xfrm>
            <a:off x="1893602" y="500513"/>
            <a:ext cx="10109102" cy="5775158"/>
          </a:xfrm>
          <a:prstGeom prst="roundRect">
            <a:avLst>
              <a:gd name="adj" fmla="val 4434"/>
            </a:avLst>
          </a:prstGeom>
          <a:ln>
            <a:solidFill>
              <a:srgbClr val="F25E4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s-ES" sz="2400" b="1" u="sng" dirty="0">
              <a:solidFill>
                <a:srgbClr val="FF2929"/>
              </a:solidFill>
            </a:endParaRP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29124008-7F01-40B1-BB16-EA160BE3DF20}"/>
              </a:ext>
            </a:extLst>
          </p:cNvPr>
          <p:cNvSpPr/>
          <p:nvPr/>
        </p:nvSpPr>
        <p:spPr>
          <a:xfrm>
            <a:off x="2211314" y="663664"/>
            <a:ext cx="24342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25E4F"/>
                </a:solidFill>
              </a:rPr>
              <a:t>Regla</a:t>
            </a:r>
            <a:r>
              <a:rPr lang="en-US" sz="2400" b="1" dirty="0">
                <a:solidFill>
                  <a:srgbClr val="F25E4F"/>
                </a:solidFill>
              </a:rPr>
              <a:t> de Cramer</a:t>
            </a:r>
            <a:endParaRPr lang="en-US" sz="2400" dirty="0"/>
          </a:p>
          <a:p>
            <a:pPr algn="just"/>
            <a:endParaRPr lang="en-US" sz="2400" dirty="0"/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198FD72D-FE0B-4D04-A5EA-AC75273126CD}"/>
              </a:ext>
            </a:extLst>
          </p:cNvPr>
          <p:cNvSpPr/>
          <p:nvPr/>
        </p:nvSpPr>
        <p:spPr>
          <a:xfrm>
            <a:off x="4296449" y="663664"/>
            <a:ext cx="29516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 – </a:t>
            </a:r>
            <a:r>
              <a:rPr lang="en-US" sz="2400" b="1" dirty="0"/>
              <a:t>Com </a:t>
            </a:r>
            <a:r>
              <a:rPr lang="en-US" sz="2400" b="1" dirty="0" err="1"/>
              <a:t>funciona</a:t>
            </a:r>
            <a:r>
              <a:rPr lang="en-US" sz="2400" b="1" dirty="0"/>
              <a:t>? </a:t>
            </a:r>
          </a:p>
          <a:p>
            <a:pPr algn="just"/>
            <a:endParaRPr lang="en-US" sz="2400" dirty="0"/>
          </a:p>
        </p:txBody>
      </p:sp>
      <p:sp>
        <p:nvSpPr>
          <p:cNvPr id="49" name="Retângulo 48">
            <a:extLst>
              <a:ext uri="{FF2B5EF4-FFF2-40B4-BE49-F238E27FC236}">
                <a16:creationId xmlns:a16="http://schemas.microsoft.com/office/drawing/2014/main" id="{570F2804-4DCA-4642-9424-9F883EA8567B}"/>
              </a:ext>
            </a:extLst>
          </p:cNvPr>
          <p:cNvSpPr/>
          <p:nvPr/>
        </p:nvSpPr>
        <p:spPr>
          <a:xfrm>
            <a:off x="2211314" y="1167373"/>
            <a:ext cx="77693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25E4F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Si </a:t>
            </a:r>
            <a:r>
              <a:rPr lang="en-US" sz="2400" dirty="0" err="1"/>
              <a:t>multipliquem</a:t>
            </a:r>
            <a:r>
              <a:rPr lang="en-US" sz="2400" dirty="0"/>
              <a:t> les </a:t>
            </a:r>
            <a:r>
              <a:rPr lang="en-US" sz="2400" dirty="0" err="1"/>
              <a:t>matrius</a:t>
            </a:r>
            <a:r>
              <a:rPr lang="en-US" sz="2400" dirty="0"/>
              <a:t> del </a:t>
            </a:r>
            <a:r>
              <a:rPr lang="en-US" sz="2400" dirty="0" err="1"/>
              <a:t>segon</a:t>
            </a:r>
            <a:r>
              <a:rPr lang="en-US" sz="2400" dirty="0"/>
              <a:t> </a:t>
            </a:r>
            <a:r>
              <a:rPr lang="en-US" sz="2400" dirty="0" err="1"/>
              <a:t>costat</a:t>
            </a:r>
            <a:r>
              <a:rPr lang="en-US" sz="2400" dirty="0"/>
              <a:t> </a:t>
            </a:r>
            <a:r>
              <a:rPr lang="en-US" sz="2400" dirty="0" err="1"/>
              <a:t>obtenim</a:t>
            </a:r>
            <a:r>
              <a:rPr lang="en-US" sz="2400" dirty="0"/>
              <a:t>:</a:t>
            </a:r>
          </a:p>
        </p:txBody>
      </p:sp>
      <p:sp>
        <p:nvSpPr>
          <p:cNvPr id="59" name="Retângulo 58">
            <a:extLst>
              <a:ext uri="{FF2B5EF4-FFF2-40B4-BE49-F238E27FC236}">
                <a16:creationId xmlns:a16="http://schemas.microsoft.com/office/drawing/2014/main" id="{9F21B61D-19AA-4AA3-85DD-88DB5A0909D0}"/>
              </a:ext>
            </a:extLst>
          </p:cNvPr>
          <p:cNvSpPr/>
          <p:nvPr/>
        </p:nvSpPr>
        <p:spPr>
          <a:xfrm>
            <a:off x="2211314" y="3353755"/>
            <a:ext cx="7121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25E4F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Que </a:t>
            </a:r>
            <a:r>
              <a:rPr lang="en-US" sz="2400" dirty="0" err="1"/>
              <a:t>té</a:t>
            </a:r>
            <a:r>
              <a:rPr lang="en-US" sz="2400" dirty="0"/>
              <a:t> </a:t>
            </a:r>
            <a:r>
              <a:rPr lang="en-US" sz="2400" dirty="0" err="1"/>
              <a:t>l’expressió</a:t>
            </a:r>
            <a:r>
              <a:rPr lang="en-US" sz="2400" dirty="0"/>
              <a:t> </a:t>
            </a:r>
            <a:r>
              <a:rPr lang="en-US" sz="2400" dirty="0" err="1"/>
              <a:t>expandida</a:t>
            </a:r>
            <a:r>
              <a:rPr lang="en-US" sz="2400" dirty="0"/>
              <a:t> </a:t>
            </a:r>
            <a:r>
              <a:rPr lang="en-US" sz="2400" dirty="0" err="1"/>
              <a:t>corresponent</a:t>
            </a:r>
            <a:r>
              <a:rPr lang="en-US" sz="2400" dirty="0"/>
              <a:t> </a:t>
            </a:r>
          </a:p>
          <a:p>
            <a:pPr marL="342900" indent="-342900" algn="just">
              <a:buClr>
                <a:srgbClr val="F25E4F"/>
              </a:buClr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60" name="Retângulo 59">
            <a:extLst>
              <a:ext uri="{FF2B5EF4-FFF2-40B4-BE49-F238E27FC236}">
                <a16:creationId xmlns:a16="http://schemas.microsoft.com/office/drawing/2014/main" id="{B1778A5F-9AE7-42A0-954B-1A8251FF873A}"/>
              </a:ext>
            </a:extLst>
          </p:cNvPr>
          <p:cNvSpPr/>
          <p:nvPr/>
        </p:nvSpPr>
        <p:spPr>
          <a:xfrm>
            <a:off x="1893600" y="5869283"/>
            <a:ext cx="10109093" cy="4882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 anchorCtr="0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GB" b="1" dirty="0" err="1">
                <a:solidFill>
                  <a:srgbClr val="F25E4F"/>
                </a:solidFill>
              </a:rPr>
              <a:t>Recordeu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tângulo: Cantos Arredondados 60">
                <a:extLst>
                  <a:ext uri="{FF2B5EF4-FFF2-40B4-BE49-F238E27FC236}">
                    <a16:creationId xmlns:a16="http://schemas.microsoft.com/office/drawing/2014/main" id="{B5177F87-F2D6-4405-B633-EEE0F8DC8149}"/>
                  </a:ext>
                </a:extLst>
              </p:cNvPr>
              <p:cNvSpPr/>
              <p:nvPr/>
            </p:nvSpPr>
            <p:spPr>
              <a:xfrm>
                <a:off x="2883882" y="5901555"/>
                <a:ext cx="9272113" cy="829305"/>
              </a:xfrm>
              <a:prstGeom prst="round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dirty="0"/>
                  <a:t>Cofactors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pt-PT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en-GB" b="1" dirty="0"/>
                  <a:t>  – LLIÇÓ 16 </a:t>
                </a:r>
                <a:r>
                  <a:rPr lang="en-GB" dirty="0" err="1"/>
                  <a:t>i</a:t>
                </a:r>
                <a:r>
                  <a:rPr lang="en-GB" dirty="0"/>
                  <a:t> </a:t>
                </a:r>
                <a:r>
                  <a:rPr lang="en-GB" dirty="0" err="1"/>
                  <a:t>càlcul</a:t>
                </a:r>
                <a:r>
                  <a:rPr lang="en-GB" dirty="0"/>
                  <a:t> del Determinant per </a:t>
                </a:r>
                <a:r>
                  <a:rPr lang="en-GB" dirty="0" err="1"/>
                  <a:t>l’expansió</a:t>
                </a:r>
                <a:r>
                  <a:rPr lang="en-GB" dirty="0"/>
                  <a:t> del cofactor – </a:t>
                </a:r>
                <a:r>
                  <a:rPr lang="en-GB" b="1" dirty="0"/>
                  <a:t>LLIÇÓ 17</a:t>
                </a:r>
              </a:p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:endParaRPr lang="en-GB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1" name="Retângulo: Cantos Arredondados 60">
                <a:extLst>
                  <a:ext uri="{FF2B5EF4-FFF2-40B4-BE49-F238E27FC236}">
                    <a16:creationId xmlns:a16="http://schemas.microsoft.com/office/drawing/2014/main" id="{B5177F87-F2D6-4405-B633-EEE0F8DC81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882" y="5901555"/>
                <a:ext cx="9272113" cy="829305"/>
              </a:xfrm>
              <a:prstGeom prst="roundRect">
                <a:avLst/>
              </a:prstGeom>
              <a:blipFill>
                <a:blip r:embed="rId7"/>
                <a:stretch>
                  <a:fillRect l="-13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2" name="Objeto 31">
            <a:extLst>
              <a:ext uri="{FF2B5EF4-FFF2-40B4-BE49-F238E27FC236}">
                <a16:creationId xmlns:a16="http://schemas.microsoft.com/office/drawing/2014/main" id="{8F4E8897-664B-4FCC-8C52-5AA4F2ECAD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3034120"/>
              </p:ext>
            </p:extLst>
          </p:nvPr>
        </p:nvGraphicFramePr>
        <p:xfrm>
          <a:off x="3066923" y="1546225"/>
          <a:ext cx="4725988" cy="189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0" name="Equation" r:id="rId8" imgW="3390840" imgH="1358640" progId="Equation.DSMT4">
                  <p:embed/>
                </p:oleObj>
              </mc:Choice>
              <mc:Fallback>
                <p:oleObj name="Equation" r:id="rId8" imgW="3390840" imgH="1358640" progId="Equation.DSMT4">
                  <p:embed/>
                  <p:pic>
                    <p:nvPicPr>
                      <p:cNvPr id="32" name="Objeto 31">
                        <a:extLst>
                          <a:ext uri="{FF2B5EF4-FFF2-40B4-BE49-F238E27FC236}">
                            <a16:creationId xmlns:a16="http://schemas.microsoft.com/office/drawing/2014/main" id="{8F4E8897-664B-4FCC-8C52-5AA4F2ECAD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066923" y="1546225"/>
                        <a:ext cx="4725988" cy="18907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to 32">
            <a:extLst>
              <a:ext uri="{FF2B5EF4-FFF2-40B4-BE49-F238E27FC236}">
                <a16:creationId xmlns:a16="http://schemas.microsoft.com/office/drawing/2014/main" id="{2AEEEFC7-D23A-4B7E-B52C-C1C2520A395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66923" y="3897635"/>
          <a:ext cx="4760912" cy="189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1" name="Equation" r:id="rId10" imgW="3416040" imgH="1358640" progId="Equation.DSMT4">
                  <p:embed/>
                </p:oleObj>
              </mc:Choice>
              <mc:Fallback>
                <p:oleObj name="Equation" r:id="rId10" imgW="3416040" imgH="1358640" progId="Equation.DSMT4">
                  <p:embed/>
                  <p:pic>
                    <p:nvPicPr>
                      <p:cNvPr id="33" name="Objeto 32">
                        <a:extLst>
                          <a:ext uri="{FF2B5EF4-FFF2-40B4-BE49-F238E27FC236}">
                            <a16:creationId xmlns:a16="http://schemas.microsoft.com/office/drawing/2014/main" id="{2AEEEFC7-D23A-4B7E-B52C-C1C2520A39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066923" y="3897635"/>
                        <a:ext cx="4760912" cy="18907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tângulo: Cantos Arredondados 25">
            <a:hlinkClick r:id="rId12" action="ppaction://hlinksldjump"/>
            <a:extLst>
              <a:ext uri="{FF2B5EF4-FFF2-40B4-BE49-F238E27FC236}">
                <a16:creationId xmlns:a16="http://schemas.microsoft.com/office/drawing/2014/main" id="{A52304B7-58B7-40D1-ACCF-C732AE90CCC0}"/>
              </a:ext>
            </a:extLst>
          </p:cNvPr>
          <p:cNvSpPr/>
          <p:nvPr/>
        </p:nvSpPr>
        <p:spPr>
          <a:xfrm>
            <a:off x="42153" y="5040000"/>
            <a:ext cx="1797447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Posa’t a prova!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7" name="Retângulo: Cantos Arredondados 26">
            <a:hlinkClick r:id="rId13" action="ppaction://hlinksldjump"/>
            <a:extLst>
              <a:ext uri="{FF2B5EF4-FFF2-40B4-BE49-F238E27FC236}">
                <a16:creationId xmlns:a16="http://schemas.microsoft.com/office/drawing/2014/main" id="{472360E5-FD32-4CC1-AAFA-79D655E4D8AB}"/>
              </a:ext>
            </a:extLst>
          </p:cNvPr>
          <p:cNvSpPr/>
          <p:nvPr/>
        </p:nvSpPr>
        <p:spPr>
          <a:xfrm>
            <a:off x="35999" y="990000"/>
            <a:ext cx="1778399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Regla</a:t>
            </a:r>
            <a:r>
              <a:rPr lang="en-GB" b="1" dirty="0">
                <a:solidFill>
                  <a:schemeClr val="tx1"/>
                </a:solidFill>
              </a:rPr>
              <a:t> de Cramer </a:t>
            </a:r>
            <a:r>
              <a:rPr lang="en-GB" b="1" dirty="0" err="1">
                <a:solidFill>
                  <a:schemeClr val="tx1"/>
                </a:solidFill>
              </a:rPr>
              <a:t>i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Sistemes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Lineals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6" name="Retângulo: Cantos Arredondados 35">
            <a:hlinkClick r:id="rId14" action="ppaction://hlinksldjump"/>
            <a:extLst>
              <a:ext uri="{FF2B5EF4-FFF2-40B4-BE49-F238E27FC236}">
                <a16:creationId xmlns:a16="http://schemas.microsoft.com/office/drawing/2014/main" id="{68DB11FE-BDD1-4C9F-B24E-DA21FE04EA34}"/>
              </a:ext>
            </a:extLst>
          </p:cNvPr>
          <p:cNvSpPr/>
          <p:nvPr/>
        </p:nvSpPr>
        <p:spPr>
          <a:xfrm>
            <a:off x="35999" y="2340000"/>
            <a:ext cx="1807201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Exemples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7" name="Retângulo: Cantos Arredondados 36">
            <a:hlinkClick r:id="rId15" action="ppaction://hlinksldjump"/>
            <a:extLst>
              <a:ext uri="{FF2B5EF4-FFF2-40B4-BE49-F238E27FC236}">
                <a16:creationId xmlns:a16="http://schemas.microsoft.com/office/drawing/2014/main" id="{5143CAA4-FE36-4B93-9590-472ABF3E583F}"/>
              </a:ext>
            </a:extLst>
          </p:cNvPr>
          <p:cNvSpPr/>
          <p:nvPr/>
        </p:nvSpPr>
        <p:spPr>
          <a:xfrm>
            <a:off x="35999" y="3690000"/>
            <a:ext cx="1857599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Generalitzant</a:t>
            </a:r>
            <a:endParaRPr lang="en-GB" b="1" dirty="0">
              <a:solidFill>
                <a:schemeClr val="tx1"/>
              </a:solidFill>
            </a:endParaRPr>
          </a:p>
          <a:p>
            <a:pPr algn="ctr"/>
            <a:r>
              <a:rPr lang="en-GB" i="1" dirty="0">
                <a:solidFill>
                  <a:schemeClr val="tx1"/>
                </a:solidFill>
              </a:rPr>
              <a:t>Per </a:t>
            </a:r>
            <a:r>
              <a:rPr lang="en-GB" i="1" dirty="0" err="1">
                <a:solidFill>
                  <a:schemeClr val="tx1"/>
                </a:solidFill>
              </a:rPr>
              <a:t>què</a:t>
            </a:r>
            <a:r>
              <a:rPr lang="en-GB" i="1" dirty="0">
                <a:solidFill>
                  <a:schemeClr val="tx1"/>
                </a:solidFill>
              </a:rPr>
              <a:t> </a:t>
            </a:r>
            <a:r>
              <a:rPr lang="en-GB" i="1" dirty="0" err="1">
                <a:solidFill>
                  <a:schemeClr val="tx1"/>
                </a:solidFill>
              </a:rPr>
              <a:t>funciona</a:t>
            </a:r>
            <a:r>
              <a:rPr lang="en-GB" i="1" dirty="0">
                <a:solidFill>
                  <a:schemeClr val="tx1"/>
                </a:solidFill>
              </a:rPr>
              <a:t>?...</a:t>
            </a:r>
          </a:p>
        </p:txBody>
      </p:sp>
      <p:sp>
        <p:nvSpPr>
          <p:cNvPr id="20" name="Retângulo: Cantos Arredondados 19">
            <a:hlinkClick r:id="rId16" action="ppaction://hlinksldjump"/>
            <a:extLst>
              <a:ext uri="{FF2B5EF4-FFF2-40B4-BE49-F238E27FC236}">
                <a16:creationId xmlns:a16="http://schemas.microsoft.com/office/drawing/2014/main" id="{7872D487-C59B-42EF-AB1A-1B3F89391AA8}"/>
              </a:ext>
            </a:extLst>
          </p:cNvPr>
          <p:cNvSpPr/>
          <p:nvPr/>
        </p:nvSpPr>
        <p:spPr>
          <a:xfrm>
            <a:off x="10853530" y="5209968"/>
            <a:ext cx="1052933" cy="489600"/>
          </a:xfrm>
          <a:prstGeom prst="roundRect">
            <a:avLst/>
          </a:prstGeom>
          <a:solidFill>
            <a:srgbClr val="0C2B8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dirty="0" err="1"/>
              <a:t>Omet</a:t>
            </a:r>
            <a:r>
              <a:rPr lang="en-GB" sz="1600" dirty="0"/>
              <a:t>-ho!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222208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25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22" name="Imagem 6">
            <a:extLst>
              <a:ext uri="{FF2B5EF4-FFF2-40B4-BE49-F238E27FC236}">
                <a16:creationId xmlns:a16="http://schemas.microsoft.com/office/drawing/2014/main" id="{6D83EBDE-8646-48B7-93C2-533126AFCFE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3" name="Rectángulo redondeado 11">
            <a:extLst>
              <a:ext uri="{FF2B5EF4-FFF2-40B4-BE49-F238E27FC236}">
                <a16:creationId xmlns:a16="http://schemas.microsoft.com/office/drawing/2014/main" id="{89DD9C32-F765-4A7F-A55A-86FC3CD3952F}"/>
              </a:ext>
            </a:extLst>
          </p:cNvPr>
          <p:cNvSpPr/>
          <p:nvPr/>
        </p:nvSpPr>
        <p:spPr>
          <a:xfrm>
            <a:off x="1893602" y="500513"/>
            <a:ext cx="10109102" cy="5775158"/>
          </a:xfrm>
          <a:prstGeom prst="roundRect">
            <a:avLst>
              <a:gd name="adj" fmla="val 4434"/>
            </a:avLst>
          </a:prstGeom>
          <a:ln>
            <a:solidFill>
              <a:srgbClr val="F25E4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s-ES" sz="2400" b="1" u="sng" dirty="0">
              <a:solidFill>
                <a:srgbClr val="FF2929"/>
              </a:solidFill>
            </a:endParaRP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29124008-7F01-40B1-BB16-EA160BE3DF20}"/>
              </a:ext>
            </a:extLst>
          </p:cNvPr>
          <p:cNvSpPr/>
          <p:nvPr/>
        </p:nvSpPr>
        <p:spPr>
          <a:xfrm>
            <a:off x="2211314" y="663664"/>
            <a:ext cx="24342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25E4F"/>
                </a:solidFill>
              </a:rPr>
              <a:t>Regla</a:t>
            </a:r>
            <a:r>
              <a:rPr lang="en-US" sz="2400" b="1" dirty="0">
                <a:solidFill>
                  <a:srgbClr val="F25E4F"/>
                </a:solidFill>
              </a:rPr>
              <a:t> de Cramer</a:t>
            </a:r>
            <a:endParaRPr lang="en-US" sz="2400" dirty="0"/>
          </a:p>
          <a:p>
            <a:pPr algn="just"/>
            <a:endParaRPr lang="en-US" sz="2400" dirty="0"/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198FD72D-FE0B-4D04-A5EA-AC75273126CD}"/>
              </a:ext>
            </a:extLst>
          </p:cNvPr>
          <p:cNvSpPr/>
          <p:nvPr/>
        </p:nvSpPr>
        <p:spPr>
          <a:xfrm>
            <a:off x="4271095" y="679430"/>
            <a:ext cx="29516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 – </a:t>
            </a:r>
            <a:r>
              <a:rPr lang="en-US" sz="2400" b="1" dirty="0"/>
              <a:t>Com </a:t>
            </a:r>
            <a:r>
              <a:rPr lang="en-US" sz="2400" b="1" dirty="0" err="1"/>
              <a:t>funciona</a:t>
            </a:r>
            <a:r>
              <a:rPr lang="en-US" sz="2400" b="1" dirty="0"/>
              <a:t>? </a:t>
            </a:r>
          </a:p>
          <a:p>
            <a:pPr algn="just"/>
            <a:endParaRPr lang="en-US" sz="2400" dirty="0"/>
          </a:p>
        </p:txBody>
      </p:sp>
      <p:sp>
        <p:nvSpPr>
          <p:cNvPr id="49" name="Retângulo 48">
            <a:extLst>
              <a:ext uri="{FF2B5EF4-FFF2-40B4-BE49-F238E27FC236}">
                <a16:creationId xmlns:a16="http://schemas.microsoft.com/office/drawing/2014/main" id="{570F2804-4DCA-4642-9424-9F883EA8567B}"/>
              </a:ext>
            </a:extLst>
          </p:cNvPr>
          <p:cNvSpPr/>
          <p:nvPr/>
        </p:nvSpPr>
        <p:spPr>
          <a:xfrm>
            <a:off x="2211313" y="1167373"/>
            <a:ext cx="76282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25E4F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Si </a:t>
            </a:r>
            <a:r>
              <a:rPr lang="en-US" sz="2400" dirty="0" err="1"/>
              <a:t>multipliquem</a:t>
            </a:r>
            <a:r>
              <a:rPr lang="en-US" sz="2400" dirty="0"/>
              <a:t> les </a:t>
            </a:r>
            <a:r>
              <a:rPr lang="en-US" sz="2400" dirty="0" err="1"/>
              <a:t>matrius</a:t>
            </a:r>
            <a:r>
              <a:rPr lang="en-US" sz="2400" dirty="0"/>
              <a:t> del </a:t>
            </a:r>
            <a:r>
              <a:rPr lang="en-US" sz="2400" dirty="0" err="1"/>
              <a:t>segon</a:t>
            </a:r>
            <a:r>
              <a:rPr lang="en-US" sz="2400" dirty="0"/>
              <a:t> </a:t>
            </a:r>
            <a:r>
              <a:rPr lang="en-US" sz="2400" dirty="0" err="1"/>
              <a:t>costat</a:t>
            </a:r>
            <a:r>
              <a:rPr lang="en-US" sz="2400" dirty="0"/>
              <a:t> </a:t>
            </a:r>
            <a:r>
              <a:rPr lang="en-US" sz="2400" dirty="0" err="1"/>
              <a:t>obtenim</a:t>
            </a:r>
            <a:r>
              <a:rPr lang="en-US" sz="2400" dirty="0"/>
              <a:t>:</a:t>
            </a:r>
          </a:p>
          <a:p>
            <a:pPr marL="342900" indent="-342900" algn="just">
              <a:buClr>
                <a:srgbClr val="F25E4F"/>
              </a:buClr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59" name="Retângulo 58">
            <a:extLst>
              <a:ext uri="{FF2B5EF4-FFF2-40B4-BE49-F238E27FC236}">
                <a16:creationId xmlns:a16="http://schemas.microsoft.com/office/drawing/2014/main" id="{9F21B61D-19AA-4AA3-85DD-88DB5A0909D0}"/>
              </a:ext>
            </a:extLst>
          </p:cNvPr>
          <p:cNvSpPr/>
          <p:nvPr/>
        </p:nvSpPr>
        <p:spPr>
          <a:xfrm>
            <a:off x="1992923" y="3353755"/>
            <a:ext cx="99135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25E4F"/>
              </a:buClr>
              <a:buFont typeface="Arial" panose="020B0604020202020204" pitchFamily="34" charset="0"/>
              <a:buChar char="•"/>
            </a:pPr>
            <a:r>
              <a:rPr lang="en-US" sz="2400" dirty="0" err="1"/>
              <a:t>Recordeu</a:t>
            </a:r>
            <a:r>
              <a:rPr lang="en-US" sz="2400" dirty="0"/>
              <a:t> la possible </a:t>
            </a:r>
            <a:r>
              <a:rPr lang="en-US" sz="2400" dirty="0" err="1"/>
              <a:t>expansió</a:t>
            </a:r>
            <a:r>
              <a:rPr lang="en-US" sz="2400" dirty="0"/>
              <a:t> del cofactor de </a:t>
            </a:r>
            <a:r>
              <a:rPr lang="en-US" sz="2400" dirty="0">
                <a:sym typeface="Symbol" panose="05050102010706020507" pitchFamily="18" charset="2"/>
              </a:rPr>
              <a:t> per </a:t>
            </a:r>
            <a:r>
              <a:rPr lang="en-US" sz="2400" dirty="0" err="1">
                <a:sym typeface="Symbol" panose="05050102010706020507" pitchFamily="18" charset="2"/>
              </a:rPr>
              <a:t>columnes</a:t>
            </a:r>
            <a:r>
              <a:rPr lang="en-US" sz="2400" dirty="0"/>
              <a:t>:</a:t>
            </a:r>
          </a:p>
        </p:txBody>
      </p:sp>
      <p:sp>
        <p:nvSpPr>
          <p:cNvPr id="60" name="Retângulo 59">
            <a:extLst>
              <a:ext uri="{FF2B5EF4-FFF2-40B4-BE49-F238E27FC236}">
                <a16:creationId xmlns:a16="http://schemas.microsoft.com/office/drawing/2014/main" id="{B1778A5F-9AE7-42A0-954B-1A8251FF873A}"/>
              </a:ext>
            </a:extLst>
          </p:cNvPr>
          <p:cNvSpPr/>
          <p:nvPr/>
        </p:nvSpPr>
        <p:spPr>
          <a:xfrm>
            <a:off x="1893163" y="5846388"/>
            <a:ext cx="10109101" cy="4882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 anchorCtr="0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GB" b="1" dirty="0" err="1">
                <a:solidFill>
                  <a:srgbClr val="F25E4F"/>
                </a:solidFill>
              </a:rPr>
              <a:t>Recordeu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tângulo: Cantos Arredondados 60">
                <a:extLst>
                  <a:ext uri="{FF2B5EF4-FFF2-40B4-BE49-F238E27FC236}">
                    <a16:creationId xmlns:a16="http://schemas.microsoft.com/office/drawing/2014/main" id="{B5177F87-F2D6-4405-B633-EEE0F8DC8149}"/>
                  </a:ext>
                </a:extLst>
              </p:cNvPr>
              <p:cNvSpPr/>
              <p:nvPr/>
            </p:nvSpPr>
            <p:spPr>
              <a:xfrm>
                <a:off x="2813543" y="5901555"/>
                <a:ext cx="9550396" cy="829305"/>
              </a:xfrm>
              <a:prstGeom prst="round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dirty="0"/>
                  <a:t>Cofactors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pt-PT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en-GB" b="1" dirty="0"/>
                  <a:t>  – LLIÇÓ 16 </a:t>
                </a:r>
                <a:r>
                  <a:rPr lang="en-GB" dirty="0" err="1"/>
                  <a:t>i</a:t>
                </a:r>
                <a:r>
                  <a:rPr lang="en-GB" dirty="0"/>
                  <a:t> </a:t>
                </a:r>
                <a:r>
                  <a:rPr lang="en-GB" dirty="0" err="1"/>
                  <a:t>càlcul</a:t>
                </a:r>
                <a:r>
                  <a:rPr lang="en-GB" dirty="0"/>
                  <a:t> del Determinant per </a:t>
                </a:r>
                <a:r>
                  <a:rPr lang="en-GB" dirty="0" err="1"/>
                  <a:t>l’expansió</a:t>
                </a:r>
                <a:r>
                  <a:rPr lang="en-GB" dirty="0"/>
                  <a:t> del cofactor – </a:t>
                </a:r>
                <a:r>
                  <a:rPr lang="en-GB" b="1" dirty="0"/>
                  <a:t>LLIÇÓ 17</a:t>
                </a:r>
              </a:p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:endParaRPr lang="en-GB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1" name="Retângulo: Cantos Arredondados 60">
                <a:extLst>
                  <a:ext uri="{FF2B5EF4-FFF2-40B4-BE49-F238E27FC236}">
                    <a16:creationId xmlns:a16="http://schemas.microsoft.com/office/drawing/2014/main" id="{B5177F87-F2D6-4405-B633-EEE0F8DC81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3543" y="5901555"/>
                <a:ext cx="9550396" cy="829305"/>
              </a:xfrm>
              <a:prstGeom prst="roundRect">
                <a:avLst/>
              </a:prstGeom>
              <a:blipFill>
                <a:blip r:embed="rId7"/>
                <a:stretch>
                  <a:fillRect l="-12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Conexão reta unidirecional 9">
            <a:extLst>
              <a:ext uri="{FF2B5EF4-FFF2-40B4-BE49-F238E27FC236}">
                <a16:creationId xmlns:a16="http://schemas.microsoft.com/office/drawing/2014/main" id="{4612D1C8-9C9F-4551-AD04-DC8EF43B053E}"/>
              </a:ext>
            </a:extLst>
          </p:cNvPr>
          <p:cNvCxnSpPr>
            <a:cxnSpLocks/>
          </p:cNvCxnSpPr>
          <p:nvPr/>
        </p:nvCxnSpPr>
        <p:spPr>
          <a:xfrm>
            <a:off x="7792911" y="1760659"/>
            <a:ext cx="510261" cy="0"/>
          </a:xfrm>
          <a:prstGeom prst="straightConnector1">
            <a:avLst/>
          </a:prstGeom>
          <a:ln w="28575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ângulo: Cantos Arredondados 34">
                <a:extLst>
                  <a:ext uri="{FF2B5EF4-FFF2-40B4-BE49-F238E27FC236}">
                    <a16:creationId xmlns:a16="http://schemas.microsoft.com/office/drawing/2014/main" id="{DC190AB3-3525-481C-A592-3873B635A548}"/>
                  </a:ext>
                </a:extLst>
              </p:cNvPr>
              <p:cNvSpPr/>
              <p:nvPr/>
            </p:nvSpPr>
            <p:spPr>
              <a:xfrm>
                <a:off x="8303922" y="1304479"/>
                <a:ext cx="3373821" cy="1191816"/>
              </a:xfrm>
              <a:prstGeom prst="roundRect">
                <a:avLst/>
              </a:prstGeom>
              <a:ln>
                <a:solidFill>
                  <a:srgbClr val="F25E4F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just">
                  <a:buClr>
                    <a:srgbClr val="F25E4F"/>
                  </a:buClr>
                </a:pPr>
                <a:r>
                  <a:rPr lang="en-US" sz="1600" dirty="0" err="1"/>
                  <a:t>Expansió</a:t>
                </a:r>
                <a:r>
                  <a:rPr lang="en-US" sz="1600" dirty="0"/>
                  <a:t> del cofactor de </a:t>
                </a:r>
                <a:r>
                  <a:rPr lang="en-US" sz="1600" dirty="0">
                    <a:sym typeface="Symbol" panose="05050102010706020507" pitchFamily="18" charset="2"/>
                  </a:rPr>
                  <a:t></a:t>
                </a:r>
                <a:r>
                  <a:rPr lang="en-US" sz="1600" dirty="0"/>
                  <a:t> </a:t>
                </a:r>
                <a:r>
                  <a:rPr lang="en-US" sz="1600" b="1" dirty="0"/>
                  <a:t>per la 1ra </a:t>
                </a:r>
                <a:r>
                  <a:rPr lang="en-US" sz="1600" b="1" dirty="0" err="1"/>
                  <a:t>columna</a:t>
                </a:r>
                <a:r>
                  <a:rPr lang="en-US" sz="1600" dirty="0"/>
                  <a:t> on </a:t>
                </a:r>
                <a:r>
                  <a:rPr lang="en-US" sz="1600" dirty="0" err="1"/>
                  <a:t>els</a:t>
                </a:r>
                <a:r>
                  <a:rPr lang="en-US" sz="1600" dirty="0"/>
                  <a:t> elements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16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pt-PT" sz="16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pt-PT" sz="1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ca-ES" sz="16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 err="1"/>
                  <a:t>han</a:t>
                </a:r>
                <a:r>
                  <a:rPr lang="en-US" sz="1600" dirty="0"/>
                  <a:t> </a:t>
                </a:r>
                <a:r>
                  <a:rPr lang="en-US" sz="1600" dirty="0" err="1"/>
                  <a:t>estat</a:t>
                </a:r>
                <a:r>
                  <a:rPr lang="en-US" sz="1600" dirty="0"/>
                  <a:t> </a:t>
                </a:r>
                <a:r>
                  <a:rPr lang="en-US" sz="1600" dirty="0" err="1"/>
                  <a:t>substituïts</a:t>
                </a:r>
                <a:r>
                  <a:rPr lang="en-US" sz="1600" dirty="0"/>
                  <a:t> </a:t>
                </a:r>
                <a:r>
                  <a:rPr lang="en-US" sz="1600" dirty="0" err="1"/>
                  <a:t>pels</a:t>
                </a:r>
                <a:r>
                  <a:rPr lang="en-US" sz="1600" dirty="0"/>
                  <a:t> </a:t>
                </a:r>
                <a:r>
                  <a:rPr lang="en-US" sz="1600" dirty="0" err="1"/>
                  <a:t>termes</a:t>
                </a:r>
                <a:r>
                  <a:rPr lang="en-US" sz="1600" dirty="0"/>
                  <a:t> constants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16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pt-PT" sz="1600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600" dirty="0"/>
                  <a:t> </a:t>
                </a:r>
              </a:p>
            </p:txBody>
          </p:sp>
        </mc:Choice>
        <mc:Fallback xmlns="">
          <p:sp>
            <p:nvSpPr>
              <p:cNvPr id="35" name="Retângulo: Cantos Arredondados 34">
                <a:extLst>
                  <a:ext uri="{FF2B5EF4-FFF2-40B4-BE49-F238E27FC236}">
                    <a16:creationId xmlns:a16="http://schemas.microsoft.com/office/drawing/2014/main" id="{DC190AB3-3525-481C-A592-3873B635A5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3922" y="1304479"/>
                <a:ext cx="3373821" cy="1191816"/>
              </a:xfrm>
              <a:prstGeom prst="roundRect">
                <a:avLst/>
              </a:prstGeom>
              <a:blipFill>
                <a:blip r:embed="rId8"/>
                <a:stretch>
                  <a:fillRect b="-1015"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6" name="Objeto 35">
            <a:extLst>
              <a:ext uri="{FF2B5EF4-FFF2-40B4-BE49-F238E27FC236}">
                <a16:creationId xmlns:a16="http://schemas.microsoft.com/office/drawing/2014/main" id="{DCAA27E6-70F6-4D09-A865-56286CB3A4D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97315" y="3812614"/>
          <a:ext cx="6540500" cy="187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42" name="Equation" r:id="rId9" imgW="4736880" imgH="1358640" progId="Equation.DSMT4">
                  <p:embed/>
                </p:oleObj>
              </mc:Choice>
              <mc:Fallback>
                <p:oleObj name="Equation" r:id="rId9" imgW="4736880" imgH="1358640" progId="Equation.DSMT4">
                  <p:embed/>
                  <p:pic>
                    <p:nvPicPr>
                      <p:cNvPr id="36" name="Objeto 35">
                        <a:extLst>
                          <a:ext uri="{FF2B5EF4-FFF2-40B4-BE49-F238E27FC236}">
                            <a16:creationId xmlns:a16="http://schemas.microsoft.com/office/drawing/2014/main" id="{DCAA27E6-70F6-4D09-A865-56286CB3A4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597315" y="3812614"/>
                        <a:ext cx="6540500" cy="18780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tângulo: Cantos Arredondados 36">
            <a:extLst>
              <a:ext uri="{FF2B5EF4-FFF2-40B4-BE49-F238E27FC236}">
                <a16:creationId xmlns:a16="http://schemas.microsoft.com/office/drawing/2014/main" id="{2D30640D-ED32-42D6-8709-01402CE63303}"/>
              </a:ext>
            </a:extLst>
          </p:cNvPr>
          <p:cNvSpPr/>
          <p:nvPr/>
        </p:nvSpPr>
        <p:spPr>
          <a:xfrm rot="5400000">
            <a:off x="2376148" y="4541279"/>
            <a:ext cx="1922221" cy="439539"/>
          </a:xfrm>
          <a:prstGeom prst="roundRect">
            <a:avLst/>
          </a:prstGeom>
          <a:noFill/>
          <a:ln w="1905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tângulo: Cantos Arredondados 38">
            <a:extLst>
              <a:ext uri="{FF2B5EF4-FFF2-40B4-BE49-F238E27FC236}">
                <a16:creationId xmlns:a16="http://schemas.microsoft.com/office/drawing/2014/main" id="{E4F752F3-129C-41B0-9192-2143AAC3FB53}"/>
              </a:ext>
            </a:extLst>
          </p:cNvPr>
          <p:cNvSpPr/>
          <p:nvPr/>
        </p:nvSpPr>
        <p:spPr>
          <a:xfrm>
            <a:off x="5772249" y="4585159"/>
            <a:ext cx="3466343" cy="439539"/>
          </a:xfrm>
          <a:prstGeom prst="roundRect">
            <a:avLst/>
          </a:prstGeom>
          <a:noFill/>
          <a:ln w="1905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0" name="Objeto 39">
            <a:extLst>
              <a:ext uri="{FF2B5EF4-FFF2-40B4-BE49-F238E27FC236}">
                <a16:creationId xmlns:a16="http://schemas.microsoft.com/office/drawing/2014/main" id="{5C165CAC-CF43-4316-AB6F-A4EBDC7C958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66923" y="1546225"/>
          <a:ext cx="4725988" cy="189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43" name="Equation" r:id="rId11" imgW="3390840" imgH="1358640" progId="Equation.DSMT4">
                  <p:embed/>
                </p:oleObj>
              </mc:Choice>
              <mc:Fallback>
                <p:oleObj name="Equation" r:id="rId11" imgW="3390840" imgH="1358640" progId="Equation.DSMT4">
                  <p:embed/>
                  <p:pic>
                    <p:nvPicPr>
                      <p:cNvPr id="40" name="Objeto 39">
                        <a:extLst>
                          <a:ext uri="{FF2B5EF4-FFF2-40B4-BE49-F238E27FC236}">
                            <a16:creationId xmlns:a16="http://schemas.microsoft.com/office/drawing/2014/main" id="{5C165CAC-CF43-4316-AB6F-A4EBDC7C95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066923" y="1546225"/>
                        <a:ext cx="4725988" cy="18907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Retângulo: Cantos Arredondados 40">
            <a:extLst>
              <a:ext uri="{FF2B5EF4-FFF2-40B4-BE49-F238E27FC236}">
                <a16:creationId xmlns:a16="http://schemas.microsoft.com/office/drawing/2014/main" id="{BB164EA3-0EA9-4E28-A48D-6A06D622CA49}"/>
              </a:ext>
            </a:extLst>
          </p:cNvPr>
          <p:cNvSpPr/>
          <p:nvPr/>
        </p:nvSpPr>
        <p:spPr>
          <a:xfrm>
            <a:off x="4487917" y="1546225"/>
            <a:ext cx="3174124" cy="439539"/>
          </a:xfrm>
          <a:prstGeom prst="roundRect">
            <a:avLst/>
          </a:prstGeom>
          <a:noFill/>
          <a:ln w="1905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2" name="Conexão reta unidirecional 41">
            <a:extLst>
              <a:ext uri="{FF2B5EF4-FFF2-40B4-BE49-F238E27FC236}">
                <a16:creationId xmlns:a16="http://schemas.microsoft.com/office/drawing/2014/main" id="{D7E860A0-1F18-472C-9DED-17FF4372F6F6}"/>
              </a:ext>
            </a:extLst>
          </p:cNvPr>
          <p:cNvCxnSpPr>
            <a:cxnSpLocks/>
          </p:cNvCxnSpPr>
          <p:nvPr/>
        </p:nvCxnSpPr>
        <p:spPr>
          <a:xfrm flipH="1" flipV="1">
            <a:off x="6074979" y="1985764"/>
            <a:ext cx="1439918" cy="2577269"/>
          </a:xfrm>
          <a:prstGeom prst="straightConnector1">
            <a:avLst/>
          </a:prstGeom>
          <a:ln w="19050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tângulo 43">
            <a:extLst>
              <a:ext uri="{FF2B5EF4-FFF2-40B4-BE49-F238E27FC236}">
                <a16:creationId xmlns:a16="http://schemas.microsoft.com/office/drawing/2014/main" id="{5D68DA37-DDDF-40A4-90B2-399F1111B9E5}"/>
              </a:ext>
            </a:extLst>
          </p:cNvPr>
          <p:cNvSpPr/>
          <p:nvPr/>
        </p:nvSpPr>
        <p:spPr>
          <a:xfrm>
            <a:off x="5568699" y="5027020"/>
            <a:ext cx="51584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F25E4F"/>
              </a:buClr>
            </a:pPr>
            <a:r>
              <a:rPr lang="en-US" sz="1600" b="1" dirty="0" err="1">
                <a:solidFill>
                  <a:srgbClr val="F25E4F"/>
                </a:solidFill>
              </a:rPr>
              <a:t>Expansió</a:t>
            </a:r>
            <a:r>
              <a:rPr lang="en-US" sz="1600" b="1" dirty="0">
                <a:solidFill>
                  <a:srgbClr val="F25E4F"/>
                </a:solidFill>
              </a:rPr>
              <a:t> del cofactor de </a:t>
            </a:r>
            <a:r>
              <a:rPr lang="en-US" sz="1600" b="1" dirty="0">
                <a:solidFill>
                  <a:srgbClr val="F25E4F"/>
                </a:solidFill>
                <a:sym typeface="Symbol" panose="05050102010706020507" pitchFamily="18" charset="2"/>
              </a:rPr>
              <a:t> per la 1ra </a:t>
            </a:r>
            <a:r>
              <a:rPr lang="en-US" sz="1600" b="1" dirty="0" err="1">
                <a:solidFill>
                  <a:srgbClr val="F25E4F"/>
                </a:solidFill>
                <a:sym typeface="Symbol" panose="05050102010706020507" pitchFamily="18" charset="2"/>
              </a:rPr>
              <a:t>columna</a:t>
            </a:r>
            <a:endParaRPr lang="en-US" sz="1600" b="1" dirty="0">
              <a:solidFill>
                <a:srgbClr val="F25E4F"/>
              </a:solidFill>
            </a:endParaRPr>
          </a:p>
        </p:txBody>
      </p:sp>
      <p:cxnSp>
        <p:nvCxnSpPr>
          <p:cNvPr id="45" name="Conexão reta unidirecional 44">
            <a:extLst>
              <a:ext uri="{FF2B5EF4-FFF2-40B4-BE49-F238E27FC236}">
                <a16:creationId xmlns:a16="http://schemas.microsoft.com/office/drawing/2014/main" id="{BA32D672-D27E-44F8-8A72-564BC741C9BD}"/>
              </a:ext>
            </a:extLst>
          </p:cNvPr>
          <p:cNvCxnSpPr>
            <a:cxnSpLocks/>
          </p:cNvCxnSpPr>
          <p:nvPr/>
        </p:nvCxnSpPr>
        <p:spPr>
          <a:xfrm rot="5400000">
            <a:off x="9642675" y="2566641"/>
            <a:ext cx="510261" cy="0"/>
          </a:xfrm>
          <a:prstGeom prst="straightConnector1">
            <a:avLst/>
          </a:prstGeom>
          <a:ln w="28575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tângulo: Cantos Arredondados 45">
                <a:extLst>
                  <a:ext uri="{FF2B5EF4-FFF2-40B4-BE49-F238E27FC236}">
                    <a16:creationId xmlns:a16="http://schemas.microsoft.com/office/drawing/2014/main" id="{57030B9F-DA7C-4421-9537-AB6C4F3BD18A}"/>
                  </a:ext>
                </a:extLst>
              </p:cNvPr>
              <p:cNvSpPr/>
              <p:nvPr/>
            </p:nvSpPr>
            <p:spPr>
              <a:xfrm>
                <a:off x="9652705" y="2897984"/>
                <a:ext cx="480650" cy="506313"/>
              </a:xfrm>
              <a:prstGeom prst="roundRect">
                <a:avLst/>
              </a:prstGeom>
              <a:ln>
                <a:solidFill>
                  <a:srgbClr val="F25E4F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just">
                  <a:buClr>
                    <a:srgbClr val="F25E4F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pt-PT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46" name="Retângulo: Cantos Arredondados 45">
                <a:extLst>
                  <a:ext uri="{FF2B5EF4-FFF2-40B4-BE49-F238E27FC236}">
                    <a16:creationId xmlns:a16="http://schemas.microsoft.com/office/drawing/2014/main" id="{57030B9F-DA7C-4421-9537-AB6C4F3BD1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2705" y="2897984"/>
                <a:ext cx="480650" cy="506313"/>
              </a:xfrm>
              <a:prstGeom prst="roundRect">
                <a:avLst/>
              </a:prstGeom>
              <a:blipFill>
                <a:blip r:embed="rId13"/>
                <a:stretch>
                  <a:fillRect r="-4938"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ângulo: Cantos Arredondados 31">
                <a:extLst>
                  <a:ext uri="{FF2B5EF4-FFF2-40B4-BE49-F238E27FC236}">
                    <a16:creationId xmlns:a16="http://schemas.microsoft.com/office/drawing/2014/main" id="{4A6E4A4F-140E-4309-8123-3108067BE3DE}"/>
                  </a:ext>
                </a:extLst>
              </p:cNvPr>
              <p:cNvSpPr/>
              <p:nvPr/>
            </p:nvSpPr>
            <p:spPr>
              <a:xfrm>
                <a:off x="4487917" y="1515166"/>
                <a:ext cx="3174124" cy="510778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>
                  <a:buClr>
                    <a:srgbClr val="F25E4F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pt-PT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32" name="Retângulo: Cantos Arredondados 31">
                <a:extLst>
                  <a:ext uri="{FF2B5EF4-FFF2-40B4-BE49-F238E27FC236}">
                    <a16:creationId xmlns:a16="http://schemas.microsoft.com/office/drawing/2014/main" id="{4A6E4A4F-140E-4309-8123-3108067BE3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917" y="1515166"/>
                <a:ext cx="3174124" cy="510778"/>
              </a:xfrm>
              <a:prstGeom prst="round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tângulo: Cantos Arredondados 32">
            <a:hlinkClick r:id="rId15" action="ppaction://hlinksldjump"/>
            <a:extLst>
              <a:ext uri="{FF2B5EF4-FFF2-40B4-BE49-F238E27FC236}">
                <a16:creationId xmlns:a16="http://schemas.microsoft.com/office/drawing/2014/main" id="{B2AC6410-580B-45E2-916D-1ABE5B5ABE1F}"/>
              </a:ext>
            </a:extLst>
          </p:cNvPr>
          <p:cNvSpPr/>
          <p:nvPr/>
        </p:nvSpPr>
        <p:spPr>
          <a:xfrm>
            <a:off x="35999" y="5040000"/>
            <a:ext cx="1803599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Posa’t a prova!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38" name="Retângulo: Cantos Arredondados 37">
            <a:hlinkClick r:id="rId16" action="ppaction://hlinksldjump"/>
            <a:extLst>
              <a:ext uri="{FF2B5EF4-FFF2-40B4-BE49-F238E27FC236}">
                <a16:creationId xmlns:a16="http://schemas.microsoft.com/office/drawing/2014/main" id="{7BBED992-193A-41F1-90D6-AA88F1C6968E}"/>
              </a:ext>
            </a:extLst>
          </p:cNvPr>
          <p:cNvSpPr/>
          <p:nvPr/>
        </p:nvSpPr>
        <p:spPr>
          <a:xfrm>
            <a:off x="35999" y="1015510"/>
            <a:ext cx="1807203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Regla</a:t>
            </a:r>
            <a:r>
              <a:rPr lang="en-GB" b="1" dirty="0">
                <a:solidFill>
                  <a:schemeClr val="tx1"/>
                </a:solidFill>
              </a:rPr>
              <a:t> de Cramer </a:t>
            </a:r>
            <a:r>
              <a:rPr lang="en-GB" b="1" dirty="0" err="1">
                <a:solidFill>
                  <a:schemeClr val="tx1"/>
                </a:solidFill>
              </a:rPr>
              <a:t>i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Sistemes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Lineals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3" name="Retângulo: Cantos Arredondados 42">
            <a:hlinkClick r:id="rId17" action="ppaction://hlinksldjump"/>
            <a:extLst>
              <a:ext uri="{FF2B5EF4-FFF2-40B4-BE49-F238E27FC236}">
                <a16:creationId xmlns:a16="http://schemas.microsoft.com/office/drawing/2014/main" id="{957109EC-676F-4531-82DC-CF403AB6C40F}"/>
              </a:ext>
            </a:extLst>
          </p:cNvPr>
          <p:cNvSpPr/>
          <p:nvPr/>
        </p:nvSpPr>
        <p:spPr>
          <a:xfrm>
            <a:off x="36000" y="2340000"/>
            <a:ext cx="1807202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Exemples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7" name="Retângulo: Cantos Arredondados 46">
            <a:hlinkClick r:id="rId18" action="ppaction://hlinksldjump"/>
            <a:extLst>
              <a:ext uri="{FF2B5EF4-FFF2-40B4-BE49-F238E27FC236}">
                <a16:creationId xmlns:a16="http://schemas.microsoft.com/office/drawing/2014/main" id="{F2C07A9E-363C-4991-8D7E-BDBA31A343D5}"/>
              </a:ext>
            </a:extLst>
          </p:cNvPr>
          <p:cNvSpPr/>
          <p:nvPr/>
        </p:nvSpPr>
        <p:spPr>
          <a:xfrm>
            <a:off x="36000" y="3690000"/>
            <a:ext cx="18432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Generalitzant</a:t>
            </a:r>
            <a:endParaRPr lang="en-GB" b="1" dirty="0">
              <a:solidFill>
                <a:schemeClr val="tx1"/>
              </a:solidFill>
            </a:endParaRPr>
          </a:p>
          <a:p>
            <a:pPr algn="ctr"/>
            <a:r>
              <a:rPr lang="en-GB" i="1" dirty="0">
                <a:solidFill>
                  <a:schemeClr val="tx1"/>
                </a:solidFill>
              </a:rPr>
              <a:t>Per </a:t>
            </a:r>
            <a:r>
              <a:rPr lang="en-GB" i="1" dirty="0" err="1">
                <a:solidFill>
                  <a:schemeClr val="tx1"/>
                </a:solidFill>
              </a:rPr>
              <a:t>què</a:t>
            </a:r>
            <a:r>
              <a:rPr lang="en-GB" i="1" dirty="0">
                <a:solidFill>
                  <a:schemeClr val="tx1"/>
                </a:solidFill>
              </a:rPr>
              <a:t> </a:t>
            </a:r>
            <a:r>
              <a:rPr lang="en-GB" i="1" dirty="0" err="1">
                <a:solidFill>
                  <a:schemeClr val="tx1"/>
                </a:solidFill>
              </a:rPr>
              <a:t>funciona</a:t>
            </a:r>
            <a:r>
              <a:rPr lang="en-GB" i="1" dirty="0">
                <a:solidFill>
                  <a:schemeClr val="tx1"/>
                </a:solidFill>
              </a:rPr>
              <a:t>?...</a:t>
            </a:r>
          </a:p>
        </p:txBody>
      </p:sp>
      <p:sp>
        <p:nvSpPr>
          <p:cNvPr id="30" name="Retângulo: Cantos Arredondados 29">
            <a:hlinkClick r:id="rId19" action="ppaction://hlinksldjump"/>
            <a:extLst>
              <a:ext uri="{FF2B5EF4-FFF2-40B4-BE49-F238E27FC236}">
                <a16:creationId xmlns:a16="http://schemas.microsoft.com/office/drawing/2014/main" id="{FF0F23A7-AD33-4068-8842-F1070F85225D}"/>
              </a:ext>
            </a:extLst>
          </p:cNvPr>
          <p:cNvSpPr/>
          <p:nvPr/>
        </p:nvSpPr>
        <p:spPr>
          <a:xfrm>
            <a:off x="10766780" y="5209968"/>
            <a:ext cx="1139684" cy="489600"/>
          </a:xfrm>
          <a:prstGeom prst="roundRect">
            <a:avLst/>
          </a:prstGeom>
          <a:solidFill>
            <a:srgbClr val="0C2B8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dirty="0" err="1"/>
              <a:t>Omet</a:t>
            </a:r>
            <a:r>
              <a:rPr lang="en-GB" sz="1600" dirty="0"/>
              <a:t>-ho!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16362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35" grpId="0" animBg="1"/>
      <p:bldP spid="35" grpId="1" animBg="1"/>
      <p:bldP spid="37" grpId="0" animBg="1"/>
      <p:bldP spid="37" grpId="1" animBg="1"/>
      <p:bldP spid="39" grpId="0" animBg="1"/>
      <p:bldP spid="39" grpId="1" animBg="1"/>
      <p:bldP spid="41" grpId="0" animBg="1"/>
      <p:bldP spid="41" grpId="1" animBg="1"/>
      <p:bldP spid="44" grpId="0"/>
      <p:bldP spid="44" grpId="1"/>
      <p:bldP spid="46" grpId="0" animBg="1"/>
      <p:bldP spid="46" grpId="1" animBg="1"/>
      <p:bldP spid="3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25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22" name="Imagem 6">
            <a:extLst>
              <a:ext uri="{FF2B5EF4-FFF2-40B4-BE49-F238E27FC236}">
                <a16:creationId xmlns:a16="http://schemas.microsoft.com/office/drawing/2014/main" id="{6D83EBDE-8646-48B7-93C2-533126AFCFE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3" name="Rectángulo redondeado 11">
            <a:extLst>
              <a:ext uri="{FF2B5EF4-FFF2-40B4-BE49-F238E27FC236}">
                <a16:creationId xmlns:a16="http://schemas.microsoft.com/office/drawing/2014/main" id="{89DD9C32-F765-4A7F-A55A-86FC3CD3952F}"/>
              </a:ext>
            </a:extLst>
          </p:cNvPr>
          <p:cNvSpPr/>
          <p:nvPr/>
        </p:nvSpPr>
        <p:spPr>
          <a:xfrm>
            <a:off x="1953849" y="500513"/>
            <a:ext cx="10144363" cy="5775158"/>
          </a:xfrm>
          <a:prstGeom prst="roundRect">
            <a:avLst>
              <a:gd name="adj" fmla="val 4434"/>
            </a:avLst>
          </a:prstGeom>
          <a:ln>
            <a:solidFill>
              <a:srgbClr val="F25E4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s-ES" sz="2400" b="1" u="sng" dirty="0">
              <a:solidFill>
                <a:srgbClr val="FF2929"/>
              </a:solidFill>
            </a:endParaRP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29124008-7F01-40B1-BB16-EA160BE3DF20}"/>
              </a:ext>
            </a:extLst>
          </p:cNvPr>
          <p:cNvSpPr/>
          <p:nvPr/>
        </p:nvSpPr>
        <p:spPr>
          <a:xfrm>
            <a:off x="2211314" y="663664"/>
            <a:ext cx="24342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25E4F"/>
                </a:solidFill>
              </a:rPr>
              <a:t>Regla</a:t>
            </a:r>
            <a:r>
              <a:rPr lang="en-US" sz="2400" b="1" dirty="0">
                <a:solidFill>
                  <a:srgbClr val="F25E4F"/>
                </a:solidFill>
              </a:rPr>
              <a:t> de Cramer</a:t>
            </a:r>
            <a:endParaRPr lang="en-US" sz="2400" dirty="0"/>
          </a:p>
          <a:p>
            <a:pPr algn="just"/>
            <a:endParaRPr lang="en-US" sz="2400" dirty="0"/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198FD72D-FE0B-4D04-A5EA-AC75273126CD}"/>
              </a:ext>
            </a:extLst>
          </p:cNvPr>
          <p:cNvSpPr/>
          <p:nvPr/>
        </p:nvSpPr>
        <p:spPr>
          <a:xfrm>
            <a:off x="4296448" y="672479"/>
            <a:ext cx="29516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 – </a:t>
            </a:r>
            <a:r>
              <a:rPr lang="en-US" sz="2400" b="1" dirty="0"/>
              <a:t>Com </a:t>
            </a:r>
            <a:r>
              <a:rPr lang="en-US" sz="2400" b="1" dirty="0" err="1"/>
              <a:t>funciona</a:t>
            </a:r>
            <a:r>
              <a:rPr lang="en-US" sz="2400" b="1" dirty="0"/>
              <a:t>? </a:t>
            </a:r>
          </a:p>
          <a:p>
            <a:pPr algn="just"/>
            <a:endParaRPr lang="en-US" sz="2400" dirty="0"/>
          </a:p>
        </p:txBody>
      </p:sp>
      <p:sp>
        <p:nvSpPr>
          <p:cNvPr id="49" name="Retângulo 48">
            <a:extLst>
              <a:ext uri="{FF2B5EF4-FFF2-40B4-BE49-F238E27FC236}">
                <a16:creationId xmlns:a16="http://schemas.microsoft.com/office/drawing/2014/main" id="{570F2804-4DCA-4642-9424-9F883EA8567B}"/>
              </a:ext>
            </a:extLst>
          </p:cNvPr>
          <p:cNvSpPr/>
          <p:nvPr/>
        </p:nvSpPr>
        <p:spPr>
          <a:xfrm>
            <a:off x="2211313" y="1167373"/>
            <a:ext cx="75729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25E4F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Si </a:t>
            </a:r>
            <a:r>
              <a:rPr lang="en-US" sz="2400" dirty="0" err="1"/>
              <a:t>multipliquem</a:t>
            </a:r>
            <a:r>
              <a:rPr lang="en-US" sz="2400" dirty="0"/>
              <a:t> les </a:t>
            </a:r>
            <a:r>
              <a:rPr lang="en-US" sz="2400" dirty="0" err="1"/>
              <a:t>matrius</a:t>
            </a:r>
            <a:r>
              <a:rPr lang="en-US" sz="2400" dirty="0"/>
              <a:t> del </a:t>
            </a:r>
            <a:r>
              <a:rPr lang="en-US" sz="2400" dirty="0" err="1"/>
              <a:t>segon</a:t>
            </a:r>
            <a:r>
              <a:rPr lang="en-US" sz="2400" dirty="0"/>
              <a:t> </a:t>
            </a:r>
            <a:r>
              <a:rPr lang="en-US" sz="2400" dirty="0" err="1"/>
              <a:t>costat</a:t>
            </a:r>
            <a:r>
              <a:rPr lang="en-US" sz="2400" dirty="0"/>
              <a:t> </a:t>
            </a:r>
            <a:r>
              <a:rPr lang="en-US" sz="2400" dirty="0" err="1"/>
              <a:t>obtenim</a:t>
            </a:r>
            <a:r>
              <a:rPr lang="en-US" sz="2400" dirty="0"/>
              <a:t>:</a:t>
            </a:r>
          </a:p>
          <a:p>
            <a:pPr marL="342900" indent="-342900" algn="just">
              <a:buClr>
                <a:srgbClr val="F25E4F"/>
              </a:buClr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59" name="Retângulo 58">
            <a:extLst>
              <a:ext uri="{FF2B5EF4-FFF2-40B4-BE49-F238E27FC236}">
                <a16:creationId xmlns:a16="http://schemas.microsoft.com/office/drawing/2014/main" id="{9F21B61D-19AA-4AA3-85DD-88DB5A0909D0}"/>
              </a:ext>
            </a:extLst>
          </p:cNvPr>
          <p:cNvSpPr/>
          <p:nvPr/>
        </p:nvSpPr>
        <p:spPr>
          <a:xfrm>
            <a:off x="1863848" y="3353755"/>
            <a:ext cx="99263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25E4F"/>
              </a:buClr>
              <a:buFont typeface="Arial" panose="020B0604020202020204" pitchFamily="34" charset="0"/>
              <a:buChar char="•"/>
            </a:pPr>
            <a:r>
              <a:rPr lang="en-US" sz="2400" dirty="0" err="1"/>
              <a:t>Recordeu</a:t>
            </a:r>
            <a:r>
              <a:rPr lang="en-US" sz="2400" dirty="0"/>
              <a:t> la possible </a:t>
            </a:r>
            <a:r>
              <a:rPr lang="en-US" sz="2400" dirty="0" err="1"/>
              <a:t>expansió</a:t>
            </a:r>
            <a:r>
              <a:rPr lang="en-US" sz="2400" dirty="0"/>
              <a:t> del cofactor de </a:t>
            </a:r>
            <a:r>
              <a:rPr lang="en-US" sz="2400" dirty="0">
                <a:sym typeface="Symbol" panose="05050102010706020507" pitchFamily="18" charset="2"/>
              </a:rPr>
              <a:t> per </a:t>
            </a:r>
            <a:r>
              <a:rPr lang="en-US" sz="2400" dirty="0" err="1">
                <a:sym typeface="Symbol" panose="05050102010706020507" pitchFamily="18" charset="2"/>
              </a:rPr>
              <a:t>columnes</a:t>
            </a:r>
            <a:r>
              <a:rPr lang="en-US" sz="2400" dirty="0"/>
              <a:t>:</a:t>
            </a:r>
          </a:p>
          <a:p>
            <a:pPr marL="342900" indent="-342900" algn="just">
              <a:buClr>
                <a:srgbClr val="F25E4F"/>
              </a:buClr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60" name="Retângulo 59">
            <a:extLst>
              <a:ext uri="{FF2B5EF4-FFF2-40B4-BE49-F238E27FC236}">
                <a16:creationId xmlns:a16="http://schemas.microsoft.com/office/drawing/2014/main" id="{B1778A5F-9AE7-42A0-954B-1A8251FF873A}"/>
              </a:ext>
            </a:extLst>
          </p:cNvPr>
          <p:cNvSpPr/>
          <p:nvPr/>
        </p:nvSpPr>
        <p:spPr>
          <a:xfrm>
            <a:off x="1953847" y="5869283"/>
            <a:ext cx="10144363" cy="4882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 anchorCtr="0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GB" b="1" dirty="0" err="1">
                <a:solidFill>
                  <a:srgbClr val="F25E4F"/>
                </a:solidFill>
              </a:rPr>
              <a:t>Recordeu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tângulo: Cantos Arredondados 60">
                <a:extLst>
                  <a:ext uri="{FF2B5EF4-FFF2-40B4-BE49-F238E27FC236}">
                    <a16:creationId xmlns:a16="http://schemas.microsoft.com/office/drawing/2014/main" id="{B5177F87-F2D6-4405-B633-EEE0F8DC8149}"/>
                  </a:ext>
                </a:extLst>
              </p:cNvPr>
              <p:cNvSpPr/>
              <p:nvPr/>
            </p:nvSpPr>
            <p:spPr>
              <a:xfrm>
                <a:off x="2993996" y="5912582"/>
                <a:ext cx="9336090" cy="829305"/>
              </a:xfrm>
              <a:prstGeom prst="round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dirty="0"/>
                  <a:t>Cofactors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pt-PT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en-GB" b="1" dirty="0"/>
                  <a:t>  – LLIÇÓ 16 </a:t>
                </a:r>
                <a:r>
                  <a:rPr lang="en-GB" dirty="0" err="1"/>
                  <a:t>i</a:t>
                </a:r>
                <a:r>
                  <a:rPr lang="en-GB" dirty="0"/>
                  <a:t> </a:t>
                </a:r>
                <a:r>
                  <a:rPr lang="en-GB" dirty="0" err="1"/>
                  <a:t>càlcul</a:t>
                </a:r>
                <a:r>
                  <a:rPr lang="en-GB" dirty="0"/>
                  <a:t> del Determinant per </a:t>
                </a:r>
                <a:r>
                  <a:rPr lang="en-GB" dirty="0" err="1"/>
                  <a:t>l’expansió</a:t>
                </a:r>
                <a:r>
                  <a:rPr lang="en-GB" dirty="0"/>
                  <a:t> del cofactor – </a:t>
                </a:r>
                <a:r>
                  <a:rPr lang="en-GB" b="1" dirty="0"/>
                  <a:t>LLIÇÓ 17</a:t>
                </a:r>
              </a:p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:endParaRPr lang="en-GB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1" name="Retângulo: Cantos Arredondados 60">
                <a:extLst>
                  <a:ext uri="{FF2B5EF4-FFF2-40B4-BE49-F238E27FC236}">
                    <a16:creationId xmlns:a16="http://schemas.microsoft.com/office/drawing/2014/main" id="{B5177F87-F2D6-4405-B633-EEE0F8DC81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3996" y="5912582"/>
                <a:ext cx="9336090" cy="829305"/>
              </a:xfrm>
              <a:prstGeom prst="roundRect">
                <a:avLst/>
              </a:prstGeom>
              <a:blipFill>
                <a:blip r:embed="rId7"/>
                <a:stretch>
                  <a:fillRect l="-13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Conexão reta unidirecional 9">
            <a:extLst>
              <a:ext uri="{FF2B5EF4-FFF2-40B4-BE49-F238E27FC236}">
                <a16:creationId xmlns:a16="http://schemas.microsoft.com/office/drawing/2014/main" id="{4612D1C8-9C9F-4551-AD04-DC8EF43B053E}"/>
              </a:ext>
            </a:extLst>
          </p:cNvPr>
          <p:cNvCxnSpPr>
            <a:cxnSpLocks/>
          </p:cNvCxnSpPr>
          <p:nvPr/>
        </p:nvCxnSpPr>
        <p:spPr>
          <a:xfrm>
            <a:off x="7792911" y="2208910"/>
            <a:ext cx="510261" cy="0"/>
          </a:xfrm>
          <a:prstGeom prst="straightConnector1">
            <a:avLst/>
          </a:prstGeom>
          <a:ln w="28575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ângulo: Cantos Arredondados 34">
                <a:extLst>
                  <a:ext uri="{FF2B5EF4-FFF2-40B4-BE49-F238E27FC236}">
                    <a16:creationId xmlns:a16="http://schemas.microsoft.com/office/drawing/2014/main" id="{DC190AB3-3525-481C-A592-3873B635A548}"/>
                  </a:ext>
                </a:extLst>
              </p:cNvPr>
              <p:cNvSpPr/>
              <p:nvPr/>
            </p:nvSpPr>
            <p:spPr>
              <a:xfrm>
                <a:off x="8416413" y="1866842"/>
                <a:ext cx="3373821" cy="1191816"/>
              </a:xfrm>
              <a:prstGeom prst="roundRect">
                <a:avLst/>
              </a:prstGeom>
              <a:ln>
                <a:solidFill>
                  <a:srgbClr val="F25E4F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just">
                  <a:buClr>
                    <a:srgbClr val="F25E4F"/>
                  </a:buClr>
                </a:pPr>
                <a:r>
                  <a:rPr lang="en-US" sz="1600" dirty="0" err="1"/>
                  <a:t>Expansió</a:t>
                </a:r>
                <a:r>
                  <a:rPr lang="en-US" sz="1600" dirty="0"/>
                  <a:t> del cofactor de </a:t>
                </a:r>
                <a:r>
                  <a:rPr lang="en-US" sz="1600" dirty="0">
                    <a:sym typeface="Symbol" panose="05050102010706020507" pitchFamily="18" charset="2"/>
                  </a:rPr>
                  <a:t></a:t>
                </a:r>
                <a:r>
                  <a:rPr lang="en-US" sz="1600" dirty="0"/>
                  <a:t> </a:t>
                </a:r>
                <a:r>
                  <a:rPr lang="en-US" sz="1600" b="1" dirty="0"/>
                  <a:t>per la 2na </a:t>
                </a:r>
                <a:r>
                  <a:rPr lang="en-US" sz="1600" b="1" dirty="0" err="1"/>
                  <a:t>columna</a:t>
                </a:r>
                <a:r>
                  <a:rPr lang="en-US" sz="1600" dirty="0"/>
                  <a:t> on </a:t>
                </a:r>
                <a:r>
                  <a:rPr lang="en-US" sz="1600" dirty="0" err="1"/>
                  <a:t>els</a:t>
                </a:r>
                <a:r>
                  <a:rPr lang="en-US" sz="1600" dirty="0"/>
                  <a:t> elements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16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pt-PT" sz="1600" b="1" i="1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ca-ES" sz="1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ca-ES" sz="16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 err="1"/>
                  <a:t>han</a:t>
                </a:r>
                <a:r>
                  <a:rPr lang="en-US" sz="1600" dirty="0"/>
                  <a:t> </a:t>
                </a:r>
                <a:r>
                  <a:rPr lang="en-US" sz="1600" dirty="0" err="1"/>
                  <a:t>estat</a:t>
                </a:r>
                <a:r>
                  <a:rPr lang="en-US" sz="1600" dirty="0"/>
                  <a:t> </a:t>
                </a:r>
                <a:r>
                  <a:rPr lang="en-US" sz="1600" dirty="0" err="1"/>
                  <a:t>substituïts</a:t>
                </a:r>
                <a:r>
                  <a:rPr lang="en-US" sz="1600" dirty="0"/>
                  <a:t> </a:t>
                </a:r>
                <a:r>
                  <a:rPr lang="en-US" sz="1600" dirty="0" err="1"/>
                  <a:t>pels</a:t>
                </a:r>
                <a:r>
                  <a:rPr lang="en-US" sz="1600" dirty="0"/>
                  <a:t> </a:t>
                </a:r>
                <a:r>
                  <a:rPr lang="en-US" sz="1600" dirty="0" err="1"/>
                  <a:t>termes</a:t>
                </a:r>
                <a:r>
                  <a:rPr lang="en-US" sz="1600" dirty="0"/>
                  <a:t> constants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16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pt-PT" sz="1600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600" dirty="0"/>
                  <a:t> </a:t>
                </a:r>
              </a:p>
            </p:txBody>
          </p:sp>
        </mc:Choice>
        <mc:Fallback xmlns="">
          <p:sp>
            <p:nvSpPr>
              <p:cNvPr id="35" name="Retângulo: Cantos Arredondados 34">
                <a:extLst>
                  <a:ext uri="{FF2B5EF4-FFF2-40B4-BE49-F238E27FC236}">
                    <a16:creationId xmlns:a16="http://schemas.microsoft.com/office/drawing/2014/main" id="{DC190AB3-3525-481C-A592-3873B635A5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6413" y="1866842"/>
                <a:ext cx="3373821" cy="1191816"/>
              </a:xfrm>
              <a:prstGeom prst="roundRect">
                <a:avLst/>
              </a:prstGeom>
              <a:blipFill>
                <a:blip r:embed="rId8"/>
                <a:stretch>
                  <a:fillRect b="-505"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6" name="Objeto 35">
            <a:extLst>
              <a:ext uri="{FF2B5EF4-FFF2-40B4-BE49-F238E27FC236}">
                <a16:creationId xmlns:a16="http://schemas.microsoft.com/office/drawing/2014/main" id="{DCAA27E6-70F6-4D09-A865-56286CB3A4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4803812"/>
              </p:ext>
            </p:extLst>
          </p:nvPr>
        </p:nvGraphicFramePr>
        <p:xfrm>
          <a:off x="2593755" y="3813175"/>
          <a:ext cx="6610350" cy="187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4" name="Equation" r:id="rId9" imgW="4787640" imgH="1358640" progId="Equation.DSMT4">
                  <p:embed/>
                </p:oleObj>
              </mc:Choice>
              <mc:Fallback>
                <p:oleObj name="Equation" r:id="rId9" imgW="4787640" imgH="1358640" progId="Equation.DSMT4">
                  <p:embed/>
                  <p:pic>
                    <p:nvPicPr>
                      <p:cNvPr id="36" name="Objeto 35">
                        <a:extLst>
                          <a:ext uri="{FF2B5EF4-FFF2-40B4-BE49-F238E27FC236}">
                            <a16:creationId xmlns:a16="http://schemas.microsoft.com/office/drawing/2014/main" id="{DCAA27E6-70F6-4D09-A865-56286CB3A4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593755" y="3813175"/>
                        <a:ext cx="6610350" cy="18780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tângulo: Cantos Arredondados 36">
            <a:extLst>
              <a:ext uri="{FF2B5EF4-FFF2-40B4-BE49-F238E27FC236}">
                <a16:creationId xmlns:a16="http://schemas.microsoft.com/office/drawing/2014/main" id="{2D30640D-ED32-42D6-8709-01402CE63303}"/>
              </a:ext>
            </a:extLst>
          </p:cNvPr>
          <p:cNvSpPr/>
          <p:nvPr/>
        </p:nvSpPr>
        <p:spPr>
          <a:xfrm rot="5400000">
            <a:off x="3050744" y="4541279"/>
            <a:ext cx="1922221" cy="439539"/>
          </a:xfrm>
          <a:prstGeom prst="roundRect">
            <a:avLst/>
          </a:prstGeom>
          <a:noFill/>
          <a:ln w="1905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tângulo: Cantos Arredondados 38">
            <a:extLst>
              <a:ext uri="{FF2B5EF4-FFF2-40B4-BE49-F238E27FC236}">
                <a16:creationId xmlns:a16="http://schemas.microsoft.com/office/drawing/2014/main" id="{E4F752F3-129C-41B0-9192-2143AAC3FB53}"/>
              </a:ext>
            </a:extLst>
          </p:cNvPr>
          <p:cNvSpPr/>
          <p:nvPr/>
        </p:nvSpPr>
        <p:spPr>
          <a:xfrm>
            <a:off x="5772249" y="4585159"/>
            <a:ext cx="3466343" cy="439539"/>
          </a:xfrm>
          <a:prstGeom prst="roundRect">
            <a:avLst/>
          </a:prstGeom>
          <a:noFill/>
          <a:ln w="1905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0" name="Objeto 39">
            <a:extLst>
              <a:ext uri="{FF2B5EF4-FFF2-40B4-BE49-F238E27FC236}">
                <a16:creationId xmlns:a16="http://schemas.microsoft.com/office/drawing/2014/main" id="{5C165CAC-CF43-4316-AB6F-A4EBDC7C958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66923" y="1546225"/>
          <a:ext cx="4725988" cy="189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5" name="Equation" r:id="rId11" imgW="3390840" imgH="1358640" progId="Equation.DSMT4">
                  <p:embed/>
                </p:oleObj>
              </mc:Choice>
              <mc:Fallback>
                <p:oleObj name="Equation" r:id="rId11" imgW="3390840" imgH="1358640" progId="Equation.DSMT4">
                  <p:embed/>
                  <p:pic>
                    <p:nvPicPr>
                      <p:cNvPr id="40" name="Objeto 39">
                        <a:extLst>
                          <a:ext uri="{FF2B5EF4-FFF2-40B4-BE49-F238E27FC236}">
                            <a16:creationId xmlns:a16="http://schemas.microsoft.com/office/drawing/2014/main" id="{5C165CAC-CF43-4316-AB6F-A4EBDC7C95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066923" y="1546225"/>
                        <a:ext cx="4725988" cy="18907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Retângulo: Cantos Arredondados 40">
            <a:extLst>
              <a:ext uri="{FF2B5EF4-FFF2-40B4-BE49-F238E27FC236}">
                <a16:creationId xmlns:a16="http://schemas.microsoft.com/office/drawing/2014/main" id="{BB164EA3-0EA9-4E28-A48D-6A06D622CA49}"/>
              </a:ext>
            </a:extLst>
          </p:cNvPr>
          <p:cNvSpPr/>
          <p:nvPr/>
        </p:nvSpPr>
        <p:spPr>
          <a:xfrm>
            <a:off x="4487917" y="2029706"/>
            <a:ext cx="3174124" cy="439539"/>
          </a:xfrm>
          <a:prstGeom prst="roundRect">
            <a:avLst/>
          </a:prstGeom>
          <a:noFill/>
          <a:ln w="1905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2" name="Conexão reta unidirecional 41">
            <a:extLst>
              <a:ext uri="{FF2B5EF4-FFF2-40B4-BE49-F238E27FC236}">
                <a16:creationId xmlns:a16="http://schemas.microsoft.com/office/drawing/2014/main" id="{D7E860A0-1F18-472C-9DED-17FF4372F6F6}"/>
              </a:ext>
            </a:extLst>
          </p:cNvPr>
          <p:cNvCxnSpPr>
            <a:cxnSpLocks/>
          </p:cNvCxnSpPr>
          <p:nvPr/>
        </p:nvCxnSpPr>
        <p:spPr>
          <a:xfrm flipH="1" flipV="1">
            <a:off x="6366978" y="2508405"/>
            <a:ext cx="1147919" cy="2054629"/>
          </a:xfrm>
          <a:prstGeom prst="straightConnector1">
            <a:avLst/>
          </a:prstGeom>
          <a:ln w="19050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tângulo 43">
            <a:extLst>
              <a:ext uri="{FF2B5EF4-FFF2-40B4-BE49-F238E27FC236}">
                <a16:creationId xmlns:a16="http://schemas.microsoft.com/office/drawing/2014/main" id="{5D68DA37-DDDF-40A4-90B2-399F1111B9E5}"/>
              </a:ext>
            </a:extLst>
          </p:cNvPr>
          <p:cNvSpPr/>
          <p:nvPr/>
        </p:nvSpPr>
        <p:spPr>
          <a:xfrm>
            <a:off x="5568700" y="5027020"/>
            <a:ext cx="52321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F25E4F"/>
              </a:buClr>
            </a:pPr>
            <a:r>
              <a:rPr lang="en-US" sz="1600" b="1" dirty="0" err="1">
                <a:solidFill>
                  <a:srgbClr val="F25E4F"/>
                </a:solidFill>
              </a:rPr>
              <a:t>Expansió</a:t>
            </a:r>
            <a:r>
              <a:rPr lang="en-US" sz="1600" b="1" dirty="0">
                <a:solidFill>
                  <a:srgbClr val="F25E4F"/>
                </a:solidFill>
              </a:rPr>
              <a:t> del cofactor de </a:t>
            </a:r>
            <a:r>
              <a:rPr lang="en-US" sz="1600" b="1" dirty="0">
                <a:solidFill>
                  <a:srgbClr val="F25E4F"/>
                </a:solidFill>
                <a:sym typeface="Symbol" panose="05050102010706020507" pitchFamily="18" charset="2"/>
              </a:rPr>
              <a:t> </a:t>
            </a:r>
            <a:r>
              <a:rPr lang="en-US" sz="1600" b="1" dirty="0" err="1">
                <a:solidFill>
                  <a:srgbClr val="F25E4F"/>
                </a:solidFill>
                <a:sym typeface="Symbol" panose="05050102010706020507" pitchFamily="18" charset="2"/>
              </a:rPr>
              <a:t>mitjançant</a:t>
            </a:r>
            <a:r>
              <a:rPr lang="en-US" sz="1600" b="1" dirty="0">
                <a:solidFill>
                  <a:srgbClr val="F25E4F"/>
                </a:solidFill>
                <a:sym typeface="Symbol" panose="05050102010706020507" pitchFamily="18" charset="2"/>
              </a:rPr>
              <a:t> la 2na </a:t>
            </a:r>
            <a:r>
              <a:rPr lang="en-US" sz="1600" b="1" dirty="0" err="1">
                <a:solidFill>
                  <a:srgbClr val="F25E4F"/>
                </a:solidFill>
                <a:sym typeface="Symbol" panose="05050102010706020507" pitchFamily="18" charset="2"/>
              </a:rPr>
              <a:t>columna</a:t>
            </a:r>
            <a:endParaRPr lang="en-US" sz="1600" b="1" dirty="0">
              <a:solidFill>
                <a:srgbClr val="F25E4F"/>
              </a:solidFill>
            </a:endParaRPr>
          </a:p>
          <a:p>
            <a:pPr algn="just">
              <a:buClr>
                <a:srgbClr val="F25E4F"/>
              </a:buClr>
            </a:pPr>
            <a:endParaRPr lang="en-US" sz="1600" b="1" dirty="0">
              <a:solidFill>
                <a:srgbClr val="F25E4F"/>
              </a:solidFill>
            </a:endParaRPr>
          </a:p>
        </p:txBody>
      </p:sp>
      <p:cxnSp>
        <p:nvCxnSpPr>
          <p:cNvPr id="45" name="Conexão reta unidirecional 44">
            <a:extLst>
              <a:ext uri="{FF2B5EF4-FFF2-40B4-BE49-F238E27FC236}">
                <a16:creationId xmlns:a16="http://schemas.microsoft.com/office/drawing/2014/main" id="{BA32D672-D27E-44F8-8A72-564BC741C9BD}"/>
              </a:ext>
            </a:extLst>
          </p:cNvPr>
          <p:cNvCxnSpPr>
            <a:cxnSpLocks/>
          </p:cNvCxnSpPr>
          <p:nvPr/>
        </p:nvCxnSpPr>
        <p:spPr>
          <a:xfrm rot="16200000" flipV="1">
            <a:off x="9654168" y="1593151"/>
            <a:ext cx="510261" cy="0"/>
          </a:xfrm>
          <a:prstGeom prst="straightConnector1">
            <a:avLst/>
          </a:prstGeom>
          <a:ln w="28575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tângulo: Cantos Arredondados 45">
                <a:extLst>
                  <a:ext uri="{FF2B5EF4-FFF2-40B4-BE49-F238E27FC236}">
                    <a16:creationId xmlns:a16="http://schemas.microsoft.com/office/drawing/2014/main" id="{57030B9F-DA7C-4421-9537-AB6C4F3BD18A}"/>
                  </a:ext>
                </a:extLst>
              </p:cNvPr>
              <p:cNvSpPr/>
              <p:nvPr/>
            </p:nvSpPr>
            <p:spPr>
              <a:xfrm>
                <a:off x="9668973" y="777546"/>
                <a:ext cx="480650" cy="506313"/>
              </a:xfrm>
              <a:prstGeom prst="roundRect">
                <a:avLst/>
              </a:prstGeom>
              <a:ln>
                <a:solidFill>
                  <a:srgbClr val="F25E4F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just">
                  <a:buClr>
                    <a:srgbClr val="F25E4F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pt-PT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46" name="Retângulo: Cantos Arredondados 45">
                <a:extLst>
                  <a:ext uri="{FF2B5EF4-FFF2-40B4-BE49-F238E27FC236}">
                    <a16:creationId xmlns:a16="http://schemas.microsoft.com/office/drawing/2014/main" id="{57030B9F-DA7C-4421-9537-AB6C4F3BD1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8973" y="777546"/>
                <a:ext cx="480650" cy="506313"/>
              </a:xfrm>
              <a:prstGeom prst="roundRect">
                <a:avLst/>
              </a:prstGeom>
              <a:blipFill>
                <a:blip r:embed="rId13"/>
                <a:stretch>
                  <a:fillRect r="-4938"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ângulo: Cantos Arredondados 31">
                <a:extLst>
                  <a:ext uri="{FF2B5EF4-FFF2-40B4-BE49-F238E27FC236}">
                    <a16:creationId xmlns:a16="http://schemas.microsoft.com/office/drawing/2014/main" id="{4A6E4A4F-140E-4309-8123-3108067BE3DE}"/>
                  </a:ext>
                </a:extLst>
              </p:cNvPr>
              <p:cNvSpPr/>
              <p:nvPr/>
            </p:nvSpPr>
            <p:spPr>
              <a:xfrm>
                <a:off x="4487917" y="1986565"/>
                <a:ext cx="3174124" cy="510778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>
                  <a:buClr>
                    <a:srgbClr val="F25E4F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pt-PT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32" name="Retângulo: Cantos Arredondados 31">
                <a:extLst>
                  <a:ext uri="{FF2B5EF4-FFF2-40B4-BE49-F238E27FC236}">
                    <a16:creationId xmlns:a16="http://schemas.microsoft.com/office/drawing/2014/main" id="{4A6E4A4F-140E-4309-8123-3108067BE3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917" y="1986565"/>
                <a:ext cx="3174124" cy="510778"/>
              </a:xfrm>
              <a:prstGeom prst="round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tângulo: Cantos Arredondados 32">
                <a:extLst>
                  <a:ext uri="{FF2B5EF4-FFF2-40B4-BE49-F238E27FC236}">
                    <a16:creationId xmlns:a16="http://schemas.microsoft.com/office/drawing/2014/main" id="{25A82BC8-3DAF-4390-9737-9258C9831151}"/>
                  </a:ext>
                </a:extLst>
              </p:cNvPr>
              <p:cNvSpPr/>
              <p:nvPr/>
            </p:nvSpPr>
            <p:spPr>
              <a:xfrm>
                <a:off x="4487917" y="1515166"/>
                <a:ext cx="3174124" cy="510778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>
                  <a:buClr>
                    <a:srgbClr val="F25E4F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pt-PT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33" name="Retângulo: Cantos Arredondados 32">
                <a:extLst>
                  <a:ext uri="{FF2B5EF4-FFF2-40B4-BE49-F238E27FC236}">
                    <a16:creationId xmlns:a16="http://schemas.microsoft.com/office/drawing/2014/main" id="{25A82BC8-3DAF-4390-9737-9258C98311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917" y="1515166"/>
                <a:ext cx="3174124" cy="510778"/>
              </a:xfrm>
              <a:prstGeom prst="round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tângulo: Cantos Arredondados 37">
            <a:hlinkClick r:id="rId16" action="ppaction://hlinksldjump"/>
            <a:extLst>
              <a:ext uri="{FF2B5EF4-FFF2-40B4-BE49-F238E27FC236}">
                <a16:creationId xmlns:a16="http://schemas.microsoft.com/office/drawing/2014/main" id="{B96DD467-145E-4812-8A3B-F4D479242CAC}"/>
              </a:ext>
            </a:extLst>
          </p:cNvPr>
          <p:cNvSpPr/>
          <p:nvPr/>
        </p:nvSpPr>
        <p:spPr>
          <a:xfrm>
            <a:off x="35999" y="5040000"/>
            <a:ext cx="1758311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Posa’t a prova!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43" name="Retângulo: Cantos Arredondados 42">
            <a:hlinkClick r:id="rId17" action="ppaction://hlinksldjump"/>
            <a:extLst>
              <a:ext uri="{FF2B5EF4-FFF2-40B4-BE49-F238E27FC236}">
                <a16:creationId xmlns:a16="http://schemas.microsoft.com/office/drawing/2014/main" id="{76238463-3BAB-4534-A446-7388D32A697D}"/>
              </a:ext>
            </a:extLst>
          </p:cNvPr>
          <p:cNvSpPr/>
          <p:nvPr/>
        </p:nvSpPr>
        <p:spPr>
          <a:xfrm>
            <a:off x="-1" y="1042981"/>
            <a:ext cx="1840605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Regla</a:t>
            </a:r>
            <a:r>
              <a:rPr lang="en-GB" b="1" dirty="0">
                <a:solidFill>
                  <a:schemeClr val="tx1"/>
                </a:solidFill>
              </a:rPr>
              <a:t> de Cramer </a:t>
            </a:r>
            <a:r>
              <a:rPr lang="en-GB" b="1" dirty="0" err="1">
                <a:solidFill>
                  <a:schemeClr val="tx1"/>
                </a:solidFill>
              </a:rPr>
              <a:t>i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Sistemes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Lineals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7" name="Retângulo: Cantos Arredondados 46">
            <a:hlinkClick r:id="rId18" action="ppaction://hlinksldjump"/>
            <a:extLst>
              <a:ext uri="{FF2B5EF4-FFF2-40B4-BE49-F238E27FC236}">
                <a16:creationId xmlns:a16="http://schemas.microsoft.com/office/drawing/2014/main" id="{D07BCB06-32E1-4F17-8EB8-93B1A9C08DAC}"/>
              </a:ext>
            </a:extLst>
          </p:cNvPr>
          <p:cNvSpPr/>
          <p:nvPr/>
        </p:nvSpPr>
        <p:spPr>
          <a:xfrm>
            <a:off x="36000" y="2340000"/>
            <a:ext cx="1779404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Exemples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1" name="Retângulo: Cantos Arredondados 30">
            <a:hlinkClick r:id="rId19" action="ppaction://hlinksldjump"/>
            <a:extLst>
              <a:ext uri="{FF2B5EF4-FFF2-40B4-BE49-F238E27FC236}">
                <a16:creationId xmlns:a16="http://schemas.microsoft.com/office/drawing/2014/main" id="{33A23E05-8313-40D9-928F-57E9EEB0BD6E}"/>
              </a:ext>
            </a:extLst>
          </p:cNvPr>
          <p:cNvSpPr/>
          <p:nvPr/>
        </p:nvSpPr>
        <p:spPr>
          <a:xfrm>
            <a:off x="10800862" y="5209968"/>
            <a:ext cx="1105602" cy="489600"/>
          </a:xfrm>
          <a:prstGeom prst="roundRect">
            <a:avLst/>
          </a:prstGeom>
          <a:solidFill>
            <a:srgbClr val="0C2B8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dirty="0" err="1"/>
              <a:t>Omet</a:t>
            </a:r>
            <a:r>
              <a:rPr lang="en-GB" sz="1600" dirty="0"/>
              <a:t>-ho!</a:t>
            </a:r>
          </a:p>
        </p:txBody>
      </p:sp>
      <p:sp>
        <p:nvSpPr>
          <p:cNvPr id="50" name="Retângulo: Cantos Arredondados 36">
            <a:hlinkClick r:id="rId20" action="ppaction://hlinksldjump"/>
            <a:extLst>
              <a:ext uri="{FF2B5EF4-FFF2-40B4-BE49-F238E27FC236}">
                <a16:creationId xmlns:a16="http://schemas.microsoft.com/office/drawing/2014/main" id="{EF452CB3-5A97-4B01-9139-BE5AEE3DEA89}"/>
              </a:ext>
            </a:extLst>
          </p:cNvPr>
          <p:cNvSpPr/>
          <p:nvPr/>
        </p:nvSpPr>
        <p:spPr>
          <a:xfrm>
            <a:off x="35999" y="3690000"/>
            <a:ext cx="1857599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Generalitzant</a:t>
            </a:r>
            <a:endParaRPr lang="en-GB" b="1" dirty="0">
              <a:solidFill>
                <a:schemeClr val="tx1"/>
              </a:solidFill>
            </a:endParaRPr>
          </a:p>
          <a:p>
            <a:pPr algn="ctr"/>
            <a:r>
              <a:rPr lang="en-GB" i="1" dirty="0">
                <a:solidFill>
                  <a:schemeClr val="tx1"/>
                </a:solidFill>
              </a:rPr>
              <a:t>Per </a:t>
            </a:r>
            <a:r>
              <a:rPr lang="en-GB" i="1" dirty="0" err="1">
                <a:solidFill>
                  <a:schemeClr val="tx1"/>
                </a:solidFill>
              </a:rPr>
              <a:t>què</a:t>
            </a:r>
            <a:r>
              <a:rPr lang="en-GB" i="1" dirty="0">
                <a:solidFill>
                  <a:schemeClr val="tx1"/>
                </a:solidFill>
              </a:rPr>
              <a:t> </a:t>
            </a:r>
            <a:r>
              <a:rPr lang="en-GB" i="1" dirty="0" err="1">
                <a:solidFill>
                  <a:schemeClr val="tx1"/>
                </a:solidFill>
              </a:rPr>
              <a:t>funciona</a:t>
            </a:r>
            <a:r>
              <a:rPr lang="en-GB" i="1" dirty="0">
                <a:solidFill>
                  <a:schemeClr val="tx1"/>
                </a:solidFill>
              </a:rPr>
              <a:t>?...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51085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37" grpId="0" animBg="1"/>
      <p:bldP spid="37" grpId="1" animBg="1"/>
      <p:bldP spid="39" grpId="0" animBg="1"/>
      <p:bldP spid="39" grpId="1" animBg="1"/>
      <p:bldP spid="41" grpId="0" animBg="1"/>
      <p:bldP spid="41" grpId="1" animBg="1"/>
      <p:bldP spid="44" grpId="0"/>
      <p:bldP spid="44" grpId="1"/>
      <p:bldP spid="46" grpId="0" animBg="1"/>
      <p:bldP spid="46" grpId="1" animBg="1"/>
      <p:bldP spid="3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ángulo redondeado 11">
            <a:extLst>
              <a:ext uri="{FF2B5EF4-FFF2-40B4-BE49-F238E27FC236}">
                <a16:creationId xmlns:a16="http://schemas.microsoft.com/office/drawing/2014/main" id="{8332FC80-D553-4794-9EE7-3597BDFFB816}"/>
              </a:ext>
            </a:extLst>
          </p:cNvPr>
          <p:cNvSpPr/>
          <p:nvPr/>
        </p:nvSpPr>
        <p:spPr>
          <a:xfrm>
            <a:off x="2088682" y="399394"/>
            <a:ext cx="9914021" cy="6096000"/>
          </a:xfrm>
          <a:prstGeom prst="roundRect">
            <a:avLst>
              <a:gd name="adj" fmla="val 4434"/>
            </a:avLst>
          </a:prstGeom>
          <a:ln>
            <a:solidFill>
              <a:srgbClr val="F25E4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s-ES" sz="2400" b="1" u="sng" dirty="0">
              <a:solidFill>
                <a:srgbClr val="FF2929"/>
              </a:solidFill>
            </a:endParaRPr>
          </a:p>
        </p:txBody>
      </p:sp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25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696101" y="7199697"/>
            <a:ext cx="2743200" cy="529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22" name="Imagem 6">
            <a:extLst>
              <a:ext uri="{FF2B5EF4-FFF2-40B4-BE49-F238E27FC236}">
                <a16:creationId xmlns:a16="http://schemas.microsoft.com/office/drawing/2014/main" id="{6D83EBDE-8646-48B7-93C2-533126AFCFE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4" name="Retângulo 23">
            <a:extLst>
              <a:ext uri="{FF2B5EF4-FFF2-40B4-BE49-F238E27FC236}">
                <a16:creationId xmlns:a16="http://schemas.microsoft.com/office/drawing/2014/main" id="{29124008-7F01-40B1-BB16-EA160BE3DF20}"/>
              </a:ext>
            </a:extLst>
          </p:cNvPr>
          <p:cNvSpPr/>
          <p:nvPr/>
        </p:nvSpPr>
        <p:spPr>
          <a:xfrm>
            <a:off x="2211314" y="663664"/>
            <a:ext cx="96571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i="1" dirty="0"/>
              <a:t>Gabriel Cramer</a:t>
            </a:r>
            <a:r>
              <a:rPr lang="en-US" sz="2400" dirty="0"/>
              <a:t>, un </a:t>
            </a:r>
            <a:r>
              <a:rPr lang="en-US" sz="2400" dirty="0" err="1"/>
              <a:t>matemàtic</a:t>
            </a:r>
            <a:r>
              <a:rPr lang="en-US" sz="2400" dirty="0"/>
              <a:t> </a:t>
            </a:r>
            <a:r>
              <a:rPr lang="en-US" sz="2400" dirty="0" err="1"/>
              <a:t>suís</a:t>
            </a:r>
            <a:r>
              <a:rPr lang="en-US" sz="2400" dirty="0"/>
              <a:t> del </a:t>
            </a:r>
            <a:r>
              <a:rPr lang="en-US" sz="2400" dirty="0" err="1"/>
              <a:t>segle</a:t>
            </a:r>
            <a:r>
              <a:rPr lang="en-US" sz="2400" dirty="0"/>
              <a:t> XVIII </a:t>
            </a:r>
            <a:r>
              <a:rPr lang="en-US" sz="2400" dirty="0" err="1"/>
              <a:t>va</a:t>
            </a:r>
            <a:r>
              <a:rPr lang="en-US" sz="2400" dirty="0"/>
              <a:t> </a:t>
            </a:r>
            <a:r>
              <a:rPr lang="en-US" sz="2400" dirty="0" err="1"/>
              <a:t>posar</a:t>
            </a:r>
            <a:r>
              <a:rPr lang="en-US" sz="2400" dirty="0"/>
              <a:t> nom a un </a:t>
            </a:r>
            <a:r>
              <a:rPr lang="en-US" sz="2400" dirty="0" err="1"/>
              <a:t>dels</a:t>
            </a:r>
            <a:r>
              <a:rPr lang="en-US" sz="2400" dirty="0"/>
              <a:t> </a:t>
            </a:r>
            <a:r>
              <a:rPr lang="en-US" sz="2400" dirty="0" err="1"/>
              <a:t>mètodes</a:t>
            </a:r>
            <a:r>
              <a:rPr lang="en-US" sz="2400" dirty="0"/>
              <a:t>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a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resoldre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sistemes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d’equacions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lineals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2400" dirty="0"/>
              <a:t> </a:t>
            </a:r>
            <a:r>
              <a:rPr lang="en-US" sz="2400" b="1" dirty="0" err="1">
                <a:solidFill>
                  <a:srgbClr val="F25E4F"/>
                </a:solidFill>
              </a:rPr>
              <a:t>Regla</a:t>
            </a:r>
            <a:r>
              <a:rPr lang="en-US" sz="2400" b="1" dirty="0">
                <a:solidFill>
                  <a:srgbClr val="F25E4F"/>
                </a:solidFill>
              </a:rPr>
              <a:t> de Cramer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2EEA7ECC-B782-496C-A337-174E38ED2CD9}"/>
              </a:ext>
            </a:extLst>
          </p:cNvPr>
          <p:cNvSpPr/>
          <p:nvPr/>
        </p:nvSpPr>
        <p:spPr>
          <a:xfrm>
            <a:off x="2211314" y="1632470"/>
            <a:ext cx="96571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Com </a:t>
            </a:r>
            <a:r>
              <a:rPr lang="en-US" sz="2400" dirty="0" err="1"/>
              <a:t>en</a:t>
            </a:r>
            <a:r>
              <a:rPr lang="en-US" sz="2400" dirty="0"/>
              <a:t> el </a:t>
            </a:r>
            <a:r>
              <a:rPr lang="en-US" sz="2400" dirty="0" err="1"/>
              <a:t>Mètode</a:t>
            </a:r>
            <a:r>
              <a:rPr lang="en-US" sz="2400" dirty="0"/>
              <a:t> de la </a:t>
            </a:r>
            <a:r>
              <a:rPr lang="en-US" sz="2400" dirty="0" err="1"/>
              <a:t>Matriu</a:t>
            </a:r>
            <a:r>
              <a:rPr lang="en-US" sz="2400" dirty="0"/>
              <a:t> </a:t>
            </a:r>
            <a:r>
              <a:rPr lang="en-US" sz="2400" dirty="0" err="1"/>
              <a:t>Inversa</a:t>
            </a:r>
            <a:r>
              <a:rPr lang="en-US" sz="2400" dirty="0"/>
              <a:t> (</a:t>
            </a:r>
            <a:r>
              <a:rPr lang="en-US" sz="2400" dirty="0" err="1"/>
              <a:t>Lliçó</a:t>
            </a:r>
            <a:r>
              <a:rPr lang="en-US" sz="2400" dirty="0"/>
              <a:t> 24), </a:t>
            </a:r>
            <a:r>
              <a:rPr lang="en-US" sz="2400" dirty="0" err="1"/>
              <a:t>aquesta</a:t>
            </a:r>
            <a:r>
              <a:rPr lang="en-US" sz="2400" dirty="0"/>
              <a:t> </a:t>
            </a:r>
            <a:r>
              <a:rPr lang="en-US" sz="2400" dirty="0" err="1"/>
              <a:t>regla</a:t>
            </a:r>
            <a:r>
              <a:rPr lang="en-US" sz="2400" dirty="0"/>
              <a:t> </a:t>
            </a:r>
            <a:r>
              <a:rPr lang="en-US" sz="2400" dirty="0" err="1"/>
              <a:t>només</a:t>
            </a:r>
            <a:r>
              <a:rPr lang="en-US" sz="2400" dirty="0"/>
              <a:t> es pot </a:t>
            </a:r>
            <a:r>
              <a:rPr lang="en-US" sz="2400" dirty="0" err="1"/>
              <a:t>aplicar</a:t>
            </a:r>
            <a:r>
              <a:rPr lang="en-US" sz="2400" dirty="0"/>
              <a:t> per a </a:t>
            </a:r>
            <a:r>
              <a:rPr lang="en-US" sz="2400" dirty="0" err="1"/>
              <a:t>resoldre</a:t>
            </a:r>
            <a:r>
              <a:rPr lang="en-US" sz="2400" dirty="0"/>
              <a:t> un </a:t>
            </a:r>
            <a:r>
              <a:rPr lang="en-US" sz="2400" dirty="0" err="1"/>
              <a:t>sistema</a:t>
            </a:r>
            <a:r>
              <a:rPr lang="en-US" sz="2400" dirty="0"/>
              <a:t> lineal </a:t>
            </a:r>
            <a:r>
              <a:rPr lang="en-US" sz="2400" dirty="0" err="1"/>
              <a:t>si</a:t>
            </a:r>
            <a:r>
              <a:rPr lang="en-US" sz="2400" dirty="0"/>
              <a:t> la </a:t>
            </a:r>
            <a:r>
              <a:rPr lang="en-US" sz="2400" b="1" dirty="0" err="1">
                <a:solidFill>
                  <a:srgbClr val="F25E4F"/>
                </a:solidFill>
              </a:rPr>
              <a:t>Matriu</a:t>
            </a:r>
            <a:r>
              <a:rPr lang="en-US" sz="2400" b="1" dirty="0">
                <a:solidFill>
                  <a:srgbClr val="F25E4F"/>
                </a:solidFill>
              </a:rPr>
              <a:t> de </a:t>
            </a:r>
            <a:r>
              <a:rPr lang="en-US" sz="2400" b="1" dirty="0" err="1">
                <a:solidFill>
                  <a:srgbClr val="F25E4F"/>
                </a:solidFill>
              </a:rPr>
              <a:t>Coeficients</a:t>
            </a:r>
            <a:r>
              <a:rPr lang="en-US" sz="2400" b="1" dirty="0">
                <a:solidFill>
                  <a:srgbClr val="F25E4F"/>
                </a:solidFill>
              </a:rPr>
              <a:t> </a:t>
            </a:r>
            <a:r>
              <a:rPr lang="en-US" sz="2400" dirty="0" err="1"/>
              <a:t>és</a:t>
            </a:r>
            <a:r>
              <a:rPr lang="en-US" sz="2400" b="1" dirty="0">
                <a:solidFill>
                  <a:srgbClr val="F25E4F"/>
                </a:solidFill>
              </a:rPr>
              <a:t> regular</a:t>
            </a:r>
            <a:r>
              <a:rPr lang="en-US" sz="2400" dirty="0"/>
              <a:t>, </a:t>
            </a:r>
            <a:r>
              <a:rPr lang="en-US" sz="2400" dirty="0" err="1"/>
              <a:t>és</a:t>
            </a:r>
            <a:r>
              <a:rPr lang="en-US" sz="2400" dirty="0"/>
              <a:t> a </a:t>
            </a:r>
            <a:r>
              <a:rPr lang="en-US" sz="2400" dirty="0" err="1"/>
              <a:t>dir</a:t>
            </a:r>
            <a:r>
              <a:rPr lang="en-US" sz="2400" dirty="0"/>
              <a:t>: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7075F7A3-1577-4380-8E9B-B20E1E7E3588}"/>
              </a:ext>
            </a:extLst>
          </p:cNvPr>
          <p:cNvSpPr/>
          <p:nvPr/>
        </p:nvSpPr>
        <p:spPr>
          <a:xfrm>
            <a:off x="2134511" y="2725947"/>
            <a:ext cx="96571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La </a:t>
            </a:r>
            <a:r>
              <a:rPr lang="en-US" sz="2400" dirty="0" err="1"/>
              <a:t>Matriu</a:t>
            </a:r>
            <a:r>
              <a:rPr lang="en-US" sz="2400" dirty="0"/>
              <a:t> de </a:t>
            </a:r>
            <a:r>
              <a:rPr lang="en-US" sz="2400" dirty="0" err="1"/>
              <a:t>Coeficients</a:t>
            </a:r>
            <a:r>
              <a:rPr lang="en-US" sz="2400" dirty="0"/>
              <a:t> </a:t>
            </a:r>
            <a:r>
              <a:rPr lang="en-US" sz="2400" dirty="0" err="1"/>
              <a:t>és</a:t>
            </a:r>
            <a:r>
              <a:rPr lang="en-US" sz="2400" dirty="0"/>
              <a:t> </a:t>
            </a:r>
            <a:r>
              <a:rPr lang="en-US" sz="2400" b="1" dirty="0" err="1"/>
              <a:t>quadrada</a:t>
            </a:r>
            <a:r>
              <a:rPr lang="en-US" sz="2400" dirty="0"/>
              <a:t> – el </a:t>
            </a:r>
            <a:r>
              <a:rPr lang="en-GB" sz="2400" b="1" dirty="0" err="1"/>
              <a:t>nombre</a:t>
            </a:r>
            <a:r>
              <a:rPr lang="en-GB" sz="2400" b="1" dirty="0"/>
              <a:t> </a:t>
            </a:r>
            <a:r>
              <a:rPr lang="en-GB" sz="2400" b="1" dirty="0" err="1"/>
              <a:t>d’equacions</a:t>
            </a:r>
            <a:r>
              <a:rPr lang="en-GB" sz="2400" b="1" dirty="0"/>
              <a:t> </a:t>
            </a:r>
            <a:r>
              <a:rPr lang="en-GB" sz="2400" b="1" dirty="0" err="1"/>
              <a:t>és</a:t>
            </a:r>
            <a:r>
              <a:rPr lang="en-GB" sz="2400" b="1" dirty="0"/>
              <a:t> </a:t>
            </a:r>
            <a:r>
              <a:rPr lang="en-GB" sz="2400" b="1" dirty="0" err="1"/>
              <a:t>igual</a:t>
            </a:r>
            <a:r>
              <a:rPr lang="en-GB" sz="2400" b="1" dirty="0"/>
              <a:t> </a:t>
            </a:r>
            <a:r>
              <a:rPr lang="en-GB" sz="2400" dirty="0"/>
              <a:t>al  </a:t>
            </a:r>
            <a:r>
              <a:rPr lang="en-GB" sz="2400" b="1" dirty="0" err="1"/>
              <a:t>nombre</a:t>
            </a:r>
            <a:r>
              <a:rPr lang="en-GB" sz="2400" b="1" dirty="0"/>
              <a:t> </a:t>
            </a:r>
            <a:r>
              <a:rPr lang="en-GB" sz="2400" b="1" dirty="0" err="1"/>
              <a:t>d’incògnites</a:t>
            </a:r>
            <a:endParaRPr lang="en-US" sz="2400" dirty="0"/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02CB7922-E721-4952-95B6-DA522620CE1C}"/>
              </a:ext>
            </a:extLst>
          </p:cNvPr>
          <p:cNvSpPr/>
          <p:nvPr/>
        </p:nvSpPr>
        <p:spPr>
          <a:xfrm>
            <a:off x="2273104" y="3732719"/>
            <a:ext cx="77071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El </a:t>
            </a:r>
            <a:r>
              <a:rPr lang="en-US" sz="2400" b="1" dirty="0"/>
              <a:t>Determinant</a:t>
            </a:r>
            <a:r>
              <a:rPr lang="en-US" sz="2400" dirty="0"/>
              <a:t> de la </a:t>
            </a:r>
            <a:r>
              <a:rPr lang="en-US" sz="2400" dirty="0" err="1"/>
              <a:t>Matriu</a:t>
            </a:r>
            <a:r>
              <a:rPr lang="en-US" sz="2400" dirty="0"/>
              <a:t> de </a:t>
            </a:r>
            <a:r>
              <a:rPr lang="en-US" sz="2400" dirty="0" err="1"/>
              <a:t>Coeficients</a:t>
            </a:r>
            <a:r>
              <a:rPr lang="en-US" sz="2400" dirty="0"/>
              <a:t> </a:t>
            </a:r>
            <a:r>
              <a:rPr lang="en-US" sz="2400" b="1" dirty="0"/>
              <a:t>no </a:t>
            </a:r>
            <a:r>
              <a:rPr lang="en-US" sz="2400" b="1" dirty="0" err="1"/>
              <a:t>és</a:t>
            </a:r>
            <a:r>
              <a:rPr lang="en-US" sz="2400" b="1" dirty="0"/>
              <a:t> </a:t>
            </a:r>
            <a:r>
              <a:rPr lang="en-US" sz="2400" b="1" dirty="0" err="1"/>
              <a:t>nul</a:t>
            </a:r>
            <a:r>
              <a:rPr lang="en-US" sz="2400" dirty="0"/>
              <a:t>.</a:t>
            </a:r>
          </a:p>
        </p:txBody>
      </p:sp>
      <p:graphicFrame>
        <p:nvGraphicFramePr>
          <p:cNvPr id="32" name="Objeto 31">
            <a:extLst>
              <a:ext uri="{FF2B5EF4-FFF2-40B4-BE49-F238E27FC236}">
                <a16:creationId xmlns:a16="http://schemas.microsoft.com/office/drawing/2014/main" id="{CC02DCE2-9CAE-4959-A4C4-F041250399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2170045"/>
              </p:ext>
            </p:extLst>
          </p:nvPr>
        </p:nvGraphicFramePr>
        <p:xfrm>
          <a:off x="4783274" y="4247851"/>
          <a:ext cx="4513262" cy="189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3" name="Equation" r:id="rId8" imgW="3238200" imgH="1358640" progId="Equation.DSMT4">
                  <p:embed/>
                </p:oleObj>
              </mc:Choice>
              <mc:Fallback>
                <p:oleObj name="Equation" r:id="rId8" imgW="3238200" imgH="1358640" progId="Equation.DSMT4">
                  <p:embed/>
                  <p:pic>
                    <p:nvPicPr>
                      <p:cNvPr id="28" name="Objeto 27">
                        <a:extLst>
                          <a:ext uri="{FF2B5EF4-FFF2-40B4-BE49-F238E27FC236}">
                            <a16:creationId xmlns:a16="http://schemas.microsoft.com/office/drawing/2014/main" id="{66E2EFF3-7CBE-409F-A5A6-66831EAB42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783274" y="4247851"/>
                        <a:ext cx="4513262" cy="189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Freeform 18">
            <a:extLst>
              <a:ext uri="{FF2B5EF4-FFF2-40B4-BE49-F238E27FC236}">
                <a16:creationId xmlns:a16="http://schemas.microsoft.com/office/drawing/2014/main" id="{FBA95A75-C96D-4AD8-8C9F-D1D9AA0CFD9C}"/>
              </a:ext>
            </a:extLst>
          </p:cNvPr>
          <p:cNvSpPr>
            <a:spLocks noChangeAspect="1" noEditPoints="1"/>
          </p:cNvSpPr>
          <p:nvPr>
            <p:custDataLst>
              <p:tags r:id="rId3"/>
            </p:custDataLst>
          </p:nvPr>
        </p:nvSpPr>
        <p:spPr bwMode="auto">
          <a:xfrm>
            <a:off x="6467292" y="4621974"/>
            <a:ext cx="923867" cy="926195"/>
          </a:xfrm>
          <a:custGeom>
            <a:avLst/>
            <a:gdLst>
              <a:gd name="T0" fmla="*/ 112 w 168"/>
              <a:gd name="T1" fmla="*/ 84 h 168"/>
              <a:gd name="T2" fmla="*/ 160 w 168"/>
              <a:gd name="T3" fmla="*/ 36 h 168"/>
              <a:gd name="T4" fmla="*/ 160 w 168"/>
              <a:gd name="T5" fmla="*/ 8 h 168"/>
              <a:gd name="T6" fmla="*/ 132 w 168"/>
              <a:gd name="T7" fmla="*/ 8 h 168"/>
              <a:gd name="T8" fmla="*/ 84 w 168"/>
              <a:gd name="T9" fmla="*/ 56 h 168"/>
              <a:gd name="T10" fmla="*/ 36 w 168"/>
              <a:gd name="T11" fmla="*/ 8 h 168"/>
              <a:gd name="T12" fmla="*/ 8 w 168"/>
              <a:gd name="T13" fmla="*/ 8 h 168"/>
              <a:gd name="T14" fmla="*/ 8 w 168"/>
              <a:gd name="T15" fmla="*/ 36 h 168"/>
              <a:gd name="T16" fmla="*/ 56 w 168"/>
              <a:gd name="T17" fmla="*/ 84 h 168"/>
              <a:gd name="T18" fmla="*/ 8 w 168"/>
              <a:gd name="T19" fmla="*/ 132 h 168"/>
              <a:gd name="T20" fmla="*/ 8 w 168"/>
              <a:gd name="T21" fmla="*/ 160 h 168"/>
              <a:gd name="T22" fmla="*/ 36 w 168"/>
              <a:gd name="T23" fmla="*/ 160 h 168"/>
              <a:gd name="T24" fmla="*/ 84 w 168"/>
              <a:gd name="T25" fmla="*/ 112 h 168"/>
              <a:gd name="T26" fmla="*/ 132 w 168"/>
              <a:gd name="T27" fmla="*/ 160 h 168"/>
              <a:gd name="T28" fmla="*/ 160 w 168"/>
              <a:gd name="T29" fmla="*/ 160 h 168"/>
              <a:gd name="T30" fmla="*/ 160 w 168"/>
              <a:gd name="T31" fmla="*/ 132 h 168"/>
              <a:gd name="T32" fmla="*/ 112 w 168"/>
              <a:gd name="T33" fmla="*/ 84 h 168"/>
              <a:gd name="T34" fmla="*/ 151 w 168"/>
              <a:gd name="T35" fmla="*/ 151 h 168"/>
              <a:gd name="T36" fmla="*/ 140 w 168"/>
              <a:gd name="T37" fmla="*/ 151 h 168"/>
              <a:gd name="T38" fmla="*/ 84 w 168"/>
              <a:gd name="T39" fmla="*/ 95 h 168"/>
              <a:gd name="T40" fmla="*/ 28 w 168"/>
              <a:gd name="T41" fmla="*/ 151 h 168"/>
              <a:gd name="T42" fmla="*/ 17 w 168"/>
              <a:gd name="T43" fmla="*/ 151 h 168"/>
              <a:gd name="T44" fmla="*/ 17 w 168"/>
              <a:gd name="T45" fmla="*/ 140 h 168"/>
              <a:gd name="T46" fmla="*/ 73 w 168"/>
              <a:gd name="T47" fmla="*/ 84 h 168"/>
              <a:gd name="T48" fmla="*/ 17 w 168"/>
              <a:gd name="T49" fmla="*/ 28 h 168"/>
              <a:gd name="T50" fmla="*/ 17 w 168"/>
              <a:gd name="T51" fmla="*/ 16 h 168"/>
              <a:gd name="T52" fmla="*/ 28 w 168"/>
              <a:gd name="T53" fmla="*/ 16 h 168"/>
              <a:gd name="T54" fmla="*/ 84 w 168"/>
              <a:gd name="T55" fmla="*/ 73 h 168"/>
              <a:gd name="T56" fmla="*/ 140 w 168"/>
              <a:gd name="T57" fmla="*/ 17 h 168"/>
              <a:gd name="T58" fmla="*/ 151 w 168"/>
              <a:gd name="T59" fmla="*/ 17 h 168"/>
              <a:gd name="T60" fmla="*/ 151 w 168"/>
              <a:gd name="T61" fmla="*/ 28 h 168"/>
              <a:gd name="T62" fmla="*/ 95 w 168"/>
              <a:gd name="T63" fmla="*/ 84 h 168"/>
              <a:gd name="T64" fmla="*/ 151 w 168"/>
              <a:gd name="T65" fmla="*/ 140 h 168"/>
              <a:gd name="T66" fmla="*/ 151 w 168"/>
              <a:gd name="T67" fmla="*/ 151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68" h="168">
                <a:moveTo>
                  <a:pt x="112" y="84"/>
                </a:moveTo>
                <a:cubicBezTo>
                  <a:pt x="160" y="36"/>
                  <a:pt x="160" y="36"/>
                  <a:pt x="160" y="36"/>
                </a:cubicBezTo>
                <a:cubicBezTo>
                  <a:pt x="168" y="29"/>
                  <a:pt x="168" y="16"/>
                  <a:pt x="160" y="8"/>
                </a:cubicBezTo>
                <a:cubicBezTo>
                  <a:pt x="152" y="0"/>
                  <a:pt x="139" y="0"/>
                  <a:pt x="132" y="8"/>
                </a:cubicBezTo>
                <a:cubicBezTo>
                  <a:pt x="84" y="56"/>
                  <a:pt x="84" y="56"/>
                  <a:pt x="84" y="56"/>
                </a:cubicBezTo>
                <a:cubicBezTo>
                  <a:pt x="36" y="8"/>
                  <a:pt x="36" y="8"/>
                  <a:pt x="36" y="8"/>
                </a:cubicBezTo>
                <a:cubicBezTo>
                  <a:pt x="29" y="0"/>
                  <a:pt x="16" y="0"/>
                  <a:pt x="8" y="8"/>
                </a:cubicBezTo>
                <a:cubicBezTo>
                  <a:pt x="0" y="16"/>
                  <a:pt x="0" y="28"/>
                  <a:pt x="8" y="36"/>
                </a:cubicBezTo>
                <a:cubicBezTo>
                  <a:pt x="56" y="84"/>
                  <a:pt x="56" y="84"/>
                  <a:pt x="56" y="84"/>
                </a:cubicBezTo>
                <a:cubicBezTo>
                  <a:pt x="8" y="132"/>
                  <a:pt x="8" y="132"/>
                  <a:pt x="8" y="132"/>
                </a:cubicBezTo>
                <a:cubicBezTo>
                  <a:pt x="0" y="139"/>
                  <a:pt x="0" y="152"/>
                  <a:pt x="8" y="160"/>
                </a:cubicBezTo>
                <a:cubicBezTo>
                  <a:pt x="16" y="168"/>
                  <a:pt x="29" y="168"/>
                  <a:pt x="36" y="160"/>
                </a:cubicBezTo>
                <a:cubicBezTo>
                  <a:pt x="84" y="112"/>
                  <a:pt x="84" y="112"/>
                  <a:pt x="84" y="112"/>
                </a:cubicBezTo>
                <a:cubicBezTo>
                  <a:pt x="132" y="160"/>
                  <a:pt x="132" y="160"/>
                  <a:pt x="132" y="160"/>
                </a:cubicBezTo>
                <a:cubicBezTo>
                  <a:pt x="139" y="168"/>
                  <a:pt x="152" y="168"/>
                  <a:pt x="160" y="160"/>
                </a:cubicBezTo>
                <a:cubicBezTo>
                  <a:pt x="168" y="152"/>
                  <a:pt x="168" y="139"/>
                  <a:pt x="160" y="132"/>
                </a:cubicBezTo>
                <a:lnTo>
                  <a:pt x="112" y="84"/>
                </a:lnTo>
                <a:close/>
                <a:moveTo>
                  <a:pt x="151" y="151"/>
                </a:moveTo>
                <a:cubicBezTo>
                  <a:pt x="148" y="154"/>
                  <a:pt x="143" y="154"/>
                  <a:pt x="140" y="151"/>
                </a:cubicBezTo>
                <a:cubicBezTo>
                  <a:pt x="84" y="95"/>
                  <a:pt x="84" y="95"/>
                  <a:pt x="84" y="95"/>
                </a:cubicBezTo>
                <a:cubicBezTo>
                  <a:pt x="28" y="151"/>
                  <a:pt x="28" y="151"/>
                  <a:pt x="28" y="151"/>
                </a:cubicBezTo>
                <a:cubicBezTo>
                  <a:pt x="25" y="154"/>
                  <a:pt x="20" y="154"/>
                  <a:pt x="17" y="151"/>
                </a:cubicBezTo>
                <a:cubicBezTo>
                  <a:pt x="14" y="148"/>
                  <a:pt x="14" y="143"/>
                  <a:pt x="17" y="140"/>
                </a:cubicBezTo>
                <a:cubicBezTo>
                  <a:pt x="73" y="84"/>
                  <a:pt x="73" y="84"/>
                  <a:pt x="73" y="84"/>
                </a:cubicBezTo>
                <a:cubicBezTo>
                  <a:pt x="17" y="28"/>
                  <a:pt x="17" y="28"/>
                  <a:pt x="17" y="28"/>
                </a:cubicBezTo>
                <a:cubicBezTo>
                  <a:pt x="13" y="25"/>
                  <a:pt x="13" y="20"/>
                  <a:pt x="17" y="16"/>
                </a:cubicBezTo>
                <a:cubicBezTo>
                  <a:pt x="20" y="13"/>
                  <a:pt x="25" y="13"/>
                  <a:pt x="28" y="16"/>
                </a:cubicBezTo>
                <a:cubicBezTo>
                  <a:pt x="84" y="73"/>
                  <a:pt x="84" y="73"/>
                  <a:pt x="84" y="73"/>
                </a:cubicBezTo>
                <a:cubicBezTo>
                  <a:pt x="140" y="17"/>
                  <a:pt x="140" y="17"/>
                  <a:pt x="140" y="17"/>
                </a:cubicBezTo>
                <a:cubicBezTo>
                  <a:pt x="143" y="13"/>
                  <a:pt x="148" y="13"/>
                  <a:pt x="151" y="17"/>
                </a:cubicBezTo>
                <a:cubicBezTo>
                  <a:pt x="155" y="20"/>
                  <a:pt x="155" y="25"/>
                  <a:pt x="151" y="28"/>
                </a:cubicBezTo>
                <a:cubicBezTo>
                  <a:pt x="95" y="84"/>
                  <a:pt x="95" y="84"/>
                  <a:pt x="95" y="84"/>
                </a:cubicBezTo>
                <a:cubicBezTo>
                  <a:pt x="151" y="140"/>
                  <a:pt x="151" y="140"/>
                  <a:pt x="151" y="140"/>
                </a:cubicBezTo>
                <a:cubicBezTo>
                  <a:pt x="155" y="143"/>
                  <a:pt x="155" y="148"/>
                  <a:pt x="151" y="15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6EE4630-4DAF-434A-8FA1-1EFBB5670A1E}"/>
              </a:ext>
            </a:extLst>
          </p:cNvPr>
          <p:cNvSpPr/>
          <p:nvPr/>
        </p:nvSpPr>
        <p:spPr>
          <a:xfrm>
            <a:off x="7830208" y="5839404"/>
            <a:ext cx="441434" cy="43526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Conexão reta unidirecional 14">
            <a:extLst>
              <a:ext uri="{FF2B5EF4-FFF2-40B4-BE49-F238E27FC236}">
                <a16:creationId xmlns:a16="http://schemas.microsoft.com/office/drawing/2014/main" id="{47CA70CC-1220-41E5-A60C-7CFE8D8A8CB0}"/>
              </a:ext>
            </a:extLst>
          </p:cNvPr>
          <p:cNvCxnSpPr>
            <a:cxnSpLocks/>
          </p:cNvCxnSpPr>
          <p:nvPr/>
        </p:nvCxnSpPr>
        <p:spPr>
          <a:xfrm>
            <a:off x="6096000" y="3398541"/>
            <a:ext cx="1734207" cy="2224491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xão reta 39">
            <a:extLst>
              <a:ext uri="{FF2B5EF4-FFF2-40B4-BE49-F238E27FC236}">
                <a16:creationId xmlns:a16="http://schemas.microsoft.com/office/drawing/2014/main" id="{73FCAA10-50BA-444F-8AFD-7783730EA21E}"/>
              </a:ext>
            </a:extLst>
          </p:cNvPr>
          <p:cNvCxnSpPr/>
          <p:nvPr/>
        </p:nvCxnSpPr>
        <p:spPr>
          <a:xfrm>
            <a:off x="7779891" y="3164948"/>
            <a:ext cx="3626069" cy="0"/>
          </a:xfrm>
          <a:prstGeom prst="line">
            <a:avLst/>
          </a:prstGeom>
          <a:ln w="1905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xão reta 40">
            <a:extLst>
              <a:ext uri="{FF2B5EF4-FFF2-40B4-BE49-F238E27FC236}">
                <a16:creationId xmlns:a16="http://schemas.microsoft.com/office/drawing/2014/main" id="{FAFD1ACF-7324-4021-912C-23E6F0E92728}"/>
              </a:ext>
            </a:extLst>
          </p:cNvPr>
          <p:cNvCxnSpPr>
            <a:cxnSpLocks/>
          </p:cNvCxnSpPr>
          <p:nvPr/>
        </p:nvCxnSpPr>
        <p:spPr>
          <a:xfrm>
            <a:off x="2592503" y="3525874"/>
            <a:ext cx="2552740" cy="0"/>
          </a:xfrm>
          <a:prstGeom prst="line">
            <a:avLst/>
          </a:prstGeom>
          <a:ln w="1905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4" name="Objeto 43">
            <a:extLst>
              <a:ext uri="{FF2B5EF4-FFF2-40B4-BE49-F238E27FC236}">
                <a16:creationId xmlns:a16="http://schemas.microsoft.com/office/drawing/2014/main" id="{5CCD2616-26B8-4832-8B82-58263E4CD0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5057120"/>
              </p:ext>
            </p:extLst>
          </p:nvPr>
        </p:nvGraphicFramePr>
        <p:xfrm>
          <a:off x="2572242" y="4245290"/>
          <a:ext cx="4352925" cy="189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4" name="Equation" r:id="rId10" imgW="3124080" imgH="1358640" progId="Equation.DSMT4">
                  <p:embed/>
                </p:oleObj>
              </mc:Choice>
              <mc:Fallback>
                <p:oleObj name="Equation" r:id="rId10" imgW="3124080" imgH="1358640" progId="Equation.DSMT4">
                  <p:embed/>
                  <p:pic>
                    <p:nvPicPr>
                      <p:cNvPr id="41" name="Objeto 40">
                        <a:extLst>
                          <a:ext uri="{FF2B5EF4-FFF2-40B4-BE49-F238E27FC236}">
                            <a16:creationId xmlns:a16="http://schemas.microsoft.com/office/drawing/2014/main" id="{ADB77B43-F2CD-4CF5-A610-F6CE94EE30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572242" y="4245290"/>
                        <a:ext cx="4352925" cy="189230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Oval 44">
            <a:extLst>
              <a:ext uri="{FF2B5EF4-FFF2-40B4-BE49-F238E27FC236}">
                <a16:creationId xmlns:a16="http://schemas.microsoft.com/office/drawing/2014/main" id="{8F16FE3B-D53C-4A2C-A267-AC7723D6D6AA}"/>
              </a:ext>
            </a:extLst>
          </p:cNvPr>
          <p:cNvSpPr/>
          <p:nvPr/>
        </p:nvSpPr>
        <p:spPr>
          <a:xfrm>
            <a:off x="5531271" y="5813233"/>
            <a:ext cx="441434" cy="435266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Seta: Para a Direita 45">
            <a:extLst>
              <a:ext uri="{FF2B5EF4-FFF2-40B4-BE49-F238E27FC236}">
                <a16:creationId xmlns:a16="http://schemas.microsoft.com/office/drawing/2014/main" id="{CA467243-B32E-44D5-A5BC-DB23B4DF81E4}"/>
              </a:ext>
            </a:extLst>
          </p:cNvPr>
          <p:cNvSpPr/>
          <p:nvPr/>
        </p:nvSpPr>
        <p:spPr>
          <a:xfrm>
            <a:off x="7159848" y="4811677"/>
            <a:ext cx="402622" cy="565519"/>
          </a:xfrm>
          <a:prstGeom prst="rightArrow">
            <a:avLst/>
          </a:prstGeom>
          <a:solidFill>
            <a:srgbClr val="F25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7" name="Objeto 46">
            <a:extLst>
              <a:ext uri="{FF2B5EF4-FFF2-40B4-BE49-F238E27FC236}">
                <a16:creationId xmlns:a16="http://schemas.microsoft.com/office/drawing/2014/main" id="{76B41783-63BF-4F85-BB50-FAE74ECCD7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6287538"/>
              </p:ext>
            </p:extLst>
          </p:nvPr>
        </p:nvGraphicFramePr>
        <p:xfrm>
          <a:off x="7841698" y="4811677"/>
          <a:ext cx="3512267" cy="5655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5" name="Equation" r:id="rId12" imgW="2133360" imgH="342720" progId="Equation.DSMT4">
                  <p:embed/>
                </p:oleObj>
              </mc:Choice>
              <mc:Fallback>
                <p:oleObj name="Equation" r:id="rId12" imgW="2133360" imgH="342720" progId="Equation.DSMT4">
                  <p:embed/>
                  <p:pic>
                    <p:nvPicPr>
                      <p:cNvPr id="32" name="Objeto 31">
                        <a:extLst>
                          <a:ext uri="{FF2B5EF4-FFF2-40B4-BE49-F238E27FC236}">
                            <a16:creationId xmlns:a16="http://schemas.microsoft.com/office/drawing/2014/main" id="{A8A4CCF6-8C55-4B89-BD46-DEA3691785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841698" y="4811677"/>
                        <a:ext cx="3512267" cy="56551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solidFill>
                          <a:srgbClr val="F25E4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to 47">
            <a:extLst>
              <a:ext uri="{FF2B5EF4-FFF2-40B4-BE49-F238E27FC236}">
                <a16:creationId xmlns:a16="http://schemas.microsoft.com/office/drawing/2014/main" id="{E2EE5FC2-2FBE-4CAF-A140-00E0D5BF73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9003022"/>
              </p:ext>
            </p:extLst>
          </p:nvPr>
        </p:nvGraphicFramePr>
        <p:xfrm>
          <a:off x="2573338" y="4246563"/>
          <a:ext cx="4352925" cy="189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6" name="Equation" r:id="rId14" imgW="3124080" imgH="1358640" progId="Equation.DSMT4">
                  <p:embed/>
                </p:oleObj>
              </mc:Choice>
              <mc:Fallback>
                <p:oleObj name="Equation" r:id="rId14" imgW="3124080" imgH="1358640" progId="Equation.DSMT4">
                  <p:embed/>
                  <p:pic>
                    <p:nvPicPr>
                      <p:cNvPr id="44" name="Objeto 43">
                        <a:extLst>
                          <a:ext uri="{FF2B5EF4-FFF2-40B4-BE49-F238E27FC236}">
                            <a16:creationId xmlns:a16="http://schemas.microsoft.com/office/drawing/2014/main" id="{5CCD2616-26B8-4832-8B82-58263E4CD0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573338" y="4246563"/>
                        <a:ext cx="4352925" cy="1892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Retângulo: Cantos Arredondados 49">
            <a:hlinkClick r:id="rId15" action="ppaction://hlinksldjump"/>
            <a:extLst>
              <a:ext uri="{FF2B5EF4-FFF2-40B4-BE49-F238E27FC236}">
                <a16:creationId xmlns:a16="http://schemas.microsoft.com/office/drawing/2014/main" id="{17356640-820C-47A5-83D6-BD04BC01864D}"/>
              </a:ext>
            </a:extLst>
          </p:cNvPr>
          <p:cNvSpPr/>
          <p:nvPr/>
        </p:nvSpPr>
        <p:spPr>
          <a:xfrm>
            <a:off x="36000" y="5040000"/>
            <a:ext cx="1791042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Posa’t a prova!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51" name="Retângulo: Cantos Arredondados 50">
            <a:hlinkClick r:id="rId16" action="ppaction://hlinksldjump"/>
            <a:extLst>
              <a:ext uri="{FF2B5EF4-FFF2-40B4-BE49-F238E27FC236}">
                <a16:creationId xmlns:a16="http://schemas.microsoft.com/office/drawing/2014/main" id="{7AD84099-F17A-46ED-892F-453C907BB119}"/>
              </a:ext>
            </a:extLst>
          </p:cNvPr>
          <p:cNvSpPr/>
          <p:nvPr/>
        </p:nvSpPr>
        <p:spPr>
          <a:xfrm>
            <a:off x="35999" y="990000"/>
            <a:ext cx="1767601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Regla</a:t>
            </a:r>
            <a:r>
              <a:rPr lang="en-GB" b="1" dirty="0">
                <a:solidFill>
                  <a:schemeClr val="tx1"/>
                </a:solidFill>
              </a:rPr>
              <a:t> de Cramer </a:t>
            </a:r>
            <a:r>
              <a:rPr lang="en-GB" b="1" dirty="0" err="1">
                <a:solidFill>
                  <a:schemeClr val="tx1"/>
                </a:solidFill>
              </a:rPr>
              <a:t>i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Sistemes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Lineals</a:t>
            </a:r>
            <a:r>
              <a:rPr lang="en-GB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2" name="Retângulo: Cantos Arredondados 51">
            <a:hlinkClick r:id="rId17" action="ppaction://hlinksldjump"/>
            <a:extLst>
              <a:ext uri="{FF2B5EF4-FFF2-40B4-BE49-F238E27FC236}">
                <a16:creationId xmlns:a16="http://schemas.microsoft.com/office/drawing/2014/main" id="{9A4BFD5C-43DF-48AA-8856-B0D91BDCC2EB}"/>
              </a:ext>
            </a:extLst>
          </p:cNvPr>
          <p:cNvSpPr/>
          <p:nvPr/>
        </p:nvSpPr>
        <p:spPr>
          <a:xfrm>
            <a:off x="35999" y="2340000"/>
            <a:ext cx="1781309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Exemples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53" name="Retângulo: Cantos Arredondados 52">
            <a:hlinkClick r:id="rId18" action="ppaction://hlinksldjump"/>
            <a:extLst>
              <a:ext uri="{FF2B5EF4-FFF2-40B4-BE49-F238E27FC236}">
                <a16:creationId xmlns:a16="http://schemas.microsoft.com/office/drawing/2014/main" id="{D7B9D7E0-EE72-4B74-9518-5C774801BD09}"/>
              </a:ext>
            </a:extLst>
          </p:cNvPr>
          <p:cNvSpPr/>
          <p:nvPr/>
        </p:nvSpPr>
        <p:spPr>
          <a:xfrm>
            <a:off x="35999" y="3690000"/>
            <a:ext cx="1863386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Generalitzant</a:t>
            </a:r>
            <a:endParaRPr lang="en-GB" b="1" dirty="0">
              <a:solidFill>
                <a:schemeClr val="tx1"/>
              </a:solidFill>
            </a:endParaRPr>
          </a:p>
          <a:p>
            <a:pPr algn="ctr"/>
            <a:r>
              <a:rPr lang="en-GB" i="1" dirty="0">
                <a:solidFill>
                  <a:schemeClr val="tx1"/>
                </a:solidFill>
              </a:rPr>
              <a:t>Per </a:t>
            </a:r>
            <a:r>
              <a:rPr lang="en-GB" i="1" dirty="0" err="1">
                <a:solidFill>
                  <a:schemeClr val="tx1"/>
                </a:solidFill>
              </a:rPr>
              <a:t>què</a:t>
            </a:r>
            <a:r>
              <a:rPr lang="en-GB" i="1" dirty="0">
                <a:solidFill>
                  <a:schemeClr val="tx1"/>
                </a:solidFill>
              </a:rPr>
              <a:t> </a:t>
            </a:r>
            <a:r>
              <a:rPr lang="en-GB" i="1" dirty="0" err="1">
                <a:solidFill>
                  <a:schemeClr val="tx1"/>
                </a:solidFill>
              </a:rPr>
              <a:t>funciona</a:t>
            </a:r>
            <a:r>
              <a:rPr lang="en-GB" i="1" dirty="0">
                <a:solidFill>
                  <a:schemeClr val="tx1"/>
                </a:solidFill>
              </a:rPr>
              <a:t>?...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98817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250"/>
                            </p:stCondLst>
                            <p:childTnLst>
                              <p:par>
                                <p:cTn id="6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75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33" grpId="0" animBg="1"/>
      <p:bldP spid="33" grpId="1" animBg="1"/>
      <p:bldP spid="13" grpId="0" animBg="1"/>
      <p:bldP spid="13" grpId="1" animBg="1"/>
      <p:bldP spid="45" grpId="0" animBg="1"/>
      <p:bldP spid="45" grpId="1" animBg="1"/>
      <p:bldP spid="4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25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22" name="Imagem 6">
            <a:extLst>
              <a:ext uri="{FF2B5EF4-FFF2-40B4-BE49-F238E27FC236}">
                <a16:creationId xmlns:a16="http://schemas.microsoft.com/office/drawing/2014/main" id="{6D83EBDE-8646-48B7-93C2-533126AFCFE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3" name="Rectángulo redondeado 11">
            <a:extLst>
              <a:ext uri="{FF2B5EF4-FFF2-40B4-BE49-F238E27FC236}">
                <a16:creationId xmlns:a16="http://schemas.microsoft.com/office/drawing/2014/main" id="{89DD9C32-F765-4A7F-A55A-86FC3CD3952F}"/>
              </a:ext>
            </a:extLst>
          </p:cNvPr>
          <p:cNvSpPr/>
          <p:nvPr/>
        </p:nvSpPr>
        <p:spPr>
          <a:xfrm>
            <a:off x="1953852" y="500513"/>
            <a:ext cx="10202143" cy="5775158"/>
          </a:xfrm>
          <a:prstGeom prst="roundRect">
            <a:avLst>
              <a:gd name="adj" fmla="val 4434"/>
            </a:avLst>
          </a:prstGeom>
          <a:ln>
            <a:solidFill>
              <a:srgbClr val="F25E4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s-ES" sz="2400" b="1" u="sng" dirty="0">
              <a:solidFill>
                <a:srgbClr val="FF2929"/>
              </a:solidFill>
            </a:endParaRP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29124008-7F01-40B1-BB16-EA160BE3DF20}"/>
              </a:ext>
            </a:extLst>
          </p:cNvPr>
          <p:cNvSpPr/>
          <p:nvPr/>
        </p:nvSpPr>
        <p:spPr>
          <a:xfrm>
            <a:off x="2211314" y="663664"/>
            <a:ext cx="24342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25E4F"/>
                </a:solidFill>
              </a:rPr>
              <a:t>Regla</a:t>
            </a:r>
            <a:r>
              <a:rPr lang="en-US" sz="2400" b="1" dirty="0">
                <a:solidFill>
                  <a:srgbClr val="F25E4F"/>
                </a:solidFill>
              </a:rPr>
              <a:t> de Cramer</a:t>
            </a:r>
            <a:endParaRPr lang="en-US" sz="2400" dirty="0"/>
          </a:p>
          <a:p>
            <a:pPr algn="just"/>
            <a:endParaRPr lang="en-US" sz="2400" dirty="0"/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198FD72D-FE0B-4D04-A5EA-AC75273126CD}"/>
              </a:ext>
            </a:extLst>
          </p:cNvPr>
          <p:cNvSpPr/>
          <p:nvPr/>
        </p:nvSpPr>
        <p:spPr>
          <a:xfrm>
            <a:off x="4280648" y="679149"/>
            <a:ext cx="29516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 – </a:t>
            </a:r>
            <a:r>
              <a:rPr lang="en-US" sz="2400" b="1" dirty="0"/>
              <a:t>Com </a:t>
            </a:r>
            <a:r>
              <a:rPr lang="en-US" sz="2400" b="1" dirty="0" err="1"/>
              <a:t>funciona</a:t>
            </a:r>
            <a:r>
              <a:rPr lang="en-US" sz="2400" b="1" dirty="0"/>
              <a:t>? </a:t>
            </a:r>
          </a:p>
          <a:p>
            <a:pPr algn="just"/>
            <a:endParaRPr lang="en-US" sz="2400" dirty="0"/>
          </a:p>
        </p:txBody>
      </p:sp>
      <p:sp>
        <p:nvSpPr>
          <p:cNvPr id="49" name="Retângulo 48">
            <a:extLst>
              <a:ext uri="{FF2B5EF4-FFF2-40B4-BE49-F238E27FC236}">
                <a16:creationId xmlns:a16="http://schemas.microsoft.com/office/drawing/2014/main" id="{570F2804-4DCA-4642-9424-9F883EA8567B}"/>
              </a:ext>
            </a:extLst>
          </p:cNvPr>
          <p:cNvSpPr/>
          <p:nvPr/>
        </p:nvSpPr>
        <p:spPr>
          <a:xfrm>
            <a:off x="2211313" y="1167373"/>
            <a:ext cx="77693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25E4F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Si </a:t>
            </a:r>
            <a:r>
              <a:rPr lang="en-US" sz="2400" dirty="0" err="1"/>
              <a:t>multipliquem</a:t>
            </a:r>
            <a:r>
              <a:rPr lang="en-US" sz="2400" dirty="0"/>
              <a:t> les </a:t>
            </a:r>
            <a:r>
              <a:rPr lang="en-US" sz="2400" dirty="0" err="1"/>
              <a:t>matrius</a:t>
            </a:r>
            <a:r>
              <a:rPr lang="en-US" sz="2400" dirty="0"/>
              <a:t> del </a:t>
            </a:r>
            <a:r>
              <a:rPr lang="en-US" sz="2400" dirty="0" err="1"/>
              <a:t>segon</a:t>
            </a:r>
            <a:r>
              <a:rPr lang="en-US" sz="2400" dirty="0"/>
              <a:t> </a:t>
            </a:r>
            <a:r>
              <a:rPr lang="en-US" sz="2400" dirty="0" err="1"/>
              <a:t>costat</a:t>
            </a:r>
            <a:r>
              <a:rPr lang="en-US" sz="2400" dirty="0"/>
              <a:t> </a:t>
            </a:r>
            <a:r>
              <a:rPr lang="en-US" sz="2400" dirty="0" err="1"/>
              <a:t>obtenim</a:t>
            </a:r>
            <a:r>
              <a:rPr lang="en-US" sz="2400" dirty="0"/>
              <a:t>:</a:t>
            </a:r>
          </a:p>
          <a:p>
            <a:pPr marL="342900" indent="-342900" algn="just">
              <a:buClr>
                <a:srgbClr val="F25E4F"/>
              </a:buClr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59" name="Retângulo 58">
            <a:extLst>
              <a:ext uri="{FF2B5EF4-FFF2-40B4-BE49-F238E27FC236}">
                <a16:creationId xmlns:a16="http://schemas.microsoft.com/office/drawing/2014/main" id="{9F21B61D-19AA-4AA3-85DD-88DB5A0909D0}"/>
              </a:ext>
            </a:extLst>
          </p:cNvPr>
          <p:cNvSpPr/>
          <p:nvPr/>
        </p:nvSpPr>
        <p:spPr>
          <a:xfrm>
            <a:off x="1953852" y="3353755"/>
            <a:ext cx="99526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25E4F"/>
              </a:buClr>
              <a:buFont typeface="Arial" panose="020B0604020202020204" pitchFamily="34" charset="0"/>
              <a:buChar char="•"/>
            </a:pPr>
            <a:r>
              <a:rPr lang="en-US" sz="2400" dirty="0" err="1"/>
              <a:t>Recordeu</a:t>
            </a:r>
            <a:r>
              <a:rPr lang="en-US" sz="2400" dirty="0"/>
              <a:t> la possible </a:t>
            </a:r>
            <a:r>
              <a:rPr lang="en-US" sz="2400" dirty="0" err="1"/>
              <a:t>expansió</a:t>
            </a:r>
            <a:r>
              <a:rPr lang="en-US" sz="2400" dirty="0"/>
              <a:t> del cofactor de  </a:t>
            </a:r>
            <a:r>
              <a:rPr lang="en-US" sz="2400" dirty="0">
                <a:sym typeface="Symbol" panose="05050102010706020507" pitchFamily="18" charset="2"/>
              </a:rPr>
              <a:t> per </a:t>
            </a:r>
            <a:r>
              <a:rPr lang="en-US" sz="2400" dirty="0" err="1">
                <a:sym typeface="Symbol" panose="05050102010706020507" pitchFamily="18" charset="2"/>
              </a:rPr>
              <a:t>columnes</a:t>
            </a:r>
            <a:r>
              <a:rPr lang="en-US" sz="2400" dirty="0"/>
              <a:t>:</a:t>
            </a:r>
          </a:p>
          <a:p>
            <a:pPr marL="342900" indent="-342900" algn="just">
              <a:buClr>
                <a:srgbClr val="F25E4F"/>
              </a:buClr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60" name="Retângulo 59">
            <a:extLst>
              <a:ext uri="{FF2B5EF4-FFF2-40B4-BE49-F238E27FC236}">
                <a16:creationId xmlns:a16="http://schemas.microsoft.com/office/drawing/2014/main" id="{B1778A5F-9AE7-42A0-954B-1A8251FF873A}"/>
              </a:ext>
            </a:extLst>
          </p:cNvPr>
          <p:cNvSpPr/>
          <p:nvPr/>
        </p:nvSpPr>
        <p:spPr>
          <a:xfrm>
            <a:off x="1953852" y="5869283"/>
            <a:ext cx="10301989" cy="4882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 anchorCtr="0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GB" b="1" dirty="0" err="1">
                <a:solidFill>
                  <a:srgbClr val="F25E4F"/>
                </a:solidFill>
              </a:rPr>
              <a:t>Recordeu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tângulo: Cantos Arredondados 60">
                <a:extLst>
                  <a:ext uri="{FF2B5EF4-FFF2-40B4-BE49-F238E27FC236}">
                    <a16:creationId xmlns:a16="http://schemas.microsoft.com/office/drawing/2014/main" id="{B5177F87-F2D6-4405-B633-EEE0F8DC8149}"/>
                  </a:ext>
                </a:extLst>
              </p:cNvPr>
              <p:cNvSpPr/>
              <p:nvPr/>
            </p:nvSpPr>
            <p:spPr>
              <a:xfrm>
                <a:off x="2883877" y="5901555"/>
                <a:ext cx="9371959" cy="829305"/>
              </a:xfrm>
              <a:prstGeom prst="round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dirty="0"/>
                  <a:t>Cofactors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pt-PT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en-GB" b="1" dirty="0"/>
                  <a:t>  – LLIÇÓ 16 </a:t>
                </a:r>
                <a:r>
                  <a:rPr lang="en-GB" dirty="0" err="1"/>
                  <a:t>i</a:t>
                </a:r>
                <a:r>
                  <a:rPr lang="en-GB" dirty="0"/>
                  <a:t> </a:t>
                </a:r>
                <a:r>
                  <a:rPr lang="en-GB" dirty="0" err="1"/>
                  <a:t>càlcul</a:t>
                </a:r>
                <a:r>
                  <a:rPr lang="en-GB" dirty="0"/>
                  <a:t> del Determinant per </a:t>
                </a:r>
                <a:r>
                  <a:rPr lang="en-GB" dirty="0" err="1"/>
                  <a:t>l’expansió</a:t>
                </a:r>
                <a:r>
                  <a:rPr lang="en-GB" dirty="0"/>
                  <a:t> del cofactor – </a:t>
                </a:r>
                <a:r>
                  <a:rPr lang="en-GB" b="1" dirty="0"/>
                  <a:t>LLIÇÓ 17</a:t>
                </a:r>
              </a:p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:endParaRPr lang="en-GB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1" name="Retângulo: Cantos Arredondados 60">
                <a:extLst>
                  <a:ext uri="{FF2B5EF4-FFF2-40B4-BE49-F238E27FC236}">
                    <a16:creationId xmlns:a16="http://schemas.microsoft.com/office/drawing/2014/main" id="{B5177F87-F2D6-4405-B633-EEE0F8DC81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877" y="5901555"/>
                <a:ext cx="9371959" cy="829305"/>
              </a:xfrm>
              <a:prstGeom prst="roundRect">
                <a:avLst/>
              </a:prstGeom>
              <a:blipFill>
                <a:blip r:embed="rId7"/>
                <a:stretch>
                  <a:fillRect l="-13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Conexão reta unidirecional 9">
            <a:extLst>
              <a:ext uri="{FF2B5EF4-FFF2-40B4-BE49-F238E27FC236}">
                <a16:creationId xmlns:a16="http://schemas.microsoft.com/office/drawing/2014/main" id="{4612D1C8-9C9F-4551-AD04-DC8EF43B053E}"/>
              </a:ext>
            </a:extLst>
          </p:cNvPr>
          <p:cNvCxnSpPr>
            <a:cxnSpLocks/>
          </p:cNvCxnSpPr>
          <p:nvPr/>
        </p:nvCxnSpPr>
        <p:spPr>
          <a:xfrm>
            <a:off x="7792911" y="3201964"/>
            <a:ext cx="510261" cy="0"/>
          </a:xfrm>
          <a:prstGeom prst="straightConnector1">
            <a:avLst/>
          </a:prstGeom>
          <a:ln w="28575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ângulo: Cantos Arredondados 34">
                <a:extLst>
                  <a:ext uri="{FF2B5EF4-FFF2-40B4-BE49-F238E27FC236}">
                    <a16:creationId xmlns:a16="http://schemas.microsoft.com/office/drawing/2014/main" id="{DC190AB3-3525-481C-A592-3873B635A548}"/>
                  </a:ext>
                </a:extLst>
              </p:cNvPr>
              <p:cNvSpPr/>
              <p:nvPr/>
            </p:nvSpPr>
            <p:spPr>
              <a:xfrm>
                <a:off x="8416413" y="2439482"/>
                <a:ext cx="3373821" cy="1191816"/>
              </a:xfrm>
              <a:prstGeom prst="roundRect">
                <a:avLst/>
              </a:prstGeom>
              <a:ln>
                <a:solidFill>
                  <a:srgbClr val="F25E4F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just">
                  <a:buClr>
                    <a:srgbClr val="F25E4F"/>
                  </a:buClr>
                </a:pPr>
                <a:r>
                  <a:rPr lang="en-US" sz="1600" dirty="0"/>
                  <a:t>Expansió del cofactor de </a:t>
                </a:r>
                <a:r>
                  <a:rPr lang="en-US" sz="1600" dirty="0">
                    <a:sym typeface="Symbol" panose="05050102010706020507" pitchFamily="18" charset="2"/>
                  </a:rPr>
                  <a:t></a:t>
                </a:r>
                <a:r>
                  <a:rPr lang="en-US" sz="1600" dirty="0"/>
                  <a:t> </a:t>
                </a:r>
                <a:r>
                  <a:rPr lang="en-US" sz="1600" b="1" dirty="0"/>
                  <a:t>per </a:t>
                </a:r>
                <a:r>
                  <a:rPr lang="en-US" sz="1600" b="1" dirty="0" err="1"/>
                  <a:t>l’enèsima</a:t>
                </a:r>
                <a:r>
                  <a:rPr lang="en-US" sz="1600" b="1" dirty="0"/>
                  <a:t> </a:t>
                </a:r>
                <a:r>
                  <a:rPr lang="en-US" sz="1600" b="1" dirty="0" err="1"/>
                  <a:t>columna</a:t>
                </a:r>
                <a:r>
                  <a:rPr lang="en-US" sz="1600" dirty="0"/>
                  <a:t> on </a:t>
                </a:r>
                <a:r>
                  <a:rPr lang="en-US" sz="1600" dirty="0" err="1"/>
                  <a:t>els</a:t>
                </a:r>
                <a:r>
                  <a:rPr lang="en-US" sz="1600" dirty="0"/>
                  <a:t> elements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16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pt-PT" sz="1600" b="1" i="1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ca-ES" sz="16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ca-ES" sz="16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/>
                  <a:t> </a:t>
                </a:r>
                <a:r>
                  <a:rPr lang="en-US" sz="1600" dirty="0" err="1"/>
                  <a:t>han</a:t>
                </a:r>
                <a:r>
                  <a:rPr lang="en-US" sz="1600" dirty="0"/>
                  <a:t> </a:t>
                </a:r>
                <a:r>
                  <a:rPr lang="en-US" sz="1600" dirty="0" err="1"/>
                  <a:t>estat</a:t>
                </a:r>
                <a:r>
                  <a:rPr lang="en-US" sz="1600" dirty="0"/>
                  <a:t> </a:t>
                </a:r>
                <a:r>
                  <a:rPr lang="en-US" sz="1600" dirty="0" err="1"/>
                  <a:t>substituïts</a:t>
                </a:r>
                <a:r>
                  <a:rPr lang="en-US" sz="1600" dirty="0"/>
                  <a:t> </a:t>
                </a:r>
                <a:r>
                  <a:rPr lang="en-US" sz="1600" dirty="0" err="1"/>
                  <a:t>pels</a:t>
                </a:r>
                <a:r>
                  <a:rPr lang="en-US" sz="1600" dirty="0"/>
                  <a:t> </a:t>
                </a:r>
                <a:r>
                  <a:rPr lang="en-US" sz="1600" dirty="0" err="1"/>
                  <a:t>termes</a:t>
                </a:r>
                <a:r>
                  <a:rPr lang="en-US" sz="1600" dirty="0"/>
                  <a:t> constants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16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pt-PT" sz="1600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600" dirty="0"/>
                  <a:t> </a:t>
                </a:r>
              </a:p>
            </p:txBody>
          </p:sp>
        </mc:Choice>
        <mc:Fallback xmlns="">
          <p:sp>
            <p:nvSpPr>
              <p:cNvPr id="35" name="Retângulo: Cantos Arredondados 34">
                <a:extLst>
                  <a:ext uri="{FF2B5EF4-FFF2-40B4-BE49-F238E27FC236}">
                    <a16:creationId xmlns:a16="http://schemas.microsoft.com/office/drawing/2014/main" id="{DC190AB3-3525-481C-A592-3873B635A5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6413" y="2439482"/>
                <a:ext cx="3373821" cy="1191816"/>
              </a:xfrm>
              <a:prstGeom prst="roundRect">
                <a:avLst/>
              </a:prstGeom>
              <a:blipFill>
                <a:blip r:embed="rId8"/>
                <a:stretch>
                  <a:fillRect b="-505"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6" name="Objeto 35">
            <a:extLst>
              <a:ext uri="{FF2B5EF4-FFF2-40B4-BE49-F238E27FC236}">
                <a16:creationId xmlns:a16="http://schemas.microsoft.com/office/drawing/2014/main" id="{DCAA27E6-70F6-4D09-A865-56286CB3A4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062202"/>
              </p:ext>
            </p:extLst>
          </p:nvPr>
        </p:nvGraphicFramePr>
        <p:xfrm>
          <a:off x="2593755" y="3813175"/>
          <a:ext cx="6610350" cy="187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90" name="Equation" r:id="rId9" imgW="4787640" imgH="1358640" progId="Equation.DSMT4">
                  <p:embed/>
                </p:oleObj>
              </mc:Choice>
              <mc:Fallback>
                <p:oleObj name="Equation" r:id="rId9" imgW="4787640" imgH="1358640" progId="Equation.DSMT4">
                  <p:embed/>
                  <p:pic>
                    <p:nvPicPr>
                      <p:cNvPr id="36" name="Objeto 35">
                        <a:extLst>
                          <a:ext uri="{FF2B5EF4-FFF2-40B4-BE49-F238E27FC236}">
                            <a16:creationId xmlns:a16="http://schemas.microsoft.com/office/drawing/2014/main" id="{DCAA27E6-70F6-4D09-A865-56286CB3A4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593755" y="3813175"/>
                        <a:ext cx="6610350" cy="18780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tângulo: Cantos Arredondados 36">
            <a:extLst>
              <a:ext uri="{FF2B5EF4-FFF2-40B4-BE49-F238E27FC236}">
                <a16:creationId xmlns:a16="http://schemas.microsoft.com/office/drawing/2014/main" id="{2D30640D-ED32-42D6-8709-01402CE63303}"/>
              </a:ext>
            </a:extLst>
          </p:cNvPr>
          <p:cNvSpPr/>
          <p:nvPr/>
        </p:nvSpPr>
        <p:spPr>
          <a:xfrm rot="5400000">
            <a:off x="4291154" y="4541279"/>
            <a:ext cx="1922221" cy="439539"/>
          </a:xfrm>
          <a:prstGeom prst="roundRect">
            <a:avLst/>
          </a:prstGeom>
          <a:noFill/>
          <a:ln w="1905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tângulo: Cantos Arredondados 38">
            <a:extLst>
              <a:ext uri="{FF2B5EF4-FFF2-40B4-BE49-F238E27FC236}">
                <a16:creationId xmlns:a16="http://schemas.microsoft.com/office/drawing/2014/main" id="{E4F752F3-129C-41B0-9192-2143AAC3FB53}"/>
              </a:ext>
            </a:extLst>
          </p:cNvPr>
          <p:cNvSpPr/>
          <p:nvPr/>
        </p:nvSpPr>
        <p:spPr>
          <a:xfrm>
            <a:off x="5772249" y="4585159"/>
            <a:ext cx="3466343" cy="439539"/>
          </a:xfrm>
          <a:prstGeom prst="roundRect">
            <a:avLst/>
          </a:prstGeom>
          <a:noFill/>
          <a:ln w="1905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0" name="Objeto 39">
            <a:extLst>
              <a:ext uri="{FF2B5EF4-FFF2-40B4-BE49-F238E27FC236}">
                <a16:creationId xmlns:a16="http://schemas.microsoft.com/office/drawing/2014/main" id="{5C165CAC-CF43-4316-AB6F-A4EBDC7C958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66923" y="1546225"/>
          <a:ext cx="4725988" cy="189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91" name="Equation" r:id="rId11" imgW="3390840" imgH="1358640" progId="Equation.DSMT4">
                  <p:embed/>
                </p:oleObj>
              </mc:Choice>
              <mc:Fallback>
                <p:oleObj name="Equation" r:id="rId11" imgW="3390840" imgH="1358640" progId="Equation.DSMT4">
                  <p:embed/>
                  <p:pic>
                    <p:nvPicPr>
                      <p:cNvPr id="40" name="Objeto 39">
                        <a:extLst>
                          <a:ext uri="{FF2B5EF4-FFF2-40B4-BE49-F238E27FC236}">
                            <a16:creationId xmlns:a16="http://schemas.microsoft.com/office/drawing/2014/main" id="{5C165CAC-CF43-4316-AB6F-A4EBDC7C95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066923" y="1546225"/>
                        <a:ext cx="4725988" cy="18907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Retângulo: Cantos Arredondados 40">
            <a:extLst>
              <a:ext uri="{FF2B5EF4-FFF2-40B4-BE49-F238E27FC236}">
                <a16:creationId xmlns:a16="http://schemas.microsoft.com/office/drawing/2014/main" id="{BB164EA3-0EA9-4E28-A48D-6A06D622CA49}"/>
              </a:ext>
            </a:extLst>
          </p:cNvPr>
          <p:cNvSpPr/>
          <p:nvPr/>
        </p:nvSpPr>
        <p:spPr>
          <a:xfrm>
            <a:off x="4487917" y="3017671"/>
            <a:ext cx="3174124" cy="439539"/>
          </a:xfrm>
          <a:prstGeom prst="roundRect">
            <a:avLst/>
          </a:prstGeom>
          <a:noFill/>
          <a:ln w="1905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2" name="Conexão reta unidirecional 41">
            <a:extLst>
              <a:ext uri="{FF2B5EF4-FFF2-40B4-BE49-F238E27FC236}">
                <a16:creationId xmlns:a16="http://schemas.microsoft.com/office/drawing/2014/main" id="{D7E860A0-1F18-472C-9DED-17FF4372F6F6}"/>
              </a:ext>
            </a:extLst>
          </p:cNvPr>
          <p:cNvCxnSpPr>
            <a:cxnSpLocks/>
          </p:cNvCxnSpPr>
          <p:nvPr/>
        </p:nvCxnSpPr>
        <p:spPr>
          <a:xfrm flipH="1" flipV="1">
            <a:off x="6949601" y="3551226"/>
            <a:ext cx="565297" cy="1011809"/>
          </a:xfrm>
          <a:prstGeom prst="straightConnector1">
            <a:avLst/>
          </a:prstGeom>
          <a:ln w="19050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tângulo 43">
            <a:extLst>
              <a:ext uri="{FF2B5EF4-FFF2-40B4-BE49-F238E27FC236}">
                <a16:creationId xmlns:a16="http://schemas.microsoft.com/office/drawing/2014/main" id="{5D68DA37-DDDF-40A4-90B2-399F1111B9E5}"/>
              </a:ext>
            </a:extLst>
          </p:cNvPr>
          <p:cNvSpPr/>
          <p:nvPr/>
        </p:nvSpPr>
        <p:spPr>
          <a:xfrm>
            <a:off x="5568700" y="5027020"/>
            <a:ext cx="55197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F25E4F"/>
              </a:buClr>
            </a:pPr>
            <a:r>
              <a:rPr lang="en-US" sz="1600" b="1" dirty="0" err="1">
                <a:solidFill>
                  <a:srgbClr val="F25E4F"/>
                </a:solidFill>
              </a:rPr>
              <a:t>Expansió</a:t>
            </a:r>
            <a:r>
              <a:rPr lang="en-US" sz="1600" b="1" dirty="0">
                <a:solidFill>
                  <a:srgbClr val="F25E4F"/>
                </a:solidFill>
              </a:rPr>
              <a:t> del cofactor de </a:t>
            </a:r>
            <a:r>
              <a:rPr lang="en-US" sz="1600" b="1" dirty="0">
                <a:solidFill>
                  <a:srgbClr val="F25E4F"/>
                </a:solidFill>
                <a:sym typeface="Symbol" panose="05050102010706020507" pitchFamily="18" charset="2"/>
              </a:rPr>
              <a:t> per </a:t>
            </a:r>
            <a:r>
              <a:rPr lang="en-US" sz="1600" b="1" dirty="0" err="1">
                <a:solidFill>
                  <a:srgbClr val="F25E4F"/>
                </a:solidFill>
                <a:sym typeface="Symbol" panose="05050102010706020507" pitchFamily="18" charset="2"/>
              </a:rPr>
              <a:t>l’enèsima</a:t>
            </a:r>
            <a:r>
              <a:rPr lang="en-US" sz="1600" b="1" dirty="0">
                <a:solidFill>
                  <a:srgbClr val="F25E4F"/>
                </a:solidFill>
                <a:sym typeface="Symbol" panose="05050102010706020507" pitchFamily="18" charset="2"/>
              </a:rPr>
              <a:t> </a:t>
            </a:r>
            <a:r>
              <a:rPr lang="en-US" sz="1600" b="1" dirty="0" err="1">
                <a:solidFill>
                  <a:srgbClr val="F25E4F"/>
                </a:solidFill>
                <a:sym typeface="Symbol" panose="05050102010706020507" pitchFamily="18" charset="2"/>
              </a:rPr>
              <a:t>columna</a:t>
            </a:r>
            <a:endParaRPr lang="en-US" sz="1600" b="1" dirty="0">
              <a:solidFill>
                <a:srgbClr val="F25E4F"/>
              </a:solidFill>
            </a:endParaRPr>
          </a:p>
          <a:p>
            <a:pPr algn="just">
              <a:buClr>
                <a:srgbClr val="F25E4F"/>
              </a:buClr>
            </a:pPr>
            <a:endParaRPr lang="en-US" sz="1600" b="1" dirty="0">
              <a:solidFill>
                <a:srgbClr val="F25E4F"/>
              </a:solidFill>
            </a:endParaRPr>
          </a:p>
        </p:txBody>
      </p:sp>
      <p:cxnSp>
        <p:nvCxnSpPr>
          <p:cNvPr id="45" name="Conexão reta unidirecional 44">
            <a:extLst>
              <a:ext uri="{FF2B5EF4-FFF2-40B4-BE49-F238E27FC236}">
                <a16:creationId xmlns:a16="http://schemas.microsoft.com/office/drawing/2014/main" id="{BA32D672-D27E-44F8-8A72-564BC741C9BD}"/>
              </a:ext>
            </a:extLst>
          </p:cNvPr>
          <p:cNvCxnSpPr>
            <a:cxnSpLocks/>
          </p:cNvCxnSpPr>
          <p:nvPr/>
        </p:nvCxnSpPr>
        <p:spPr>
          <a:xfrm rot="16200000" flipV="1">
            <a:off x="9654168" y="2165791"/>
            <a:ext cx="510261" cy="0"/>
          </a:xfrm>
          <a:prstGeom prst="straightConnector1">
            <a:avLst/>
          </a:prstGeom>
          <a:ln w="28575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tângulo: Cantos Arredondados 45">
                <a:extLst>
                  <a:ext uri="{FF2B5EF4-FFF2-40B4-BE49-F238E27FC236}">
                    <a16:creationId xmlns:a16="http://schemas.microsoft.com/office/drawing/2014/main" id="{57030B9F-DA7C-4421-9537-AB6C4F3BD18A}"/>
                  </a:ext>
                </a:extLst>
              </p:cNvPr>
              <p:cNvSpPr/>
              <p:nvPr/>
            </p:nvSpPr>
            <p:spPr>
              <a:xfrm>
                <a:off x="9668973" y="1350186"/>
                <a:ext cx="480650" cy="506313"/>
              </a:xfrm>
              <a:prstGeom prst="roundRect">
                <a:avLst/>
              </a:prstGeom>
              <a:ln>
                <a:solidFill>
                  <a:srgbClr val="F25E4F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just">
                  <a:buClr>
                    <a:srgbClr val="F25E4F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pt-PT" sz="24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46" name="Retângulo: Cantos Arredondados 45">
                <a:extLst>
                  <a:ext uri="{FF2B5EF4-FFF2-40B4-BE49-F238E27FC236}">
                    <a16:creationId xmlns:a16="http://schemas.microsoft.com/office/drawing/2014/main" id="{57030B9F-DA7C-4421-9537-AB6C4F3BD1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8973" y="1350186"/>
                <a:ext cx="480650" cy="506313"/>
              </a:xfrm>
              <a:prstGeom prst="roundRect">
                <a:avLst/>
              </a:prstGeom>
              <a:blipFill>
                <a:blip r:embed="rId13"/>
                <a:stretch>
                  <a:fillRect r="-2469"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ângulo: Cantos Arredondados 31">
                <a:extLst>
                  <a:ext uri="{FF2B5EF4-FFF2-40B4-BE49-F238E27FC236}">
                    <a16:creationId xmlns:a16="http://schemas.microsoft.com/office/drawing/2014/main" id="{4A6E4A4F-140E-4309-8123-3108067BE3DE}"/>
                  </a:ext>
                </a:extLst>
              </p:cNvPr>
              <p:cNvSpPr/>
              <p:nvPr/>
            </p:nvSpPr>
            <p:spPr>
              <a:xfrm>
                <a:off x="4487917" y="2952757"/>
                <a:ext cx="3174124" cy="510778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>
                  <a:buClr>
                    <a:srgbClr val="F25E4F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pt-PT" sz="24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32" name="Retângulo: Cantos Arredondados 31">
                <a:extLst>
                  <a:ext uri="{FF2B5EF4-FFF2-40B4-BE49-F238E27FC236}">
                    <a16:creationId xmlns:a16="http://schemas.microsoft.com/office/drawing/2014/main" id="{4A6E4A4F-140E-4309-8123-3108067BE3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917" y="2952757"/>
                <a:ext cx="3174124" cy="510778"/>
              </a:xfrm>
              <a:prstGeom prst="round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tângulo: Cantos Arredondados 32">
                <a:extLst>
                  <a:ext uri="{FF2B5EF4-FFF2-40B4-BE49-F238E27FC236}">
                    <a16:creationId xmlns:a16="http://schemas.microsoft.com/office/drawing/2014/main" id="{25A82BC8-3DAF-4390-9737-9258C9831151}"/>
                  </a:ext>
                </a:extLst>
              </p:cNvPr>
              <p:cNvSpPr/>
              <p:nvPr/>
            </p:nvSpPr>
            <p:spPr>
              <a:xfrm>
                <a:off x="4487917" y="1515166"/>
                <a:ext cx="3174124" cy="510778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>
                  <a:buClr>
                    <a:srgbClr val="F25E4F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pt-PT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33" name="Retângulo: Cantos Arredondados 32">
                <a:extLst>
                  <a:ext uri="{FF2B5EF4-FFF2-40B4-BE49-F238E27FC236}">
                    <a16:creationId xmlns:a16="http://schemas.microsoft.com/office/drawing/2014/main" id="{25A82BC8-3DAF-4390-9737-9258C98311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917" y="1515166"/>
                <a:ext cx="3174124" cy="510778"/>
              </a:xfrm>
              <a:prstGeom prst="round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tângulo: Cantos Arredondados 37">
                <a:extLst>
                  <a:ext uri="{FF2B5EF4-FFF2-40B4-BE49-F238E27FC236}">
                    <a16:creationId xmlns:a16="http://schemas.microsoft.com/office/drawing/2014/main" id="{5F339A2C-305B-4AF0-85E9-B129C0330EE1}"/>
                  </a:ext>
                </a:extLst>
              </p:cNvPr>
              <p:cNvSpPr/>
              <p:nvPr/>
            </p:nvSpPr>
            <p:spPr>
              <a:xfrm>
                <a:off x="4487917" y="1986565"/>
                <a:ext cx="3174124" cy="510778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>
                  <a:buClr>
                    <a:srgbClr val="F25E4F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pt-PT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38" name="Retângulo: Cantos Arredondados 37">
                <a:extLst>
                  <a:ext uri="{FF2B5EF4-FFF2-40B4-BE49-F238E27FC236}">
                    <a16:creationId xmlns:a16="http://schemas.microsoft.com/office/drawing/2014/main" id="{5F339A2C-305B-4AF0-85E9-B129C0330E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917" y="1986565"/>
                <a:ext cx="3174124" cy="510778"/>
              </a:xfrm>
              <a:prstGeom prst="round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tângulo: Cantos Arredondados 42">
            <a:hlinkClick r:id="rId17" action="ppaction://hlinksldjump"/>
            <a:extLst>
              <a:ext uri="{FF2B5EF4-FFF2-40B4-BE49-F238E27FC236}">
                <a16:creationId xmlns:a16="http://schemas.microsoft.com/office/drawing/2014/main" id="{0BBFC1A9-8262-4863-AA47-D9DB17DC149D}"/>
              </a:ext>
            </a:extLst>
          </p:cNvPr>
          <p:cNvSpPr/>
          <p:nvPr/>
        </p:nvSpPr>
        <p:spPr>
          <a:xfrm>
            <a:off x="36000" y="5040000"/>
            <a:ext cx="1780296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Posa’t a prova!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47" name="Retângulo: Cantos Arredondados 46">
            <a:hlinkClick r:id="rId18" action="ppaction://hlinksldjump"/>
            <a:extLst>
              <a:ext uri="{FF2B5EF4-FFF2-40B4-BE49-F238E27FC236}">
                <a16:creationId xmlns:a16="http://schemas.microsoft.com/office/drawing/2014/main" id="{41A725E1-3882-48BE-AF75-CC38D40574C6}"/>
              </a:ext>
            </a:extLst>
          </p:cNvPr>
          <p:cNvSpPr/>
          <p:nvPr/>
        </p:nvSpPr>
        <p:spPr>
          <a:xfrm>
            <a:off x="35999" y="990000"/>
            <a:ext cx="1784067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Regla</a:t>
            </a:r>
            <a:r>
              <a:rPr lang="en-GB" b="1" dirty="0">
                <a:solidFill>
                  <a:schemeClr val="tx1"/>
                </a:solidFill>
              </a:rPr>
              <a:t> de Cramer </a:t>
            </a:r>
            <a:r>
              <a:rPr lang="en-GB" b="1" dirty="0" err="1">
                <a:solidFill>
                  <a:schemeClr val="tx1"/>
                </a:solidFill>
              </a:rPr>
              <a:t>i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Sistemes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Lineals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8" name="Retângulo: Cantos Arredondados 47">
            <a:hlinkClick r:id="rId19" action="ppaction://hlinksldjump"/>
            <a:extLst>
              <a:ext uri="{FF2B5EF4-FFF2-40B4-BE49-F238E27FC236}">
                <a16:creationId xmlns:a16="http://schemas.microsoft.com/office/drawing/2014/main" id="{21947D08-B9FC-4056-9808-5E451AF9147A}"/>
              </a:ext>
            </a:extLst>
          </p:cNvPr>
          <p:cNvSpPr/>
          <p:nvPr/>
        </p:nvSpPr>
        <p:spPr>
          <a:xfrm>
            <a:off x="36000" y="2340000"/>
            <a:ext cx="17928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Exemples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51" name="Retângulo: Cantos Arredondados 50">
            <a:hlinkClick r:id="rId20" action="ppaction://hlinksldjump"/>
            <a:extLst>
              <a:ext uri="{FF2B5EF4-FFF2-40B4-BE49-F238E27FC236}">
                <a16:creationId xmlns:a16="http://schemas.microsoft.com/office/drawing/2014/main" id="{DFDCE944-6AFF-404B-9804-3EDCB4355691}"/>
              </a:ext>
            </a:extLst>
          </p:cNvPr>
          <p:cNvSpPr/>
          <p:nvPr/>
        </p:nvSpPr>
        <p:spPr>
          <a:xfrm>
            <a:off x="10832124" y="5209968"/>
            <a:ext cx="1074340" cy="489600"/>
          </a:xfrm>
          <a:prstGeom prst="roundRect">
            <a:avLst/>
          </a:prstGeom>
          <a:solidFill>
            <a:srgbClr val="0C2B8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dirty="0" err="1"/>
              <a:t>Omet</a:t>
            </a:r>
            <a:r>
              <a:rPr lang="en-GB" sz="1600" dirty="0"/>
              <a:t>-ho!</a:t>
            </a:r>
          </a:p>
        </p:txBody>
      </p:sp>
      <p:sp>
        <p:nvSpPr>
          <p:cNvPr id="52" name="Retângulo: Cantos Arredondados 36">
            <a:hlinkClick r:id="rId21" action="ppaction://hlinksldjump"/>
            <a:extLst>
              <a:ext uri="{FF2B5EF4-FFF2-40B4-BE49-F238E27FC236}">
                <a16:creationId xmlns:a16="http://schemas.microsoft.com/office/drawing/2014/main" id="{DE08C418-E936-4432-AB49-78A62751F17A}"/>
              </a:ext>
            </a:extLst>
          </p:cNvPr>
          <p:cNvSpPr/>
          <p:nvPr/>
        </p:nvSpPr>
        <p:spPr>
          <a:xfrm>
            <a:off x="35999" y="3690000"/>
            <a:ext cx="1857599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Generalitzant</a:t>
            </a:r>
            <a:endParaRPr lang="en-GB" b="1" dirty="0">
              <a:solidFill>
                <a:schemeClr val="tx1"/>
              </a:solidFill>
            </a:endParaRPr>
          </a:p>
          <a:p>
            <a:pPr algn="ctr"/>
            <a:r>
              <a:rPr lang="en-GB" i="1" dirty="0">
                <a:solidFill>
                  <a:schemeClr val="tx1"/>
                </a:solidFill>
              </a:rPr>
              <a:t>Per </a:t>
            </a:r>
            <a:r>
              <a:rPr lang="en-GB" i="1" dirty="0" err="1">
                <a:solidFill>
                  <a:schemeClr val="tx1"/>
                </a:solidFill>
              </a:rPr>
              <a:t>què</a:t>
            </a:r>
            <a:r>
              <a:rPr lang="en-GB" i="1" dirty="0">
                <a:solidFill>
                  <a:schemeClr val="tx1"/>
                </a:solidFill>
              </a:rPr>
              <a:t> </a:t>
            </a:r>
            <a:r>
              <a:rPr lang="en-GB" i="1" dirty="0" err="1">
                <a:solidFill>
                  <a:schemeClr val="tx1"/>
                </a:solidFill>
              </a:rPr>
              <a:t>funciona</a:t>
            </a:r>
            <a:r>
              <a:rPr lang="en-GB" i="1" dirty="0">
                <a:solidFill>
                  <a:schemeClr val="tx1"/>
                </a:solidFill>
              </a:rPr>
              <a:t>?...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112526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35" grpId="0" animBg="1"/>
      <p:bldP spid="35" grpId="1" animBg="1"/>
      <p:bldP spid="37" grpId="0" animBg="1"/>
      <p:bldP spid="37" grpId="1" animBg="1"/>
      <p:bldP spid="39" grpId="0" animBg="1"/>
      <p:bldP spid="39" grpId="1" animBg="1"/>
      <p:bldP spid="41" grpId="0" animBg="1"/>
      <p:bldP spid="41" grpId="1" animBg="1"/>
      <p:bldP spid="44" grpId="0"/>
      <p:bldP spid="44" grpId="1"/>
      <p:bldP spid="46" grpId="0" animBg="1"/>
      <p:bldP spid="46" grpId="1" animBg="1"/>
      <p:bldP spid="3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25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22" name="Imagem 6">
            <a:extLst>
              <a:ext uri="{FF2B5EF4-FFF2-40B4-BE49-F238E27FC236}">
                <a16:creationId xmlns:a16="http://schemas.microsoft.com/office/drawing/2014/main" id="{6D83EBDE-8646-48B7-93C2-533126AFCFE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3" name="Rectángulo redondeado 11">
            <a:extLst>
              <a:ext uri="{FF2B5EF4-FFF2-40B4-BE49-F238E27FC236}">
                <a16:creationId xmlns:a16="http://schemas.microsoft.com/office/drawing/2014/main" id="{89DD9C32-F765-4A7F-A55A-86FC3CD3952F}"/>
              </a:ext>
            </a:extLst>
          </p:cNvPr>
          <p:cNvSpPr/>
          <p:nvPr/>
        </p:nvSpPr>
        <p:spPr>
          <a:xfrm>
            <a:off x="1961669" y="500513"/>
            <a:ext cx="10113093" cy="5775158"/>
          </a:xfrm>
          <a:prstGeom prst="roundRect">
            <a:avLst>
              <a:gd name="adj" fmla="val 4434"/>
            </a:avLst>
          </a:prstGeom>
          <a:ln>
            <a:solidFill>
              <a:srgbClr val="F25E4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s-ES" sz="2400" b="1" u="sng" dirty="0">
              <a:solidFill>
                <a:srgbClr val="FF2929"/>
              </a:solidFill>
            </a:endParaRP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29124008-7F01-40B1-BB16-EA160BE3DF20}"/>
              </a:ext>
            </a:extLst>
          </p:cNvPr>
          <p:cNvSpPr/>
          <p:nvPr/>
        </p:nvSpPr>
        <p:spPr>
          <a:xfrm>
            <a:off x="2211314" y="663664"/>
            <a:ext cx="24342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25E4F"/>
                </a:solidFill>
              </a:rPr>
              <a:t>Regla</a:t>
            </a:r>
            <a:r>
              <a:rPr lang="en-US" sz="2400" b="1" dirty="0">
                <a:solidFill>
                  <a:srgbClr val="F25E4F"/>
                </a:solidFill>
              </a:rPr>
              <a:t> de Cramer</a:t>
            </a:r>
            <a:endParaRPr lang="en-US" sz="2400" dirty="0"/>
          </a:p>
          <a:p>
            <a:pPr algn="just"/>
            <a:endParaRPr lang="en-US" sz="2400" dirty="0"/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198FD72D-FE0B-4D04-A5EA-AC75273126CD}"/>
              </a:ext>
            </a:extLst>
          </p:cNvPr>
          <p:cNvSpPr/>
          <p:nvPr/>
        </p:nvSpPr>
        <p:spPr>
          <a:xfrm>
            <a:off x="4296449" y="679330"/>
            <a:ext cx="29516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 – </a:t>
            </a:r>
            <a:r>
              <a:rPr lang="en-US" sz="2400" b="1" dirty="0"/>
              <a:t>Com </a:t>
            </a:r>
            <a:r>
              <a:rPr lang="en-US" sz="2400" b="1" dirty="0" err="1"/>
              <a:t>funciona</a:t>
            </a:r>
            <a:r>
              <a:rPr lang="en-US" sz="2400" b="1" dirty="0"/>
              <a:t>? </a:t>
            </a:r>
          </a:p>
          <a:p>
            <a:pPr algn="just"/>
            <a:endParaRPr lang="en-US" sz="2400" dirty="0"/>
          </a:p>
        </p:txBody>
      </p:sp>
      <p:sp>
        <p:nvSpPr>
          <p:cNvPr id="49" name="Retângulo 48">
            <a:extLst>
              <a:ext uri="{FF2B5EF4-FFF2-40B4-BE49-F238E27FC236}">
                <a16:creationId xmlns:a16="http://schemas.microsoft.com/office/drawing/2014/main" id="{570F2804-4DCA-4642-9424-9F883EA8567B}"/>
              </a:ext>
            </a:extLst>
          </p:cNvPr>
          <p:cNvSpPr/>
          <p:nvPr/>
        </p:nvSpPr>
        <p:spPr>
          <a:xfrm>
            <a:off x="2211313" y="1167373"/>
            <a:ext cx="80190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25E4F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Si </a:t>
            </a:r>
            <a:r>
              <a:rPr lang="en-US" sz="2400" dirty="0" err="1"/>
              <a:t>multipliquem</a:t>
            </a:r>
            <a:r>
              <a:rPr lang="en-US" sz="2400" dirty="0"/>
              <a:t> les </a:t>
            </a:r>
            <a:r>
              <a:rPr lang="en-US" sz="2400" dirty="0" err="1"/>
              <a:t>matrius</a:t>
            </a:r>
            <a:r>
              <a:rPr lang="en-US" sz="2400" dirty="0"/>
              <a:t> del </a:t>
            </a:r>
            <a:r>
              <a:rPr lang="en-US" sz="2400" dirty="0" err="1"/>
              <a:t>segon</a:t>
            </a:r>
            <a:r>
              <a:rPr lang="en-US" sz="2400" dirty="0"/>
              <a:t> </a:t>
            </a:r>
            <a:r>
              <a:rPr lang="en-US" sz="2400" dirty="0" err="1"/>
              <a:t>costat</a:t>
            </a:r>
            <a:r>
              <a:rPr lang="en-US" sz="2400" dirty="0"/>
              <a:t> </a:t>
            </a:r>
            <a:r>
              <a:rPr lang="en-US" sz="2400" dirty="0" err="1"/>
              <a:t>obtenim</a:t>
            </a:r>
            <a:r>
              <a:rPr lang="en-US" sz="2400" dirty="0"/>
              <a:t>:</a:t>
            </a:r>
          </a:p>
          <a:p>
            <a:pPr marL="342900" indent="-342900" algn="just">
              <a:buClr>
                <a:srgbClr val="F25E4F"/>
              </a:buClr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59" name="Retângulo 58">
            <a:extLst>
              <a:ext uri="{FF2B5EF4-FFF2-40B4-BE49-F238E27FC236}">
                <a16:creationId xmlns:a16="http://schemas.microsoft.com/office/drawing/2014/main" id="{9F21B61D-19AA-4AA3-85DD-88DB5A0909D0}"/>
              </a:ext>
            </a:extLst>
          </p:cNvPr>
          <p:cNvSpPr/>
          <p:nvPr/>
        </p:nvSpPr>
        <p:spPr>
          <a:xfrm>
            <a:off x="2211314" y="3353755"/>
            <a:ext cx="9578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25E4F"/>
              </a:buClr>
              <a:buFont typeface="Arial" panose="020B0604020202020204" pitchFamily="34" charset="0"/>
              <a:buChar char="•"/>
            </a:pPr>
            <a:r>
              <a:rPr lang="en-US" sz="2400" dirty="0" err="1"/>
              <a:t>Finalment</a:t>
            </a:r>
            <a:r>
              <a:rPr lang="en-US" sz="2400" dirty="0"/>
              <a:t> </a:t>
            </a:r>
            <a:r>
              <a:rPr lang="en-US" sz="2400" dirty="0" err="1"/>
              <a:t>veiem</a:t>
            </a:r>
            <a:r>
              <a:rPr lang="en-US" sz="2400" dirty="0"/>
              <a:t> la </a:t>
            </a:r>
            <a:r>
              <a:rPr lang="en-US" sz="2400" dirty="0" err="1"/>
              <a:t>Regla</a:t>
            </a:r>
            <a:r>
              <a:rPr lang="en-US" sz="2400" dirty="0"/>
              <a:t> de Cramer, que ja hem </a:t>
            </a:r>
            <a:r>
              <a:rPr lang="en-US" sz="2400" dirty="0" err="1"/>
              <a:t>posat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funcionament</a:t>
            </a:r>
            <a:r>
              <a:rPr lang="en-US" sz="2400" dirty="0"/>
              <a:t>:</a:t>
            </a:r>
          </a:p>
        </p:txBody>
      </p:sp>
      <p:sp>
        <p:nvSpPr>
          <p:cNvPr id="60" name="Retângulo 59">
            <a:extLst>
              <a:ext uri="{FF2B5EF4-FFF2-40B4-BE49-F238E27FC236}">
                <a16:creationId xmlns:a16="http://schemas.microsoft.com/office/drawing/2014/main" id="{B1778A5F-9AE7-42A0-954B-1A8251FF873A}"/>
              </a:ext>
            </a:extLst>
          </p:cNvPr>
          <p:cNvSpPr/>
          <p:nvPr/>
        </p:nvSpPr>
        <p:spPr>
          <a:xfrm>
            <a:off x="1936471" y="5840170"/>
            <a:ext cx="10138291" cy="4882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 anchorCtr="0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GB" b="1" dirty="0" err="1">
                <a:solidFill>
                  <a:srgbClr val="F25E4F"/>
                </a:solidFill>
              </a:rPr>
              <a:t>Recordeu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tângulo: Cantos Arredondados 60">
                <a:extLst>
                  <a:ext uri="{FF2B5EF4-FFF2-40B4-BE49-F238E27FC236}">
                    <a16:creationId xmlns:a16="http://schemas.microsoft.com/office/drawing/2014/main" id="{B5177F87-F2D6-4405-B633-EEE0F8DC8149}"/>
                  </a:ext>
                </a:extLst>
              </p:cNvPr>
              <p:cNvSpPr/>
              <p:nvPr/>
            </p:nvSpPr>
            <p:spPr>
              <a:xfrm>
                <a:off x="2919455" y="5901780"/>
                <a:ext cx="9262975" cy="829305"/>
              </a:xfrm>
              <a:prstGeom prst="round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dirty="0"/>
                  <a:t>Cofactors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pt-PT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en-GB" b="1" dirty="0"/>
                  <a:t>  – LLIÇÓ 16 </a:t>
                </a:r>
                <a:r>
                  <a:rPr lang="en-GB" dirty="0" err="1"/>
                  <a:t>i</a:t>
                </a:r>
                <a:r>
                  <a:rPr lang="en-GB" dirty="0"/>
                  <a:t> </a:t>
                </a:r>
                <a:r>
                  <a:rPr lang="en-GB" dirty="0" err="1"/>
                  <a:t>càlcul</a:t>
                </a:r>
                <a:r>
                  <a:rPr lang="en-GB" dirty="0"/>
                  <a:t> del Determinant per </a:t>
                </a:r>
                <a:r>
                  <a:rPr lang="en-GB" dirty="0" err="1"/>
                  <a:t>l’expansió</a:t>
                </a:r>
                <a:r>
                  <a:rPr lang="en-GB" dirty="0"/>
                  <a:t> del cofactor – </a:t>
                </a:r>
                <a:r>
                  <a:rPr lang="en-GB" b="1" dirty="0"/>
                  <a:t>LLIÇÓ 17</a:t>
                </a:r>
              </a:p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:endParaRPr lang="en-GB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1" name="Retângulo: Cantos Arredondados 60">
                <a:extLst>
                  <a:ext uri="{FF2B5EF4-FFF2-40B4-BE49-F238E27FC236}">
                    <a16:creationId xmlns:a16="http://schemas.microsoft.com/office/drawing/2014/main" id="{B5177F87-F2D6-4405-B633-EEE0F8DC81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9455" y="5901780"/>
                <a:ext cx="9262975" cy="829305"/>
              </a:xfrm>
              <a:prstGeom prst="roundRect">
                <a:avLst/>
              </a:prstGeom>
              <a:blipFill>
                <a:blip r:embed="rId7"/>
                <a:stretch>
                  <a:fillRect l="-132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0" name="Objeto 39">
            <a:extLst>
              <a:ext uri="{FF2B5EF4-FFF2-40B4-BE49-F238E27FC236}">
                <a16:creationId xmlns:a16="http://schemas.microsoft.com/office/drawing/2014/main" id="{5C165CAC-CF43-4316-AB6F-A4EBDC7C958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66923" y="1546225"/>
          <a:ext cx="4725988" cy="189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65" name="Equation" r:id="rId8" imgW="3390840" imgH="1358640" progId="Equation.DSMT4">
                  <p:embed/>
                </p:oleObj>
              </mc:Choice>
              <mc:Fallback>
                <p:oleObj name="Equation" r:id="rId8" imgW="3390840" imgH="1358640" progId="Equation.DSMT4">
                  <p:embed/>
                  <p:pic>
                    <p:nvPicPr>
                      <p:cNvPr id="40" name="Objeto 39">
                        <a:extLst>
                          <a:ext uri="{FF2B5EF4-FFF2-40B4-BE49-F238E27FC236}">
                            <a16:creationId xmlns:a16="http://schemas.microsoft.com/office/drawing/2014/main" id="{5C165CAC-CF43-4316-AB6F-A4EBDC7C95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066923" y="1546225"/>
                        <a:ext cx="4725988" cy="18907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ângulo: Cantos Arredondados 31">
                <a:extLst>
                  <a:ext uri="{FF2B5EF4-FFF2-40B4-BE49-F238E27FC236}">
                    <a16:creationId xmlns:a16="http://schemas.microsoft.com/office/drawing/2014/main" id="{4A6E4A4F-140E-4309-8123-3108067BE3DE}"/>
                  </a:ext>
                </a:extLst>
              </p:cNvPr>
              <p:cNvSpPr/>
              <p:nvPr/>
            </p:nvSpPr>
            <p:spPr>
              <a:xfrm>
                <a:off x="4487917" y="2952757"/>
                <a:ext cx="3174124" cy="510778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>
                  <a:buClr>
                    <a:srgbClr val="F25E4F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pt-PT" sz="24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32" name="Retângulo: Cantos Arredondados 31">
                <a:extLst>
                  <a:ext uri="{FF2B5EF4-FFF2-40B4-BE49-F238E27FC236}">
                    <a16:creationId xmlns:a16="http://schemas.microsoft.com/office/drawing/2014/main" id="{4A6E4A4F-140E-4309-8123-3108067BE3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917" y="2952757"/>
                <a:ext cx="3174124" cy="510778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tângulo: Cantos Arredondados 32">
                <a:extLst>
                  <a:ext uri="{FF2B5EF4-FFF2-40B4-BE49-F238E27FC236}">
                    <a16:creationId xmlns:a16="http://schemas.microsoft.com/office/drawing/2014/main" id="{25A82BC8-3DAF-4390-9737-9258C9831151}"/>
                  </a:ext>
                </a:extLst>
              </p:cNvPr>
              <p:cNvSpPr/>
              <p:nvPr/>
            </p:nvSpPr>
            <p:spPr>
              <a:xfrm>
                <a:off x="4487917" y="1515166"/>
                <a:ext cx="3174124" cy="510778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>
                  <a:buClr>
                    <a:srgbClr val="F25E4F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pt-PT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33" name="Retângulo: Cantos Arredondados 32">
                <a:extLst>
                  <a:ext uri="{FF2B5EF4-FFF2-40B4-BE49-F238E27FC236}">
                    <a16:creationId xmlns:a16="http://schemas.microsoft.com/office/drawing/2014/main" id="{25A82BC8-3DAF-4390-9737-9258C98311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917" y="1515166"/>
                <a:ext cx="3174124" cy="510778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tângulo: Cantos Arredondados 37">
                <a:extLst>
                  <a:ext uri="{FF2B5EF4-FFF2-40B4-BE49-F238E27FC236}">
                    <a16:creationId xmlns:a16="http://schemas.microsoft.com/office/drawing/2014/main" id="{5F339A2C-305B-4AF0-85E9-B129C0330EE1}"/>
                  </a:ext>
                </a:extLst>
              </p:cNvPr>
              <p:cNvSpPr/>
              <p:nvPr/>
            </p:nvSpPr>
            <p:spPr>
              <a:xfrm>
                <a:off x="4487917" y="1986565"/>
                <a:ext cx="3174124" cy="510778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>
                  <a:buClr>
                    <a:srgbClr val="F25E4F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pt-PT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38" name="Retângulo: Cantos Arredondados 37">
                <a:extLst>
                  <a:ext uri="{FF2B5EF4-FFF2-40B4-BE49-F238E27FC236}">
                    <a16:creationId xmlns:a16="http://schemas.microsoft.com/office/drawing/2014/main" id="{5F339A2C-305B-4AF0-85E9-B129C0330E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917" y="1986565"/>
                <a:ext cx="3174124" cy="510778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3" name="Objeto 42">
            <a:extLst>
              <a:ext uri="{FF2B5EF4-FFF2-40B4-BE49-F238E27FC236}">
                <a16:creationId xmlns:a16="http://schemas.microsoft.com/office/drawing/2014/main" id="{BE9E9FE3-5FF1-40BC-BE5E-EC120808E7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4071304"/>
              </p:ext>
            </p:extLst>
          </p:nvPr>
        </p:nvGraphicFramePr>
        <p:xfrm>
          <a:off x="3066923" y="3708400"/>
          <a:ext cx="1663700" cy="192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66" name="Equation" r:id="rId13" imgW="1193760" imgH="1384200" progId="Equation.DSMT4">
                  <p:embed/>
                </p:oleObj>
              </mc:Choice>
              <mc:Fallback>
                <p:oleObj name="Equation" r:id="rId13" imgW="1193760" imgH="1384200" progId="Equation.DSMT4">
                  <p:embed/>
                  <p:pic>
                    <p:nvPicPr>
                      <p:cNvPr id="40" name="Objeto 39">
                        <a:extLst>
                          <a:ext uri="{FF2B5EF4-FFF2-40B4-BE49-F238E27FC236}">
                            <a16:creationId xmlns:a16="http://schemas.microsoft.com/office/drawing/2014/main" id="{5C165CAC-CF43-4316-AB6F-A4EBDC7C95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066923" y="3708400"/>
                        <a:ext cx="1663700" cy="19256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to 46">
            <a:extLst>
              <a:ext uri="{FF2B5EF4-FFF2-40B4-BE49-F238E27FC236}">
                <a16:creationId xmlns:a16="http://schemas.microsoft.com/office/drawing/2014/main" id="{45819B99-293A-4836-B5B8-9450D1B897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0817088"/>
              </p:ext>
            </p:extLst>
          </p:nvPr>
        </p:nvGraphicFramePr>
        <p:xfrm>
          <a:off x="5916594" y="4079807"/>
          <a:ext cx="1382713" cy="1055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67" name="Equation" r:id="rId15" imgW="749160" imgH="571320" progId="Equation.DSMT4">
                  <p:embed/>
                </p:oleObj>
              </mc:Choice>
              <mc:Fallback>
                <p:oleObj name="Equation" r:id="rId15" imgW="749160" imgH="571320" progId="Equation.DSMT4">
                  <p:embed/>
                  <p:pic>
                    <p:nvPicPr>
                      <p:cNvPr id="32" name="Objeto 31">
                        <a:extLst>
                          <a:ext uri="{FF2B5EF4-FFF2-40B4-BE49-F238E27FC236}">
                            <a16:creationId xmlns:a16="http://schemas.microsoft.com/office/drawing/2014/main" id="{673E6F94-7FCD-4DB9-9A51-D51E0DA647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916594" y="4079807"/>
                        <a:ext cx="1382713" cy="10556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Seta: Para a Direita 47">
            <a:extLst>
              <a:ext uri="{FF2B5EF4-FFF2-40B4-BE49-F238E27FC236}">
                <a16:creationId xmlns:a16="http://schemas.microsoft.com/office/drawing/2014/main" id="{8293B616-B7DA-468C-97DB-4B4EA04BE69C}"/>
              </a:ext>
            </a:extLst>
          </p:cNvPr>
          <p:cNvSpPr/>
          <p:nvPr/>
        </p:nvSpPr>
        <p:spPr>
          <a:xfrm>
            <a:off x="5228606" y="4531712"/>
            <a:ext cx="402622" cy="279014"/>
          </a:xfrm>
          <a:prstGeom prst="rightArrow">
            <a:avLst/>
          </a:prstGeom>
          <a:solidFill>
            <a:srgbClr val="F25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tângulo: Cantos Arredondados 49">
            <a:extLst>
              <a:ext uri="{FF2B5EF4-FFF2-40B4-BE49-F238E27FC236}">
                <a16:creationId xmlns:a16="http://schemas.microsoft.com/office/drawing/2014/main" id="{6E575491-2CAF-4BAC-AC16-B48E22E1B64C}"/>
              </a:ext>
            </a:extLst>
          </p:cNvPr>
          <p:cNvSpPr/>
          <p:nvPr/>
        </p:nvSpPr>
        <p:spPr>
          <a:xfrm rot="5400000">
            <a:off x="6091564" y="3848526"/>
            <a:ext cx="1133457" cy="1606170"/>
          </a:xfrm>
          <a:prstGeom prst="roundRect">
            <a:avLst/>
          </a:prstGeom>
          <a:noFill/>
          <a:ln w="1905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tângulo: Cantos Arredondados 50">
            <a:hlinkClick r:id="rId17" action="ppaction://hlinksldjump"/>
            <a:extLst>
              <a:ext uri="{FF2B5EF4-FFF2-40B4-BE49-F238E27FC236}">
                <a16:creationId xmlns:a16="http://schemas.microsoft.com/office/drawing/2014/main" id="{4F605D33-8C11-444A-80AB-7DC3BFEDFF20}"/>
              </a:ext>
            </a:extLst>
          </p:cNvPr>
          <p:cNvSpPr/>
          <p:nvPr/>
        </p:nvSpPr>
        <p:spPr>
          <a:xfrm>
            <a:off x="35999" y="5040000"/>
            <a:ext cx="1817999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Posa’t a prova!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52" name="Retângulo: Cantos Arredondados 51">
            <a:hlinkClick r:id="rId18" action="ppaction://hlinksldjump"/>
            <a:extLst>
              <a:ext uri="{FF2B5EF4-FFF2-40B4-BE49-F238E27FC236}">
                <a16:creationId xmlns:a16="http://schemas.microsoft.com/office/drawing/2014/main" id="{EAFC76C4-89CF-485D-A657-F132796006C1}"/>
              </a:ext>
            </a:extLst>
          </p:cNvPr>
          <p:cNvSpPr/>
          <p:nvPr/>
        </p:nvSpPr>
        <p:spPr>
          <a:xfrm>
            <a:off x="35999" y="990000"/>
            <a:ext cx="1792799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Regla</a:t>
            </a:r>
            <a:r>
              <a:rPr lang="en-GB" b="1" dirty="0">
                <a:solidFill>
                  <a:schemeClr val="tx1"/>
                </a:solidFill>
              </a:rPr>
              <a:t> de Cramer </a:t>
            </a:r>
            <a:r>
              <a:rPr lang="en-GB" b="1" dirty="0" err="1">
                <a:solidFill>
                  <a:schemeClr val="tx1"/>
                </a:solidFill>
              </a:rPr>
              <a:t>i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Sistemes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Lineals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53" name="Retângulo: Cantos Arredondados 52">
            <a:hlinkClick r:id="rId19" action="ppaction://hlinksldjump"/>
            <a:extLst>
              <a:ext uri="{FF2B5EF4-FFF2-40B4-BE49-F238E27FC236}">
                <a16:creationId xmlns:a16="http://schemas.microsoft.com/office/drawing/2014/main" id="{F212870F-5C7B-46B0-86B4-525692BD1C4E}"/>
              </a:ext>
            </a:extLst>
          </p:cNvPr>
          <p:cNvSpPr/>
          <p:nvPr/>
        </p:nvSpPr>
        <p:spPr>
          <a:xfrm>
            <a:off x="35999" y="2340000"/>
            <a:ext cx="1792797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Exemples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54" name="Retângulo: Cantos Arredondados 53">
            <a:hlinkClick r:id="rId20" action="ppaction://hlinksldjump"/>
            <a:extLst>
              <a:ext uri="{FF2B5EF4-FFF2-40B4-BE49-F238E27FC236}">
                <a16:creationId xmlns:a16="http://schemas.microsoft.com/office/drawing/2014/main" id="{21D01052-0059-4144-ACD3-F7161FCA5578}"/>
              </a:ext>
            </a:extLst>
          </p:cNvPr>
          <p:cNvSpPr/>
          <p:nvPr/>
        </p:nvSpPr>
        <p:spPr>
          <a:xfrm>
            <a:off x="35999" y="3690000"/>
            <a:ext cx="1843191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Generalitzant</a:t>
            </a:r>
            <a:endParaRPr lang="en-GB" b="1" dirty="0">
              <a:solidFill>
                <a:schemeClr val="tx1"/>
              </a:solidFill>
            </a:endParaRPr>
          </a:p>
          <a:p>
            <a:pPr algn="ctr"/>
            <a:r>
              <a:rPr lang="en-GB" i="1" dirty="0">
                <a:solidFill>
                  <a:schemeClr val="tx1"/>
                </a:solidFill>
              </a:rPr>
              <a:t>Per </a:t>
            </a:r>
            <a:r>
              <a:rPr lang="en-GB" i="1" dirty="0" err="1">
                <a:solidFill>
                  <a:schemeClr val="tx1"/>
                </a:solidFill>
              </a:rPr>
              <a:t>què</a:t>
            </a:r>
            <a:r>
              <a:rPr lang="en-GB" i="1" dirty="0">
                <a:solidFill>
                  <a:schemeClr val="tx1"/>
                </a:solidFill>
              </a:rPr>
              <a:t> </a:t>
            </a:r>
            <a:r>
              <a:rPr lang="en-GB" i="1" dirty="0" err="1">
                <a:solidFill>
                  <a:schemeClr val="tx1"/>
                </a:solidFill>
              </a:rPr>
              <a:t>funciona</a:t>
            </a:r>
            <a:r>
              <a:rPr lang="en-GB" i="1" dirty="0">
                <a:solidFill>
                  <a:schemeClr val="tx1"/>
                </a:solidFill>
              </a:rPr>
              <a:t>?...</a:t>
            </a:r>
          </a:p>
        </p:txBody>
      </p:sp>
      <p:sp>
        <p:nvSpPr>
          <p:cNvPr id="26" name="Retângulo: Cantos Arredondados 25">
            <a:hlinkClick r:id="rId21" action="ppaction://hlinksldjump"/>
            <a:extLst>
              <a:ext uri="{FF2B5EF4-FFF2-40B4-BE49-F238E27FC236}">
                <a16:creationId xmlns:a16="http://schemas.microsoft.com/office/drawing/2014/main" id="{E6B223BD-9BE0-41B1-B029-9369E0AFB1DB}"/>
              </a:ext>
            </a:extLst>
          </p:cNvPr>
          <p:cNvSpPr/>
          <p:nvPr/>
        </p:nvSpPr>
        <p:spPr>
          <a:xfrm>
            <a:off x="10816492" y="5209968"/>
            <a:ext cx="1089971" cy="489600"/>
          </a:xfrm>
          <a:prstGeom prst="roundRect">
            <a:avLst/>
          </a:prstGeom>
          <a:solidFill>
            <a:srgbClr val="0C2B8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dirty="0" err="1"/>
              <a:t>Omet</a:t>
            </a:r>
            <a:r>
              <a:rPr lang="en-GB" sz="1600" dirty="0"/>
              <a:t>-ho!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267570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 animBg="1"/>
      <p:bldP spid="61" grpId="0"/>
      <p:bldP spid="48" grpId="0" animBg="1"/>
      <p:bldP spid="5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25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22" name="Imagem 6">
            <a:extLst>
              <a:ext uri="{FF2B5EF4-FFF2-40B4-BE49-F238E27FC236}">
                <a16:creationId xmlns:a16="http://schemas.microsoft.com/office/drawing/2014/main" id="{6D83EBDE-8646-48B7-93C2-533126AFCFE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3" name="Rectángulo redondeado 11">
            <a:extLst>
              <a:ext uri="{FF2B5EF4-FFF2-40B4-BE49-F238E27FC236}">
                <a16:creationId xmlns:a16="http://schemas.microsoft.com/office/drawing/2014/main" id="{89DD9C32-F765-4A7F-A55A-86FC3CD3952F}"/>
              </a:ext>
            </a:extLst>
          </p:cNvPr>
          <p:cNvSpPr/>
          <p:nvPr/>
        </p:nvSpPr>
        <p:spPr>
          <a:xfrm>
            <a:off x="2058453" y="429406"/>
            <a:ext cx="9914021" cy="5940849"/>
          </a:xfrm>
          <a:prstGeom prst="roundRect">
            <a:avLst>
              <a:gd name="adj" fmla="val 4434"/>
            </a:avLst>
          </a:prstGeom>
          <a:ln>
            <a:solidFill>
              <a:srgbClr val="F25E4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s-ES" sz="2400" b="1" u="sng" dirty="0">
              <a:solidFill>
                <a:srgbClr val="FF2929"/>
              </a:solidFill>
            </a:endParaRP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29124008-7F01-40B1-BB16-EA160BE3DF20}"/>
              </a:ext>
            </a:extLst>
          </p:cNvPr>
          <p:cNvSpPr/>
          <p:nvPr/>
        </p:nvSpPr>
        <p:spPr>
          <a:xfrm>
            <a:off x="2211314" y="663664"/>
            <a:ext cx="24342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25E4F"/>
                </a:solidFill>
              </a:rPr>
              <a:t>Regla</a:t>
            </a:r>
            <a:r>
              <a:rPr lang="en-US" sz="2400" b="1" dirty="0">
                <a:solidFill>
                  <a:srgbClr val="F25E4F"/>
                </a:solidFill>
              </a:rPr>
              <a:t> de Cramer</a:t>
            </a:r>
            <a:endParaRPr lang="en-US" sz="2400" dirty="0"/>
          </a:p>
          <a:p>
            <a:pPr algn="just"/>
            <a:endParaRPr lang="en-US" sz="2400" dirty="0"/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198FD72D-FE0B-4D04-A5EA-AC75273126CD}"/>
              </a:ext>
            </a:extLst>
          </p:cNvPr>
          <p:cNvSpPr/>
          <p:nvPr/>
        </p:nvSpPr>
        <p:spPr>
          <a:xfrm>
            <a:off x="4254920" y="698732"/>
            <a:ext cx="2951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 – </a:t>
            </a:r>
            <a:r>
              <a:rPr lang="en-US" sz="2400" b="1" dirty="0" err="1"/>
              <a:t>Casos</a:t>
            </a:r>
            <a:r>
              <a:rPr lang="en-US" sz="2400" b="1" dirty="0"/>
              <a:t> per a </a:t>
            </a:r>
            <a:r>
              <a:rPr lang="en-US" sz="2400" b="1" dirty="0" err="1"/>
              <a:t>discutir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tângulo 48">
                <a:extLst>
                  <a:ext uri="{FF2B5EF4-FFF2-40B4-BE49-F238E27FC236}">
                    <a16:creationId xmlns:a16="http://schemas.microsoft.com/office/drawing/2014/main" id="{570F2804-4DCA-4642-9424-9F883EA8567B}"/>
                  </a:ext>
                </a:extLst>
              </p:cNvPr>
              <p:cNvSpPr/>
              <p:nvPr/>
            </p:nvSpPr>
            <p:spPr>
              <a:xfrm>
                <a:off x="2211313" y="1167373"/>
                <a:ext cx="945726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buClr>
                    <a:srgbClr val="F25E4F"/>
                  </a:buClr>
                  <a:buFont typeface="Arial" panose="020B0604020202020204" pitchFamily="34" charset="0"/>
                  <a:buChar char="•"/>
                </a:pPr>
                <a:r>
                  <a:rPr lang="en-US" sz="2400" dirty="0"/>
                  <a:t>Si </a:t>
                </a:r>
                <a14:m>
                  <m:oMath xmlns:m="http://schemas.openxmlformats.org/officeDocument/2006/math">
                    <m:r>
                      <a:rPr lang="es-E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pt-P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s-E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/>
                  <a:t>, el </a:t>
                </a:r>
                <a:r>
                  <a:rPr lang="en-US" sz="2400" dirty="0" err="1"/>
                  <a:t>sistema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és</a:t>
                </a:r>
                <a:r>
                  <a:rPr lang="en-US" sz="2400" dirty="0"/>
                  <a:t> </a:t>
                </a:r>
                <a:r>
                  <a:rPr lang="en-US" sz="2400" b="1" dirty="0"/>
                  <a:t>compatible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té</a:t>
                </a:r>
                <a:r>
                  <a:rPr lang="en-US" sz="2400" dirty="0"/>
                  <a:t> una </a:t>
                </a:r>
                <a:r>
                  <a:rPr lang="en-US" sz="2400" dirty="0" err="1"/>
                  <a:t>única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solució</a:t>
                </a:r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49" name="Retângulo 48">
                <a:extLst>
                  <a:ext uri="{FF2B5EF4-FFF2-40B4-BE49-F238E27FC236}">
                    <a16:creationId xmlns:a16="http://schemas.microsoft.com/office/drawing/2014/main" id="{570F2804-4DCA-4642-9424-9F883EA856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1313" y="1167373"/>
                <a:ext cx="9457261" cy="461665"/>
              </a:xfrm>
              <a:prstGeom prst="rect">
                <a:avLst/>
              </a:prstGeom>
              <a:blipFill>
                <a:blip r:embed="rId6"/>
                <a:stretch>
                  <a:fillRect l="-903" t="-10526" b="-28947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ângulo 26">
                <a:extLst>
                  <a:ext uri="{FF2B5EF4-FFF2-40B4-BE49-F238E27FC236}">
                    <a16:creationId xmlns:a16="http://schemas.microsoft.com/office/drawing/2014/main" id="{EB34489F-4572-451C-AE42-B94CCE317A51}"/>
                  </a:ext>
                </a:extLst>
              </p:cNvPr>
              <p:cNvSpPr/>
              <p:nvPr/>
            </p:nvSpPr>
            <p:spPr>
              <a:xfrm>
                <a:off x="2211312" y="1792189"/>
                <a:ext cx="945726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buClr>
                    <a:srgbClr val="F25E4F"/>
                  </a:buClr>
                  <a:buFont typeface="Arial" panose="020B0604020202020204" pitchFamily="34" charset="0"/>
                  <a:buChar char="•"/>
                </a:pPr>
                <a:r>
                  <a:rPr lang="en-US" sz="2400" dirty="0"/>
                  <a:t>Si </a:t>
                </a:r>
                <a14:m>
                  <m:oMath xmlns:m="http://schemas.openxmlformats.org/officeDocument/2006/math">
                    <m:r>
                      <a:rPr lang="es-E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pt-P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</m:t>
                    </m:r>
                    <m:r>
                      <a:rPr lang="es-E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/>
                  <a:t>, el </a:t>
                </a:r>
                <a:r>
                  <a:rPr lang="en-US" sz="2400" dirty="0" err="1"/>
                  <a:t>sistema</a:t>
                </a:r>
                <a:r>
                  <a:rPr lang="en-US" sz="2400" dirty="0"/>
                  <a:t> pot </a:t>
                </a:r>
                <a:r>
                  <a:rPr lang="en-US" sz="2400" dirty="0" err="1"/>
                  <a:t>tenir</a:t>
                </a:r>
                <a:r>
                  <a:rPr lang="en-US" sz="2400" dirty="0"/>
                  <a:t> </a:t>
                </a:r>
                <a:r>
                  <a:rPr 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infinites </a:t>
                </a:r>
                <a:r>
                  <a:rPr lang="en-US" sz="24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solucions</a:t>
                </a:r>
                <a:r>
                  <a:rPr 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2400" dirty="0"/>
                  <a:t>o </a:t>
                </a:r>
                <a:r>
                  <a:rPr 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cap </a:t>
                </a:r>
                <a:r>
                  <a:rPr lang="en-US" sz="24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solució</a:t>
                </a:r>
                <a:r>
                  <a:rPr 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2400" dirty="0"/>
                  <a:t>(incompatible).</a:t>
                </a:r>
              </a:p>
            </p:txBody>
          </p:sp>
        </mc:Choice>
        <mc:Fallback xmlns="">
          <p:sp>
            <p:nvSpPr>
              <p:cNvPr id="27" name="Retângulo 26">
                <a:extLst>
                  <a:ext uri="{FF2B5EF4-FFF2-40B4-BE49-F238E27FC236}">
                    <a16:creationId xmlns:a16="http://schemas.microsoft.com/office/drawing/2014/main" id="{EB34489F-4572-451C-AE42-B94CCE317A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1312" y="1792189"/>
                <a:ext cx="9457261" cy="830997"/>
              </a:xfrm>
              <a:prstGeom prst="rect">
                <a:avLst/>
              </a:prstGeom>
              <a:blipFill>
                <a:blip r:embed="rId7"/>
                <a:stretch>
                  <a:fillRect l="-903" t="-6618" r="-1289" b="-16176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tângulo 35">
            <a:extLst>
              <a:ext uri="{FF2B5EF4-FFF2-40B4-BE49-F238E27FC236}">
                <a16:creationId xmlns:a16="http://schemas.microsoft.com/office/drawing/2014/main" id="{2240CF0D-4C48-4EF3-9237-C64A4C764EEB}"/>
              </a:ext>
            </a:extLst>
          </p:cNvPr>
          <p:cNvSpPr/>
          <p:nvPr/>
        </p:nvSpPr>
        <p:spPr>
          <a:xfrm>
            <a:off x="2088682" y="2860994"/>
            <a:ext cx="9745962" cy="33333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t" anchorCtr="0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GB" b="1" dirty="0" err="1">
                <a:solidFill>
                  <a:srgbClr val="F25E4F"/>
                </a:solidFill>
              </a:rPr>
              <a:t>Observeu</a:t>
            </a:r>
            <a:r>
              <a:rPr lang="en-GB" b="1" dirty="0">
                <a:solidFill>
                  <a:srgbClr val="F25E4F"/>
                </a:solidFill>
              </a:rPr>
              <a:t>: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7953CA12-1AAF-4C1B-BF94-530B9C445E4B}"/>
                  </a:ext>
                </a:extLst>
              </p:cNvPr>
              <p:cNvSpPr/>
              <p:nvPr/>
            </p:nvSpPr>
            <p:spPr>
              <a:xfrm>
                <a:off x="2211312" y="3176925"/>
                <a:ext cx="9608305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buClr>
                    <a:srgbClr val="F25E4F"/>
                  </a:buClr>
                  <a:buFont typeface="Arial" panose="020B0604020202020204" pitchFamily="34" charset="0"/>
                  <a:buChar char="•"/>
                </a:pPr>
                <a:r>
                  <a:rPr lang="en-US" dirty="0"/>
                  <a:t>Si el </a:t>
                </a:r>
                <a:r>
                  <a:rPr lang="en-US" dirty="0" err="1"/>
                  <a:t>sistema</a:t>
                </a:r>
                <a:r>
                  <a:rPr lang="en-US" dirty="0"/>
                  <a:t> </a:t>
                </a:r>
                <a:r>
                  <a:rPr lang="en-US" b="1" dirty="0"/>
                  <a:t>no </a:t>
                </a:r>
                <a:r>
                  <a:rPr lang="en-US" b="1" dirty="0" err="1"/>
                  <a:t>és</a:t>
                </a:r>
                <a:r>
                  <a:rPr lang="en-US" b="1" dirty="0"/>
                  <a:t> quadrat </a:t>
                </a:r>
                <a:r>
                  <a:rPr lang="en-US" dirty="0"/>
                  <a:t>(o </a:t>
                </a:r>
                <a14:m>
                  <m:oMath xmlns:m="http://schemas.openxmlformats.org/officeDocument/2006/math">
                    <m:r>
                      <a:rPr lang="es-E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</m:t>
                    </m:r>
                    <m:r>
                      <a:rPr lang="es-E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), </a:t>
                </a:r>
                <a:r>
                  <a:rPr lang="en-US" dirty="0" err="1"/>
                  <a:t>també</a:t>
                </a:r>
                <a:r>
                  <a:rPr lang="en-US" dirty="0"/>
                  <a:t> </a:t>
                </a:r>
                <a:r>
                  <a:rPr lang="en-US" dirty="0" err="1"/>
                  <a:t>podem</a:t>
                </a:r>
                <a:r>
                  <a:rPr lang="en-US" dirty="0"/>
                  <a:t> </a:t>
                </a:r>
                <a:r>
                  <a:rPr lang="en-US" dirty="0" err="1"/>
                  <a:t>utilitzar</a:t>
                </a:r>
                <a:r>
                  <a:rPr lang="en-US" dirty="0"/>
                  <a:t> </a:t>
                </a:r>
                <a:r>
                  <a:rPr lang="en-US" dirty="0" err="1"/>
                  <a:t>els</a:t>
                </a:r>
                <a:r>
                  <a:rPr lang="en-US" dirty="0"/>
                  <a:t> determinants per a </a:t>
                </a:r>
                <a:r>
                  <a:rPr lang="en-US" dirty="0" err="1"/>
                  <a:t>resoldre</a:t>
                </a:r>
                <a:r>
                  <a:rPr lang="en-US" dirty="0"/>
                  <a:t> el </a:t>
                </a:r>
                <a:r>
                  <a:rPr lang="en-US" dirty="0" err="1"/>
                  <a:t>sistema</a:t>
                </a:r>
                <a:r>
                  <a:rPr lang="en-US" dirty="0"/>
                  <a:t> (</a:t>
                </a:r>
                <a:r>
                  <a:rPr lang="en-US" dirty="0" err="1"/>
                  <a:t>i</a:t>
                </a:r>
                <a:r>
                  <a:rPr lang="en-US" dirty="0"/>
                  <a:t> </a:t>
                </a:r>
                <a:r>
                  <a:rPr lang="en-US" dirty="0" err="1"/>
                  <a:t>aplicar</a:t>
                </a:r>
                <a:r>
                  <a:rPr lang="en-US" dirty="0"/>
                  <a:t> la </a:t>
                </a:r>
                <a:r>
                  <a:rPr lang="en-US" dirty="0" err="1"/>
                  <a:t>Regla</a:t>
                </a:r>
                <a:r>
                  <a:rPr lang="en-US" dirty="0"/>
                  <a:t> de Cramer), </a:t>
                </a:r>
                <a:r>
                  <a:rPr lang="en-US" dirty="0" err="1"/>
                  <a:t>sempre</a:t>
                </a:r>
                <a:r>
                  <a:rPr lang="en-US" dirty="0"/>
                  <a:t> que </a:t>
                </a:r>
                <a:r>
                  <a:rPr lang="en-US" dirty="0" err="1"/>
                  <a:t>sigui</a:t>
                </a:r>
                <a:r>
                  <a:rPr lang="en-US" dirty="0"/>
                  <a:t> compatible. </a:t>
                </a:r>
              </a:p>
            </p:txBody>
          </p:sp>
        </mc:Choice>
        <mc:Fallback xmlns=""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7953CA12-1AAF-4C1B-BF94-530B9C445E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1312" y="3176925"/>
                <a:ext cx="9608305" cy="646331"/>
              </a:xfrm>
              <a:prstGeom prst="rect">
                <a:avLst/>
              </a:prstGeom>
              <a:blipFill>
                <a:blip r:embed="rId8"/>
                <a:stretch>
                  <a:fillRect l="-444" t="-4717" r="-508" b="-1415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tângulo 40">
            <a:extLst>
              <a:ext uri="{FF2B5EF4-FFF2-40B4-BE49-F238E27FC236}">
                <a16:creationId xmlns:a16="http://schemas.microsoft.com/office/drawing/2014/main" id="{E784A6BC-8B45-4CE8-B29E-604370CB3389}"/>
              </a:ext>
            </a:extLst>
          </p:cNvPr>
          <p:cNvSpPr/>
          <p:nvPr/>
        </p:nvSpPr>
        <p:spPr>
          <a:xfrm>
            <a:off x="2211312" y="3793489"/>
            <a:ext cx="96083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25E4F"/>
              </a:buClr>
              <a:buFont typeface="Arial" panose="020B0604020202020204" pitchFamily="34" charset="0"/>
              <a:buChar char="•"/>
            </a:pPr>
            <a:r>
              <a:rPr lang="en-US" dirty="0"/>
              <a:t>Hem </a:t>
            </a:r>
            <a:r>
              <a:rPr lang="en-US" dirty="0" err="1"/>
              <a:t>d’obtenir</a:t>
            </a:r>
            <a:r>
              <a:rPr lang="en-US" dirty="0"/>
              <a:t> el major determinant no </a:t>
            </a:r>
            <a:r>
              <a:rPr lang="en-US" dirty="0" err="1"/>
              <a:t>nul</a:t>
            </a:r>
            <a:r>
              <a:rPr lang="en-US" dirty="0"/>
              <a:t> (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Menor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Principal</a:t>
            </a:r>
            <a:r>
              <a:rPr lang="en-US" dirty="0"/>
              <a:t>), dins de la </a:t>
            </a:r>
            <a:r>
              <a:rPr lang="en-US" dirty="0" err="1"/>
              <a:t>Matriu</a:t>
            </a:r>
            <a:r>
              <a:rPr lang="en-US" dirty="0"/>
              <a:t> de </a:t>
            </a:r>
            <a:r>
              <a:rPr lang="en-US" dirty="0" err="1"/>
              <a:t>Coeficients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analitzar</a:t>
            </a:r>
            <a:r>
              <a:rPr lang="en-US" dirty="0"/>
              <a:t> la </a:t>
            </a:r>
            <a:r>
              <a:rPr lang="en-US" dirty="0" err="1"/>
              <a:t>compatibilitat</a:t>
            </a:r>
            <a:r>
              <a:rPr lang="en-US" dirty="0"/>
              <a:t> de les </a:t>
            </a:r>
            <a:r>
              <a:rPr lang="en-US" dirty="0" err="1"/>
              <a:t>equacions</a:t>
            </a:r>
            <a:r>
              <a:rPr lang="en-US" dirty="0"/>
              <a:t> no-principals (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n’hi</a:t>
            </a:r>
            <a:r>
              <a:rPr lang="en-US" dirty="0"/>
              <a:t> ha) a </a:t>
            </a:r>
            <a:r>
              <a:rPr lang="en-US" dirty="0" err="1"/>
              <a:t>través</a:t>
            </a:r>
            <a:r>
              <a:rPr lang="en-US" dirty="0"/>
              <a:t> del </a:t>
            </a:r>
            <a:r>
              <a:rPr lang="en-US" dirty="0" err="1"/>
              <a:t>Teorema</a:t>
            </a:r>
            <a:r>
              <a:rPr lang="en-US" dirty="0"/>
              <a:t> de </a:t>
            </a:r>
            <a:r>
              <a:rPr lang="en-US" dirty="0" err="1"/>
              <a:t>Rouché</a:t>
            </a:r>
            <a:r>
              <a:rPr lang="en-US" dirty="0"/>
              <a:t> (“</a:t>
            </a:r>
            <a:r>
              <a:rPr lang="en-US" i="1" dirty="0"/>
              <a:t>el </a:t>
            </a:r>
            <a:r>
              <a:rPr lang="en-US" i="1" dirty="0" err="1"/>
              <a:t>sistema</a:t>
            </a:r>
            <a:r>
              <a:rPr lang="en-US" i="1" dirty="0"/>
              <a:t> </a:t>
            </a:r>
            <a:r>
              <a:rPr lang="en-US" i="1" dirty="0" err="1"/>
              <a:t>és</a:t>
            </a:r>
            <a:r>
              <a:rPr lang="en-US" i="1" dirty="0"/>
              <a:t> compatible </a:t>
            </a:r>
            <a:r>
              <a:rPr lang="en-US" i="1" dirty="0" err="1"/>
              <a:t>si</a:t>
            </a:r>
            <a:r>
              <a:rPr lang="en-US" i="1" dirty="0"/>
              <a:t>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i="1" dirty="0" err="1"/>
              <a:t>només</a:t>
            </a:r>
            <a:r>
              <a:rPr lang="en-US" i="1" dirty="0"/>
              <a:t> </a:t>
            </a:r>
            <a:r>
              <a:rPr lang="en-US" i="1" dirty="0" err="1"/>
              <a:t>si</a:t>
            </a:r>
            <a:r>
              <a:rPr lang="en-US" i="1" dirty="0"/>
              <a:t>  tots </a:t>
            </a:r>
            <a:r>
              <a:rPr lang="en-US" i="1" dirty="0" err="1"/>
              <a:t>els</a:t>
            </a:r>
            <a:r>
              <a:rPr lang="en-US" i="1" dirty="0"/>
              <a:t> </a:t>
            </a:r>
            <a:r>
              <a:rPr lang="en-US" i="1" dirty="0" err="1"/>
              <a:t>Menors</a:t>
            </a:r>
            <a:r>
              <a:rPr lang="en-US" i="1" dirty="0"/>
              <a:t> </a:t>
            </a:r>
            <a:r>
              <a:rPr lang="en-US" i="1" dirty="0" err="1"/>
              <a:t>Característics</a:t>
            </a:r>
            <a:r>
              <a:rPr lang="en-US" i="1" dirty="0"/>
              <a:t> </a:t>
            </a:r>
            <a:r>
              <a:rPr lang="en-US" i="1" dirty="0" err="1"/>
              <a:t>són</a:t>
            </a:r>
            <a:r>
              <a:rPr lang="en-US" i="1" dirty="0"/>
              <a:t> </a:t>
            </a:r>
            <a:r>
              <a:rPr lang="en-US" i="1" dirty="0" err="1"/>
              <a:t>nuls</a:t>
            </a:r>
            <a:r>
              <a:rPr lang="en-US" dirty="0"/>
              <a:t>”). Els </a:t>
            </a:r>
            <a:r>
              <a:rPr lang="en-US" dirty="0" err="1"/>
              <a:t>resultats</a:t>
            </a:r>
            <a:r>
              <a:rPr lang="en-US" dirty="0"/>
              <a:t> del  </a:t>
            </a:r>
            <a:r>
              <a:rPr lang="en-US" dirty="0" err="1"/>
              <a:t>teorema</a:t>
            </a:r>
            <a:r>
              <a:rPr lang="en-US" dirty="0"/>
              <a:t> </a:t>
            </a:r>
            <a:r>
              <a:rPr lang="en-US" dirty="0" err="1"/>
              <a:t>són</a:t>
            </a:r>
            <a:r>
              <a:rPr lang="en-US" dirty="0"/>
              <a:t>: </a:t>
            </a:r>
          </a:p>
        </p:txBody>
      </p:sp>
      <p:sp>
        <p:nvSpPr>
          <p:cNvPr id="42" name="Retângulo 41">
            <a:extLst>
              <a:ext uri="{FF2B5EF4-FFF2-40B4-BE49-F238E27FC236}">
                <a16:creationId xmlns:a16="http://schemas.microsoft.com/office/drawing/2014/main" id="{18C72CD2-8EDD-4998-B13E-E3AAC4B057DE}"/>
              </a:ext>
            </a:extLst>
          </p:cNvPr>
          <p:cNvSpPr/>
          <p:nvPr/>
        </p:nvSpPr>
        <p:spPr>
          <a:xfrm>
            <a:off x="2427157" y="4905909"/>
            <a:ext cx="93924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25E4F"/>
              </a:buClr>
              <a:buFont typeface="Courier New" panose="02070309020205020404" pitchFamily="49" charset="0"/>
              <a:buChar char="o"/>
            </a:pPr>
            <a:r>
              <a:rPr lang="en-US" dirty="0"/>
              <a:t>no </a:t>
            </a:r>
            <a:r>
              <a:rPr lang="en-US" dirty="0" err="1"/>
              <a:t>aconseguit</a:t>
            </a:r>
            <a:r>
              <a:rPr lang="en-US" dirty="0"/>
              <a:t>, el </a:t>
            </a:r>
            <a:r>
              <a:rPr lang="en-US" dirty="0" err="1"/>
              <a:t>sistema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incompatible</a:t>
            </a:r>
            <a:r>
              <a:rPr lang="en-US" dirty="0"/>
              <a:t>.</a:t>
            </a:r>
          </a:p>
          <a:p>
            <a:pPr marL="342900" indent="-342900" algn="just">
              <a:buClr>
                <a:srgbClr val="F25E4F"/>
              </a:buClr>
              <a:buFont typeface="Courier New" panose="02070309020205020404" pitchFamily="49" charset="0"/>
              <a:buChar char="o"/>
            </a:pPr>
            <a:r>
              <a:rPr lang="en-US" dirty="0" err="1"/>
              <a:t>aconseguit</a:t>
            </a:r>
            <a:r>
              <a:rPr lang="en-US" dirty="0"/>
              <a:t>, el </a:t>
            </a:r>
            <a:r>
              <a:rPr lang="en-US" dirty="0" err="1"/>
              <a:t>sistema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redueix</a:t>
            </a:r>
            <a:r>
              <a:rPr lang="en-US" dirty="0"/>
              <a:t> a les </a:t>
            </a:r>
            <a:r>
              <a:rPr lang="en-US" dirty="0" err="1"/>
              <a:t>equacions</a:t>
            </a:r>
            <a:r>
              <a:rPr lang="en-US" dirty="0"/>
              <a:t> principals </a:t>
            </a:r>
            <a:r>
              <a:rPr lang="en-US" dirty="0" err="1"/>
              <a:t>i</a:t>
            </a:r>
            <a:r>
              <a:rPr lang="en-US" dirty="0"/>
              <a:t> variables, passant totes les  (</a:t>
            </a:r>
            <a:r>
              <a:rPr lang="en-US" dirty="0" err="1"/>
              <a:t>secundàries</a:t>
            </a:r>
            <a:r>
              <a:rPr lang="en-US" dirty="0"/>
              <a:t>) variables </a:t>
            </a:r>
            <a:r>
              <a:rPr lang="en-US" dirty="0" err="1"/>
              <a:t>lliures</a:t>
            </a:r>
            <a:r>
              <a:rPr lang="en-US" dirty="0"/>
              <a:t> al </a:t>
            </a:r>
            <a:r>
              <a:rPr lang="en-US" dirty="0" err="1"/>
              <a:t>segon</a:t>
            </a:r>
            <a:r>
              <a:rPr lang="en-US" dirty="0"/>
              <a:t> </a:t>
            </a:r>
            <a:r>
              <a:rPr lang="en-US" dirty="0" err="1"/>
              <a:t>costat</a:t>
            </a:r>
            <a:r>
              <a:rPr lang="en-US" dirty="0"/>
              <a:t> del </a:t>
            </a:r>
            <a:r>
              <a:rPr lang="en-US" dirty="0" err="1"/>
              <a:t>sistema</a:t>
            </a:r>
            <a:r>
              <a:rPr lang="en-US" dirty="0"/>
              <a:t> de totes les </a:t>
            </a:r>
            <a:r>
              <a:rPr lang="en-US" dirty="0" err="1"/>
              <a:t>equacions</a:t>
            </a:r>
            <a:r>
              <a:rPr lang="en-US" dirty="0"/>
              <a:t> principals.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aquest</a:t>
            </a:r>
            <a:r>
              <a:rPr lang="en-US" dirty="0"/>
              <a:t> punt es pot </a:t>
            </a:r>
            <a:r>
              <a:rPr lang="en-US" dirty="0" err="1"/>
              <a:t>aplicar</a:t>
            </a:r>
            <a:r>
              <a:rPr lang="en-US" dirty="0"/>
              <a:t> la </a:t>
            </a:r>
            <a:r>
              <a:rPr lang="en-US" dirty="0" err="1"/>
              <a:t>Regla</a:t>
            </a:r>
            <a:r>
              <a:rPr lang="en-US" dirty="0"/>
              <a:t> de Cramer per a </a:t>
            </a:r>
            <a:r>
              <a:rPr lang="en-US" dirty="0" err="1"/>
              <a:t>resoldre</a:t>
            </a:r>
            <a:r>
              <a:rPr lang="en-US" dirty="0"/>
              <a:t> un </a:t>
            </a:r>
            <a:r>
              <a:rPr lang="en-US" dirty="0" err="1"/>
              <a:t>sistema</a:t>
            </a:r>
            <a:r>
              <a:rPr lang="en-US" dirty="0"/>
              <a:t> </a:t>
            </a:r>
            <a:r>
              <a:rPr lang="en-US" dirty="0" err="1"/>
              <a:t>amb</a:t>
            </a:r>
            <a:r>
              <a:rPr lang="en-US" dirty="0"/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infinites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solucions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dirty="0"/>
          </a:p>
        </p:txBody>
      </p:sp>
      <p:sp>
        <p:nvSpPr>
          <p:cNvPr id="44" name="Retângulo: Cantos Arredondados 43">
            <a:hlinkClick r:id="rId9" action="ppaction://hlinksldjump"/>
            <a:extLst>
              <a:ext uri="{FF2B5EF4-FFF2-40B4-BE49-F238E27FC236}">
                <a16:creationId xmlns:a16="http://schemas.microsoft.com/office/drawing/2014/main" id="{9109DD0F-D046-4B39-B45C-08AE008E4D47}"/>
              </a:ext>
            </a:extLst>
          </p:cNvPr>
          <p:cNvSpPr/>
          <p:nvPr/>
        </p:nvSpPr>
        <p:spPr>
          <a:xfrm>
            <a:off x="35999" y="5040000"/>
            <a:ext cx="1843193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Posa’t a prova!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45" name="Retângulo: Cantos Arredondados 44">
            <a:hlinkClick r:id="rId10" action="ppaction://hlinksldjump"/>
            <a:extLst>
              <a:ext uri="{FF2B5EF4-FFF2-40B4-BE49-F238E27FC236}">
                <a16:creationId xmlns:a16="http://schemas.microsoft.com/office/drawing/2014/main" id="{7A360849-E320-497C-9837-50CFCB2D6FBF}"/>
              </a:ext>
            </a:extLst>
          </p:cNvPr>
          <p:cNvSpPr/>
          <p:nvPr/>
        </p:nvSpPr>
        <p:spPr>
          <a:xfrm>
            <a:off x="35999" y="990000"/>
            <a:ext cx="1767601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Regla</a:t>
            </a:r>
            <a:r>
              <a:rPr lang="en-GB" b="1" dirty="0">
                <a:solidFill>
                  <a:schemeClr val="tx1"/>
                </a:solidFill>
              </a:rPr>
              <a:t> de Cramer </a:t>
            </a:r>
            <a:r>
              <a:rPr lang="en-GB" b="1" dirty="0" err="1">
                <a:solidFill>
                  <a:schemeClr val="tx1"/>
                </a:solidFill>
              </a:rPr>
              <a:t>i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Sistemes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Lineals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6" name="Retângulo: Cantos Arredondados 45">
            <a:hlinkClick r:id="rId11" action="ppaction://hlinksldjump"/>
            <a:extLst>
              <a:ext uri="{FF2B5EF4-FFF2-40B4-BE49-F238E27FC236}">
                <a16:creationId xmlns:a16="http://schemas.microsoft.com/office/drawing/2014/main" id="{35E4CB6A-6481-4E85-A0C0-FEB7A611C5C8}"/>
              </a:ext>
            </a:extLst>
          </p:cNvPr>
          <p:cNvSpPr/>
          <p:nvPr/>
        </p:nvSpPr>
        <p:spPr>
          <a:xfrm>
            <a:off x="35999" y="2340000"/>
            <a:ext cx="1767599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Exemples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51" name="Retângulo: Cantos Arredondados 50">
            <a:hlinkClick r:id="rId12" action="ppaction://hlinksldjump"/>
            <a:extLst>
              <a:ext uri="{FF2B5EF4-FFF2-40B4-BE49-F238E27FC236}">
                <a16:creationId xmlns:a16="http://schemas.microsoft.com/office/drawing/2014/main" id="{3BCD2165-90C8-4383-B39A-C3235ADE2F62}"/>
              </a:ext>
            </a:extLst>
          </p:cNvPr>
          <p:cNvSpPr/>
          <p:nvPr/>
        </p:nvSpPr>
        <p:spPr>
          <a:xfrm>
            <a:off x="35999" y="3690000"/>
            <a:ext cx="1843199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Generalitzant</a:t>
            </a:r>
            <a:endParaRPr lang="en-GB" b="1" dirty="0">
              <a:solidFill>
                <a:schemeClr val="tx1"/>
              </a:solidFill>
            </a:endParaRPr>
          </a:p>
          <a:p>
            <a:pPr algn="ctr"/>
            <a:r>
              <a:rPr lang="en-GB" i="1" dirty="0">
                <a:solidFill>
                  <a:schemeClr val="tx1"/>
                </a:solidFill>
              </a:rPr>
              <a:t>Per </a:t>
            </a:r>
            <a:r>
              <a:rPr lang="en-GB" i="1" dirty="0" err="1">
                <a:solidFill>
                  <a:schemeClr val="tx1"/>
                </a:solidFill>
              </a:rPr>
              <a:t>què</a:t>
            </a:r>
            <a:r>
              <a:rPr lang="en-GB" i="1" dirty="0">
                <a:solidFill>
                  <a:schemeClr val="tx1"/>
                </a:solidFill>
              </a:rPr>
              <a:t> </a:t>
            </a:r>
            <a:r>
              <a:rPr lang="en-GB" i="1" dirty="0" err="1">
                <a:solidFill>
                  <a:schemeClr val="tx1"/>
                </a:solidFill>
              </a:rPr>
              <a:t>funciona</a:t>
            </a:r>
            <a:r>
              <a:rPr lang="en-GB" i="1" dirty="0">
                <a:solidFill>
                  <a:schemeClr val="tx1"/>
                </a:solidFill>
              </a:rPr>
              <a:t>?...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16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49" grpId="0"/>
      <p:bldP spid="27" grpId="0"/>
      <p:bldP spid="36" grpId="0" animBg="1"/>
      <p:bldP spid="39" grpId="0"/>
      <p:bldP spid="41" grpId="0"/>
      <p:bldP spid="4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25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22" name="Imagem 6">
            <a:extLst>
              <a:ext uri="{FF2B5EF4-FFF2-40B4-BE49-F238E27FC236}">
                <a16:creationId xmlns:a16="http://schemas.microsoft.com/office/drawing/2014/main" id="{6D83EBDE-8646-48B7-93C2-533126AFCFE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3" name="Rectángulo redondeado 11">
            <a:extLst>
              <a:ext uri="{FF2B5EF4-FFF2-40B4-BE49-F238E27FC236}">
                <a16:creationId xmlns:a16="http://schemas.microsoft.com/office/drawing/2014/main" id="{89DD9C32-F765-4A7F-A55A-86FC3CD3952F}"/>
              </a:ext>
            </a:extLst>
          </p:cNvPr>
          <p:cNvSpPr/>
          <p:nvPr/>
        </p:nvSpPr>
        <p:spPr>
          <a:xfrm>
            <a:off x="2088682" y="500513"/>
            <a:ext cx="9914021" cy="5775158"/>
          </a:xfrm>
          <a:prstGeom prst="roundRect">
            <a:avLst>
              <a:gd name="adj" fmla="val 4434"/>
            </a:avLst>
          </a:prstGeom>
          <a:ln>
            <a:solidFill>
              <a:srgbClr val="F25E4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s-ES" sz="2400" b="1" u="sng" dirty="0">
              <a:solidFill>
                <a:srgbClr val="FF2929"/>
              </a:solidFill>
            </a:endParaRP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29124008-7F01-40B1-BB16-EA160BE3DF20}"/>
              </a:ext>
            </a:extLst>
          </p:cNvPr>
          <p:cNvSpPr/>
          <p:nvPr/>
        </p:nvSpPr>
        <p:spPr>
          <a:xfrm>
            <a:off x="2211314" y="663664"/>
            <a:ext cx="24342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25E4F"/>
                </a:solidFill>
              </a:rPr>
              <a:t>Regla</a:t>
            </a:r>
            <a:r>
              <a:rPr lang="en-US" sz="2400" b="1" dirty="0">
                <a:solidFill>
                  <a:srgbClr val="F25E4F"/>
                </a:solidFill>
              </a:rPr>
              <a:t> de Cramer</a:t>
            </a:r>
            <a:endParaRPr lang="en-US" sz="2400" dirty="0"/>
          </a:p>
          <a:p>
            <a:pPr algn="just"/>
            <a:endParaRPr lang="en-US" sz="2400" dirty="0"/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198FD72D-FE0B-4D04-A5EA-AC75273126CD}"/>
              </a:ext>
            </a:extLst>
          </p:cNvPr>
          <p:cNvSpPr/>
          <p:nvPr/>
        </p:nvSpPr>
        <p:spPr>
          <a:xfrm>
            <a:off x="4239289" y="663664"/>
            <a:ext cx="2951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 – </a:t>
            </a:r>
            <a:r>
              <a:rPr lang="en-US" sz="2400" b="1" dirty="0" err="1"/>
              <a:t>Casos</a:t>
            </a:r>
            <a:r>
              <a:rPr lang="en-US" sz="2400" b="1" dirty="0"/>
              <a:t> per a </a:t>
            </a:r>
            <a:r>
              <a:rPr lang="en-US" sz="2400" b="1" dirty="0" err="1"/>
              <a:t>discutir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tângulo 48">
                <a:extLst>
                  <a:ext uri="{FF2B5EF4-FFF2-40B4-BE49-F238E27FC236}">
                    <a16:creationId xmlns:a16="http://schemas.microsoft.com/office/drawing/2014/main" id="{570F2804-4DCA-4642-9424-9F883EA8567B}"/>
                  </a:ext>
                </a:extLst>
              </p:cNvPr>
              <p:cNvSpPr/>
              <p:nvPr/>
            </p:nvSpPr>
            <p:spPr>
              <a:xfrm>
                <a:off x="2211313" y="1167373"/>
                <a:ext cx="945726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buClr>
                    <a:srgbClr val="F25E4F"/>
                  </a:buClr>
                  <a:buFont typeface="Arial" panose="020B0604020202020204" pitchFamily="34" charset="0"/>
                  <a:buChar char="•"/>
                </a:pPr>
                <a:r>
                  <a:rPr lang="en-US" sz="2400" dirty="0"/>
                  <a:t>Si </a:t>
                </a:r>
                <a14:m>
                  <m:oMath xmlns:m="http://schemas.openxmlformats.org/officeDocument/2006/math">
                    <m:r>
                      <a:rPr lang="es-E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pt-PT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s-E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/>
                  <a:t>, el </a:t>
                </a:r>
                <a:r>
                  <a:rPr lang="en-US" sz="2400" dirty="0" err="1"/>
                  <a:t>sistema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és</a:t>
                </a:r>
                <a:r>
                  <a:rPr lang="en-US" sz="2400" dirty="0"/>
                  <a:t> </a:t>
                </a:r>
                <a:r>
                  <a:rPr lang="en-US" sz="2400" b="1" dirty="0"/>
                  <a:t>compatible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té</a:t>
                </a:r>
                <a:r>
                  <a:rPr lang="en-US" sz="2400" dirty="0"/>
                  <a:t> una </a:t>
                </a:r>
                <a:r>
                  <a:rPr lang="en-US" sz="2400" dirty="0" err="1"/>
                  <a:t>única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solució</a:t>
                </a:r>
                <a:r>
                  <a:rPr lang="en-US" sz="2400" dirty="0"/>
                  <a:t>.</a:t>
                </a:r>
              </a:p>
              <a:p>
                <a:pPr marL="342900" indent="-342900" algn="just">
                  <a:buClr>
                    <a:srgbClr val="F25E4F"/>
                  </a:buClr>
                  <a:buFont typeface="Arial" panose="020B0604020202020204" pitchFamily="34" charset="0"/>
                  <a:buChar char="•"/>
                </a:pPr>
                <a:endParaRPr lang="en-US" sz="2400" dirty="0"/>
              </a:p>
            </p:txBody>
          </p:sp>
        </mc:Choice>
        <mc:Fallback xmlns="">
          <p:sp>
            <p:nvSpPr>
              <p:cNvPr id="49" name="Retângulo 48">
                <a:extLst>
                  <a:ext uri="{FF2B5EF4-FFF2-40B4-BE49-F238E27FC236}">
                    <a16:creationId xmlns:a16="http://schemas.microsoft.com/office/drawing/2014/main" id="{570F2804-4DCA-4642-9424-9F883EA856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1313" y="1167373"/>
                <a:ext cx="9457261" cy="830997"/>
              </a:xfrm>
              <a:prstGeom prst="rect">
                <a:avLst/>
              </a:prstGeom>
              <a:blipFill>
                <a:blip r:embed="rId7"/>
                <a:stretch>
                  <a:fillRect l="-903" t="-5839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ângulo 26">
                <a:extLst>
                  <a:ext uri="{FF2B5EF4-FFF2-40B4-BE49-F238E27FC236}">
                    <a16:creationId xmlns:a16="http://schemas.microsoft.com/office/drawing/2014/main" id="{EB34489F-4572-451C-AE42-B94CCE317A51}"/>
                  </a:ext>
                </a:extLst>
              </p:cNvPr>
              <p:cNvSpPr/>
              <p:nvPr/>
            </p:nvSpPr>
            <p:spPr>
              <a:xfrm>
                <a:off x="2211312" y="1792189"/>
                <a:ext cx="9457261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buClr>
                    <a:srgbClr val="F25E4F"/>
                  </a:buClr>
                  <a:buFont typeface="Arial" panose="020B0604020202020204" pitchFamily="34" charset="0"/>
                  <a:buChar char="•"/>
                </a:pPr>
                <a:r>
                  <a:rPr lang="en-US" sz="2400" dirty="0"/>
                  <a:t>Si </a:t>
                </a:r>
                <a14:m>
                  <m:oMath xmlns:m="http://schemas.openxmlformats.org/officeDocument/2006/math">
                    <m:r>
                      <a:rPr lang="es-E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pt-PT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</m:t>
                    </m:r>
                    <m:r>
                      <a:rPr lang="es-E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/>
                  <a:t>, el </a:t>
                </a:r>
                <a:r>
                  <a:rPr lang="en-US" sz="2400" dirty="0" err="1"/>
                  <a:t>sistema</a:t>
                </a:r>
                <a:r>
                  <a:rPr lang="en-US" sz="2400" dirty="0"/>
                  <a:t> pot </a:t>
                </a:r>
                <a:r>
                  <a:rPr lang="en-US" sz="2400" dirty="0" err="1"/>
                  <a:t>tenir</a:t>
                </a:r>
                <a:r>
                  <a:rPr lang="en-US" sz="2400" dirty="0"/>
                  <a:t> </a:t>
                </a:r>
                <a:r>
                  <a:rPr 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infinites </a:t>
                </a:r>
                <a:r>
                  <a:rPr lang="en-US" sz="24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solucions</a:t>
                </a:r>
                <a:r>
                  <a:rPr 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2400" dirty="0"/>
                  <a:t>o </a:t>
                </a:r>
                <a:r>
                  <a:rPr 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cap </a:t>
                </a:r>
                <a:r>
                  <a:rPr lang="en-US" sz="24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solució</a:t>
                </a:r>
                <a:r>
                  <a:rPr 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2400" dirty="0"/>
                  <a:t>(incompatible).</a:t>
                </a:r>
              </a:p>
              <a:p>
                <a:pPr marL="342900" indent="-342900" algn="just">
                  <a:buClr>
                    <a:srgbClr val="F25E4F"/>
                  </a:buClr>
                  <a:buFont typeface="Arial" panose="020B0604020202020204" pitchFamily="34" charset="0"/>
                  <a:buChar char="•"/>
                </a:pPr>
                <a:endParaRPr lang="en-US" sz="2400" dirty="0"/>
              </a:p>
            </p:txBody>
          </p:sp>
        </mc:Choice>
        <mc:Fallback xmlns="">
          <p:sp>
            <p:nvSpPr>
              <p:cNvPr id="27" name="Retângulo 26">
                <a:extLst>
                  <a:ext uri="{FF2B5EF4-FFF2-40B4-BE49-F238E27FC236}">
                    <a16:creationId xmlns:a16="http://schemas.microsoft.com/office/drawing/2014/main" id="{EB34489F-4572-451C-AE42-B94CCE317A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1312" y="1792189"/>
                <a:ext cx="9457261" cy="1200329"/>
              </a:xfrm>
              <a:prstGeom prst="rect">
                <a:avLst/>
              </a:prstGeom>
              <a:blipFill>
                <a:blip r:embed="rId8"/>
                <a:stretch>
                  <a:fillRect l="-903" t="-4569" r="-1289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>
                <a:extLst>
                  <a:ext uri="{FF2B5EF4-FFF2-40B4-BE49-F238E27FC236}">
                    <a16:creationId xmlns:a16="http://schemas.microsoft.com/office/drawing/2014/main" id="{3ECD73E8-C64C-4D0E-855A-F5ECE037085E}"/>
                  </a:ext>
                </a:extLst>
              </p:cNvPr>
              <p:cNvSpPr/>
              <p:nvPr/>
            </p:nvSpPr>
            <p:spPr>
              <a:xfrm>
                <a:off x="2211312" y="2786337"/>
                <a:ext cx="9457261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buClr>
                    <a:srgbClr val="F25E4F"/>
                  </a:buClr>
                  <a:buFont typeface="Arial" panose="020B0604020202020204" pitchFamily="34" charset="0"/>
                  <a:buChar char="•"/>
                </a:pPr>
                <a:r>
                  <a:rPr lang="en-US" sz="2400" dirty="0" err="1"/>
                  <a:t>Malgrat</a:t>
                </a:r>
                <a:r>
                  <a:rPr lang="en-US" sz="2400" dirty="0"/>
                  <a:t> totes </a:t>
                </a:r>
                <a:r>
                  <a:rPr lang="en-US" sz="2400" dirty="0" err="1"/>
                  <a:t>aquestes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consideracions</a:t>
                </a:r>
                <a:r>
                  <a:rPr lang="en-US" sz="2400" dirty="0"/>
                  <a:t> </a:t>
                </a:r>
                <a:r>
                  <a:rPr lang="en-US" sz="2400" dirty="0" err="1"/>
                  <a:t>relevants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utilitzarem</a:t>
                </a:r>
                <a:r>
                  <a:rPr lang="en-GB" sz="2400" dirty="0"/>
                  <a:t> Cramer </a:t>
                </a:r>
                <a:r>
                  <a:rPr lang="en-GB" sz="2400" b="1" dirty="0" err="1">
                    <a:solidFill>
                      <a:srgbClr val="F25E4F"/>
                    </a:solidFill>
                  </a:rPr>
                  <a:t>només</a:t>
                </a:r>
                <a:r>
                  <a:rPr lang="en-GB" sz="2400" b="1" dirty="0">
                    <a:solidFill>
                      <a:srgbClr val="F25E4F"/>
                    </a:solidFill>
                  </a:rPr>
                  <a:t> </a:t>
                </a:r>
                <a:r>
                  <a:rPr lang="en-GB" sz="2400" b="1" dirty="0" err="1">
                    <a:solidFill>
                      <a:srgbClr val="F25E4F"/>
                    </a:solidFill>
                  </a:rPr>
                  <a:t>quan</a:t>
                </a:r>
                <a:r>
                  <a:rPr lang="en-GB" sz="2400" b="1" dirty="0">
                    <a:solidFill>
                      <a:srgbClr val="F25E4F"/>
                    </a:solidFill>
                  </a:rPr>
                  <a:t> el </a:t>
                </a:r>
                <a:r>
                  <a:rPr lang="en-GB" sz="2400" b="1" dirty="0" err="1">
                    <a:solidFill>
                      <a:srgbClr val="F25E4F"/>
                    </a:solidFill>
                  </a:rPr>
                  <a:t>sistema</a:t>
                </a:r>
                <a:r>
                  <a:rPr lang="en-GB" sz="2400" b="1" dirty="0">
                    <a:solidFill>
                      <a:srgbClr val="F25E4F"/>
                    </a:solidFill>
                  </a:rPr>
                  <a:t> </a:t>
                </a:r>
                <a:r>
                  <a:rPr lang="en-GB" sz="2400" b="1" dirty="0" err="1">
                    <a:solidFill>
                      <a:srgbClr val="F25E4F"/>
                    </a:solidFill>
                  </a:rPr>
                  <a:t>sigui</a:t>
                </a:r>
                <a:r>
                  <a:rPr lang="en-GB" sz="2400" b="1" dirty="0">
                    <a:solidFill>
                      <a:srgbClr val="F25E4F"/>
                    </a:solidFill>
                  </a:rPr>
                  <a:t> compatible</a:t>
                </a:r>
                <a:r>
                  <a:rPr lang="en-GB" sz="2400" dirty="0">
                    <a:solidFill>
                      <a:srgbClr val="F25E4F"/>
                    </a:solidFill>
                  </a:rPr>
                  <a:t> </a:t>
                </a:r>
                <a:r>
                  <a:rPr lang="en-GB" sz="2400" dirty="0"/>
                  <a:t>(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pt-PT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GB" sz="2400" dirty="0"/>
                      <m:t>=|</m:t>
                    </m:r>
                    <m:r>
                      <m:rPr>
                        <m:nor/>
                      </m:rPr>
                      <a:rPr lang="en-GB" sz="2400" dirty="0"/>
                      <m:t>𝐴</m:t>
                    </m:r>
                    <m:r>
                      <m:rPr>
                        <m:nor/>
                      </m:rPr>
                      <a:rPr lang="en-GB" sz="2400" dirty="0"/>
                      <m:t>|≠</m:t>
                    </m:r>
                    <m:r>
                      <m:rPr>
                        <m:nor/>
                      </m:rPr>
                      <a:rPr lang="pt-PT" sz="2400" b="0" i="0" dirty="0" smtClean="0"/>
                      <m:t> </m:t>
                    </m:r>
                    <m:r>
                      <m:rPr>
                        <m:nor/>
                      </m:rPr>
                      <a:rPr lang="en-GB" sz="2400" dirty="0"/>
                      <m:t>0</m:t>
                    </m:r>
                  </m:oMath>
                </a14:m>
                <a:r>
                  <a:rPr lang="en-GB" sz="2400" dirty="0"/>
                  <a:t>).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Consulteu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cursos</a:t>
                </a:r>
                <a:r>
                  <a:rPr lang="en-US" sz="2400" dirty="0"/>
                  <a:t> </a:t>
                </a:r>
                <a:r>
                  <a:rPr lang="en-US" sz="2400" dirty="0" err="1"/>
                  <a:t>futurs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sobre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aquests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procediments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generalitzats</a:t>
                </a:r>
                <a:r>
                  <a:rPr lang="en-US" sz="2400" dirty="0"/>
                  <a:t> </a:t>
                </a:r>
                <a:r>
                  <a:rPr lang="en-US" sz="2400" dirty="0" err="1"/>
                  <a:t>relacionats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amb</a:t>
                </a:r>
                <a:r>
                  <a:rPr lang="en-US" sz="2400" dirty="0"/>
                  <a:t> la </a:t>
                </a:r>
                <a:r>
                  <a:rPr lang="en-US" sz="2400" dirty="0" err="1"/>
                  <a:t>resolució</a:t>
                </a:r>
                <a:r>
                  <a:rPr lang="en-US" sz="2400" dirty="0"/>
                  <a:t> de </a:t>
                </a:r>
                <a:r>
                  <a:rPr lang="en-US" sz="2400" dirty="0" err="1"/>
                  <a:t>sistemes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lineals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mitjançant</a:t>
                </a:r>
                <a:r>
                  <a:rPr lang="en-US" sz="2400" dirty="0"/>
                  <a:t> determinants.</a:t>
                </a:r>
              </a:p>
            </p:txBody>
          </p:sp>
        </mc:Choice>
        <mc:Fallback xmlns="">
          <p:sp>
            <p:nvSpPr>
              <p:cNvPr id="20" name="Retângulo 19">
                <a:extLst>
                  <a:ext uri="{FF2B5EF4-FFF2-40B4-BE49-F238E27FC236}">
                    <a16:creationId xmlns:a16="http://schemas.microsoft.com/office/drawing/2014/main" id="{3ECD73E8-C64C-4D0E-855A-F5ECE03708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1312" y="2786337"/>
                <a:ext cx="9457261" cy="1569660"/>
              </a:xfrm>
              <a:prstGeom prst="rect">
                <a:avLst/>
              </a:prstGeom>
              <a:blipFill>
                <a:blip r:embed="rId9"/>
                <a:stretch>
                  <a:fillRect l="-903" t="-3101" r="-967" b="-7752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m 6">
            <a:extLst>
              <a:ext uri="{FF2B5EF4-FFF2-40B4-BE49-F238E27FC236}">
                <a16:creationId xmlns:a16="http://schemas.microsoft.com/office/drawing/2014/main" id="{BDC63726-CD4E-43F9-BBC9-085540EE6FB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333"/>
          <a:stretch/>
        </p:blipFill>
        <p:spPr>
          <a:xfrm>
            <a:off x="8944304" y="3997826"/>
            <a:ext cx="1991976" cy="2277845"/>
          </a:xfrm>
          <a:prstGeom prst="rect">
            <a:avLst/>
          </a:prstGeom>
        </p:spPr>
      </p:pic>
      <p:sp>
        <p:nvSpPr>
          <p:cNvPr id="25" name="Retângulo: Cantos Arredondados 24">
            <a:hlinkClick r:id="rId11" action="ppaction://hlinksldjump"/>
            <a:extLst>
              <a:ext uri="{FF2B5EF4-FFF2-40B4-BE49-F238E27FC236}">
                <a16:creationId xmlns:a16="http://schemas.microsoft.com/office/drawing/2014/main" id="{5DFF6E5C-BBD3-476E-A51A-1ECB52CB9E5B}"/>
              </a:ext>
            </a:extLst>
          </p:cNvPr>
          <p:cNvSpPr/>
          <p:nvPr/>
        </p:nvSpPr>
        <p:spPr>
          <a:xfrm>
            <a:off x="756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Posa’t a prova!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6" name="Retângulo: Cantos Arredondados 25">
            <a:hlinkClick r:id="rId12" action="ppaction://hlinksldjump"/>
            <a:extLst>
              <a:ext uri="{FF2B5EF4-FFF2-40B4-BE49-F238E27FC236}">
                <a16:creationId xmlns:a16="http://schemas.microsoft.com/office/drawing/2014/main" id="{2B63917C-F502-4509-8B5A-A3D8D69FC4B0}"/>
              </a:ext>
            </a:extLst>
          </p:cNvPr>
          <p:cNvSpPr/>
          <p:nvPr/>
        </p:nvSpPr>
        <p:spPr>
          <a:xfrm>
            <a:off x="35999" y="990000"/>
            <a:ext cx="1784065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Regla</a:t>
            </a:r>
            <a:r>
              <a:rPr lang="en-GB" b="1" dirty="0">
                <a:solidFill>
                  <a:schemeClr val="tx1"/>
                </a:solidFill>
              </a:rPr>
              <a:t> de Cramer </a:t>
            </a:r>
            <a:r>
              <a:rPr lang="en-GB" b="1" dirty="0" err="1">
                <a:solidFill>
                  <a:schemeClr val="tx1"/>
                </a:solidFill>
              </a:rPr>
              <a:t>i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Sistemes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Lineals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2" name="Retângulo: Cantos Arredondados 31">
            <a:hlinkClick r:id="rId13" action="ppaction://hlinksldjump"/>
            <a:extLst>
              <a:ext uri="{FF2B5EF4-FFF2-40B4-BE49-F238E27FC236}">
                <a16:creationId xmlns:a16="http://schemas.microsoft.com/office/drawing/2014/main" id="{540097FB-3575-49F1-88F0-0B827E75B7D7}"/>
              </a:ext>
            </a:extLst>
          </p:cNvPr>
          <p:cNvSpPr/>
          <p:nvPr/>
        </p:nvSpPr>
        <p:spPr>
          <a:xfrm>
            <a:off x="35999" y="2340000"/>
            <a:ext cx="1767601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Exemples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3" name="Retângulo: Cantos Arredondados 32">
            <a:hlinkClick r:id="rId14" action="ppaction://hlinksldjump"/>
            <a:extLst>
              <a:ext uri="{FF2B5EF4-FFF2-40B4-BE49-F238E27FC236}">
                <a16:creationId xmlns:a16="http://schemas.microsoft.com/office/drawing/2014/main" id="{735464AB-CFDA-4DAF-B302-A19DCF50E9F5}"/>
              </a:ext>
            </a:extLst>
          </p:cNvPr>
          <p:cNvSpPr/>
          <p:nvPr/>
        </p:nvSpPr>
        <p:spPr>
          <a:xfrm>
            <a:off x="35999" y="3690000"/>
            <a:ext cx="1841179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Generalitzant</a:t>
            </a:r>
            <a:endParaRPr lang="en-GB" b="1" dirty="0">
              <a:solidFill>
                <a:schemeClr val="tx1"/>
              </a:solidFill>
            </a:endParaRPr>
          </a:p>
          <a:p>
            <a:pPr algn="ctr"/>
            <a:r>
              <a:rPr lang="en-GB" i="1" dirty="0">
                <a:solidFill>
                  <a:schemeClr val="tx1"/>
                </a:solidFill>
              </a:rPr>
              <a:t>Per </a:t>
            </a:r>
            <a:r>
              <a:rPr lang="en-GB" i="1" dirty="0" err="1">
                <a:solidFill>
                  <a:schemeClr val="tx1"/>
                </a:solidFill>
              </a:rPr>
              <a:t>què</a:t>
            </a:r>
            <a:r>
              <a:rPr lang="en-GB" i="1" dirty="0">
                <a:solidFill>
                  <a:schemeClr val="tx1"/>
                </a:solidFill>
              </a:rPr>
              <a:t> </a:t>
            </a:r>
            <a:r>
              <a:rPr lang="en-GB" i="1" dirty="0" err="1">
                <a:solidFill>
                  <a:schemeClr val="tx1"/>
                </a:solidFill>
              </a:rPr>
              <a:t>funciona</a:t>
            </a:r>
            <a:r>
              <a:rPr lang="en-GB" i="1" dirty="0">
                <a:solidFill>
                  <a:schemeClr val="tx1"/>
                </a:solidFill>
              </a:rPr>
              <a:t>?...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620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ángulo redondeado 11">
            <a:extLst>
              <a:ext uri="{FF2B5EF4-FFF2-40B4-BE49-F238E27FC236}">
                <a16:creationId xmlns:a16="http://schemas.microsoft.com/office/drawing/2014/main" id="{69AFAE46-8FFA-4A46-8CF1-D76C7E7C09AC}"/>
              </a:ext>
            </a:extLst>
          </p:cNvPr>
          <p:cNvSpPr/>
          <p:nvPr/>
        </p:nvSpPr>
        <p:spPr>
          <a:xfrm>
            <a:off x="2088682" y="500513"/>
            <a:ext cx="9914021" cy="2726163"/>
          </a:xfrm>
          <a:prstGeom prst="roundRect">
            <a:avLst>
              <a:gd name="adj" fmla="val 6875"/>
            </a:avLst>
          </a:prstGeom>
          <a:ln>
            <a:solidFill>
              <a:srgbClr val="F25E4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s-ES" sz="2400" b="1" u="sng" dirty="0">
              <a:solidFill>
                <a:srgbClr val="FF2929"/>
              </a:solidFill>
            </a:endParaRPr>
          </a:p>
        </p:txBody>
      </p:sp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25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22" name="Imagem 6">
            <a:extLst>
              <a:ext uri="{FF2B5EF4-FFF2-40B4-BE49-F238E27FC236}">
                <a16:creationId xmlns:a16="http://schemas.microsoft.com/office/drawing/2014/main" id="{6D83EBDE-8646-48B7-93C2-533126AFCFE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8" name="Rectángulo redondeado 11">
            <a:extLst>
              <a:ext uri="{FF2B5EF4-FFF2-40B4-BE49-F238E27FC236}">
                <a16:creationId xmlns:a16="http://schemas.microsoft.com/office/drawing/2014/main" id="{1FA965C7-0742-46F3-89EE-6D6521919827}"/>
              </a:ext>
            </a:extLst>
          </p:cNvPr>
          <p:cNvSpPr/>
          <p:nvPr/>
        </p:nvSpPr>
        <p:spPr>
          <a:xfrm>
            <a:off x="2088682" y="3429000"/>
            <a:ext cx="9914021" cy="3012362"/>
          </a:xfrm>
          <a:prstGeom prst="roundRect">
            <a:avLst>
              <a:gd name="adj" fmla="val 6875"/>
            </a:avLst>
          </a:prstGeom>
          <a:ln>
            <a:solidFill>
              <a:srgbClr val="29A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s-ES" sz="2400" b="1" u="sng" dirty="0">
              <a:solidFill>
                <a:srgbClr val="FF2929"/>
              </a:solidFill>
            </a:endParaRP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12C9E4E5-6741-43FA-A2FF-C5EC16E51726}"/>
              </a:ext>
            </a:extLst>
          </p:cNvPr>
          <p:cNvSpPr/>
          <p:nvPr/>
        </p:nvSpPr>
        <p:spPr>
          <a:xfrm>
            <a:off x="2211314" y="663664"/>
            <a:ext cx="24342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25E4F"/>
                </a:solidFill>
              </a:rPr>
              <a:t>Regla</a:t>
            </a:r>
            <a:r>
              <a:rPr lang="en-US" sz="2400" b="1" dirty="0">
                <a:solidFill>
                  <a:srgbClr val="F25E4F"/>
                </a:solidFill>
              </a:rPr>
              <a:t> de Cramer</a:t>
            </a:r>
            <a:endParaRPr lang="en-US" sz="2400" dirty="0"/>
          </a:p>
          <a:p>
            <a:pPr algn="just"/>
            <a:endParaRPr lang="en-US" sz="2400" dirty="0"/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9212FC4C-B613-4E0E-B4AC-E42AAC4890D6}"/>
              </a:ext>
            </a:extLst>
          </p:cNvPr>
          <p:cNvSpPr/>
          <p:nvPr/>
        </p:nvSpPr>
        <p:spPr>
          <a:xfrm>
            <a:off x="4261226" y="684243"/>
            <a:ext cx="51494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 – </a:t>
            </a:r>
            <a:r>
              <a:rPr lang="en-US" sz="2400" b="1" dirty="0" err="1"/>
              <a:t>Característiques</a:t>
            </a:r>
            <a:r>
              <a:rPr lang="en-US" sz="2400" b="1" dirty="0"/>
              <a:t> </a:t>
            </a:r>
            <a:r>
              <a:rPr lang="en-US" sz="2400" b="1" dirty="0" err="1"/>
              <a:t>Importants</a:t>
            </a:r>
            <a:r>
              <a:rPr lang="en-US" sz="2400" b="1" dirty="0"/>
              <a:t> </a:t>
            </a:r>
            <a:endParaRPr lang="en-US" sz="2400" dirty="0"/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DEB696E7-B27F-4D71-9FB8-F1EEEA0212B8}"/>
              </a:ext>
            </a:extLst>
          </p:cNvPr>
          <p:cNvSpPr/>
          <p:nvPr/>
        </p:nvSpPr>
        <p:spPr>
          <a:xfrm>
            <a:off x="2266619" y="1903825"/>
            <a:ext cx="96544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 algn="just">
              <a:buClr>
                <a:srgbClr val="F25E4F"/>
              </a:buClr>
              <a:tabLst>
                <a:tab pos="273050" algn="l"/>
              </a:tabLst>
            </a:pPr>
            <a:r>
              <a:rPr lang="en-GB" sz="2400" dirty="0"/>
              <a:t>	Aquest </a:t>
            </a:r>
            <a:r>
              <a:rPr lang="en-GB" sz="2400" dirty="0" err="1"/>
              <a:t>és</a:t>
            </a:r>
            <a:r>
              <a:rPr lang="en-GB" sz="2400" dirty="0"/>
              <a:t> un punt fort a </a:t>
            </a:r>
            <a:r>
              <a:rPr lang="en-GB" sz="2400" dirty="0" err="1"/>
              <a:t>favor</a:t>
            </a:r>
            <a:r>
              <a:rPr lang="en-GB" sz="2400" dirty="0"/>
              <a:t> </a:t>
            </a:r>
            <a:r>
              <a:rPr lang="en-GB" sz="2400" dirty="0" err="1"/>
              <a:t>d’aquest</a:t>
            </a:r>
            <a:r>
              <a:rPr lang="en-GB" sz="2400" dirty="0"/>
              <a:t> </a:t>
            </a:r>
            <a:r>
              <a:rPr lang="en-GB" sz="2400" dirty="0" err="1"/>
              <a:t>Mètode</a:t>
            </a:r>
            <a:r>
              <a:rPr lang="en-GB" sz="2400" dirty="0"/>
              <a:t>: </a:t>
            </a:r>
            <a:r>
              <a:rPr lang="en-GB" sz="2400" dirty="0" err="1"/>
              <a:t>en</a:t>
            </a:r>
            <a:r>
              <a:rPr lang="en-GB" sz="2400" dirty="0"/>
              <a:t> </a:t>
            </a:r>
            <a:r>
              <a:rPr lang="en-GB" sz="2400" dirty="0" err="1"/>
              <a:t>lloc</a:t>
            </a:r>
            <a:r>
              <a:rPr lang="en-GB" sz="2400" dirty="0"/>
              <a:t> de </a:t>
            </a:r>
            <a:r>
              <a:rPr lang="en-GB" sz="2400" dirty="0" err="1"/>
              <a:t>resoldre</a:t>
            </a:r>
            <a:r>
              <a:rPr lang="en-GB" sz="2400" dirty="0"/>
              <a:t> tot el </a:t>
            </a:r>
            <a:r>
              <a:rPr lang="en-GB" sz="2400" dirty="0" err="1"/>
              <a:t>sistema</a:t>
            </a:r>
            <a:r>
              <a:rPr lang="en-GB" sz="2400" dirty="0"/>
              <a:t> </a:t>
            </a:r>
            <a:r>
              <a:rPr lang="en-GB" sz="2400" dirty="0" err="1"/>
              <a:t>d’equacions</a:t>
            </a:r>
            <a:r>
              <a:rPr lang="en-GB" sz="2400" dirty="0"/>
              <a:t>, </a:t>
            </a:r>
            <a:r>
              <a:rPr lang="en-GB" sz="2400" dirty="0" err="1"/>
              <a:t>podem</a:t>
            </a:r>
            <a:r>
              <a:rPr lang="en-GB" sz="2400" dirty="0"/>
              <a:t> </a:t>
            </a:r>
            <a:r>
              <a:rPr lang="en-GB" sz="2400" dirty="0" err="1"/>
              <a:t>utilitzar</a:t>
            </a:r>
            <a:r>
              <a:rPr lang="en-GB" sz="2400" dirty="0"/>
              <a:t> la </a:t>
            </a:r>
            <a:r>
              <a:rPr lang="en-GB" sz="2400" dirty="0" err="1"/>
              <a:t>Regla</a:t>
            </a:r>
            <a:r>
              <a:rPr lang="en-GB" sz="2400" dirty="0"/>
              <a:t> de Cramer per a </a:t>
            </a:r>
            <a:r>
              <a:rPr lang="en-GB" sz="2400" dirty="0" err="1"/>
              <a:t>resoldre</a:t>
            </a:r>
            <a:r>
              <a:rPr lang="en-GB" sz="2400" dirty="0"/>
              <a:t> </a:t>
            </a:r>
            <a:r>
              <a:rPr lang="en-GB" sz="2400" dirty="0" err="1"/>
              <a:t>només</a:t>
            </a:r>
            <a:r>
              <a:rPr lang="en-GB" sz="2400" dirty="0"/>
              <a:t> una  </a:t>
            </a:r>
            <a:r>
              <a:rPr lang="en-GB" sz="2400" dirty="0" err="1"/>
              <a:t>única</a:t>
            </a:r>
            <a:r>
              <a:rPr lang="en-GB" sz="2400" dirty="0"/>
              <a:t> variable.</a:t>
            </a:r>
            <a:endParaRPr lang="en-US" sz="2400" dirty="0"/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B0CE5CB6-EEDA-406B-B76D-FA14AD1CD653}"/>
              </a:ext>
            </a:extLst>
          </p:cNvPr>
          <p:cNvSpPr/>
          <p:nvPr/>
        </p:nvSpPr>
        <p:spPr>
          <a:xfrm>
            <a:off x="2218486" y="1141340"/>
            <a:ext cx="96544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25E4F"/>
              </a:buClr>
              <a:buFont typeface="Arial" panose="020B0604020202020204" pitchFamily="34" charset="0"/>
              <a:buChar char="•"/>
            </a:pPr>
            <a:r>
              <a:rPr lang="en-GB" sz="2400" dirty="0" err="1"/>
              <a:t>Amb</a:t>
            </a:r>
            <a:r>
              <a:rPr lang="en-GB" sz="2400" dirty="0"/>
              <a:t> </a:t>
            </a:r>
            <a:r>
              <a:rPr lang="en-GB" sz="2400" dirty="0" err="1"/>
              <a:t>aquest</a:t>
            </a:r>
            <a:r>
              <a:rPr lang="en-GB" sz="2400" dirty="0"/>
              <a:t> </a:t>
            </a:r>
            <a:r>
              <a:rPr lang="en-GB" sz="2400" dirty="0" err="1"/>
              <a:t>mètode</a:t>
            </a:r>
            <a:r>
              <a:rPr lang="en-GB" sz="2400" dirty="0"/>
              <a:t> </a:t>
            </a:r>
            <a:r>
              <a:rPr lang="en-GB" sz="2400" dirty="0" err="1"/>
              <a:t>podem</a:t>
            </a:r>
            <a:r>
              <a:rPr lang="en-GB" sz="2400" dirty="0"/>
              <a:t> </a:t>
            </a:r>
            <a:r>
              <a:rPr lang="en-GB" sz="2400" dirty="0" err="1"/>
              <a:t>trobar</a:t>
            </a:r>
            <a:r>
              <a:rPr lang="en-GB" sz="2400" dirty="0"/>
              <a:t> la </a:t>
            </a:r>
            <a:r>
              <a:rPr lang="en-GB" sz="2400" dirty="0" err="1"/>
              <a:t>solució</a:t>
            </a:r>
            <a:r>
              <a:rPr lang="en-GB" sz="2400" dirty="0"/>
              <a:t> </a:t>
            </a:r>
            <a:r>
              <a:rPr lang="en-GB" sz="2400" b="1" dirty="0" err="1"/>
              <a:t>d’una</a:t>
            </a:r>
            <a:r>
              <a:rPr lang="en-GB" sz="2400" b="1" dirty="0"/>
              <a:t> sola variable</a:t>
            </a:r>
            <a:r>
              <a:rPr lang="en-GB" sz="2400" dirty="0"/>
              <a:t> o </a:t>
            </a:r>
            <a:r>
              <a:rPr lang="en-GB" sz="2400" dirty="0" err="1"/>
              <a:t>incògnita</a:t>
            </a:r>
            <a:r>
              <a:rPr lang="en-GB" sz="2400" dirty="0"/>
              <a:t> 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sense haver de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resoldre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complet</a:t>
            </a:r>
            <a:r>
              <a:rPr lang="en-GB" sz="2400" dirty="0"/>
              <a:t>.</a:t>
            </a:r>
            <a:endParaRPr lang="en-US" sz="2400" dirty="0"/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8D736C2C-4DCE-4BE3-9E14-04C233528F6A}"/>
              </a:ext>
            </a:extLst>
          </p:cNvPr>
          <p:cNvSpPr/>
          <p:nvPr/>
        </p:nvSpPr>
        <p:spPr>
          <a:xfrm>
            <a:off x="2266619" y="3563128"/>
            <a:ext cx="24342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29A6FF"/>
                </a:solidFill>
              </a:rPr>
              <a:t>Exemple</a:t>
            </a:r>
            <a:endParaRPr lang="en-US" sz="2400" dirty="0">
              <a:solidFill>
                <a:srgbClr val="29A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uadroTexto 38">
                <a:extLst>
                  <a:ext uri="{FF2B5EF4-FFF2-40B4-BE49-F238E27FC236}">
                    <a16:creationId xmlns:a16="http://schemas.microsoft.com/office/drawing/2014/main" id="{EFCB7674-AD87-489D-82FC-8ACF4BB3C2A6}"/>
                  </a:ext>
                </a:extLst>
              </p:cNvPr>
              <p:cNvSpPr txBox="1"/>
              <p:nvPr/>
            </p:nvSpPr>
            <p:spPr>
              <a:xfrm>
                <a:off x="3525693" y="3592529"/>
                <a:ext cx="847701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 err="1"/>
                  <a:t>Utilitzeu</a:t>
                </a:r>
                <a:r>
                  <a:rPr lang="en-GB" sz="2000" dirty="0"/>
                  <a:t> la </a:t>
                </a:r>
                <a:r>
                  <a:rPr lang="en-GB" sz="2000" dirty="0" err="1"/>
                  <a:t>Regla</a:t>
                </a:r>
                <a:r>
                  <a:rPr lang="en-GB" sz="2000" dirty="0"/>
                  <a:t> de Cramer per a </a:t>
                </a:r>
                <a:r>
                  <a:rPr lang="en-GB" sz="2000" b="1" dirty="0" err="1"/>
                  <a:t>determinar</a:t>
                </a:r>
                <a:r>
                  <a:rPr lang="en-GB" sz="2000" b="1" dirty="0"/>
                  <a:t> el </a:t>
                </a:r>
                <a:r>
                  <a:rPr lang="en-GB" sz="2000" b="1" dirty="0" err="1"/>
                  <a:t>valor</a:t>
                </a:r>
                <a:r>
                  <a:rPr lang="en-GB" sz="2000" b="1" dirty="0"/>
                  <a:t>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pt-PT" sz="2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GB" sz="2000" b="1" dirty="0"/>
                  <a:t> </a:t>
                </a:r>
                <a:r>
                  <a:rPr lang="en-GB" sz="2000" dirty="0"/>
                  <a:t>a la </a:t>
                </a:r>
                <a:r>
                  <a:rPr lang="en-GB" sz="2000" dirty="0" err="1"/>
                  <a:t>solució</a:t>
                </a:r>
                <a:r>
                  <a:rPr lang="en-GB" sz="2000" dirty="0"/>
                  <a:t> del  </a:t>
                </a:r>
                <a:r>
                  <a:rPr lang="en-GB" sz="2000" dirty="0" err="1"/>
                  <a:t>sistema</a:t>
                </a:r>
                <a:r>
                  <a:rPr lang="en-GB" sz="2000" dirty="0"/>
                  <a:t>, </a:t>
                </a:r>
                <a:r>
                  <a:rPr lang="en-GB" sz="2000" dirty="0" err="1"/>
                  <a:t>sabent</a:t>
                </a:r>
                <a:r>
                  <a:rPr lang="en-GB" sz="2000" dirty="0"/>
                  <a:t> que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pt-PT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PT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en-GB" sz="2000" dirty="0"/>
                  <a:t>.</a:t>
                </a:r>
              </a:p>
            </p:txBody>
          </p:sp>
        </mc:Choice>
        <mc:Fallback xmlns="">
          <p:sp>
            <p:nvSpPr>
              <p:cNvPr id="39" name="CuadroTexto 38">
                <a:extLst>
                  <a:ext uri="{FF2B5EF4-FFF2-40B4-BE49-F238E27FC236}">
                    <a16:creationId xmlns:a16="http://schemas.microsoft.com/office/drawing/2014/main" id="{EFCB7674-AD87-489D-82FC-8ACF4BB3C2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5693" y="3592529"/>
                <a:ext cx="8477010" cy="707886"/>
              </a:xfrm>
              <a:prstGeom prst="rect">
                <a:avLst/>
              </a:prstGeom>
              <a:blipFill>
                <a:blip r:embed="rId7"/>
                <a:stretch>
                  <a:fillRect l="-719" t="-4310" b="-14655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uadroTexto 38">
                <a:extLst>
                  <a:ext uri="{FF2B5EF4-FFF2-40B4-BE49-F238E27FC236}">
                    <a16:creationId xmlns:a16="http://schemas.microsoft.com/office/drawing/2014/main" id="{D59E0733-F338-4722-9705-F3D277EC5772}"/>
                  </a:ext>
                </a:extLst>
              </p:cNvPr>
              <p:cNvSpPr txBox="1"/>
              <p:nvPr/>
            </p:nvSpPr>
            <p:spPr>
              <a:xfrm>
                <a:off x="2218486" y="4227117"/>
                <a:ext cx="3720297" cy="17571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b="1" dirty="0">
                    <a:solidFill>
                      <a:srgbClr val="29A6FF"/>
                    </a:solidFill>
                  </a:rPr>
                  <a:t>(4)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GB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s-E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pt-PT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pt-PT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pt-PT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pt-PT" sz="2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m:rPr>
                                      <m:brk m:alnAt="7"/>
                                    </m:rPr>
                                    <a:rPr lang="pt-PT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pt-PT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pt-PT" sz="2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pt-PT" sz="2400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=4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sz="24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pt-PT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pt-PT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pt-PT" sz="24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pt-PT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b>
                                    <m:sSub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pt-PT" sz="2400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  <m:r>
                                    <a:rPr lang="pt-PT" sz="2400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eqArr>
                            </m:e>
                          </m:mr>
                        </m:m>
                      </m:e>
                    </m:d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40" name="CuadroTexto 38">
                <a:extLst>
                  <a:ext uri="{FF2B5EF4-FFF2-40B4-BE49-F238E27FC236}">
                    <a16:creationId xmlns:a16="http://schemas.microsoft.com/office/drawing/2014/main" id="{D59E0733-F338-4722-9705-F3D277EC57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8486" y="4227117"/>
                <a:ext cx="3720297" cy="1757148"/>
              </a:xfrm>
              <a:prstGeom prst="rect">
                <a:avLst/>
              </a:prstGeom>
              <a:blipFill>
                <a:blip r:embed="rId8"/>
                <a:stretch>
                  <a:fillRect l="-26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2" name="Objeto 41">
            <a:extLst>
              <a:ext uri="{FF2B5EF4-FFF2-40B4-BE49-F238E27FC236}">
                <a16:creationId xmlns:a16="http://schemas.microsoft.com/office/drawing/2014/main" id="{2D0D853B-3A42-4DB5-A5EC-95C52D1791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751389"/>
              </p:ext>
            </p:extLst>
          </p:nvPr>
        </p:nvGraphicFramePr>
        <p:xfrm>
          <a:off x="7761288" y="4752975"/>
          <a:ext cx="6858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24" name="Equation" r:id="rId9" imgW="685800" imgH="533160" progId="Equation.DSMT4">
                  <p:embed/>
                </p:oleObj>
              </mc:Choice>
              <mc:Fallback>
                <p:oleObj name="Equation" r:id="rId9" imgW="685800" imgH="533160" progId="Equation.DSMT4">
                  <p:embed/>
                  <p:pic>
                    <p:nvPicPr>
                      <p:cNvPr id="41" name="Objeto 40">
                        <a:extLst>
                          <a:ext uri="{FF2B5EF4-FFF2-40B4-BE49-F238E27FC236}">
                            <a16:creationId xmlns:a16="http://schemas.microsoft.com/office/drawing/2014/main" id="{0C04290D-5B35-41BD-85AA-2C1FD7D8F4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761288" y="4752975"/>
                        <a:ext cx="685800" cy="533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to 42">
            <a:extLst>
              <a:ext uri="{FF2B5EF4-FFF2-40B4-BE49-F238E27FC236}">
                <a16:creationId xmlns:a16="http://schemas.microsoft.com/office/drawing/2014/main" id="{0F548A6F-EC42-4468-9C48-B174F1E9F3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2616245"/>
              </p:ext>
            </p:extLst>
          </p:nvPr>
        </p:nvGraphicFramePr>
        <p:xfrm>
          <a:off x="8417423" y="4244414"/>
          <a:ext cx="1320480" cy="1358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25" name="Equation" r:id="rId11" imgW="1320480" imgH="1358640" progId="Equation.DSMT4">
                  <p:embed/>
                </p:oleObj>
              </mc:Choice>
              <mc:Fallback>
                <p:oleObj name="Equation" r:id="rId11" imgW="1320480" imgH="1358640" progId="Equation.DSMT4">
                  <p:embed/>
                  <p:pic>
                    <p:nvPicPr>
                      <p:cNvPr id="41" name="Objeto 40">
                        <a:extLst>
                          <a:ext uri="{FF2B5EF4-FFF2-40B4-BE49-F238E27FC236}">
                            <a16:creationId xmlns:a16="http://schemas.microsoft.com/office/drawing/2014/main" id="{0C04290D-5B35-41BD-85AA-2C1FD7D8F4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417423" y="4244414"/>
                        <a:ext cx="1320480" cy="13586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to 43">
            <a:extLst>
              <a:ext uri="{FF2B5EF4-FFF2-40B4-BE49-F238E27FC236}">
                <a16:creationId xmlns:a16="http://schemas.microsoft.com/office/drawing/2014/main" id="{729638E3-7BAA-4081-835F-90ED55247C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6548968"/>
              </p:ext>
            </p:extLst>
          </p:nvPr>
        </p:nvGraphicFramePr>
        <p:xfrm>
          <a:off x="9744410" y="4410024"/>
          <a:ext cx="2092325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26" name="Equation" r:id="rId13" imgW="2095200" imgH="1015920" progId="Equation.DSMT4">
                  <p:embed/>
                </p:oleObj>
              </mc:Choice>
              <mc:Fallback>
                <p:oleObj name="Equation" r:id="rId13" imgW="2095200" imgH="1015920" progId="Equation.DSMT4">
                  <p:embed/>
                  <p:pic>
                    <p:nvPicPr>
                      <p:cNvPr id="43" name="Objeto 42">
                        <a:extLst>
                          <a:ext uri="{FF2B5EF4-FFF2-40B4-BE49-F238E27FC236}">
                            <a16:creationId xmlns:a16="http://schemas.microsoft.com/office/drawing/2014/main" id="{0F548A6F-EC42-4468-9C48-B174F1E9F3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9744410" y="4410024"/>
                        <a:ext cx="2092325" cy="1016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to 44">
            <a:extLst>
              <a:ext uri="{FF2B5EF4-FFF2-40B4-BE49-F238E27FC236}">
                <a16:creationId xmlns:a16="http://schemas.microsoft.com/office/drawing/2014/main" id="{70EED009-35B4-4287-A650-8EA6FA2EC7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6795154"/>
              </p:ext>
            </p:extLst>
          </p:nvPr>
        </p:nvGraphicFramePr>
        <p:xfrm>
          <a:off x="6235317" y="5880039"/>
          <a:ext cx="3144838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27" name="Equation" r:id="rId15" imgW="3149280" imgH="279360" progId="Equation.DSMT4">
                  <p:embed/>
                </p:oleObj>
              </mc:Choice>
              <mc:Fallback>
                <p:oleObj name="Equation" r:id="rId15" imgW="3149280" imgH="279360" progId="Equation.DSMT4">
                  <p:embed/>
                  <p:pic>
                    <p:nvPicPr>
                      <p:cNvPr id="44" name="Objeto 43">
                        <a:extLst>
                          <a:ext uri="{FF2B5EF4-FFF2-40B4-BE49-F238E27FC236}">
                            <a16:creationId xmlns:a16="http://schemas.microsoft.com/office/drawing/2014/main" id="{729638E3-7BAA-4081-835F-90ED55247C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235317" y="5880039"/>
                        <a:ext cx="3144838" cy="279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Seta: Para a Direita 45">
            <a:extLst>
              <a:ext uri="{FF2B5EF4-FFF2-40B4-BE49-F238E27FC236}">
                <a16:creationId xmlns:a16="http://schemas.microsoft.com/office/drawing/2014/main" id="{CC006026-FEF3-4106-95A4-7510E9B3AA22}"/>
              </a:ext>
            </a:extLst>
          </p:cNvPr>
          <p:cNvSpPr/>
          <p:nvPr/>
        </p:nvSpPr>
        <p:spPr>
          <a:xfrm>
            <a:off x="9614836" y="5889401"/>
            <a:ext cx="402622" cy="279014"/>
          </a:xfrm>
          <a:prstGeom prst="righ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7" name="Objeto 46">
            <a:extLst>
              <a:ext uri="{FF2B5EF4-FFF2-40B4-BE49-F238E27FC236}">
                <a16:creationId xmlns:a16="http://schemas.microsoft.com/office/drawing/2014/main" id="{9243D5E7-9B4F-453A-B810-57CF2345A5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3857632"/>
              </p:ext>
            </p:extLst>
          </p:nvPr>
        </p:nvGraphicFramePr>
        <p:xfrm>
          <a:off x="10171121" y="5719928"/>
          <a:ext cx="1103313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28" name="Equation" r:id="rId17" imgW="1104840" imgH="571320" progId="Equation.DSMT4">
                  <p:embed/>
                </p:oleObj>
              </mc:Choice>
              <mc:Fallback>
                <p:oleObj name="Equation" r:id="rId17" imgW="1104840" imgH="571320" progId="Equation.DSMT4">
                  <p:embed/>
                  <p:pic>
                    <p:nvPicPr>
                      <p:cNvPr id="45" name="Objeto 44">
                        <a:extLst>
                          <a:ext uri="{FF2B5EF4-FFF2-40B4-BE49-F238E27FC236}">
                            <a16:creationId xmlns:a16="http://schemas.microsoft.com/office/drawing/2014/main" id="{70EED009-35B4-4287-A650-8EA6FA2EC7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0171121" y="5719928"/>
                        <a:ext cx="1103313" cy="571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Retângulo: Cantos Arredondados 49">
            <a:extLst>
              <a:ext uri="{FF2B5EF4-FFF2-40B4-BE49-F238E27FC236}">
                <a16:creationId xmlns:a16="http://schemas.microsoft.com/office/drawing/2014/main" id="{A7E52BC1-81FA-469B-BE3A-95729A8D7548}"/>
              </a:ext>
            </a:extLst>
          </p:cNvPr>
          <p:cNvSpPr/>
          <p:nvPr/>
        </p:nvSpPr>
        <p:spPr>
          <a:xfrm>
            <a:off x="10120622" y="5628348"/>
            <a:ext cx="1225610" cy="726612"/>
          </a:xfrm>
          <a:prstGeom prst="roundRect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2" name="Conexão reta 11">
            <a:extLst>
              <a:ext uri="{FF2B5EF4-FFF2-40B4-BE49-F238E27FC236}">
                <a16:creationId xmlns:a16="http://schemas.microsoft.com/office/drawing/2014/main" id="{BBEF73D7-CBBA-4B84-A37F-7E5ADB20D5F0}"/>
              </a:ext>
            </a:extLst>
          </p:cNvPr>
          <p:cNvCxnSpPr>
            <a:cxnSpLocks/>
          </p:cNvCxnSpPr>
          <p:nvPr/>
        </p:nvCxnSpPr>
        <p:spPr>
          <a:xfrm flipV="1">
            <a:off x="8795077" y="2245519"/>
            <a:ext cx="3077821" cy="40481"/>
          </a:xfrm>
          <a:prstGeom prst="line">
            <a:avLst/>
          </a:prstGeom>
          <a:ln w="5715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xão reta 50">
            <a:extLst>
              <a:ext uri="{FF2B5EF4-FFF2-40B4-BE49-F238E27FC236}">
                <a16:creationId xmlns:a16="http://schemas.microsoft.com/office/drawing/2014/main" id="{E91E6B4A-3A49-41CF-82FC-CE25D730710D}"/>
              </a:ext>
            </a:extLst>
          </p:cNvPr>
          <p:cNvCxnSpPr>
            <a:cxnSpLocks/>
          </p:cNvCxnSpPr>
          <p:nvPr/>
        </p:nvCxnSpPr>
        <p:spPr>
          <a:xfrm>
            <a:off x="2598606" y="2639657"/>
            <a:ext cx="9194001" cy="0"/>
          </a:xfrm>
          <a:prstGeom prst="line">
            <a:avLst/>
          </a:prstGeom>
          <a:ln w="5715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xão reta 51">
            <a:extLst>
              <a:ext uri="{FF2B5EF4-FFF2-40B4-BE49-F238E27FC236}">
                <a16:creationId xmlns:a16="http://schemas.microsoft.com/office/drawing/2014/main" id="{5352724D-DA6B-472C-A8DA-B5639E09B881}"/>
              </a:ext>
            </a:extLst>
          </p:cNvPr>
          <p:cNvCxnSpPr>
            <a:cxnSpLocks/>
          </p:cNvCxnSpPr>
          <p:nvPr/>
        </p:nvCxnSpPr>
        <p:spPr>
          <a:xfrm>
            <a:off x="2598606" y="3007519"/>
            <a:ext cx="3203117" cy="0"/>
          </a:xfrm>
          <a:prstGeom prst="line">
            <a:avLst/>
          </a:prstGeom>
          <a:ln w="5715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Seta: Para a Direita 52">
            <a:extLst>
              <a:ext uri="{FF2B5EF4-FFF2-40B4-BE49-F238E27FC236}">
                <a16:creationId xmlns:a16="http://schemas.microsoft.com/office/drawing/2014/main" id="{6B65FDC0-5F68-46C1-AD75-04FE832C59D5}"/>
              </a:ext>
            </a:extLst>
          </p:cNvPr>
          <p:cNvSpPr/>
          <p:nvPr/>
        </p:nvSpPr>
        <p:spPr>
          <a:xfrm>
            <a:off x="5570091" y="4795496"/>
            <a:ext cx="231632" cy="303036"/>
          </a:xfrm>
          <a:prstGeom prst="righ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54" name="Objeto 53">
            <a:extLst>
              <a:ext uri="{FF2B5EF4-FFF2-40B4-BE49-F238E27FC236}">
                <a16:creationId xmlns:a16="http://schemas.microsoft.com/office/drawing/2014/main" id="{409C05BE-5F29-49BD-9A5E-491CF1F156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0030345"/>
              </p:ext>
            </p:extLst>
          </p:nvPr>
        </p:nvGraphicFramePr>
        <p:xfrm>
          <a:off x="5843877" y="4255553"/>
          <a:ext cx="1905000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29" name="Equation" r:id="rId19" imgW="1904760" imgH="1358640" progId="Equation.DSMT4">
                  <p:embed/>
                </p:oleObj>
              </mc:Choice>
              <mc:Fallback>
                <p:oleObj name="Equation" r:id="rId19" imgW="1904760" imgH="1358640" progId="Equation.DSMT4">
                  <p:embed/>
                  <p:pic>
                    <p:nvPicPr>
                      <p:cNvPr id="41" name="Objeto 40">
                        <a:extLst>
                          <a:ext uri="{FF2B5EF4-FFF2-40B4-BE49-F238E27FC236}">
                            <a16:creationId xmlns:a16="http://schemas.microsoft.com/office/drawing/2014/main" id="{0C04290D-5B35-41BD-85AA-2C1FD7D8F4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843877" y="4255553"/>
                        <a:ext cx="1905000" cy="1358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to 54">
            <a:extLst>
              <a:ext uri="{FF2B5EF4-FFF2-40B4-BE49-F238E27FC236}">
                <a16:creationId xmlns:a16="http://schemas.microsoft.com/office/drawing/2014/main" id="{751B3101-73AC-4348-8267-E31C329BFA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7412755"/>
              </p:ext>
            </p:extLst>
          </p:nvPr>
        </p:nvGraphicFramePr>
        <p:xfrm>
          <a:off x="5866625" y="4238704"/>
          <a:ext cx="1892160" cy="1358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30" name="Equation" r:id="rId21" imgW="1892160" imgH="1358640" progId="Equation.DSMT4">
                  <p:embed/>
                </p:oleObj>
              </mc:Choice>
              <mc:Fallback>
                <p:oleObj name="Equation" r:id="rId21" imgW="1892160" imgH="1358640" progId="Equation.DSMT4">
                  <p:embed/>
                  <p:pic>
                    <p:nvPicPr>
                      <p:cNvPr id="41" name="Objeto 40">
                        <a:extLst>
                          <a:ext uri="{FF2B5EF4-FFF2-40B4-BE49-F238E27FC236}">
                            <a16:creationId xmlns:a16="http://schemas.microsoft.com/office/drawing/2014/main" id="{0C04290D-5B35-41BD-85AA-2C1FD7D8F4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866625" y="4238704"/>
                        <a:ext cx="1892160" cy="135864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Seta: Curvada Para a Esquerda 15">
            <a:extLst>
              <a:ext uri="{FF2B5EF4-FFF2-40B4-BE49-F238E27FC236}">
                <a16:creationId xmlns:a16="http://schemas.microsoft.com/office/drawing/2014/main" id="{BFE5A228-51E1-4884-9745-6B65C041E46E}"/>
              </a:ext>
            </a:extLst>
          </p:cNvPr>
          <p:cNvSpPr/>
          <p:nvPr/>
        </p:nvSpPr>
        <p:spPr>
          <a:xfrm flipH="1">
            <a:off x="6136896" y="4752503"/>
            <a:ext cx="175822" cy="346029"/>
          </a:xfrm>
          <a:prstGeom prst="curvedLef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6" name="Seta: Curvada Para a Esquerda 55">
            <a:extLst>
              <a:ext uri="{FF2B5EF4-FFF2-40B4-BE49-F238E27FC236}">
                <a16:creationId xmlns:a16="http://schemas.microsoft.com/office/drawing/2014/main" id="{47F47FDE-E8A8-4E28-9410-63B013B583C4}"/>
              </a:ext>
            </a:extLst>
          </p:cNvPr>
          <p:cNvSpPr/>
          <p:nvPr/>
        </p:nvSpPr>
        <p:spPr>
          <a:xfrm flipH="1" flipV="1">
            <a:off x="6136896" y="4389365"/>
            <a:ext cx="175822" cy="346029"/>
          </a:xfrm>
          <a:prstGeom prst="curvedLef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DBA71BBE-F86A-40BC-9EA8-7E1EA8CC6CAD}"/>
              </a:ext>
            </a:extLst>
          </p:cNvPr>
          <p:cNvSpPr/>
          <p:nvPr/>
        </p:nvSpPr>
        <p:spPr>
          <a:xfrm>
            <a:off x="8795077" y="4219282"/>
            <a:ext cx="358251" cy="1358640"/>
          </a:xfrm>
          <a:prstGeom prst="roundRect">
            <a:avLst/>
          </a:prstGeom>
          <a:noFill/>
          <a:ln w="1905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8" name="Conexão reta 57">
            <a:extLst>
              <a:ext uri="{FF2B5EF4-FFF2-40B4-BE49-F238E27FC236}">
                <a16:creationId xmlns:a16="http://schemas.microsoft.com/office/drawing/2014/main" id="{E2D9A08D-6CB4-4AE3-B13E-7732817E4A5F}"/>
              </a:ext>
            </a:extLst>
          </p:cNvPr>
          <p:cNvCxnSpPr/>
          <p:nvPr/>
        </p:nvCxnSpPr>
        <p:spPr>
          <a:xfrm>
            <a:off x="8470801" y="4735394"/>
            <a:ext cx="324878" cy="0"/>
          </a:xfrm>
          <a:prstGeom prst="line">
            <a:avLst/>
          </a:prstGeom>
          <a:ln w="2857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xão reta 58">
            <a:extLst>
              <a:ext uri="{FF2B5EF4-FFF2-40B4-BE49-F238E27FC236}">
                <a16:creationId xmlns:a16="http://schemas.microsoft.com/office/drawing/2014/main" id="{5183169F-C9A3-4CB1-9744-515A824001C4}"/>
              </a:ext>
            </a:extLst>
          </p:cNvPr>
          <p:cNvCxnSpPr>
            <a:cxnSpLocks/>
          </p:cNvCxnSpPr>
          <p:nvPr/>
        </p:nvCxnSpPr>
        <p:spPr>
          <a:xfrm>
            <a:off x="9174348" y="4735394"/>
            <a:ext cx="461508" cy="0"/>
          </a:xfrm>
          <a:prstGeom prst="line">
            <a:avLst/>
          </a:prstGeom>
          <a:ln w="2857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61">
            <a:extLst>
              <a:ext uri="{FF2B5EF4-FFF2-40B4-BE49-F238E27FC236}">
                <a16:creationId xmlns:a16="http://schemas.microsoft.com/office/drawing/2014/main" id="{520D6CF0-E837-4EFB-82C7-7838AC5A76FC}"/>
              </a:ext>
            </a:extLst>
          </p:cNvPr>
          <p:cNvSpPr/>
          <p:nvPr/>
        </p:nvSpPr>
        <p:spPr>
          <a:xfrm>
            <a:off x="2995137" y="4230081"/>
            <a:ext cx="7966842" cy="4882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 anchorCtr="0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GB" sz="2000" b="1" dirty="0" err="1">
                <a:solidFill>
                  <a:srgbClr val="F25E4F"/>
                </a:solidFill>
              </a:rPr>
              <a:t>Observeu</a:t>
            </a:r>
            <a:endParaRPr lang="en-GB" sz="2000" dirty="0"/>
          </a:p>
        </p:txBody>
      </p:sp>
      <p:sp>
        <p:nvSpPr>
          <p:cNvPr id="63" name="Retângulo: Cantos Arredondados 62">
            <a:extLst>
              <a:ext uri="{FF2B5EF4-FFF2-40B4-BE49-F238E27FC236}">
                <a16:creationId xmlns:a16="http://schemas.microsoft.com/office/drawing/2014/main" id="{F6391EC7-2385-4775-9B05-5F17C1F45EDC}"/>
              </a:ext>
            </a:extLst>
          </p:cNvPr>
          <p:cNvSpPr/>
          <p:nvPr/>
        </p:nvSpPr>
        <p:spPr>
          <a:xfrm>
            <a:off x="4337564" y="4239180"/>
            <a:ext cx="6683924" cy="442674"/>
          </a:xfrm>
          <a:prstGeom prst="round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chemeClr val="tx1"/>
              </a:buClr>
            </a:pP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 ha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mètodes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més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eficients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per a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resoldre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sistemes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lineals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64" name="Retângulo: Cantos Arredondados 63">
            <a:hlinkClick r:id="rId23" action="ppaction://hlinksldjump"/>
            <a:extLst>
              <a:ext uri="{FF2B5EF4-FFF2-40B4-BE49-F238E27FC236}">
                <a16:creationId xmlns:a16="http://schemas.microsoft.com/office/drawing/2014/main" id="{C3720681-F7EC-4963-9A7E-EB80883AB416}"/>
              </a:ext>
            </a:extLst>
          </p:cNvPr>
          <p:cNvSpPr/>
          <p:nvPr/>
        </p:nvSpPr>
        <p:spPr>
          <a:xfrm>
            <a:off x="35999" y="5040000"/>
            <a:ext cx="1817999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Posa’t a prova!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65" name="Retângulo: Cantos Arredondados 64">
            <a:hlinkClick r:id="rId24" action="ppaction://hlinksldjump"/>
            <a:extLst>
              <a:ext uri="{FF2B5EF4-FFF2-40B4-BE49-F238E27FC236}">
                <a16:creationId xmlns:a16="http://schemas.microsoft.com/office/drawing/2014/main" id="{B17D54B2-EED3-4D81-9216-A07BEA97456C}"/>
              </a:ext>
            </a:extLst>
          </p:cNvPr>
          <p:cNvSpPr/>
          <p:nvPr/>
        </p:nvSpPr>
        <p:spPr>
          <a:xfrm>
            <a:off x="36000" y="990000"/>
            <a:ext cx="17928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Regla</a:t>
            </a:r>
            <a:r>
              <a:rPr lang="en-GB" b="1" dirty="0">
                <a:solidFill>
                  <a:schemeClr val="tx1"/>
                </a:solidFill>
              </a:rPr>
              <a:t> de Cramer </a:t>
            </a:r>
            <a:r>
              <a:rPr lang="en-GB" b="1" dirty="0" err="1">
                <a:solidFill>
                  <a:schemeClr val="tx1"/>
                </a:solidFill>
              </a:rPr>
              <a:t>i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Sistemes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Lineals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6" name="Retângulo: Cantos Arredondados 65">
            <a:hlinkClick r:id="rId25" action="ppaction://hlinksldjump"/>
            <a:extLst>
              <a:ext uri="{FF2B5EF4-FFF2-40B4-BE49-F238E27FC236}">
                <a16:creationId xmlns:a16="http://schemas.microsoft.com/office/drawing/2014/main" id="{DBB690B9-0040-43F2-BB8B-7B88F323BBC5}"/>
              </a:ext>
            </a:extLst>
          </p:cNvPr>
          <p:cNvSpPr/>
          <p:nvPr/>
        </p:nvSpPr>
        <p:spPr>
          <a:xfrm>
            <a:off x="35999" y="2340000"/>
            <a:ext cx="1777169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Exemples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7" name="Retângulo: Cantos Arredondados 66">
            <a:hlinkClick r:id="rId26" action="ppaction://hlinksldjump"/>
            <a:extLst>
              <a:ext uri="{FF2B5EF4-FFF2-40B4-BE49-F238E27FC236}">
                <a16:creationId xmlns:a16="http://schemas.microsoft.com/office/drawing/2014/main" id="{61A34CDC-1540-4AD8-BD49-B813F5D67B59}"/>
              </a:ext>
            </a:extLst>
          </p:cNvPr>
          <p:cNvSpPr/>
          <p:nvPr/>
        </p:nvSpPr>
        <p:spPr>
          <a:xfrm>
            <a:off x="35999" y="3690000"/>
            <a:ext cx="1841191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Generalitzant</a:t>
            </a:r>
            <a:endParaRPr lang="en-GB" b="1" dirty="0">
              <a:solidFill>
                <a:schemeClr val="tx1"/>
              </a:solidFill>
            </a:endParaRPr>
          </a:p>
          <a:p>
            <a:pPr algn="ctr"/>
            <a:r>
              <a:rPr lang="en-GB" i="1" dirty="0">
                <a:solidFill>
                  <a:schemeClr val="tx1"/>
                </a:solidFill>
              </a:rPr>
              <a:t>Per </a:t>
            </a:r>
            <a:r>
              <a:rPr lang="en-GB" i="1" dirty="0" err="1">
                <a:solidFill>
                  <a:schemeClr val="tx1"/>
                </a:solidFill>
              </a:rPr>
              <a:t>què</a:t>
            </a:r>
            <a:r>
              <a:rPr lang="en-GB" i="1" dirty="0">
                <a:solidFill>
                  <a:schemeClr val="tx1"/>
                </a:solidFill>
              </a:rPr>
              <a:t> </a:t>
            </a:r>
            <a:r>
              <a:rPr lang="en-GB" i="1" dirty="0" err="1">
                <a:solidFill>
                  <a:schemeClr val="tx1"/>
                </a:solidFill>
              </a:rPr>
              <a:t>funciona</a:t>
            </a:r>
            <a:r>
              <a:rPr lang="en-GB" i="1" dirty="0">
                <a:solidFill>
                  <a:schemeClr val="tx1"/>
                </a:solidFill>
              </a:rPr>
              <a:t>?...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41387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5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75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33" grpId="0"/>
      <p:bldP spid="35" grpId="0"/>
      <p:bldP spid="36" grpId="0"/>
      <p:bldP spid="38" grpId="0"/>
      <p:bldP spid="38" grpId="1"/>
      <p:bldP spid="39" grpId="0"/>
      <p:bldP spid="39" grpId="1"/>
      <p:bldP spid="40" grpId="0"/>
      <p:bldP spid="40" grpId="1"/>
      <p:bldP spid="46" grpId="0" animBg="1"/>
      <p:bldP spid="46" grpId="1" animBg="1"/>
      <p:bldP spid="50" grpId="0" animBg="1"/>
      <p:bldP spid="50" grpId="1" animBg="1"/>
      <p:bldP spid="53" grpId="0" animBg="1"/>
      <p:bldP spid="53" grpId="1" animBg="1"/>
      <p:bldP spid="16" grpId="0" animBg="1"/>
      <p:bldP spid="16" grpId="1" animBg="1"/>
      <p:bldP spid="56" grpId="0" animBg="1"/>
      <p:bldP spid="56" grpId="1" animBg="1"/>
      <p:bldP spid="17" grpId="0" animBg="1"/>
      <p:bldP spid="17" grpId="1" animBg="1"/>
      <p:bldP spid="62" grpId="0" animBg="1"/>
      <p:bldP spid="6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25</a:t>
            </a:r>
          </a:p>
        </p:txBody>
      </p:sp>
      <p:pic>
        <p:nvPicPr>
          <p:cNvPr id="5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13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14" name="Imagem 15" descr="Uma imagem com edifício&#10;&#10;Descrição gerada automaticamente">
            <a:extLst>
              <a:ext uri="{FF2B5EF4-FFF2-40B4-BE49-F238E27FC236}">
                <a16:creationId xmlns:a16="http://schemas.microsoft.com/office/drawing/2014/main" id="{987B432D-FF51-41D2-95FB-6FB399108B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032" y="936000"/>
            <a:ext cx="5402428" cy="5117340"/>
          </a:xfrm>
          <a:prstGeom prst="rect">
            <a:avLst/>
          </a:prstGeom>
        </p:spPr>
      </p:pic>
      <p:sp>
        <p:nvSpPr>
          <p:cNvPr id="19" name="Bolha de Pensamento: Nuvem 23">
            <a:extLst>
              <a:ext uri="{FF2B5EF4-FFF2-40B4-BE49-F238E27FC236}">
                <a16:creationId xmlns:a16="http://schemas.microsoft.com/office/drawing/2014/main" id="{5D08B2FF-6BDD-462A-ABB7-EC0F03041FAA}"/>
              </a:ext>
            </a:extLst>
          </p:cNvPr>
          <p:cNvSpPr/>
          <p:nvPr/>
        </p:nvSpPr>
        <p:spPr>
          <a:xfrm>
            <a:off x="8355727" y="336331"/>
            <a:ext cx="3125073" cy="1679281"/>
          </a:xfrm>
          <a:prstGeom prst="cloudCallout">
            <a:avLst>
              <a:gd name="adj1" fmla="val 39312"/>
              <a:gd name="adj2" fmla="val 46314"/>
            </a:avLst>
          </a:prstGeom>
          <a:solidFill>
            <a:srgbClr val="F6F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err="1">
                <a:solidFill>
                  <a:srgbClr val="0C2B8E"/>
                </a:solidFill>
              </a:rPr>
              <a:t>Agafeu</a:t>
            </a:r>
            <a:r>
              <a:rPr lang="en-GB" sz="2000" b="1" dirty="0">
                <a:solidFill>
                  <a:srgbClr val="0C2B8E"/>
                </a:solidFill>
              </a:rPr>
              <a:t> un </a:t>
            </a:r>
            <a:r>
              <a:rPr lang="en-GB" sz="2000" b="1" dirty="0" err="1">
                <a:solidFill>
                  <a:srgbClr val="0C2B8E"/>
                </a:solidFill>
              </a:rPr>
              <a:t>bolígraf</a:t>
            </a:r>
            <a:r>
              <a:rPr lang="en-GB" sz="2000" b="1" dirty="0">
                <a:solidFill>
                  <a:srgbClr val="0C2B8E"/>
                </a:solidFill>
              </a:rPr>
              <a:t> </a:t>
            </a:r>
            <a:r>
              <a:rPr lang="en-GB" sz="2000" b="1" dirty="0" err="1">
                <a:solidFill>
                  <a:srgbClr val="0C2B8E"/>
                </a:solidFill>
              </a:rPr>
              <a:t>i</a:t>
            </a:r>
            <a:r>
              <a:rPr lang="en-GB" sz="2000" b="1" dirty="0">
                <a:solidFill>
                  <a:srgbClr val="0C2B8E"/>
                </a:solidFill>
              </a:rPr>
              <a:t> un paper </a:t>
            </a:r>
            <a:r>
              <a:rPr lang="en-GB" sz="2000" b="1" dirty="0" err="1">
                <a:solidFill>
                  <a:srgbClr val="0C2B8E"/>
                </a:solidFill>
              </a:rPr>
              <a:t>i</a:t>
            </a:r>
            <a:r>
              <a:rPr lang="en-GB" sz="2000" b="1" dirty="0">
                <a:solidFill>
                  <a:srgbClr val="0C2B8E"/>
                </a:solidFill>
              </a:rPr>
              <a:t>… INTENTEU-HO!...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5B0B35FE-03FF-4243-A9FA-B0CC6A2D31F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876" y="1749795"/>
            <a:ext cx="1354455" cy="4572000"/>
          </a:xfrm>
          <a:prstGeom prst="rect">
            <a:avLst/>
          </a:prstGeom>
        </p:spPr>
      </p:pic>
      <p:sp>
        <p:nvSpPr>
          <p:cNvPr id="27" name="Retângulo: Cantos Arredondados 26">
            <a:hlinkClick r:id="rId9" action="ppaction://hlinksldjump"/>
            <a:extLst>
              <a:ext uri="{FF2B5EF4-FFF2-40B4-BE49-F238E27FC236}">
                <a16:creationId xmlns:a16="http://schemas.microsoft.com/office/drawing/2014/main" id="{BF175896-34A6-47F9-9021-4F1E7106B047}"/>
              </a:ext>
            </a:extLst>
          </p:cNvPr>
          <p:cNvSpPr/>
          <p:nvPr/>
        </p:nvSpPr>
        <p:spPr>
          <a:xfrm>
            <a:off x="35999" y="5040000"/>
            <a:ext cx="1792799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Posa’t a prova!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8" name="Retângulo: Cantos Arredondados 27">
            <a:hlinkClick r:id="rId10" action="ppaction://hlinksldjump"/>
            <a:extLst>
              <a:ext uri="{FF2B5EF4-FFF2-40B4-BE49-F238E27FC236}">
                <a16:creationId xmlns:a16="http://schemas.microsoft.com/office/drawing/2014/main" id="{C8756AF1-6AFB-4D85-9268-1C6A66EDB861}"/>
              </a:ext>
            </a:extLst>
          </p:cNvPr>
          <p:cNvSpPr/>
          <p:nvPr/>
        </p:nvSpPr>
        <p:spPr>
          <a:xfrm>
            <a:off x="35999" y="990000"/>
            <a:ext cx="1784065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Regla</a:t>
            </a:r>
            <a:r>
              <a:rPr lang="en-GB" b="1" dirty="0">
                <a:solidFill>
                  <a:schemeClr val="tx1"/>
                </a:solidFill>
              </a:rPr>
              <a:t> de Cramer </a:t>
            </a:r>
            <a:r>
              <a:rPr lang="en-GB" b="1" dirty="0" err="1">
                <a:solidFill>
                  <a:schemeClr val="tx1"/>
                </a:solidFill>
              </a:rPr>
              <a:t>i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Sistemes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Lineals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9" name="Retângulo: Cantos Arredondados 28">
            <a:hlinkClick r:id="rId11" action="ppaction://hlinksldjump"/>
            <a:extLst>
              <a:ext uri="{FF2B5EF4-FFF2-40B4-BE49-F238E27FC236}">
                <a16:creationId xmlns:a16="http://schemas.microsoft.com/office/drawing/2014/main" id="{643E022D-A825-46A0-B9D5-BC22670184DA}"/>
              </a:ext>
            </a:extLst>
          </p:cNvPr>
          <p:cNvSpPr/>
          <p:nvPr/>
        </p:nvSpPr>
        <p:spPr>
          <a:xfrm>
            <a:off x="36000" y="2340000"/>
            <a:ext cx="1784064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Exemples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0" name="Retângulo: Cantos Arredondados 29">
            <a:hlinkClick r:id="rId12" action="ppaction://hlinksldjump"/>
            <a:extLst>
              <a:ext uri="{FF2B5EF4-FFF2-40B4-BE49-F238E27FC236}">
                <a16:creationId xmlns:a16="http://schemas.microsoft.com/office/drawing/2014/main" id="{CF5D8E79-59C3-421A-8925-1825D4F73666}"/>
              </a:ext>
            </a:extLst>
          </p:cNvPr>
          <p:cNvSpPr/>
          <p:nvPr/>
        </p:nvSpPr>
        <p:spPr>
          <a:xfrm>
            <a:off x="36000" y="3690000"/>
            <a:ext cx="18432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Generalitzant</a:t>
            </a:r>
            <a:endParaRPr lang="en-GB" b="1" dirty="0">
              <a:solidFill>
                <a:schemeClr val="tx1"/>
              </a:solidFill>
            </a:endParaRPr>
          </a:p>
          <a:p>
            <a:pPr algn="ctr"/>
            <a:r>
              <a:rPr lang="en-GB" i="1" dirty="0">
                <a:solidFill>
                  <a:schemeClr val="tx1"/>
                </a:solidFill>
              </a:rPr>
              <a:t>Per </a:t>
            </a:r>
            <a:r>
              <a:rPr lang="en-GB" i="1" dirty="0" err="1">
                <a:solidFill>
                  <a:schemeClr val="tx1"/>
                </a:solidFill>
              </a:rPr>
              <a:t>què</a:t>
            </a:r>
            <a:r>
              <a:rPr lang="en-GB" i="1" dirty="0">
                <a:solidFill>
                  <a:schemeClr val="tx1"/>
                </a:solidFill>
              </a:rPr>
              <a:t> </a:t>
            </a:r>
            <a:r>
              <a:rPr lang="en-GB" i="1" dirty="0" err="1">
                <a:solidFill>
                  <a:schemeClr val="tx1"/>
                </a:solidFill>
              </a:rPr>
              <a:t>funciona</a:t>
            </a:r>
            <a:r>
              <a:rPr lang="en-GB" i="1" dirty="0">
                <a:solidFill>
                  <a:schemeClr val="tx1"/>
                </a:solidFill>
              </a:rPr>
              <a:t>?...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1681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25</a:t>
            </a:r>
          </a:p>
        </p:txBody>
      </p:sp>
      <p:pic>
        <p:nvPicPr>
          <p:cNvPr id="5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13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7" name="Retângulo: Cantos Arredondados 26">
            <a:hlinkClick r:id="rId6" action="ppaction://hlinksldjump"/>
            <a:extLst>
              <a:ext uri="{FF2B5EF4-FFF2-40B4-BE49-F238E27FC236}">
                <a16:creationId xmlns:a16="http://schemas.microsoft.com/office/drawing/2014/main" id="{BF175896-34A6-47F9-9021-4F1E7106B047}"/>
              </a:ext>
            </a:extLst>
          </p:cNvPr>
          <p:cNvSpPr/>
          <p:nvPr/>
        </p:nvSpPr>
        <p:spPr>
          <a:xfrm>
            <a:off x="35999" y="5040000"/>
            <a:ext cx="1792799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Posa’t a prova!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8" name="Retângulo: Cantos Arredondados 27">
            <a:hlinkClick r:id="rId7" action="ppaction://hlinksldjump"/>
            <a:extLst>
              <a:ext uri="{FF2B5EF4-FFF2-40B4-BE49-F238E27FC236}">
                <a16:creationId xmlns:a16="http://schemas.microsoft.com/office/drawing/2014/main" id="{C8756AF1-6AFB-4D85-9268-1C6A66EDB861}"/>
              </a:ext>
            </a:extLst>
          </p:cNvPr>
          <p:cNvSpPr/>
          <p:nvPr/>
        </p:nvSpPr>
        <p:spPr>
          <a:xfrm>
            <a:off x="35999" y="990000"/>
            <a:ext cx="1784065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Regla</a:t>
            </a:r>
            <a:r>
              <a:rPr lang="en-GB" b="1" dirty="0">
                <a:solidFill>
                  <a:schemeClr val="tx1"/>
                </a:solidFill>
              </a:rPr>
              <a:t> de Cramer </a:t>
            </a:r>
            <a:r>
              <a:rPr lang="en-GB" b="1" dirty="0" err="1">
                <a:solidFill>
                  <a:schemeClr val="tx1"/>
                </a:solidFill>
              </a:rPr>
              <a:t>i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Sistemes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Lineals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9" name="Retângulo: Cantos Arredondados 28">
            <a:hlinkClick r:id="rId8" action="ppaction://hlinksldjump"/>
            <a:extLst>
              <a:ext uri="{FF2B5EF4-FFF2-40B4-BE49-F238E27FC236}">
                <a16:creationId xmlns:a16="http://schemas.microsoft.com/office/drawing/2014/main" id="{643E022D-A825-46A0-B9D5-BC22670184DA}"/>
              </a:ext>
            </a:extLst>
          </p:cNvPr>
          <p:cNvSpPr/>
          <p:nvPr/>
        </p:nvSpPr>
        <p:spPr>
          <a:xfrm>
            <a:off x="36000" y="2340000"/>
            <a:ext cx="1784064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Exemples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0" name="Retângulo: Cantos Arredondados 29">
            <a:hlinkClick r:id="rId9" action="ppaction://hlinksldjump"/>
            <a:extLst>
              <a:ext uri="{FF2B5EF4-FFF2-40B4-BE49-F238E27FC236}">
                <a16:creationId xmlns:a16="http://schemas.microsoft.com/office/drawing/2014/main" id="{CF5D8E79-59C3-421A-8925-1825D4F73666}"/>
              </a:ext>
            </a:extLst>
          </p:cNvPr>
          <p:cNvSpPr/>
          <p:nvPr/>
        </p:nvSpPr>
        <p:spPr>
          <a:xfrm>
            <a:off x="36000" y="3690000"/>
            <a:ext cx="18432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Generalitzant</a:t>
            </a:r>
            <a:endParaRPr lang="en-GB" b="1" dirty="0">
              <a:solidFill>
                <a:schemeClr val="tx1"/>
              </a:solidFill>
            </a:endParaRPr>
          </a:p>
          <a:p>
            <a:pPr algn="ctr"/>
            <a:r>
              <a:rPr lang="en-GB" i="1" dirty="0">
                <a:solidFill>
                  <a:schemeClr val="tx1"/>
                </a:solidFill>
              </a:rPr>
              <a:t>Per </a:t>
            </a:r>
            <a:r>
              <a:rPr lang="en-GB" i="1" dirty="0" err="1">
                <a:solidFill>
                  <a:schemeClr val="tx1"/>
                </a:solidFill>
              </a:rPr>
              <a:t>què</a:t>
            </a:r>
            <a:r>
              <a:rPr lang="en-GB" i="1" dirty="0">
                <a:solidFill>
                  <a:schemeClr val="tx1"/>
                </a:solidFill>
              </a:rPr>
              <a:t> </a:t>
            </a:r>
            <a:r>
              <a:rPr lang="en-GB" i="1" dirty="0" err="1">
                <a:solidFill>
                  <a:schemeClr val="tx1"/>
                </a:solidFill>
              </a:rPr>
              <a:t>funciona</a:t>
            </a:r>
            <a:r>
              <a:rPr lang="en-GB" i="1" dirty="0">
                <a:solidFill>
                  <a:schemeClr val="tx1"/>
                </a:solidFill>
              </a:rPr>
              <a:t>?...</a:t>
            </a:r>
          </a:p>
        </p:txBody>
      </p:sp>
      <p:sp>
        <p:nvSpPr>
          <p:cNvPr id="7" name="ISPRING_QUIZ_SHAPE0">
            <a:extLst>
              <a:ext uri="{FF2B5EF4-FFF2-40B4-BE49-F238E27FC236}">
                <a16:creationId xmlns:a16="http://schemas.microsoft.com/office/drawing/2014/main" id="{E970A0FB-291A-4966-BD74-B9C009C6F63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" name="ISPRING_QUIZ_SHAPE1">
            <a:extLst>
              <a:ext uri="{FF2B5EF4-FFF2-40B4-BE49-F238E27FC236}">
                <a16:creationId xmlns:a16="http://schemas.microsoft.com/office/drawing/2014/main" id="{48492EA8-7A61-47EA-84AA-F6EFB5369E09}"/>
              </a:ext>
            </a:extLst>
          </p:cNvPr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7570" y="1851660"/>
            <a:ext cx="78994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15" name="ISPRING_QUIZ_SHAPE2">
            <a:extLst>
              <a:ext uri="{FF2B5EF4-FFF2-40B4-BE49-F238E27FC236}">
                <a16:creationId xmlns:a16="http://schemas.microsoft.com/office/drawing/2014/main" id="{707DD3DC-35C4-4A1A-A16B-74EC929F85D1}"/>
              </a:ext>
            </a:extLst>
          </p:cNvPr>
          <p:cNvSpPr txBox="1"/>
          <p:nvPr/>
        </p:nvSpPr>
        <p:spPr>
          <a:xfrm>
            <a:off x="731520" y="411480"/>
            <a:ext cx="1072896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s-ES" sz="30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Quiz</a:t>
            </a:r>
          </a:p>
        </p:txBody>
      </p:sp>
      <p:pic>
        <p:nvPicPr>
          <p:cNvPr id="17" name="ISPRING_QUIZ_SHAPE3">
            <a:extLst>
              <a:ext uri="{FF2B5EF4-FFF2-40B4-BE49-F238E27FC236}">
                <a16:creationId xmlns:a16="http://schemas.microsoft.com/office/drawing/2014/main" id="{C5C7CFE7-3B97-4334-BA75-53BEC4EE8457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7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18" name="ISPRING_QUIZ_SHAPE4">
            <a:extLst>
              <a:ext uri="{FF2B5EF4-FFF2-40B4-BE49-F238E27FC236}">
                <a16:creationId xmlns:a16="http://schemas.microsoft.com/office/drawing/2014/main" id="{5465EF5A-FE92-4663-A84B-42C69B54D180}"/>
              </a:ext>
            </a:extLst>
          </p:cNvPr>
          <p:cNvSpPr txBox="1"/>
          <p:nvPr/>
        </p:nvSpPr>
        <p:spPr>
          <a:xfrm>
            <a:off x="731520" y="1097280"/>
            <a:ext cx="1072896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Click the </a:t>
            </a:r>
            <a:r>
              <a:rPr lang="en-US" sz="2200" b="1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Quiz</a:t>
            </a:r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button to edit this object</a:t>
            </a:r>
            <a:endParaRPr lang="es-ES" sz="2200">
              <a:solidFill>
                <a:srgbClr val="343944"/>
              </a:solidFill>
              <a:effectLst/>
              <a:latin typeface="Segoe UI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79385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25</a:t>
            </a:r>
          </a:p>
        </p:txBody>
      </p:sp>
      <p:pic>
        <p:nvPicPr>
          <p:cNvPr id="5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10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11" name="Imagem 18">
            <a:extLst>
              <a:ext uri="{FF2B5EF4-FFF2-40B4-BE49-F238E27FC236}">
                <a16:creationId xmlns:a16="http://schemas.microsoft.com/office/drawing/2014/main" id="{D7D4C189-D4AD-4072-A44D-852924A69E1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4027" y="1706736"/>
            <a:ext cx="3658410" cy="3472017"/>
          </a:xfrm>
          <a:prstGeom prst="ellipse">
            <a:avLst/>
          </a:prstGeom>
        </p:spPr>
      </p:pic>
      <p:sp>
        <p:nvSpPr>
          <p:cNvPr id="12" name="CaixaDeTexto 19">
            <a:extLst>
              <a:ext uri="{FF2B5EF4-FFF2-40B4-BE49-F238E27FC236}">
                <a16:creationId xmlns:a16="http://schemas.microsoft.com/office/drawing/2014/main" id="{C22A69B5-E165-4874-A7D7-F428BD26C31C}"/>
              </a:ext>
            </a:extLst>
          </p:cNvPr>
          <p:cNvSpPr txBox="1"/>
          <p:nvPr/>
        </p:nvSpPr>
        <p:spPr>
          <a:xfrm>
            <a:off x="5760743" y="5206344"/>
            <a:ext cx="2470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By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/>
              <a:t> TEAM</a:t>
            </a:r>
          </a:p>
        </p:txBody>
      </p:sp>
      <p:pic>
        <p:nvPicPr>
          <p:cNvPr id="13" name="Imagem 20">
            <a:extLst>
              <a:ext uri="{FF2B5EF4-FFF2-40B4-BE49-F238E27FC236}">
                <a16:creationId xmlns:a16="http://schemas.microsoft.com/office/drawing/2014/main" id="{03C33967-3BCB-4A3B-AB85-4AE594A3466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21580" y="1674932"/>
            <a:ext cx="3749065" cy="3518238"/>
          </a:xfrm>
          <a:prstGeom prst="rect">
            <a:avLst/>
          </a:prstGeom>
        </p:spPr>
      </p:pic>
      <p:sp>
        <p:nvSpPr>
          <p:cNvPr id="14" name="CaixaDeTexto 21">
            <a:extLst>
              <a:ext uri="{FF2B5EF4-FFF2-40B4-BE49-F238E27FC236}">
                <a16:creationId xmlns:a16="http://schemas.microsoft.com/office/drawing/2014/main" id="{CE56DD0D-E871-463E-99CA-7B57B9FCDAFE}"/>
              </a:ext>
            </a:extLst>
          </p:cNvPr>
          <p:cNvSpPr txBox="1"/>
          <p:nvPr/>
        </p:nvSpPr>
        <p:spPr>
          <a:xfrm>
            <a:off x="3984165" y="458701"/>
            <a:ext cx="59422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err="1"/>
              <a:t>Esperem</a:t>
            </a:r>
            <a:r>
              <a:rPr lang="en-GB" sz="3600" dirty="0"/>
              <a:t> que us </a:t>
            </a:r>
            <a:r>
              <a:rPr lang="en-GB" sz="3600" dirty="0" err="1"/>
              <a:t>hagi</a:t>
            </a:r>
            <a:r>
              <a:rPr lang="en-GB" sz="3600" dirty="0"/>
              <a:t> </a:t>
            </a:r>
            <a:r>
              <a:rPr lang="en-GB" sz="3600" dirty="0" err="1"/>
              <a:t>estat</a:t>
            </a:r>
            <a:r>
              <a:rPr lang="en-GB" sz="3600" dirty="0"/>
              <a:t> </a:t>
            </a:r>
            <a:r>
              <a:rPr lang="en-GB" sz="3600" dirty="0" err="1"/>
              <a:t>útil</a:t>
            </a:r>
            <a:r>
              <a:rPr lang="en-GB" sz="3600" dirty="0"/>
              <a:t>!</a:t>
            </a:r>
          </a:p>
          <a:p>
            <a:endParaRPr lang="en-GB" sz="3600" dirty="0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7EB9C809-D1DD-4310-9089-0F818EAB61A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000" y="1160192"/>
            <a:ext cx="1320165" cy="4572000"/>
          </a:xfrm>
          <a:prstGeom prst="rect">
            <a:avLst/>
          </a:prstGeom>
        </p:spPr>
      </p:pic>
      <p:sp>
        <p:nvSpPr>
          <p:cNvPr id="17" name="Retângulo: Cantos Arredondados 16">
            <a:hlinkClick r:id="rId10" action="ppaction://hlinksldjump"/>
            <a:extLst>
              <a:ext uri="{FF2B5EF4-FFF2-40B4-BE49-F238E27FC236}">
                <a16:creationId xmlns:a16="http://schemas.microsoft.com/office/drawing/2014/main" id="{0B7897F5-EE27-47A8-8964-C5B4C8984676}"/>
              </a:ext>
            </a:extLst>
          </p:cNvPr>
          <p:cNvSpPr/>
          <p:nvPr/>
        </p:nvSpPr>
        <p:spPr>
          <a:xfrm>
            <a:off x="35999" y="5040000"/>
            <a:ext cx="1801537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Posa’t a prova!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8" name="Retângulo: Cantos Arredondados 17">
            <a:hlinkClick r:id="rId11" action="ppaction://hlinksldjump"/>
            <a:extLst>
              <a:ext uri="{FF2B5EF4-FFF2-40B4-BE49-F238E27FC236}">
                <a16:creationId xmlns:a16="http://schemas.microsoft.com/office/drawing/2014/main" id="{94CBDCB9-A9B2-42D2-AF53-2FFB63C1D33D}"/>
              </a:ext>
            </a:extLst>
          </p:cNvPr>
          <p:cNvSpPr/>
          <p:nvPr/>
        </p:nvSpPr>
        <p:spPr>
          <a:xfrm>
            <a:off x="36000" y="990000"/>
            <a:ext cx="1764592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Regla</a:t>
            </a:r>
            <a:r>
              <a:rPr lang="en-GB" b="1" dirty="0">
                <a:solidFill>
                  <a:schemeClr val="tx1"/>
                </a:solidFill>
              </a:rPr>
              <a:t> de Cramer </a:t>
            </a:r>
            <a:r>
              <a:rPr lang="en-GB" b="1" dirty="0" err="1">
                <a:solidFill>
                  <a:schemeClr val="tx1"/>
                </a:solidFill>
              </a:rPr>
              <a:t>i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Sistemes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Lineals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3" name="Retângulo: Cantos Arredondados 22">
            <a:hlinkClick r:id="rId12" action="ppaction://hlinksldjump"/>
            <a:extLst>
              <a:ext uri="{FF2B5EF4-FFF2-40B4-BE49-F238E27FC236}">
                <a16:creationId xmlns:a16="http://schemas.microsoft.com/office/drawing/2014/main" id="{FD7C6A09-774C-4AEA-8A12-8F722158607F}"/>
              </a:ext>
            </a:extLst>
          </p:cNvPr>
          <p:cNvSpPr/>
          <p:nvPr/>
        </p:nvSpPr>
        <p:spPr>
          <a:xfrm>
            <a:off x="35999" y="2340000"/>
            <a:ext cx="1784065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Exemples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4" name="Retângulo: Cantos Arredondados 23">
            <a:hlinkClick r:id="rId13" action="ppaction://hlinksldjump"/>
            <a:extLst>
              <a:ext uri="{FF2B5EF4-FFF2-40B4-BE49-F238E27FC236}">
                <a16:creationId xmlns:a16="http://schemas.microsoft.com/office/drawing/2014/main" id="{0C12FC31-34EB-4043-851B-2EF4AC3FBEEC}"/>
              </a:ext>
            </a:extLst>
          </p:cNvPr>
          <p:cNvSpPr/>
          <p:nvPr/>
        </p:nvSpPr>
        <p:spPr>
          <a:xfrm>
            <a:off x="36000" y="3690000"/>
            <a:ext cx="181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Generalitzant</a:t>
            </a:r>
            <a:endParaRPr lang="en-GB" b="1" dirty="0">
              <a:solidFill>
                <a:schemeClr val="tx1"/>
              </a:solidFill>
            </a:endParaRPr>
          </a:p>
          <a:p>
            <a:pPr algn="ctr"/>
            <a:r>
              <a:rPr lang="en-GB" i="1" dirty="0">
                <a:solidFill>
                  <a:schemeClr val="tx1"/>
                </a:solidFill>
              </a:rPr>
              <a:t>Per </a:t>
            </a:r>
            <a:r>
              <a:rPr lang="en-GB" i="1" dirty="0" err="1">
                <a:solidFill>
                  <a:schemeClr val="tx1"/>
                </a:solidFill>
              </a:rPr>
              <a:t>què</a:t>
            </a:r>
            <a:r>
              <a:rPr lang="en-GB" i="1" dirty="0">
                <a:solidFill>
                  <a:schemeClr val="tx1"/>
                </a:solidFill>
              </a:rPr>
              <a:t> </a:t>
            </a:r>
            <a:r>
              <a:rPr lang="en-GB" i="1" dirty="0" err="1">
                <a:solidFill>
                  <a:schemeClr val="tx1"/>
                </a:solidFill>
              </a:rPr>
              <a:t>funciona</a:t>
            </a:r>
            <a:r>
              <a:rPr lang="en-GB" i="1" dirty="0">
                <a:solidFill>
                  <a:schemeClr val="tx1"/>
                </a:solidFill>
              </a:rPr>
              <a:t>?...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981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25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696101" y="7199697"/>
            <a:ext cx="2743200" cy="529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22" name="Imagem 6">
            <a:extLst>
              <a:ext uri="{FF2B5EF4-FFF2-40B4-BE49-F238E27FC236}">
                <a16:creationId xmlns:a16="http://schemas.microsoft.com/office/drawing/2014/main" id="{6D83EBDE-8646-48B7-93C2-533126AFCFE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3" name="Rectángulo redondeado 11">
            <a:extLst>
              <a:ext uri="{FF2B5EF4-FFF2-40B4-BE49-F238E27FC236}">
                <a16:creationId xmlns:a16="http://schemas.microsoft.com/office/drawing/2014/main" id="{89DD9C32-F765-4A7F-A55A-86FC3CD3952F}"/>
              </a:ext>
            </a:extLst>
          </p:cNvPr>
          <p:cNvSpPr/>
          <p:nvPr/>
        </p:nvSpPr>
        <p:spPr>
          <a:xfrm>
            <a:off x="1887454" y="345362"/>
            <a:ext cx="9914021" cy="6096000"/>
          </a:xfrm>
          <a:prstGeom prst="roundRect">
            <a:avLst>
              <a:gd name="adj" fmla="val 4434"/>
            </a:avLst>
          </a:prstGeom>
          <a:ln>
            <a:solidFill>
              <a:srgbClr val="F25E4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s-ES" sz="2400" b="1" u="sng" dirty="0">
              <a:solidFill>
                <a:srgbClr val="FF2929"/>
              </a:solidFill>
            </a:endParaRP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29124008-7F01-40B1-BB16-EA160BE3DF20}"/>
              </a:ext>
            </a:extLst>
          </p:cNvPr>
          <p:cNvSpPr/>
          <p:nvPr/>
        </p:nvSpPr>
        <p:spPr>
          <a:xfrm>
            <a:off x="1899458" y="640130"/>
            <a:ext cx="24342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25E4F"/>
                </a:solidFill>
              </a:rPr>
              <a:t>Regla</a:t>
            </a:r>
            <a:r>
              <a:rPr lang="en-US" sz="2400" b="1" dirty="0">
                <a:solidFill>
                  <a:srgbClr val="F25E4F"/>
                </a:solidFill>
              </a:rPr>
              <a:t> de Cramer  </a:t>
            </a:r>
            <a:endParaRPr lang="en-US" sz="2400" dirty="0"/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2EEA7ECC-B782-496C-A337-174E38ED2CD9}"/>
              </a:ext>
            </a:extLst>
          </p:cNvPr>
          <p:cNvSpPr/>
          <p:nvPr/>
        </p:nvSpPr>
        <p:spPr>
          <a:xfrm>
            <a:off x="2362356" y="1335326"/>
            <a:ext cx="45320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 err="1"/>
              <a:t>Donat</a:t>
            </a:r>
            <a:r>
              <a:rPr lang="en-GB" sz="2400" dirty="0"/>
              <a:t> un Sistema Lineal 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quadrat</a:t>
            </a:r>
            <a:r>
              <a:rPr lang="en-GB" sz="2400" dirty="0"/>
              <a:t>:</a:t>
            </a:r>
          </a:p>
        </p:txBody>
      </p:sp>
      <p:graphicFrame>
        <p:nvGraphicFramePr>
          <p:cNvPr id="48" name="Objeto 47">
            <a:extLst>
              <a:ext uri="{FF2B5EF4-FFF2-40B4-BE49-F238E27FC236}">
                <a16:creationId xmlns:a16="http://schemas.microsoft.com/office/drawing/2014/main" id="{E2EE5FC2-2FBE-4CAF-A140-00E0D5BF73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6392204"/>
              </p:ext>
            </p:extLst>
          </p:nvPr>
        </p:nvGraphicFramePr>
        <p:xfrm>
          <a:off x="6925167" y="685442"/>
          <a:ext cx="4352925" cy="189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7" name="Equation" r:id="rId7" imgW="3124080" imgH="1358640" progId="Equation.DSMT4">
                  <p:embed/>
                </p:oleObj>
              </mc:Choice>
              <mc:Fallback>
                <p:oleObj name="Equation" r:id="rId7" imgW="3124080" imgH="1358640" progId="Equation.DSMT4">
                  <p:embed/>
                  <p:pic>
                    <p:nvPicPr>
                      <p:cNvPr id="48" name="Objeto 47">
                        <a:extLst>
                          <a:ext uri="{FF2B5EF4-FFF2-40B4-BE49-F238E27FC236}">
                            <a16:creationId xmlns:a16="http://schemas.microsoft.com/office/drawing/2014/main" id="{E2EE5FC2-2FBE-4CAF-A140-00E0D5BF73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925167" y="685442"/>
                        <a:ext cx="4352925" cy="1892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tângulo 33">
            <a:extLst>
              <a:ext uri="{FF2B5EF4-FFF2-40B4-BE49-F238E27FC236}">
                <a16:creationId xmlns:a16="http://schemas.microsoft.com/office/drawing/2014/main" id="{198FD72D-FE0B-4D04-A5EA-AC75273126CD}"/>
              </a:ext>
            </a:extLst>
          </p:cNvPr>
          <p:cNvSpPr/>
          <p:nvPr/>
        </p:nvSpPr>
        <p:spPr>
          <a:xfrm>
            <a:off x="3973566" y="663664"/>
            <a:ext cx="2951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– </a:t>
            </a:r>
            <a:r>
              <a:rPr lang="en-US" sz="2400" b="1" dirty="0"/>
              <a:t>Com </a:t>
            </a:r>
            <a:r>
              <a:rPr lang="en-US" sz="2400" b="1" dirty="0" err="1"/>
              <a:t>funciona</a:t>
            </a:r>
            <a:r>
              <a:rPr lang="en-US" sz="2400" b="1" dirty="0"/>
              <a:t>? 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7075F7A3-1577-4380-8E9B-B20E1E7E3588}"/>
              </a:ext>
            </a:extLst>
          </p:cNvPr>
          <p:cNvSpPr/>
          <p:nvPr/>
        </p:nvSpPr>
        <p:spPr>
          <a:xfrm>
            <a:off x="2141415" y="2671469"/>
            <a:ext cx="95271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-357188"/>
            <a:r>
              <a:rPr lang="en-US" sz="2400" b="1" dirty="0">
                <a:solidFill>
                  <a:srgbClr val="F25E4F"/>
                </a:solidFill>
              </a:rPr>
              <a:t>(1) </a:t>
            </a:r>
            <a:r>
              <a:rPr lang="en-US" sz="2400" b="1" dirty="0" err="1">
                <a:solidFill>
                  <a:srgbClr val="F25E4F"/>
                </a:solidFill>
              </a:rPr>
              <a:t>Càlcul</a:t>
            </a:r>
            <a:r>
              <a:rPr lang="en-US" sz="2400" b="1" dirty="0">
                <a:solidFill>
                  <a:srgbClr val="F25E4F"/>
                </a:solidFill>
              </a:rPr>
              <a:t> del determinant </a:t>
            </a:r>
            <a:r>
              <a:rPr lang="en-US" sz="2400" dirty="0"/>
              <a:t>de la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Matriu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Coeficients</a:t>
            </a:r>
            <a:r>
              <a:rPr lang="en-US" sz="2400" dirty="0"/>
              <a:t> – </a:t>
            </a:r>
            <a:r>
              <a:rPr lang="en-US" sz="2400" dirty="0" err="1"/>
              <a:t>freqüentment</a:t>
            </a:r>
            <a:r>
              <a:rPr lang="en-US" sz="2400" dirty="0"/>
              <a:t> </a:t>
            </a:r>
            <a:r>
              <a:rPr lang="en-US" sz="2400" dirty="0" err="1"/>
              <a:t>representat</a:t>
            </a:r>
            <a:r>
              <a:rPr lang="en-US" sz="2400" dirty="0"/>
              <a:t> per </a:t>
            </a:r>
            <a:r>
              <a:rPr lang="en-US" sz="2400" b="1" dirty="0">
                <a:sym typeface="Symbol" panose="05050102010706020507" pitchFamily="18" charset="2"/>
              </a:rPr>
              <a:t></a:t>
            </a:r>
            <a:r>
              <a:rPr lang="en-US" sz="2400" dirty="0">
                <a:sym typeface="Symbol" panose="05050102010706020507" pitchFamily="18" charset="2"/>
              </a:rPr>
              <a:t> i </a:t>
            </a:r>
            <a:r>
              <a:rPr lang="en-US" sz="2400" dirty="0" err="1">
                <a:sym typeface="Symbol" panose="05050102010706020507" pitchFamily="18" charset="2"/>
              </a:rPr>
              <a:t>anomenat</a:t>
            </a:r>
            <a:r>
              <a:rPr lang="en-US" sz="2400" dirty="0">
                <a:sym typeface="Symbol" panose="05050102010706020507" pitchFamily="18" charset="2"/>
              </a:rPr>
              <a:t>  </a:t>
            </a:r>
            <a:r>
              <a:rPr lang="en-US" sz="2400" b="1" dirty="0">
                <a:sym typeface="Symbol" panose="05050102010706020507" pitchFamily="18" charset="2"/>
              </a:rPr>
              <a:t>Determinant del Sistema</a:t>
            </a:r>
            <a:r>
              <a:rPr lang="en-US" sz="2400" dirty="0">
                <a:sym typeface="Symbol" panose="05050102010706020507" pitchFamily="18" charset="2"/>
              </a:rPr>
              <a:t>:</a:t>
            </a:r>
            <a:r>
              <a:rPr lang="en-US" sz="2400" dirty="0"/>
              <a:t> </a:t>
            </a:r>
          </a:p>
        </p:txBody>
      </p:sp>
      <p:graphicFrame>
        <p:nvGraphicFramePr>
          <p:cNvPr id="36" name="Objeto 35">
            <a:extLst>
              <a:ext uri="{FF2B5EF4-FFF2-40B4-BE49-F238E27FC236}">
                <a16:creationId xmlns:a16="http://schemas.microsoft.com/office/drawing/2014/main" id="{0BD0B180-851D-4438-A4FB-242BB378DB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2424942"/>
              </p:ext>
            </p:extLst>
          </p:nvPr>
        </p:nvGraphicFramePr>
        <p:xfrm>
          <a:off x="6096000" y="3466252"/>
          <a:ext cx="2963863" cy="187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8" name="Equation" r:id="rId9" imgW="2145960" imgH="1358640" progId="Equation.DSMT4">
                  <p:embed/>
                </p:oleObj>
              </mc:Choice>
              <mc:Fallback>
                <p:oleObj name="Equation" r:id="rId9" imgW="2145960" imgH="1358640" progId="Equation.DSMT4">
                  <p:embed/>
                  <p:pic>
                    <p:nvPicPr>
                      <p:cNvPr id="32" name="Objeto 31">
                        <a:extLst>
                          <a:ext uri="{FF2B5EF4-FFF2-40B4-BE49-F238E27FC236}">
                            <a16:creationId xmlns:a16="http://schemas.microsoft.com/office/drawing/2014/main" id="{A8A4CCF6-8C55-4B89-BD46-DEA3691785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096000" y="3466252"/>
                        <a:ext cx="2963863" cy="18780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Retângulo 41">
            <a:extLst>
              <a:ext uri="{FF2B5EF4-FFF2-40B4-BE49-F238E27FC236}">
                <a16:creationId xmlns:a16="http://schemas.microsoft.com/office/drawing/2014/main" id="{634089E5-B495-43E6-89E8-AB7EB14D8EF7}"/>
              </a:ext>
            </a:extLst>
          </p:cNvPr>
          <p:cNvSpPr/>
          <p:nvPr/>
        </p:nvSpPr>
        <p:spPr>
          <a:xfrm>
            <a:off x="1828800" y="5396621"/>
            <a:ext cx="9888364" cy="12496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GB" sz="2000" b="1" dirty="0">
                <a:solidFill>
                  <a:srgbClr val="F25E4F"/>
                </a:solidFill>
              </a:rPr>
              <a:t>OBSERVEU</a:t>
            </a:r>
          </a:p>
        </p:txBody>
      </p:sp>
      <p:sp>
        <p:nvSpPr>
          <p:cNvPr id="43" name="Retângulo 42">
            <a:extLst>
              <a:ext uri="{FF2B5EF4-FFF2-40B4-BE49-F238E27FC236}">
                <a16:creationId xmlns:a16="http://schemas.microsoft.com/office/drawing/2014/main" id="{08874D42-6BC9-4CBF-BA91-5ED65A4CD1CB}"/>
              </a:ext>
            </a:extLst>
          </p:cNvPr>
          <p:cNvSpPr/>
          <p:nvPr/>
        </p:nvSpPr>
        <p:spPr>
          <a:xfrm>
            <a:off x="1816614" y="5797902"/>
            <a:ext cx="101130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-357188"/>
            <a:r>
              <a:rPr lang="en-US" sz="2400" dirty="0"/>
              <a:t>Si el </a:t>
            </a:r>
            <a:r>
              <a:rPr lang="en-US" sz="2400" b="1" dirty="0"/>
              <a:t>Determinant del Sistema</a:t>
            </a:r>
            <a:r>
              <a:rPr lang="en-US" sz="2400" dirty="0"/>
              <a:t> (</a:t>
            </a:r>
            <a:r>
              <a:rPr lang="en-US" sz="2400" b="1" dirty="0">
                <a:sym typeface="Symbol" panose="05050102010706020507" pitchFamily="18" charset="2"/>
              </a:rPr>
              <a:t></a:t>
            </a:r>
            <a:r>
              <a:rPr lang="en-US" sz="2400" dirty="0">
                <a:sym typeface="Symbol" panose="05050102010706020507" pitchFamily="18" charset="2"/>
              </a:rPr>
              <a:t>)</a:t>
            </a:r>
            <a:r>
              <a:rPr lang="en-US" sz="2400" dirty="0"/>
              <a:t> </a:t>
            </a:r>
            <a:r>
              <a:rPr lang="en-US" sz="2400" dirty="0" err="1"/>
              <a:t>és</a:t>
            </a:r>
            <a:r>
              <a:rPr lang="en-US" sz="2400" dirty="0"/>
              <a:t> </a:t>
            </a:r>
            <a:r>
              <a:rPr lang="en-US" sz="2400" b="1" dirty="0" err="1"/>
              <a:t>nul</a:t>
            </a:r>
            <a:r>
              <a:rPr lang="en-US" sz="2400" dirty="0"/>
              <a:t>,</a:t>
            </a:r>
            <a:r>
              <a:rPr lang="en-US" sz="2400" b="1" dirty="0"/>
              <a:t> </a:t>
            </a:r>
            <a:r>
              <a:rPr lang="en-US" sz="2400" dirty="0"/>
              <a:t>la </a:t>
            </a:r>
            <a:r>
              <a:rPr lang="en-US" sz="2400" dirty="0" err="1"/>
              <a:t>Regla</a:t>
            </a:r>
            <a:r>
              <a:rPr lang="en-US" sz="2400" dirty="0"/>
              <a:t> de Cramer </a:t>
            </a:r>
          </a:p>
          <a:p>
            <a:pPr marL="357188" indent="-357188" algn="ctr"/>
            <a:r>
              <a:rPr lang="en-US" sz="2400" dirty="0"/>
              <a:t>                                            no es pot </a:t>
            </a:r>
            <a:r>
              <a:rPr lang="en-US" sz="2400" dirty="0" err="1"/>
              <a:t>aplicar</a:t>
            </a:r>
            <a:r>
              <a:rPr lang="en-US" sz="2400" dirty="0"/>
              <a:t>!</a:t>
            </a:r>
          </a:p>
        </p:txBody>
      </p:sp>
      <p:cxnSp>
        <p:nvCxnSpPr>
          <p:cNvPr id="49" name="Conexão reta 48">
            <a:extLst>
              <a:ext uri="{FF2B5EF4-FFF2-40B4-BE49-F238E27FC236}">
                <a16:creationId xmlns:a16="http://schemas.microsoft.com/office/drawing/2014/main" id="{67A86F72-2A32-43F9-864A-B55CF66083DA}"/>
              </a:ext>
            </a:extLst>
          </p:cNvPr>
          <p:cNvCxnSpPr>
            <a:cxnSpLocks/>
          </p:cNvCxnSpPr>
          <p:nvPr/>
        </p:nvCxnSpPr>
        <p:spPr>
          <a:xfrm>
            <a:off x="6370530" y="3427046"/>
            <a:ext cx="3164239" cy="1954"/>
          </a:xfrm>
          <a:prstGeom prst="line">
            <a:avLst/>
          </a:prstGeom>
          <a:ln w="38100">
            <a:solidFill>
              <a:srgbClr val="F25E4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tângulo: Cantos Arredondados 49">
            <a:hlinkClick r:id="rId11" action="ppaction://hlinksldjump"/>
            <a:extLst>
              <a:ext uri="{FF2B5EF4-FFF2-40B4-BE49-F238E27FC236}">
                <a16:creationId xmlns:a16="http://schemas.microsoft.com/office/drawing/2014/main" id="{07D9FB4B-DAA4-45CB-87C3-6D628C4EBC8F}"/>
              </a:ext>
            </a:extLst>
          </p:cNvPr>
          <p:cNvSpPr/>
          <p:nvPr/>
        </p:nvSpPr>
        <p:spPr>
          <a:xfrm>
            <a:off x="35999" y="5040000"/>
            <a:ext cx="1817999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Posa’t a prova!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51" name="Retângulo: Cantos Arredondados 50">
            <a:hlinkClick r:id="rId12" action="ppaction://hlinksldjump"/>
            <a:extLst>
              <a:ext uri="{FF2B5EF4-FFF2-40B4-BE49-F238E27FC236}">
                <a16:creationId xmlns:a16="http://schemas.microsoft.com/office/drawing/2014/main" id="{3E2BEA59-8AB0-4368-AE4C-ADCDD160B59A}"/>
              </a:ext>
            </a:extLst>
          </p:cNvPr>
          <p:cNvSpPr/>
          <p:nvPr/>
        </p:nvSpPr>
        <p:spPr>
          <a:xfrm>
            <a:off x="35999" y="1059083"/>
            <a:ext cx="1802973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Regla</a:t>
            </a:r>
            <a:r>
              <a:rPr lang="en-GB" b="1" dirty="0">
                <a:solidFill>
                  <a:schemeClr val="tx1"/>
                </a:solidFill>
              </a:rPr>
              <a:t> de Cramer </a:t>
            </a:r>
            <a:r>
              <a:rPr lang="en-GB" b="1" dirty="0" err="1">
                <a:solidFill>
                  <a:schemeClr val="tx1"/>
                </a:solidFill>
              </a:rPr>
              <a:t>i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Sistemes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Lineals</a:t>
            </a:r>
            <a:r>
              <a:rPr lang="en-GB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2" name="Retângulo: Cantos Arredondados 51">
            <a:hlinkClick r:id="rId13" action="ppaction://hlinksldjump"/>
            <a:extLst>
              <a:ext uri="{FF2B5EF4-FFF2-40B4-BE49-F238E27FC236}">
                <a16:creationId xmlns:a16="http://schemas.microsoft.com/office/drawing/2014/main" id="{86C83F13-FE0F-4B57-A359-AF826B883839}"/>
              </a:ext>
            </a:extLst>
          </p:cNvPr>
          <p:cNvSpPr/>
          <p:nvPr/>
        </p:nvSpPr>
        <p:spPr>
          <a:xfrm>
            <a:off x="35999" y="2340000"/>
            <a:ext cx="1833029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Exemples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53" name="Retângulo: Cantos Arredondados 52">
            <a:hlinkClick r:id="rId14" action="ppaction://hlinksldjump"/>
            <a:extLst>
              <a:ext uri="{FF2B5EF4-FFF2-40B4-BE49-F238E27FC236}">
                <a16:creationId xmlns:a16="http://schemas.microsoft.com/office/drawing/2014/main" id="{07CFF2B4-806E-4551-9186-EC2017F8B0D7}"/>
              </a:ext>
            </a:extLst>
          </p:cNvPr>
          <p:cNvSpPr/>
          <p:nvPr/>
        </p:nvSpPr>
        <p:spPr>
          <a:xfrm>
            <a:off x="36000" y="3690000"/>
            <a:ext cx="181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Generalitzant</a:t>
            </a:r>
            <a:endParaRPr lang="en-GB" b="1" dirty="0">
              <a:solidFill>
                <a:schemeClr val="tx1"/>
              </a:solidFill>
            </a:endParaRPr>
          </a:p>
          <a:p>
            <a:pPr algn="ctr"/>
            <a:r>
              <a:rPr lang="en-GB" i="1" dirty="0">
                <a:solidFill>
                  <a:schemeClr val="tx1"/>
                </a:solidFill>
              </a:rPr>
              <a:t>Per </a:t>
            </a:r>
            <a:r>
              <a:rPr lang="en-GB" i="1" dirty="0" err="1">
                <a:solidFill>
                  <a:schemeClr val="tx1"/>
                </a:solidFill>
              </a:rPr>
              <a:t>què</a:t>
            </a:r>
            <a:r>
              <a:rPr lang="en-GB" i="1" dirty="0">
                <a:solidFill>
                  <a:schemeClr val="tx1"/>
                </a:solidFill>
              </a:rPr>
              <a:t> </a:t>
            </a:r>
            <a:r>
              <a:rPr lang="en-GB" i="1" dirty="0" err="1">
                <a:solidFill>
                  <a:schemeClr val="tx1"/>
                </a:solidFill>
              </a:rPr>
              <a:t>funciona</a:t>
            </a:r>
            <a:r>
              <a:rPr lang="en-GB" i="1" dirty="0">
                <a:solidFill>
                  <a:schemeClr val="tx1"/>
                </a:solidFill>
              </a:rPr>
              <a:t>?...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27694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34" grpId="0"/>
      <p:bldP spid="26" grpId="0"/>
      <p:bldP spid="42" grpId="0" animBg="1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25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696101" y="7199697"/>
            <a:ext cx="2743200" cy="529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22" name="Imagem 6">
            <a:extLst>
              <a:ext uri="{FF2B5EF4-FFF2-40B4-BE49-F238E27FC236}">
                <a16:creationId xmlns:a16="http://schemas.microsoft.com/office/drawing/2014/main" id="{6D83EBDE-8646-48B7-93C2-533126AFCFE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3" name="Rectángulo redondeado 11">
            <a:extLst>
              <a:ext uri="{FF2B5EF4-FFF2-40B4-BE49-F238E27FC236}">
                <a16:creationId xmlns:a16="http://schemas.microsoft.com/office/drawing/2014/main" id="{89DD9C32-F765-4A7F-A55A-86FC3CD3952F}"/>
              </a:ext>
            </a:extLst>
          </p:cNvPr>
          <p:cNvSpPr/>
          <p:nvPr/>
        </p:nvSpPr>
        <p:spPr>
          <a:xfrm>
            <a:off x="2049605" y="398810"/>
            <a:ext cx="9914021" cy="6096000"/>
          </a:xfrm>
          <a:prstGeom prst="roundRect">
            <a:avLst>
              <a:gd name="adj" fmla="val 4434"/>
            </a:avLst>
          </a:prstGeom>
          <a:ln>
            <a:solidFill>
              <a:srgbClr val="F25E4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s-ES" sz="2400" b="1" u="sng" dirty="0">
              <a:solidFill>
                <a:srgbClr val="FF2929"/>
              </a:solidFill>
            </a:endParaRP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29124008-7F01-40B1-BB16-EA160BE3DF20}"/>
              </a:ext>
            </a:extLst>
          </p:cNvPr>
          <p:cNvSpPr/>
          <p:nvPr/>
        </p:nvSpPr>
        <p:spPr>
          <a:xfrm>
            <a:off x="2211314" y="663664"/>
            <a:ext cx="24342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25E4F"/>
                </a:solidFill>
              </a:rPr>
              <a:t>Regla</a:t>
            </a:r>
            <a:r>
              <a:rPr lang="en-US" sz="2400" b="1" dirty="0">
                <a:solidFill>
                  <a:srgbClr val="F25E4F"/>
                </a:solidFill>
              </a:rPr>
              <a:t> de Cramer</a:t>
            </a:r>
            <a:endParaRPr lang="en-US" sz="2400" dirty="0"/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198FD72D-FE0B-4D04-A5EA-AC75273126CD}"/>
              </a:ext>
            </a:extLst>
          </p:cNvPr>
          <p:cNvSpPr/>
          <p:nvPr/>
        </p:nvSpPr>
        <p:spPr>
          <a:xfrm>
            <a:off x="4340889" y="663664"/>
            <a:ext cx="29516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– </a:t>
            </a:r>
            <a:r>
              <a:rPr lang="en-US" sz="2400" b="1" dirty="0"/>
              <a:t>Com </a:t>
            </a:r>
            <a:r>
              <a:rPr lang="en-US" sz="2400" b="1" dirty="0" err="1"/>
              <a:t>funciona</a:t>
            </a:r>
            <a:r>
              <a:rPr lang="en-US" sz="2400" b="1" dirty="0"/>
              <a:t>? </a:t>
            </a:r>
          </a:p>
          <a:p>
            <a:pPr algn="just"/>
            <a:endParaRPr lang="en-US" sz="2400" b="1" dirty="0"/>
          </a:p>
        </p:txBody>
      </p:sp>
      <p:sp>
        <p:nvSpPr>
          <p:cNvPr id="42" name="Retângulo 41">
            <a:extLst>
              <a:ext uri="{FF2B5EF4-FFF2-40B4-BE49-F238E27FC236}">
                <a16:creationId xmlns:a16="http://schemas.microsoft.com/office/drawing/2014/main" id="{634089E5-B495-43E6-89E8-AB7EB14D8EF7}"/>
              </a:ext>
            </a:extLst>
          </p:cNvPr>
          <p:cNvSpPr/>
          <p:nvPr/>
        </p:nvSpPr>
        <p:spPr>
          <a:xfrm>
            <a:off x="2129271" y="5129125"/>
            <a:ext cx="9539304" cy="13673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GB" sz="2000" b="1" dirty="0" err="1">
                <a:solidFill>
                  <a:srgbClr val="F25E4F"/>
                </a:solidFill>
              </a:rPr>
              <a:t>Observeu</a:t>
            </a:r>
            <a:endParaRPr lang="en-GB" sz="2000" b="1" dirty="0">
              <a:solidFill>
                <a:srgbClr val="F25E4F"/>
              </a:solidFill>
            </a:endParaRPr>
          </a:p>
        </p:txBody>
      </p:sp>
      <p:sp>
        <p:nvSpPr>
          <p:cNvPr id="43" name="Retângulo 42">
            <a:extLst>
              <a:ext uri="{FF2B5EF4-FFF2-40B4-BE49-F238E27FC236}">
                <a16:creationId xmlns:a16="http://schemas.microsoft.com/office/drawing/2014/main" id="{08874D42-6BC9-4CBF-BA91-5ED65A4CD1CB}"/>
              </a:ext>
            </a:extLst>
          </p:cNvPr>
          <p:cNvSpPr/>
          <p:nvPr/>
        </p:nvSpPr>
        <p:spPr>
          <a:xfrm>
            <a:off x="2211314" y="5466150"/>
            <a:ext cx="94098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-357188"/>
            <a:r>
              <a:rPr lang="en-US" sz="2400" dirty="0"/>
              <a:t>Si el </a:t>
            </a:r>
            <a:r>
              <a:rPr lang="en-US" sz="2400" b="1" dirty="0"/>
              <a:t>Determinant del Sistema</a:t>
            </a:r>
            <a:r>
              <a:rPr lang="en-US" sz="2400" dirty="0"/>
              <a:t> (</a:t>
            </a:r>
            <a:r>
              <a:rPr lang="en-US" sz="2400" b="1" dirty="0">
                <a:sym typeface="Symbol" panose="05050102010706020507" pitchFamily="18" charset="2"/>
              </a:rPr>
              <a:t></a:t>
            </a:r>
            <a:r>
              <a:rPr lang="en-US" sz="2400" dirty="0">
                <a:sym typeface="Symbol" panose="05050102010706020507" pitchFamily="18" charset="2"/>
              </a:rPr>
              <a:t>)</a:t>
            </a:r>
            <a:r>
              <a:rPr lang="en-US" sz="2400" dirty="0"/>
              <a:t> </a:t>
            </a:r>
            <a:r>
              <a:rPr lang="en-US" sz="2400" dirty="0" err="1"/>
              <a:t>és</a:t>
            </a:r>
            <a:r>
              <a:rPr lang="en-US" sz="2400" dirty="0"/>
              <a:t> </a:t>
            </a:r>
            <a:r>
              <a:rPr lang="en-US" sz="2400" b="1" dirty="0" err="1"/>
              <a:t>nul</a:t>
            </a:r>
            <a:r>
              <a:rPr lang="en-US" sz="2400" dirty="0"/>
              <a:t>,</a:t>
            </a:r>
            <a:r>
              <a:rPr lang="en-US" sz="2400" b="1" dirty="0"/>
              <a:t>   </a:t>
            </a:r>
            <a:r>
              <a:rPr lang="en-US" sz="2400" dirty="0"/>
              <a:t>la </a:t>
            </a:r>
            <a:r>
              <a:rPr lang="en-US" sz="2400" dirty="0" err="1"/>
              <a:t>Regla</a:t>
            </a:r>
            <a:r>
              <a:rPr lang="en-US" sz="2400" dirty="0"/>
              <a:t> de Cramer </a:t>
            </a:r>
          </a:p>
          <a:p>
            <a:pPr marL="357188" indent="-357188" algn="ctr"/>
            <a:r>
              <a:rPr lang="en-US" sz="2400" dirty="0"/>
              <a:t>                                                          no es pot </a:t>
            </a:r>
            <a:r>
              <a:rPr lang="en-US" sz="2400" dirty="0" err="1"/>
              <a:t>aplicar</a:t>
            </a:r>
            <a:r>
              <a:rPr lang="en-US" sz="2400" dirty="0"/>
              <a:t>!</a:t>
            </a:r>
          </a:p>
          <a:p>
            <a:pPr marL="357188" indent="-357188" algn="ctr"/>
            <a:endParaRPr lang="en-US" sz="2400" dirty="0"/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187DFB5C-DA7A-48AB-9CC5-CF93CF24C3F7}"/>
              </a:ext>
            </a:extLst>
          </p:cNvPr>
          <p:cNvSpPr/>
          <p:nvPr/>
        </p:nvSpPr>
        <p:spPr>
          <a:xfrm>
            <a:off x="2211315" y="942901"/>
            <a:ext cx="9539304" cy="1712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-357188">
              <a:lnSpc>
                <a:spcPct val="200000"/>
              </a:lnSpc>
            </a:pPr>
            <a:r>
              <a:rPr lang="en-US" sz="2400" b="1" dirty="0">
                <a:solidFill>
                  <a:srgbClr val="F25E4F"/>
                </a:solidFill>
              </a:rPr>
              <a:t>(2) </a:t>
            </a:r>
            <a:r>
              <a:rPr lang="en-US" sz="2400" dirty="0"/>
              <a:t>Si el </a:t>
            </a:r>
            <a:r>
              <a:rPr lang="en-US" sz="2400" b="1" dirty="0"/>
              <a:t>Determinant del Sistema</a:t>
            </a:r>
            <a:r>
              <a:rPr lang="en-US" sz="2400" dirty="0"/>
              <a:t>, </a:t>
            </a:r>
            <a:r>
              <a:rPr lang="en-US" sz="2400" dirty="0">
                <a:sym typeface="Symbol" panose="05050102010706020507" pitchFamily="18" charset="2"/>
              </a:rPr>
              <a:t></a:t>
            </a:r>
            <a:r>
              <a:rPr lang="en-US" sz="2400" dirty="0"/>
              <a:t>,  </a:t>
            </a:r>
            <a:r>
              <a:rPr lang="en-US" sz="2400" b="1" dirty="0"/>
              <a:t>no </a:t>
            </a:r>
            <a:r>
              <a:rPr lang="en-US" sz="2400" dirty="0" err="1"/>
              <a:t>és</a:t>
            </a:r>
            <a:r>
              <a:rPr lang="en-US" sz="2400" b="1" dirty="0"/>
              <a:t> </a:t>
            </a:r>
            <a:r>
              <a:rPr lang="en-US" sz="2400" b="1" dirty="0" err="1"/>
              <a:t>nul</a:t>
            </a:r>
            <a:r>
              <a:rPr lang="en-US" sz="2400" dirty="0"/>
              <a:t>,</a:t>
            </a:r>
            <a:r>
              <a:rPr lang="en-US" sz="2400" b="1" dirty="0"/>
              <a:t> </a:t>
            </a:r>
            <a:r>
              <a:rPr lang="en-US" sz="2400" dirty="0" err="1"/>
              <a:t>cada</a:t>
            </a:r>
            <a:r>
              <a:rPr lang="en-US" sz="2400" dirty="0"/>
              <a:t> </a:t>
            </a:r>
            <a:r>
              <a:rPr lang="en-US" sz="2400" dirty="0" err="1"/>
              <a:t>solució</a:t>
            </a:r>
            <a:r>
              <a:rPr lang="en-US" sz="2400" dirty="0"/>
              <a:t> 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2400" dirty="0"/>
              <a:t>,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donada</a:t>
            </a:r>
            <a:r>
              <a:rPr lang="en-US" sz="2400" dirty="0"/>
              <a:t> </a:t>
            </a:r>
            <a:r>
              <a:rPr lang="en-US" sz="2400" dirty="0" err="1"/>
              <a:t>pel</a:t>
            </a:r>
            <a:r>
              <a:rPr lang="en-US" sz="2400" dirty="0"/>
              <a:t> </a:t>
            </a:r>
            <a:r>
              <a:rPr lang="en-US" sz="2400" dirty="0" err="1"/>
              <a:t>quocient</a:t>
            </a:r>
            <a:r>
              <a:rPr lang="en-US" sz="2400" dirty="0"/>
              <a:t> de dos determinants:</a:t>
            </a:r>
          </a:p>
        </p:txBody>
      </p:sp>
      <p:graphicFrame>
        <p:nvGraphicFramePr>
          <p:cNvPr id="32" name="Objeto 31">
            <a:extLst>
              <a:ext uri="{FF2B5EF4-FFF2-40B4-BE49-F238E27FC236}">
                <a16:creationId xmlns:a16="http://schemas.microsoft.com/office/drawing/2014/main" id="{673E6F94-7FCD-4DB9-9A51-D51E0DA647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9629342"/>
              </p:ext>
            </p:extLst>
          </p:nvPr>
        </p:nvGraphicFramePr>
        <p:xfrm>
          <a:off x="7900690" y="1841870"/>
          <a:ext cx="1382713" cy="1055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9" name="Equation" r:id="rId7" imgW="749160" imgH="571320" progId="Equation.DSMT4">
                  <p:embed/>
                </p:oleObj>
              </mc:Choice>
              <mc:Fallback>
                <p:oleObj name="Equation" r:id="rId7" imgW="749160" imgH="571320" progId="Equation.DSMT4">
                  <p:embed/>
                  <p:pic>
                    <p:nvPicPr>
                      <p:cNvPr id="36" name="Objeto 35">
                        <a:extLst>
                          <a:ext uri="{FF2B5EF4-FFF2-40B4-BE49-F238E27FC236}">
                            <a16:creationId xmlns:a16="http://schemas.microsoft.com/office/drawing/2014/main" id="{0BD0B180-851D-4438-A4FB-242BB378DB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900690" y="1841870"/>
                        <a:ext cx="1382713" cy="10556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Oval 32">
            <a:extLst>
              <a:ext uri="{FF2B5EF4-FFF2-40B4-BE49-F238E27FC236}">
                <a16:creationId xmlns:a16="http://schemas.microsoft.com/office/drawing/2014/main" id="{321995CB-7F42-4B17-BBCB-70F20D5C6DFD}"/>
              </a:ext>
            </a:extLst>
          </p:cNvPr>
          <p:cNvSpPr/>
          <p:nvPr/>
        </p:nvSpPr>
        <p:spPr>
          <a:xfrm>
            <a:off x="8618481" y="2473434"/>
            <a:ext cx="622421" cy="46115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5" name="Conexão reta unidirecional 34">
            <a:extLst>
              <a:ext uri="{FF2B5EF4-FFF2-40B4-BE49-F238E27FC236}">
                <a16:creationId xmlns:a16="http://schemas.microsoft.com/office/drawing/2014/main" id="{64A1E83D-00AB-426A-9E05-EA9F401D01C8}"/>
              </a:ext>
            </a:extLst>
          </p:cNvPr>
          <p:cNvCxnSpPr>
            <a:cxnSpLocks/>
          </p:cNvCxnSpPr>
          <p:nvPr/>
        </p:nvCxnSpPr>
        <p:spPr>
          <a:xfrm flipV="1">
            <a:off x="8929691" y="3082838"/>
            <a:ext cx="0" cy="2383312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tângulo: Cantos Arredondados 37">
            <a:extLst>
              <a:ext uri="{FF2B5EF4-FFF2-40B4-BE49-F238E27FC236}">
                <a16:creationId xmlns:a16="http://schemas.microsoft.com/office/drawing/2014/main" id="{954DA217-F745-4F45-AD2A-D26C20F12F97}"/>
              </a:ext>
            </a:extLst>
          </p:cNvPr>
          <p:cNvSpPr/>
          <p:nvPr/>
        </p:nvSpPr>
        <p:spPr>
          <a:xfrm>
            <a:off x="7466755" y="5512005"/>
            <a:ext cx="2618154" cy="890169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1481C4DB-9F63-4E34-9434-A652915EE084}"/>
              </a:ext>
            </a:extLst>
          </p:cNvPr>
          <p:cNvSpPr/>
          <p:nvPr/>
        </p:nvSpPr>
        <p:spPr>
          <a:xfrm>
            <a:off x="8034232" y="4019115"/>
            <a:ext cx="24342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i="1" dirty="0" err="1">
                <a:solidFill>
                  <a:srgbClr val="C00000"/>
                </a:solidFill>
              </a:rPr>
              <a:t>Divisió</a:t>
            </a:r>
            <a:r>
              <a:rPr lang="en-US" b="1" i="1" dirty="0">
                <a:solidFill>
                  <a:srgbClr val="C00000"/>
                </a:solidFill>
              </a:rPr>
              <a:t> per zero!...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0" name="Retângulo 39">
            <a:extLst>
              <a:ext uri="{FF2B5EF4-FFF2-40B4-BE49-F238E27FC236}">
                <a16:creationId xmlns:a16="http://schemas.microsoft.com/office/drawing/2014/main" id="{B990FCB7-D8E3-44D7-BEA2-B3616E32C9F7}"/>
              </a:ext>
            </a:extLst>
          </p:cNvPr>
          <p:cNvSpPr/>
          <p:nvPr/>
        </p:nvSpPr>
        <p:spPr>
          <a:xfrm>
            <a:off x="9616295" y="2140131"/>
            <a:ext cx="14121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/>
              <a:t>on: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DB27E765-D9FE-4D33-BCCF-CF9108DD173B}"/>
              </a:ext>
            </a:extLst>
          </p:cNvPr>
          <p:cNvSpPr/>
          <p:nvPr/>
        </p:nvSpPr>
        <p:spPr>
          <a:xfrm>
            <a:off x="3051976" y="2852004"/>
            <a:ext cx="46201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Clr>
                <a:srgbClr val="F25E4F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sym typeface="Symbol" panose="05050102010706020507" pitchFamily="18" charset="2"/>
              </a:rPr>
              <a:t>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és</a:t>
            </a:r>
            <a:r>
              <a:rPr lang="en-US" sz="2400" dirty="0">
                <a:sym typeface="Symbol" panose="05050102010706020507" pitchFamily="18" charset="2"/>
              </a:rPr>
              <a:t> el </a:t>
            </a:r>
            <a:r>
              <a:rPr lang="en-US" sz="2400" b="1" dirty="0"/>
              <a:t>Determinant del Sistema</a:t>
            </a:r>
            <a:endParaRPr lang="en-GB" sz="2400" dirty="0"/>
          </a:p>
        </p:txBody>
      </p:sp>
      <p:sp>
        <p:nvSpPr>
          <p:cNvPr id="44" name="Retângulo: Cantos Arredondados 43">
            <a:hlinkClick r:id="rId9" action="ppaction://hlinksldjump"/>
            <a:extLst>
              <a:ext uri="{FF2B5EF4-FFF2-40B4-BE49-F238E27FC236}">
                <a16:creationId xmlns:a16="http://schemas.microsoft.com/office/drawing/2014/main" id="{C2EF1F32-9D6B-482B-8214-2792F7EEDE35}"/>
              </a:ext>
            </a:extLst>
          </p:cNvPr>
          <p:cNvSpPr/>
          <p:nvPr/>
        </p:nvSpPr>
        <p:spPr>
          <a:xfrm>
            <a:off x="35999" y="5040000"/>
            <a:ext cx="1792797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Posa’t a prova!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45" name="Retângulo: Cantos Arredondados 44">
            <a:hlinkClick r:id="rId10" action="ppaction://hlinksldjump"/>
            <a:extLst>
              <a:ext uri="{FF2B5EF4-FFF2-40B4-BE49-F238E27FC236}">
                <a16:creationId xmlns:a16="http://schemas.microsoft.com/office/drawing/2014/main" id="{78DB7C35-584F-4FD2-8118-3FFC06523E6C}"/>
              </a:ext>
            </a:extLst>
          </p:cNvPr>
          <p:cNvSpPr/>
          <p:nvPr/>
        </p:nvSpPr>
        <p:spPr>
          <a:xfrm>
            <a:off x="36000" y="990000"/>
            <a:ext cx="1784068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Regla</a:t>
            </a:r>
            <a:r>
              <a:rPr lang="en-GB" b="1" dirty="0">
                <a:solidFill>
                  <a:schemeClr val="tx1"/>
                </a:solidFill>
              </a:rPr>
              <a:t> de Cramer </a:t>
            </a:r>
            <a:r>
              <a:rPr lang="en-GB" b="1" dirty="0" err="1">
                <a:solidFill>
                  <a:schemeClr val="tx1"/>
                </a:solidFill>
              </a:rPr>
              <a:t>i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Sistemes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Lineals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6" name="Retângulo: Cantos Arredondados 45">
            <a:hlinkClick r:id="rId11" action="ppaction://hlinksldjump"/>
            <a:extLst>
              <a:ext uri="{FF2B5EF4-FFF2-40B4-BE49-F238E27FC236}">
                <a16:creationId xmlns:a16="http://schemas.microsoft.com/office/drawing/2014/main" id="{5FA47760-5DD9-4295-812F-2895F30DFD5E}"/>
              </a:ext>
            </a:extLst>
          </p:cNvPr>
          <p:cNvSpPr/>
          <p:nvPr/>
        </p:nvSpPr>
        <p:spPr>
          <a:xfrm>
            <a:off x="35999" y="2340000"/>
            <a:ext cx="1784067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Exemples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7" name="Retângulo: Cantos Arredondados 46">
            <a:hlinkClick r:id="rId12" action="ppaction://hlinksldjump"/>
            <a:extLst>
              <a:ext uri="{FF2B5EF4-FFF2-40B4-BE49-F238E27FC236}">
                <a16:creationId xmlns:a16="http://schemas.microsoft.com/office/drawing/2014/main" id="{254B2368-5FA6-448D-AB5B-000731141954}"/>
              </a:ext>
            </a:extLst>
          </p:cNvPr>
          <p:cNvSpPr/>
          <p:nvPr/>
        </p:nvSpPr>
        <p:spPr>
          <a:xfrm>
            <a:off x="35999" y="3690000"/>
            <a:ext cx="1817999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Generalitzant</a:t>
            </a:r>
            <a:endParaRPr lang="en-GB" b="1" dirty="0">
              <a:solidFill>
                <a:schemeClr val="tx1"/>
              </a:solidFill>
            </a:endParaRPr>
          </a:p>
          <a:p>
            <a:pPr algn="ctr"/>
            <a:r>
              <a:rPr lang="en-GB" i="1" dirty="0">
                <a:solidFill>
                  <a:schemeClr val="tx1"/>
                </a:solidFill>
              </a:rPr>
              <a:t>Per </a:t>
            </a:r>
            <a:r>
              <a:rPr lang="en-GB" i="1" dirty="0" err="1">
                <a:solidFill>
                  <a:schemeClr val="tx1"/>
                </a:solidFill>
              </a:rPr>
              <a:t>què</a:t>
            </a:r>
            <a:r>
              <a:rPr lang="en-GB" i="1" dirty="0">
                <a:solidFill>
                  <a:schemeClr val="tx1"/>
                </a:solidFill>
              </a:rPr>
              <a:t> </a:t>
            </a:r>
            <a:r>
              <a:rPr lang="en-GB" i="1" dirty="0" err="1">
                <a:solidFill>
                  <a:schemeClr val="tx1"/>
                </a:solidFill>
              </a:rPr>
              <a:t>funciona</a:t>
            </a:r>
            <a:r>
              <a:rPr lang="en-GB" i="1" dirty="0">
                <a:solidFill>
                  <a:schemeClr val="tx1"/>
                </a:solidFill>
              </a:rPr>
              <a:t>?...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44173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/>
      <p:bldP spid="27" grpId="0"/>
      <p:bldP spid="33" grpId="0" animBg="1"/>
      <p:bldP spid="33" grpId="1" animBg="1"/>
      <p:bldP spid="38" grpId="0" animBg="1"/>
      <p:bldP spid="38" grpId="1" animBg="1"/>
      <p:bldP spid="39" grpId="0"/>
      <p:bldP spid="39" grpId="1"/>
      <p:bldP spid="40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25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696101" y="7199697"/>
            <a:ext cx="2743200" cy="529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22" name="Imagem 6">
            <a:extLst>
              <a:ext uri="{FF2B5EF4-FFF2-40B4-BE49-F238E27FC236}">
                <a16:creationId xmlns:a16="http://schemas.microsoft.com/office/drawing/2014/main" id="{6D83EBDE-8646-48B7-93C2-533126AFCFE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3" name="Rectángulo redondeado 11">
            <a:extLst>
              <a:ext uri="{FF2B5EF4-FFF2-40B4-BE49-F238E27FC236}">
                <a16:creationId xmlns:a16="http://schemas.microsoft.com/office/drawing/2014/main" id="{89DD9C32-F765-4A7F-A55A-86FC3CD3952F}"/>
              </a:ext>
            </a:extLst>
          </p:cNvPr>
          <p:cNvSpPr/>
          <p:nvPr/>
        </p:nvSpPr>
        <p:spPr>
          <a:xfrm>
            <a:off x="2088682" y="399394"/>
            <a:ext cx="9914021" cy="6096000"/>
          </a:xfrm>
          <a:prstGeom prst="roundRect">
            <a:avLst>
              <a:gd name="adj" fmla="val 4434"/>
            </a:avLst>
          </a:prstGeom>
          <a:ln>
            <a:solidFill>
              <a:srgbClr val="F25E4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s-ES" sz="2400" b="1" u="sng" dirty="0">
              <a:solidFill>
                <a:srgbClr val="FF2929"/>
              </a:solidFill>
            </a:endParaRP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29124008-7F01-40B1-BB16-EA160BE3DF20}"/>
              </a:ext>
            </a:extLst>
          </p:cNvPr>
          <p:cNvSpPr/>
          <p:nvPr/>
        </p:nvSpPr>
        <p:spPr>
          <a:xfrm>
            <a:off x="2211314" y="663664"/>
            <a:ext cx="24342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25E4F"/>
                </a:solidFill>
              </a:rPr>
              <a:t>Regla</a:t>
            </a:r>
            <a:r>
              <a:rPr lang="en-US" sz="2400" b="1" dirty="0">
                <a:solidFill>
                  <a:srgbClr val="F25E4F"/>
                </a:solidFill>
              </a:rPr>
              <a:t> de Cramer</a:t>
            </a:r>
            <a:endParaRPr lang="en-US" sz="2400" dirty="0"/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198FD72D-FE0B-4D04-A5EA-AC75273126CD}"/>
              </a:ext>
            </a:extLst>
          </p:cNvPr>
          <p:cNvSpPr/>
          <p:nvPr/>
        </p:nvSpPr>
        <p:spPr>
          <a:xfrm>
            <a:off x="4278250" y="663664"/>
            <a:ext cx="29516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 – </a:t>
            </a:r>
            <a:r>
              <a:rPr lang="en-US" sz="2400" b="1" dirty="0"/>
              <a:t>Com </a:t>
            </a:r>
            <a:r>
              <a:rPr lang="en-US" sz="2400" b="1" dirty="0" err="1"/>
              <a:t>funciona</a:t>
            </a:r>
            <a:r>
              <a:rPr lang="en-US" sz="2400" b="1" dirty="0"/>
              <a:t>? </a:t>
            </a:r>
          </a:p>
          <a:p>
            <a:pPr algn="just"/>
            <a:endParaRPr lang="en-US" sz="2400" b="1" dirty="0"/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187DFB5C-DA7A-48AB-9CC5-CF93CF24C3F7}"/>
              </a:ext>
            </a:extLst>
          </p:cNvPr>
          <p:cNvSpPr/>
          <p:nvPr/>
        </p:nvSpPr>
        <p:spPr>
          <a:xfrm>
            <a:off x="2644965" y="942901"/>
            <a:ext cx="9105653" cy="1712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-357188">
              <a:lnSpc>
                <a:spcPct val="200000"/>
              </a:lnSpc>
            </a:pPr>
            <a:r>
              <a:rPr lang="en-US" sz="2400" b="1" dirty="0">
                <a:solidFill>
                  <a:srgbClr val="F25E4F"/>
                </a:solidFill>
              </a:rPr>
              <a:t>(2) </a:t>
            </a:r>
            <a:r>
              <a:rPr lang="en-US" sz="2400" dirty="0"/>
              <a:t>Si el </a:t>
            </a:r>
            <a:r>
              <a:rPr lang="en-US" sz="2400" b="1" dirty="0"/>
              <a:t>Determinant del Sistema</a:t>
            </a:r>
            <a:r>
              <a:rPr lang="en-US" sz="2400" dirty="0"/>
              <a:t>, </a:t>
            </a:r>
            <a:r>
              <a:rPr lang="en-US" sz="2400" dirty="0">
                <a:sym typeface="Symbol" panose="05050102010706020507" pitchFamily="18" charset="2"/>
              </a:rPr>
              <a:t></a:t>
            </a:r>
            <a:r>
              <a:rPr lang="en-US" sz="2400" dirty="0"/>
              <a:t>,  </a:t>
            </a:r>
            <a:r>
              <a:rPr lang="en-US" sz="2400" b="1" dirty="0"/>
              <a:t>no </a:t>
            </a:r>
            <a:r>
              <a:rPr lang="en-US" sz="2400" dirty="0" err="1"/>
              <a:t>és</a:t>
            </a:r>
            <a:r>
              <a:rPr lang="en-US" sz="2400" b="1" dirty="0"/>
              <a:t> </a:t>
            </a:r>
            <a:r>
              <a:rPr lang="en-US" sz="2400" b="1" dirty="0" err="1"/>
              <a:t>nul</a:t>
            </a:r>
            <a:r>
              <a:rPr lang="en-US" sz="2400" dirty="0"/>
              <a:t>,</a:t>
            </a:r>
            <a:r>
              <a:rPr lang="en-US" sz="2400" b="1" dirty="0"/>
              <a:t> </a:t>
            </a:r>
            <a:r>
              <a:rPr lang="en-US" sz="2400" dirty="0" err="1"/>
              <a:t>cada</a:t>
            </a:r>
            <a:r>
              <a:rPr lang="en-US" sz="2400" dirty="0"/>
              <a:t> </a:t>
            </a:r>
            <a:r>
              <a:rPr lang="en-US" sz="2400" dirty="0" err="1"/>
              <a:t>solució</a:t>
            </a:r>
            <a:r>
              <a:rPr lang="en-US" sz="2400" dirty="0"/>
              <a:t> 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2400" dirty="0"/>
              <a:t>,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donada</a:t>
            </a:r>
            <a:r>
              <a:rPr lang="en-US" sz="2400" dirty="0"/>
              <a:t> </a:t>
            </a:r>
            <a:r>
              <a:rPr lang="en-US" sz="2400" dirty="0" err="1"/>
              <a:t>pel</a:t>
            </a:r>
            <a:r>
              <a:rPr lang="en-US" sz="2400" dirty="0"/>
              <a:t> </a:t>
            </a:r>
            <a:r>
              <a:rPr lang="en-US" sz="2400" dirty="0" err="1"/>
              <a:t>quocient</a:t>
            </a:r>
            <a:r>
              <a:rPr lang="en-US" sz="2400" dirty="0"/>
              <a:t> de dos determinants: </a:t>
            </a:r>
          </a:p>
        </p:txBody>
      </p:sp>
      <p:graphicFrame>
        <p:nvGraphicFramePr>
          <p:cNvPr id="32" name="Objeto 31">
            <a:extLst>
              <a:ext uri="{FF2B5EF4-FFF2-40B4-BE49-F238E27FC236}">
                <a16:creationId xmlns:a16="http://schemas.microsoft.com/office/drawing/2014/main" id="{673E6F94-7FCD-4DB9-9A51-D51E0DA647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1965347"/>
              </p:ext>
            </p:extLst>
          </p:nvPr>
        </p:nvGraphicFramePr>
        <p:xfrm>
          <a:off x="8597376" y="1844454"/>
          <a:ext cx="1382713" cy="1055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1" name="Equation" r:id="rId10" imgW="749160" imgH="571320" progId="Equation.DSMT4">
                  <p:embed/>
                </p:oleObj>
              </mc:Choice>
              <mc:Fallback>
                <p:oleObj name="Equation" r:id="rId10" imgW="749160" imgH="571320" progId="Equation.DSMT4">
                  <p:embed/>
                  <p:pic>
                    <p:nvPicPr>
                      <p:cNvPr id="32" name="Objeto 31">
                        <a:extLst>
                          <a:ext uri="{FF2B5EF4-FFF2-40B4-BE49-F238E27FC236}">
                            <a16:creationId xmlns:a16="http://schemas.microsoft.com/office/drawing/2014/main" id="{673E6F94-7FCD-4DB9-9A51-D51E0DA647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597376" y="1844454"/>
                        <a:ext cx="1382713" cy="10556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etângulo 39">
            <a:extLst>
              <a:ext uri="{FF2B5EF4-FFF2-40B4-BE49-F238E27FC236}">
                <a16:creationId xmlns:a16="http://schemas.microsoft.com/office/drawing/2014/main" id="{B990FCB7-D8E3-44D7-BEA2-B3616E32C9F7}"/>
              </a:ext>
            </a:extLst>
          </p:cNvPr>
          <p:cNvSpPr/>
          <p:nvPr/>
        </p:nvSpPr>
        <p:spPr>
          <a:xfrm>
            <a:off x="10310586" y="2161428"/>
            <a:ext cx="14121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/>
              <a:t>on: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DB27E765-D9FE-4D33-BCCF-CF9108DD173B}"/>
              </a:ext>
            </a:extLst>
          </p:cNvPr>
          <p:cNvSpPr/>
          <p:nvPr/>
        </p:nvSpPr>
        <p:spPr>
          <a:xfrm>
            <a:off x="3051976" y="2852004"/>
            <a:ext cx="4767652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Clr>
                <a:srgbClr val="F25E4F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sym typeface="Symbol" panose="05050102010706020507" pitchFamily="18" charset="2"/>
              </a:rPr>
              <a:t>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és</a:t>
            </a:r>
            <a:r>
              <a:rPr lang="en-US" sz="2400" dirty="0">
                <a:sym typeface="Symbol" panose="05050102010706020507" pitchFamily="18" charset="2"/>
              </a:rPr>
              <a:t> el </a:t>
            </a:r>
            <a:r>
              <a:rPr lang="en-US" sz="2400" b="1" dirty="0"/>
              <a:t>Determinant del Sistema</a:t>
            </a:r>
            <a:endParaRPr lang="en-GB" sz="2400" dirty="0"/>
          </a:p>
          <a:p>
            <a:pPr marL="342900" indent="-342900">
              <a:buClr>
                <a:srgbClr val="F25E4F"/>
              </a:buClr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41" name="Retângulo 40">
            <a:extLst>
              <a:ext uri="{FF2B5EF4-FFF2-40B4-BE49-F238E27FC236}">
                <a16:creationId xmlns:a16="http://schemas.microsoft.com/office/drawing/2014/main" id="{B23DECDF-6DF4-4D1C-A379-262418FE569B}"/>
              </a:ext>
            </a:extLst>
          </p:cNvPr>
          <p:cNvSpPr/>
          <p:nvPr/>
        </p:nvSpPr>
        <p:spPr>
          <a:xfrm>
            <a:off x="3051976" y="3565740"/>
            <a:ext cx="869864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25E4F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ym typeface="Symbol" panose="05050102010706020507" pitchFamily="18" charset="2"/>
              </a:rPr>
              <a:t></a:t>
            </a:r>
            <a:r>
              <a:rPr lang="en-US" sz="2800" b="1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ym typeface="Symbol" panose="05050102010706020507" pitchFamily="18" charset="2"/>
              </a:rPr>
              <a:t>  </a:t>
            </a:r>
            <a:r>
              <a:rPr lang="en-US" sz="2400" dirty="0" err="1">
                <a:sym typeface="Symbol" panose="05050102010706020507" pitchFamily="18" charset="2"/>
              </a:rPr>
              <a:t>és</a:t>
            </a:r>
            <a:r>
              <a:rPr lang="en-US" sz="2400" dirty="0">
                <a:sym typeface="Symbol" panose="05050102010706020507" pitchFamily="18" charset="2"/>
              </a:rPr>
              <a:t> el </a:t>
            </a:r>
            <a:r>
              <a:rPr lang="en-US" sz="2400" b="1" dirty="0"/>
              <a:t>Determinant </a:t>
            </a:r>
            <a:r>
              <a:rPr lang="en-US" sz="2400" dirty="0" err="1"/>
              <a:t>obtingut</a:t>
            </a:r>
            <a:r>
              <a:rPr lang="en-US" sz="2400" dirty="0"/>
              <a:t> de </a:t>
            </a:r>
            <a:r>
              <a:rPr lang="en-US" sz="2400" dirty="0">
                <a:sym typeface="Symbol" panose="05050102010706020507" pitchFamily="18" charset="2"/>
              </a:rPr>
              <a:t> </a:t>
            </a:r>
            <a:r>
              <a:rPr lang="en-US" sz="2400" dirty="0" err="1">
                <a:sym typeface="Symbol" panose="05050102010706020507" pitchFamily="18" charset="2"/>
              </a:rPr>
              <a:t>substituint</a:t>
            </a:r>
            <a:r>
              <a:rPr lang="en-GB" sz="2400" dirty="0">
                <a:sym typeface="Symbol" panose="05050102010706020507" pitchFamily="18" charset="2"/>
              </a:rPr>
              <a:t> la</a:t>
            </a:r>
            <a:r>
              <a:rPr lang="en-GB" sz="2400" dirty="0"/>
              <a:t> </a:t>
            </a:r>
            <a:r>
              <a:rPr lang="en-GB" sz="2400" dirty="0" err="1"/>
              <a:t>columna</a:t>
            </a:r>
            <a:r>
              <a:rPr lang="en-GB" sz="2400" dirty="0"/>
              <a:t> </a:t>
            </a:r>
            <a:r>
              <a:rPr lang="en-GB" sz="2400" dirty="0" err="1"/>
              <a:t>dels</a:t>
            </a:r>
            <a:r>
              <a:rPr lang="en-GB" sz="2400" dirty="0"/>
              <a:t> </a:t>
            </a:r>
            <a:r>
              <a:rPr lang="en-GB" sz="2400" dirty="0" err="1"/>
              <a:t>coeficients</a:t>
            </a:r>
            <a:r>
              <a:rPr lang="en-GB" sz="2400" dirty="0"/>
              <a:t> de “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GB" sz="2400" dirty="0"/>
              <a:t>” </a:t>
            </a:r>
            <a:r>
              <a:rPr lang="en-GB" sz="2400" dirty="0" err="1"/>
              <a:t>pel</a:t>
            </a:r>
            <a:r>
              <a:rPr lang="en-GB" sz="2400" dirty="0"/>
              <a:t> vector de les constants  </a:t>
            </a:r>
            <a:r>
              <a:rPr lang="en-GB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GB" sz="2400" dirty="0"/>
              <a:t>.</a:t>
            </a:r>
            <a:r>
              <a:rPr lang="en-US" sz="2400" dirty="0"/>
              <a:t> </a:t>
            </a:r>
            <a:r>
              <a:rPr lang="en-US" sz="2400" b="1" dirty="0"/>
              <a:t> </a:t>
            </a:r>
            <a:endParaRPr lang="en-GB" sz="2400" dirty="0"/>
          </a:p>
        </p:txBody>
      </p:sp>
      <p:sp>
        <p:nvSpPr>
          <p:cNvPr id="9" name="Bolha de Pensamento: Nuvem 8">
            <a:extLst>
              <a:ext uri="{FF2B5EF4-FFF2-40B4-BE49-F238E27FC236}">
                <a16:creationId xmlns:a16="http://schemas.microsoft.com/office/drawing/2014/main" id="{225413CB-9EE1-47B9-AB40-CBDCE096301B}"/>
              </a:ext>
            </a:extLst>
          </p:cNvPr>
          <p:cNvSpPr/>
          <p:nvPr/>
        </p:nvSpPr>
        <p:spPr>
          <a:xfrm>
            <a:off x="7501234" y="4695522"/>
            <a:ext cx="1744717" cy="1284363"/>
          </a:xfrm>
          <a:prstGeom prst="cloudCallout">
            <a:avLst>
              <a:gd name="adj1" fmla="val 102236"/>
              <a:gd name="adj2" fmla="val -3364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5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  <a:endParaRPr lang="en-GB" sz="5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6" name="Imagem 35">
            <a:extLst>
              <a:ext uri="{FF2B5EF4-FFF2-40B4-BE49-F238E27FC236}">
                <a16:creationId xmlns:a16="http://schemas.microsoft.com/office/drawing/2014/main" id="{E388E47A-F4A8-4413-AF66-B8C401F3090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81"/>
          <a:stretch/>
        </p:blipFill>
        <p:spPr>
          <a:xfrm>
            <a:off x="9980089" y="4437272"/>
            <a:ext cx="1571145" cy="2043160"/>
          </a:xfrm>
          <a:prstGeom prst="rect">
            <a:avLst/>
          </a:prstGeom>
        </p:spPr>
      </p:pic>
      <p:cxnSp>
        <p:nvCxnSpPr>
          <p:cNvPr id="37" name="Conexão reta 36">
            <a:extLst>
              <a:ext uri="{FF2B5EF4-FFF2-40B4-BE49-F238E27FC236}">
                <a16:creationId xmlns:a16="http://schemas.microsoft.com/office/drawing/2014/main" id="{4CCB7717-50FE-4E86-BA12-BEA33AE8276E}"/>
              </a:ext>
            </a:extLst>
          </p:cNvPr>
          <p:cNvCxnSpPr>
            <a:cxnSpLocks/>
          </p:cNvCxnSpPr>
          <p:nvPr/>
        </p:nvCxnSpPr>
        <p:spPr>
          <a:xfrm>
            <a:off x="9714523" y="4020981"/>
            <a:ext cx="1920791" cy="0"/>
          </a:xfrm>
          <a:prstGeom prst="line">
            <a:avLst/>
          </a:prstGeom>
          <a:ln w="38100">
            <a:solidFill>
              <a:srgbClr val="F25E4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xão reta 43">
            <a:extLst>
              <a:ext uri="{FF2B5EF4-FFF2-40B4-BE49-F238E27FC236}">
                <a16:creationId xmlns:a16="http://schemas.microsoft.com/office/drawing/2014/main" id="{9394FAF4-8BB5-40DD-B108-A832843F5362}"/>
              </a:ext>
            </a:extLst>
          </p:cNvPr>
          <p:cNvCxnSpPr>
            <a:cxnSpLocks/>
          </p:cNvCxnSpPr>
          <p:nvPr/>
        </p:nvCxnSpPr>
        <p:spPr>
          <a:xfrm>
            <a:off x="3518462" y="4437272"/>
            <a:ext cx="5852184" cy="0"/>
          </a:xfrm>
          <a:prstGeom prst="line">
            <a:avLst/>
          </a:prstGeom>
          <a:ln w="38100">
            <a:solidFill>
              <a:srgbClr val="F25E4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20EF535D-C74C-48E6-9D89-C9F3F617C9BD}"/>
              </a:ext>
            </a:extLst>
          </p:cNvPr>
          <p:cNvGrpSpPr/>
          <p:nvPr/>
        </p:nvGrpSpPr>
        <p:grpSpPr>
          <a:xfrm>
            <a:off x="8392661" y="4202263"/>
            <a:ext cx="3118478" cy="2288680"/>
            <a:chOff x="8392661" y="4202263"/>
            <a:chExt cx="3118478" cy="2288680"/>
          </a:xfrm>
        </p:grpSpPr>
        <p:pic>
          <p:nvPicPr>
            <p:cNvPr id="18" name="Imagem 17">
              <a:extLst>
                <a:ext uri="{FF2B5EF4-FFF2-40B4-BE49-F238E27FC236}">
                  <a16:creationId xmlns:a16="http://schemas.microsoft.com/office/drawing/2014/main" id="{7B4BA1CF-6AB1-4442-A546-5A313043E218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8702"/>
            <a:stretch/>
          </p:blipFill>
          <p:spPr>
            <a:xfrm>
              <a:off x="8392661" y="4255991"/>
              <a:ext cx="3023829" cy="2234952"/>
            </a:xfrm>
            <a:prstGeom prst="rect">
              <a:avLst/>
            </a:prstGeom>
          </p:spPr>
        </p:pic>
        <p:pic>
          <p:nvPicPr>
            <p:cNvPr id="45" name="Imagem 44">
              <a:extLst>
                <a:ext uri="{FF2B5EF4-FFF2-40B4-BE49-F238E27FC236}">
                  <a16:creationId xmlns:a16="http://schemas.microsoft.com/office/drawing/2014/main" id="{6E08E43B-6A37-4F72-9489-AD69854A1C12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2" t="-3393" r="-2742" b="83867"/>
            <a:stretch/>
          </p:blipFill>
          <p:spPr>
            <a:xfrm>
              <a:off x="9890025" y="4202263"/>
              <a:ext cx="1621114" cy="1068465"/>
            </a:xfrm>
            <a:prstGeom prst="ellipse">
              <a:avLst/>
            </a:prstGeom>
          </p:spPr>
        </p:pic>
      </p:grpSp>
      <p:sp>
        <p:nvSpPr>
          <p:cNvPr id="46" name="Bolha de Discurso: Retângulo com Cantos Arredondados 45">
            <a:extLst>
              <a:ext uri="{FF2B5EF4-FFF2-40B4-BE49-F238E27FC236}">
                <a16:creationId xmlns:a16="http://schemas.microsoft.com/office/drawing/2014/main" id="{D668F6D0-4A97-4981-B975-348B6027EA54}"/>
              </a:ext>
            </a:extLst>
          </p:cNvPr>
          <p:cNvSpPr/>
          <p:nvPr/>
        </p:nvSpPr>
        <p:spPr>
          <a:xfrm>
            <a:off x="9096917" y="3004761"/>
            <a:ext cx="2736000" cy="1066994"/>
          </a:xfrm>
          <a:prstGeom prst="wedgeRoundRectCallout">
            <a:avLst>
              <a:gd name="adj1" fmla="val 11458"/>
              <a:gd name="adj2" fmla="val 81822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CuadroTexto 6">
            <a:extLst>
              <a:ext uri="{FF2B5EF4-FFF2-40B4-BE49-F238E27FC236}">
                <a16:creationId xmlns:a16="http://schemas.microsoft.com/office/drawing/2014/main" id="{368AAFDD-FAA3-4313-B9A7-298F09419648}"/>
              </a:ext>
            </a:extLst>
          </p:cNvPr>
          <p:cNvSpPr txBox="1"/>
          <p:nvPr/>
        </p:nvSpPr>
        <p:spPr>
          <a:xfrm>
            <a:off x="9102104" y="3071646"/>
            <a:ext cx="2736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 err="1"/>
              <a:t>Vegem</a:t>
            </a:r>
            <a:r>
              <a:rPr lang="en-GB" sz="2000" i="1" dirty="0"/>
              <a:t> com </a:t>
            </a:r>
            <a:r>
              <a:rPr lang="en-GB" sz="2000" i="1" dirty="0" err="1"/>
              <a:t>funciona</a:t>
            </a:r>
            <a:r>
              <a:rPr lang="en-GB" sz="2000" i="1" dirty="0"/>
              <a:t> … </a:t>
            </a:r>
          </a:p>
          <a:p>
            <a:pPr algn="ctr"/>
            <a:r>
              <a:rPr lang="en-GB" sz="2000" i="1" dirty="0" err="1"/>
              <a:t>Encara</a:t>
            </a:r>
            <a:r>
              <a:rPr lang="en-GB" sz="2000" i="1" dirty="0"/>
              <a:t> </a:t>
            </a:r>
            <a:r>
              <a:rPr lang="en-GB" sz="2000" i="1" dirty="0" err="1"/>
              <a:t>en</a:t>
            </a:r>
            <a:r>
              <a:rPr lang="en-GB" sz="2000" i="1" dirty="0"/>
              <a:t> “</a:t>
            </a:r>
            <a:r>
              <a:rPr lang="en-GB" sz="2000" i="1" dirty="0" err="1"/>
              <a:t>teoria</a:t>
            </a:r>
            <a:r>
              <a:rPr lang="en-GB" sz="2000" i="1" dirty="0"/>
              <a:t>”!...</a:t>
            </a:r>
            <a:endParaRPr lang="en-GB" sz="2000" i="1" u="sng" dirty="0"/>
          </a:p>
        </p:txBody>
      </p:sp>
      <p:sp>
        <p:nvSpPr>
          <p:cNvPr id="48" name="Retângulo: Cantos Arredondados 47">
            <a:hlinkClick r:id="rId15" action="ppaction://hlinksldjump"/>
            <a:extLst>
              <a:ext uri="{FF2B5EF4-FFF2-40B4-BE49-F238E27FC236}">
                <a16:creationId xmlns:a16="http://schemas.microsoft.com/office/drawing/2014/main" id="{8700AD69-C3F9-47CE-9339-77A2CCE6C5A9}"/>
              </a:ext>
            </a:extLst>
          </p:cNvPr>
          <p:cNvSpPr/>
          <p:nvPr/>
        </p:nvSpPr>
        <p:spPr>
          <a:xfrm>
            <a:off x="35999" y="5040000"/>
            <a:ext cx="1767601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Posa’t a prova!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49" name="Retângulo: Cantos Arredondados 48">
            <a:hlinkClick r:id="rId16" action="ppaction://hlinksldjump"/>
            <a:extLst>
              <a:ext uri="{FF2B5EF4-FFF2-40B4-BE49-F238E27FC236}">
                <a16:creationId xmlns:a16="http://schemas.microsoft.com/office/drawing/2014/main" id="{BE1B793E-52F2-4C3D-8483-A794DF35A17A}"/>
              </a:ext>
            </a:extLst>
          </p:cNvPr>
          <p:cNvSpPr/>
          <p:nvPr/>
        </p:nvSpPr>
        <p:spPr>
          <a:xfrm>
            <a:off x="35999" y="990000"/>
            <a:ext cx="1800597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Regla</a:t>
            </a:r>
            <a:r>
              <a:rPr lang="en-GB" b="1" dirty="0">
                <a:solidFill>
                  <a:schemeClr val="tx1"/>
                </a:solidFill>
              </a:rPr>
              <a:t> de Cramer </a:t>
            </a:r>
            <a:r>
              <a:rPr lang="en-GB" b="1" dirty="0" err="1">
                <a:solidFill>
                  <a:schemeClr val="tx1"/>
                </a:solidFill>
              </a:rPr>
              <a:t>i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Sistemes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Lineals</a:t>
            </a:r>
            <a:r>
              <a:rPr lang="en-GB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0" name="Retângulo: Cantos Arredondados 49">
            <a:hlinkClick r:id="rId17" action="ppaction://hlinksldjump"/>
            <a:extLst>
              <a:ext uri="{FF2B5EF4-FFF2-40B4-BE49-F238E27FC236}">
                <a16:creationId xmlns:a16="http://schemas.microsoft.com/office/drawing/2014/main" id="{4B28A470-2B9F-456D-B4D9-6D5E8DA9D2C9}"/>
              </a:ext>
            </a:extLst>
          </p:cNvPr>
          <p:cNvSpPr/>
          <p:nvPr/>
        </p:nvSpPr>
        <p:spPr>
          <a:xfrm>
            <a:off x="36000" y="2340000"/>
            <a:ext cx="17928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Exemples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51" name="Retângulo: Cantos Arredondados 50">
            <a:hlinkClick r:id="rId18" action="ppaction://hlinksldjump"/>
            <a:extLst>
              <a:ext uri="{FF2B5EF4-FFF2-40B4-BE49-F238E27FC236}">
                <a16:creationId xmlns:a16="http://schemas.microsoft.com/office/drawing/2014/main" id="{85010C82-4C7E-4459-9BE7-57D731F54893}"/>
              </a:ext>
            </a:extLst>
          </p:cNvPr>
          <p:cNvSpPr/>
          <p:nvPr/>
        </p:nvSpPr>
        <p:spPr>
          <a:xfrm>
            <a:off x="36000" y="3690000"/>
            <a:ext cx="1823188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Generalitzant</a:t>
            </a:r>
            <a:endParaRPr lang="en-GB" b="1" dirty="0">
              <a:solidFill>
                <a:schemeClr val="tx1"/>
              </a:solidFill>
            </a:endParaRPr>
          </a:p>
          <a:p>
            <a:pPr algn="ctr"/>
            <a:r>
              <a:rPr lang="en-GB" i="1" dirty="0">
                <a:solidFill>
                  <a:schemeClr val="tx1"/>
                </a:solidFill>
              </a:rPr>
              <a:t>Per </a:t>
            </a:r>
            <a:r>
              <a:rPr lang="en-GB" i="1" dirty="0" err="1">
                <a:solidFill>
                  <a:schemeClr val="tx1"/>
                </a:solidFill>
              </a:rPr>
              <a:t>què</a:t>
            </a:r>
            <a:r>
              <a:rPr lang="en-GB" i="1" dirty="0">
                <a:solidFill>
                  <a:schemeClr val="tx1"/>
                </a:solidFill>
              </a:rPr>
              <a:t> </a:t>
            </a:r>
            <a:r>
              <a:rPr lang="en-GB" i="1" dirty="0" err="1">
                <a:solidFill>
                  <a:schemeClr val="tx1"/>
                </a:solidFill>
              </a:rPr>
              <a:t>funciona</a:t>
            </a:r>
            <a:r>
              <a:rPr lang="en-GB" i="1" dirty="0">
                <a:solidFill>
                  <a:schemeClr val="tx1"/>
                </a:solidFill>
              </a:rPr>
              <a:t>?...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12333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7.40741E-7 L 0.18047 -0.07778 " pathEditMode="relative" rAng="0" ptsTypes="AA">
                                      <p:cBhvr>
                                        <p:cTn id="26" dur="10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23" y="-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5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7037E-6 L -1.25E-6 -0.3534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685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0" grpId="0"/>
      <p:bldP spid="13" grpId="0"/>
      <p:bldP spid="41" grpId="0"/>
      <p:bldP spid="41" grpId="1"/>
      <p:bldP spid="9" grpId="0" animBg="1"/>
      <p:bldP spid="9" grpId="1" animBg="1"/>
      <p:bldP spid="9" grpId="2" animBg="1"/>
      <p:bldP spid="46" grpId="0" animBg="1"/>
      <p:bldP spid="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redondeado 11">
            <a:extLst>
              <a:ext uri="{FF2B5EF4-FFF2-40B4-BE49-F238E27FC236}">
                <a16:creationId xmlns:a16="http://schemas.microsoft.com/office/drawing/2014/main" id="{89DD9C32-F765-4A7F-A55A-86FC3CD3952F}"/>
              </a:ext>
            </a:extLst>
          </p:cNvPr>
          <p:cNvSpPr/>
          <p:nvPr/>
        </p:nvSpPr>
        <p:spPr>
          <a:xfrm>
            <a:off x="2088682" y="399394"/>
            <a:ext cx="9914021" cy="6096000"/>
          </a:xfrm>
          <a:prstGeom prst="roundRect">
            <a:avLst>
              <a:gd name="adj" fmla="val 4434"/>
            </a:avLst>
          </a:prstGeom>
          <a:ln>
            <a:solidFill>
              <a:srgbClr val="F25E4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s-ES" sz="2400" b="1" u="sng" dirty="0">
              <a:solidFill>
                <a:srgbClr val="FF2929"/>
              </a:solidFill>
            </a:endParaRPr>
          </a:p>
        </p:txBody>
      </p:sp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25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696101" y="7199697"/>
            <a:ext cx="2743200" cy="529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22" name="Imagem 6">
            <a:extLst>
              <a:ext uri="{FF2B5EF4-FFF2-40B4-BE49-F238E27FC236}">
                <a16:creationId xmlns:a16="http://schemas.microsoft.com/office/drawing/2014/main" id="{6D83EBDE-8646-48B7-93C2-533126AFCFE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4" name="Retângulo 23">
            <a:extLst>
              <a:ext uri="{FF2B5EF4-FFF2-40B4-BE49-F238E27FC236}">
                <a16:creationId xmlns:a16="http://schemas.microsoft.com/office/drawing/2014/main" id="{29124008-7F01-40B1-BB16-EA160BE3DF20}"/>
              </a:ext>
            </a:extLst>
          </p:cNvPr>
          <p:cNvSpPr/>
          <p:nvPr/>
        </p:nvSpPr>
        <p:spPr>
          <a:xfrm>
            <a:off x="2211314" y="663664"/>
            <a:ext cx="24342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25E4F"/>
                </a:solidFill>
              </a:rPr>
              <a:t>Regla</a:t>
            </a:r>
            <a:r>
              <a:rPr lang="en-US" sz="2400" b="1" dirty="0">
                <a:solidFill>
                  <a:srgbClr val="F25E4F"/>
                </a:solidFill>
              </a:rPr>
              <a:t> de Cramer</a:t>
            </a:r>
            <a:endParaRPr lang="en-US" sz="2400" dirty="0"/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198FD72D-FE0B-4D04-A5EA-AC75273126CD}"/>
              </a:ext>
            </a:extLst>
          </p:cNvPr>
          <p:cNvSpPr/>
          <p:nvPr/>
        </p:nvSpPr>
        <p:spPr>
          <a:xfrm>
            <a:off x="4241910" y="693239"/>
            <a:ext cx="29516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 – </a:t>
            </a:r>
            <a:r>
              <a:rPr lang="en-US" sz="2400" b="1" dirty="0"/>
              <a:t>Com </a:t>
            </a:r>
            <a:r>
              <a:rPr lang="en-US" sz="2400" b="1" dirty="0" err="1"/>
              <a:t>funciona</a:t>
            </a:r>
            <a:r>
              <a:rPr lang="en-US" sz="2400" b="1" dirty="0"/>
              <a:t>? </a:t>
            </a:r>
          </a:p>
          <a:p>
            <a:pPr algn="just"/>
            <a:endParaRPr lang="en-US" sz="2400" b="1" dirty="0"/>
          </a:p>
        </p:txBody>
      </p: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20EF535D-C74C-48E6-9D89-C9F3F617C9BD}"/>
              </a:ext>
            </a:extLst>
          </p:cNvPr>
          <p:cNvGrpSpPr/>
          <p:nvPr/>
        </p:nvGrpSpPr>
        <p:grpSpPr>
          <a:xfrm>
            <a:off x="8392661" y="4202263"/>
            <a:ext cx="3118478" cy="2288680"/>
            <a:chOff x="8392661" y="4202263"/>
            <a:chExt cx="3118478" cy="2288680"/>
          </a:xfrm>
        </p:grpSpPr>
        <p:pic>
          <p:nvPicPr>
            <p:cNvPr id="18" name="Imagem 17">
              <a:extLst>
                <a:ext uri="{FF2B5EF4-FFF2-40B4-BE49-F238E27FC236}">
                  <a16:creationId xmlns:a16="http://schemas.microsoft.com/office/drawing/2014/main" id="{7B4BA1CF-6AB1-4442-A546-5A313043E218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8702"/>
            <a:stretch/>
          </p:blipFill>
          <p:spPr>
            <a:xfrm>
              <a:off x="8392661" y="4255991"/>
              <a:ext cx="3023829" cy="2234952"/>
            </a:xfrm>
            <a:prstGeom prst="rect">
              <a:avLst/>
            </a:prstGeom>
          </p:spPr>
        </p:pic>
        <p:pic>
          <p:nvPicPr>
            <p:cNvPr id="45" name="Imagem 44">
              <a:extLst>
                <a:ext uri="{FF2B5EF4-FFF2-40B4-BE49-F238E27FC236}">
                  <a16:creationId xmlns:a16="http://schemas.microsoft.com/office/drawing/2014/main" id="{6E08E43B-6A37-4F72-9489-AD69854A1C12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2" t="-3393" r="-2742" b="83867"/>
            <a:stretch/>
          </p:blipFill>
          <p:spPr>
            <a:xfrm>
              <a:off x="9890025" y="4202263"/>
              <a:ext cx="1621114" cy="1068465"/>
            </a:xfrm>
            <a:prstGeom prst="ellipse">
              <a:avLst/>
            </a:prstGeom>
          </p:spPr>
        </p:pic>
      </p:grpSp>
      <p:sp>
        <p:nvSpPr>
          <p:cNvPr id="46" name="Bolha de Discurso: Retângulo com Cantos Arredondados 45">
            <a:extLst>
              <a:ext uri="{FF2B5EF4-FFF2-40B4-BE49-F238E27FC236}">
                <a16:creationId xmlns:a16="http://schemas.microsoft.com/office/drawing/2014/main" id="{D668F6D0-4A97-4981-B975-348B6027EA54}"/>
              </a:ext>
            </a:extLst>
          </p:cNvPr>
          <p:cNvSpPr/>
          <p:nvPr/>
        </p:nvSpPr>
        <p:spPr>
          <a:xfrm>
            <a:off x="9106879" y="2927123"/>
            <a:ext cx="2736000" cy="1066994"/>
          </a:xfrm>
          <a:prstGeom prst="wedgeRoundRectCallout">
            <a:avLst>
              <a:gd name="adj1" fmla="val 11458"/>
              <a:gd name="adj2" fmla="val 81822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CuadroTexto 6">
            <a:extLst>
              <a:ext uri="{FF2B5EF4-FFF2-40B4-BE49-F238E27FC236}">
                <a16:creationId xmlns:a16="http://schemas.microsoft.com/office/drawing/2014/main" id="{368AAFDD-FAA3-4313-B9A7-298F09419648}"/>
              </a:ext>
            </a:extLst>
          </p:cNvPr>
          <p:cNvSpPr txBox="1"/>
          <p:nvPr/>
        </p:nvSpPr>
        <p:spPr>
          <a:xfrm>
            <a:off x="9102104" y="3071646"/>
            <a:ext cx="27360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 err="1"/>
              <a:t>Vegem</a:t>
            </a:r>
            <a:r>
              <a:rPr lang="en-GB" sz="2000" i="1" dirty="0"/>
              <a:t> com </a:t>
            </a:r>
            <a:r>
              <a:rPr lang="en-GB" sz="2000" i="1" dirty="0" err="1"/>
              <a:t>funciona</a:t>
            </a:r>
            <a:r>
              <a:rPr lang="en-GB" sz="2000" i="1" dirty="0"/>
              <a:t> … </a:t>
            </a:r>
          </a:p>
          <a:p>
            <a:pPr algn="ctr"/>
            <a:r>
              <a:rPr lang="en-GB" sz="2000" i="1" dirty="0" err="1"/>
              <a:t>Encara</a:t>
            </a:r>
            <a:r>
              <a:rPr lang="en-GB" sz="2000" i="1" dirty="0"/>
              <a:t> </a:t>
            </a:r>
            <a:r>
              <a:rPr lang="en-GB" sz="2000" i="1" dirty="0" err="1"/>
              <a:t>en</a:t>
            </a:r>
            <a:r>
              <a:rPr lang="en-GB" sz="2000" i="1" dirty="0"/>
              <a:t> “</a:t>
            </a:r>
            <a:r>
              <a:rPr lang="en-GB" sz="2000" i="1" dirty="0" err="1"/>
              <a:t>teoria</a:t>
            </a:r>
            <a:r>
              <a:rPr lang="en-GB" sz="2000" i="1" dirty="0"/>
              <a:t>”!...</a:t>
            </a:r>
            <a:endParaRPr lang="en-GB" sz="2000" i="1" u="sng" dirty="0"/>
          </a:p>
          <a:p>
            <a:pPr algn="ctr"/>
            <a:endParaRPr lang="en-GB" sz="2000" i="1" u="sng" dirty="0"/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9A08BBD5-1E8E-4D79-BC7F-8728E35811CA}"/>
              </a:ext>
            </a:extLst>
          </p:cNvPr>
          <p:cNvSpPr/>
          <p:nvPr/>
        </p:nvSpPr>
        <p:spPr>
          <a:xfrm>
            <a:off x="3078480" y="1146904"/>
            <a:ext cx="869864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25E4F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ym typeface="Symbol" panose="05050102010706020507" pitchFamily="18" charset="2"/>
              </a:rPr>
              <a:t></a:t>
            </a:r>
            <a:r>
              <a:rPr lang="en-US" sz="2800" b="1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ym typeface="Symbol" panose="05050102010706020507" pitchFamily="18" charset="2"/>
              </a:rPr>
              <a:t>  </a:t>
            </a:r>
            <a:r>
              <a:rPr lang="en-US" sz="2400" dirty="0" err="1">
                <a:sym typeface="Symbol" panose="05050102010706020507" pitchFamily="18" charset="2"/>
              </a:rPr>
              <a:t>és</a:t>
            </a:r>
            <a:r>
              <a:rPr lang="en-US" sz="2400" dirty="0">
                <a:sym typeface="Symbol" panose="05050102010706020507" pitchFamily="18" charset="2"/>
              </a:rPr>
              <a:t> el </a:t>
            </a:r>
            <a:r>
              <a:rPr lang="en-US" sz="2400" b="1" dirty="0"/>
              <a:t>Determinant </a:t>
            </a:r>
            <a:r>
              <a:rPr lang="en-US" sz="2400" dirty="0" err="1"/>
              <a:t>obtingut</a:t>
            </a:r>
            <a:r>
              <a:rPr lang="en-US" sz="2400" dirty="0"/>
              <a:t> de </a:t>
            </a:r>
            <a:r>
              <a:rPr lang="en-US" sz="2400" dirty="0">
                <a:sym typeface="Symbol" panose="05050102010706020507" pitchFamily="18" charset="2"/>
              </a:rPr>
              <a:t> </a:t>
            </a:r>
            <a:r>
              <a:rPr lang="en-US" sz="2400" dirty="0" err="1">
                <a:sym typeface="Symbol" panose="05050102010706020507" pitchFamily="18" charset="2"/>
              </a:rPr>
              <a:t>substituint</a:t>
            </a:r>
            <a:r>
              <a:rPr lang="en-GB" sz="2400" dirty="0">
                <a:sym typeface="Symbol" panose="05050102010706020507" pitchFamily="18" charset="2"/>
              </a:rPr>
              <a:t> la</a:t>
            </a:r>
            <a:r>
              <a:rPr lang="en-GB" sz="2400" dirty="0"/>
              <a:t> </a:t>
            </a:r>
            <a:r>
              <a:rPr lang="en-GB" sz="2400" dirty="0" err="1"/>
              <a:t>columna</a:t>
            </a:r>
            <a:r>
              <a:rPr lang="en-GB" sz="2400" dirty="0"/>
              <a:t> </a:t>
            </a:r>
            <a:r>
              <a:rPr lang="en-GB" sz="2400" dirty="0" err="1"/>
              <a:t>dels</a:t>
            </a:r>
            <a:r>
              <a:rPr lang="en-GB" sz="2400" dirty="0"/>
              <a:t> </a:t>
            </a:r>
            <a:r>
              <a:rPr lang="en-GB" sz="2400" dirty="0" err="1"/>
              <a:t>coeficients</a:t>
            </a:r>
            <a:r>
              <a:rPr lang="en-GB" sz="2400" dirty="0"/>
              <a:t> de “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GB" sz="2400" dirty="0"/>
              <a:t>” </a:t>
            </a:r>
            <a:r>
              <a:rPr lang="en-GB" sz="2400" dirty="0" err="1"/>
              <a:t>pel</a:t>
            </a:r>
            <a:r>
              <a:rPr lang="en-GB" sz="2400" dirty="0"/>
              <a:t> vector de les constants  </a:t>
            </a:r>
            <a:r>
              <a:rPr lang="en-GB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GB" sz="2400" dirty="0"/>
              <a:t>.</a:t>
            </a:r>
            <a:r>
              <a:rPr lang="en-US" sz="2400" dirty="0"/>
              <a:t> </a:t>
            </a:r>
            <a:r>
              <a:rPr lang="en-US" sz="2400" b="1" dirty="0"/>
              <a:t> </a:t>
            </a:r>
            <a:endParaRPr lang="en-GB" sz="2400" dirty="0"/>
          </a:p>
          <a:p>
            <a:pPr algn="just">
              <a:buClr>
                <a:srgbClr val="F25E4F"/>
              </a:buClr>
            </a:pPr>
            <a:endParaRPr lang="en-GB" sz="2400" dirty="0"/>
          </a:p>
        </p:txBody>
      </p:sp>
      <p:graphicFrame>
        <p:nvGraphicFramePr>
          <p:cNvPr id="35" name="Objeto 34">
            <a:extLst>
              <a:ext uri="{FF2B5EF4-FFF2-40B4-BE49-F238E27FC236}">
                <a16:creationId xmlns:a16="http://schemas.microsoft.com/office/drawing/2014/main" id="{C2D4B86B-2164-4A10-BDEE-1F24050FAC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8268613"/>
              </p:ext>
            </p:extLst>
          </p:nvPr>
        </p:nvGraphicFramePr>
        <p:xfrm>
          <a:off x="3748651" y="2385172"/>
          <a:ext cx="4891968" cy="1630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69" name="Equation" r:id="rId11" imgW="4076640" imgH="1358640" progId="Equation.DSMT4">
                  <p:embed/>
                </p:oleObj>
              </mc:Choice>
              <mc:Fallback>
                <p:oleObj name="Equation" r:id="rId11" imgW="4076640" imgH="1358640" progId="Equation.DSMT4">
                  <p:embed/>
                  <p:pic>
                    <p:nvPicPr>
                      <p:cNvPr id="48" name="Objeto 47">
                        <a:extLst>
                          <a:ext uri="{FF2B5EF4-FFF2-40B4-BE49-F238E27FC236}">
                            <a16:creationId xmlns:a16="http://schemas.microsoft.com/office/drawing/2014/main" id="{E2EE5FC2-2FBE-4CAF-A140-00E0D5BF73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748651" y="2385172"/>
                        <a:ext cx="4891968" cy="16303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to 37">
            <a:extLst>
              <a:ext uri="{FF2B5EF4-FFF2-40B4-BE49-F238E27FC236}">
                <a16:creationId xmlns:a16="http://schemas.microsoft.com/office/drawing/2014/main" id="{EDD4A452-BCBD-4358-B3C7-40D601FCF5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432992"/>
              </p:ext>
            </p:extLst>
          </p:nvPr>
        </p:nvGraphicFramePr>
        <p:xfrm>
          <a:off x="4111625" y="4560888"/>
          <a:ext cx="3611563" cy="163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70" name="Equation" r:id="rId13" imgW="3009600" imgH="1358640" progId="Equation.DSMT4">
                  <p:embed/>
                </p:oleObj>
              </mc:Choice>
              <mc:Fallback>
                <p:oleObj name="Equation" r:id="rId13" imgW="3009600" imgH="1358640" progId="Equation.DSMT4">
                  <p:embed/>
                  <p:pic>
                    <p:nvPicPr>
                      <p:cNvPr id="36" name="Objeto 35">
                        <a:extLst>
                          <a:ext uri="{FF2B5EF4-FFF2-40B4-BE49-F238E27FC236}">
                            <a16:creationId xmlns:a16="http://schemas.microsoft.com/office/drawing/2014/main" id="{0BD0B180-851D-4438-A4FB-242BB378DB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111625" y="4560888"/>
                        <a:ext cx="3611563" cy="16303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FEB220F3-D55A-4145-8540-94ECCDA08081}"/>
              </a:ext>
            </a:extLst>
          </p:cNvPr>
          <p:cNvSpPr/>
          <p:nvPr/>
        </p:nvSpPr>
        <p:spPr>
          <a:xfrm>
            <a:off x="2106086" y="4956072"/>
            <a:ext cx="1823664" cy="1021556"/>
          </a:xfrm>
          <a:prstGeom prst="roundRect">
            <a:avLst/>
          </a:prstGeom>
          <a:ln>
            <a:solidFill>
              <a:srgbClr val="F25E4F"/>
            </a:solidFill>
          </a:ln>
        </p:spPr>
        <p:txBody>
          <a:bodyPr wrap="square">
            <a:spAutoFit/>
          </a:bodyPr>
          <a:lstStyle/>
          <a:p>
            <a:r>
              <a:rPr lang="en-US" b="1" dirty="0"/>
              <a:t>El Determinant del Sistema</a:t>
            </a:r>
          </a:p>
          <a:p>
            <a:pPr algn="ctr"/>
            <a:endParaRPr lang="en-GB" b="1" dirty="0"/>
          </a:p>
        </p:txBody>
      </p:sp>
      <p:sp>
        <p:nvSpPr>
          <p:cNvPr id="39" name="Retângulo: Cantos Arredondados 38">
            <a:extLst>
              <a:ext uri="{FF2B5EF4-FFF2-40B4-BE49-F238E27FC236}">
                <a16:creationId xmlns:a16="http://schemas.microsoft.com/office/drawing/2014/main" id="{479A651F-776A-4A8B-8395-1D34E9112F37}"/>
              </a:ext>
            </a:extLst>
          </p:cNvPr>
          <p:cNvSpPr/>
          <p:nvPr/>
        </p:nvSpPr>
        <p:spPr>
          <a:xfrm>
            <a:off x="2257331" y="2842811"/>
            <a:ext cx="1138694" cy="715089"/>
          </a:xfrm>
          <a:prstGeom prst="roundRect">
            <a:avLst/>
          </a:prstGeom>
          <a:ln>
            <a:solidFill>
              <a:srgbClr val="F25E4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El</a:t>
            </a:r>
          </a:p>
          <a:p>
            <a:pPr algn="ctr"/>
            <a:r>
              <a:rPr lang="en-US" b="1" dirty="0"/>
              <a:t>Sistema</a:t>
            </a:r>
            <a:endParaRPr lang="en-GB" dirty="0"/>
          </a:p>
        </p:txBody>
      </p:sp>
      <p:graphicFrame>
        <p:nvGraphicFramePr>
          <p:cNvPr id="43" name="Objeto 42">
            <a:extLst>
              <a:ext uri="{FF2B5EF4-FFF2-40B4-BE49-F238E27FC236}">
                <a16:creationId xmlns:a16="http://schemas.microsoft.com/office/drawing/2014/main" id="{275744F3-ABB5-44FB-86B2-3B744571FF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3486385"/>
              </p:ext>
            </p:extLst>
          </p:nvPr>
        </p:nvGraphicFramePr>
        <p:xfrm>
          <a:off x="4059908" y="4562475"/>
          <a:ext cx="3687762" cy="163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71" name="Equation" r:id="rId15" imgW="3073320" imgH="1358640" progId="Equation.DSMT4">
                  <p:embed/>
                </p:oleObj>
              </mc:Choice>
              <mc:Fallback>
                <p:oleObj name="Equation" r:id="rId15" imgW="3073320" imgH="1358640" progId="Equation.DSMT4">
                  <p:embed/>
                  <p:pic>
                    <p:nvPicPr>
                      <p:cNvPr id="38" name="Objeto 37">
                        <a:extLst>
                          <a:ext uri="{FF2B5EF4-FFF2-40B4-BE49-F238E27FC236}">
                            <a16:creationId xmlns:a16="http://schemas.microsoft.com/office/drawing/2014/main" id="{EDD4A452-BCBD-4358-B3C7-40D601FCF5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059908" y="4562475"/>
                        <a:ext cx="3687762" cy="16303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Retângulo: Cantos Arredondados 47">
            <a:extLst>
              <a:ext uri="{FF2B5EF4-FFF2-40B4-BE49-F238E27FC236}">
                <a16:creationId xmlns:a16="http://schemas.microsoft.com/office/drawing/2014/main" id="{2921E8A6-D296-49FD-BA38-D0AF2ADAE004}"/>
              </a:ext>
            </a:extLst>
          </p:cNvPr>
          <p:cNvSpPr/>
          <p:nvPr/>
        </p:nvSpPr>
        <p:spPr>
          <a:xfrm>
            <a:off x="4606042" y="1209312"/>
            <a:ext cx="3590519" cy="461159"/>
          </a:xfrm>
          <a:prstGeom prst="roundRect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tângulo: Cantos Arredondados 48">
            <a:extLst>
              <a:ext uri="{FF2B5EF4-FFF2-40B4-BE49-F238E27FC236}">
                <a16:creationId xmlns:a16="http://schemas.microsoft.com/office/drawing/2014/main" id="{EE7EC424-8B8C-470B-B09D-B0A428983E8B}"/>
              </a:ext>
            </a:extLst>
          </p:cNvPr>
          <p:cNvSpPr/>
          <p:nvPr/>
        </p:nvSpPr>
        <p:spPr>
          <a:xfrm>
            <a:off x="9672388" y="1223649"/>
            <a:ext cx="2007108" cy="461159"/>
          </a:xfrm>
          <a:prstGeom prst="roundRect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tângulo: Cantos Arredondados 49">
            <a:extLst>
              <a:ext uri="{FF2B5EF4-FFF2-40B4-BE49-F238E27FC236}">
                <a16:creationId xmlns:a16="http://schemas.microsoft.com/office/drawing/2014/main" id="{975023FF-8136-4BEE-ABDF-D8396815CB01}"/>
              </a:ext>
            </a:extLst>
          </p:cNvPr>
          <p:cNvSpPr/>
          <p:nvPr/>
        </p:nvSpPr>
        <p:spPr>
          <a:xfrm>
            <a:off x="3410555" y="1610382"/>
            <a:ext cx="2443707" cy="461159"/>
          </a:xfrm>
          <a:prstGeom prst="roundRect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Seta: Para a Direita 50">
            <a:extLst>
              <a:ext uri="{FF2B5EF4-FFF2-40B4-BE49-F238E27FC236}">
                <a16:creationId xmlns:a16="http://schemas.microsoft.com/office/drawing/2014/main" id="{7EB048C4-B0AD-4D01-997F-9826CCB79EBD}"/>
              </a:ext>
            </a:extLst>
          </p:cNvPr>
          <p:cNvSpPr/>
          <p:nvPr/>
        </p:nvSpPr>
        <p:spPr>
          <a:xfrm rot="5400000">
            <a:off x="6187215" y="4101858"/>
            <a:ext cx="402622" cy="565519"/>
          </a:xfrm>
          <a:prstGeom prst="rightArrow">
            <a:avLst/>
          </a:prstGeom>
          <a:solidFill>
            <a:srgbClr val="F25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tângulo: Cantos Arredondados 51">
            <a:extLst>
              <a:ext uri="{FF2B5EF4-FFF2-40B4-BE49-F238E27FC236}">
                <a16:creationId xmlns:a16="http://schemas.microsoft.com/office/drawing/2014/main" id="{7B626851-A44F-4FE5-8441-418A5641423D}"/>
              </a:ext>
            </a:extLst>
          </p:cNvPr>
          <p:cNvSpPr/>
          <p:nvPr/>
        </p:nvSpPr>
        <p:spPr>
          <a:xfrm rot="5400000">
            <a:off x="5688101" y="5177223"/>
            <a:ext cx="1524459" cy="461159"/>
          </a:xfrm>
          <a:prstGeom prst="roundRect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tângulo: Cantos Arredondados 52">
            <a:extLst>
              <a:ext uri="{FF2B5EF4-FFF2-40B4-BE49-F238E27FC236}">
                <a16:creationId xmlns:a16="http://schemas.microsoft.com/office/drawing/2014/main" id="{14D5EEC6-D243-49E1-9933-9B22592BC5A6}"/>
              </a:ext>
            </a:extLst>
          </p:cNvPr>
          <p:cNvSpPr/>
          <p:nvPr/>
        </p:nvSpPr>
        <p:spPr>
          <a:xfrm>
            <a:off x="5854262" y="1608119"/>
            <a:ext cx="3818126" cy="461159"/>
          </a:xfrm>
          <a:prstGeom prst="roundRect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54" name="Objeto 53">
            <a:extLst>
              <a:ext uri="{FF2B5EF4-FFF2-40B4-BE49-F238E27FC236}">
                <a16:creationId xmlns:a16="http://schemas.microsoft.com/office/drawing/2014/main" id="{F857FA0C-9034-494A-8C03-AE2260FEB9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4694727"/>
              </p:ext>
            </p:extLst>
          </p:nvPr>
        </p:nvGraphicFramePr>
        <p:xfrm>
          <a:off x="8346875" y="2391231"/>
          <a:ext cx="274638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72" name="Equation" r:id="rId17" imgW="228600" imgH="1333440" progId="Equation.DSMT4">
                  <p:embed/>
                </p:oleObj>
              </mc:Choice>
              <mc:Fallback>
                <p:oleObj name="Equation" r:id="rId17" imgW="228600" imgH="1333440" progId="Equation.DSMT4">
                  <p:embed/>
                  <p:pic>
                    <p:nvPicPr>
                      <p:cNvPr id="35" name="Objeto 34">
                        <a:extLst>
                          <a:ext uri="{FF2B5EF4-FFF2-40B4-BE49-F238E27FC236}">
                            <a16:creationId xmlns:a16="http://schemas.microsoft.com/office/drawing/2014/main" id="{C2D4B86B-2164-4A10-BDEE-1F24050FAC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8346875" y="2391231"/>
                        <a:ext cx="274638" cy="1600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Seta: Para a Direita 54">
            <a:extLst>
              <a:ext uri="{FF2B5EF4-FFF2-40B4-BE49-F238E27FC236}">
                <a16:creationId xmlns:a16="http://schemas.microsoft.com/office/drawing/2014/main" id="{9D980210-CB42-45CA-99D4-269C03E0C551}"/>
              </a:ext>
            </a:extLst>
          </p:cNvPr>
          <p:cNvSpPr/>
          <p:nvPr/>
        </p:nvSpPr>
        <p:spPr>
          <a:xfrm rot="16200000" flipV="1">
            <a:off x="8239429" y="4134074"/>
            <a:ext cx="402622" cy="565519"/>
          </a:xfrm>
          <a:prstGeom prst="rightArrow">
            <a:avLst/>
          </a:prstGeom>
          <a:solidFill>
            <a:srgbClr val="F25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tângulo: Cantos Arredondados 55">
            <a:extLst>
              <a:ext uri="{FF2B5EF4-FFF2-40B4-BE49-F238E27FC236}">
                <a16:creationId xmlns:a16="http://schemas.microsoft.com/office/drawing/2014/main" id="{33CD870F-4D8C-43AB-ABAA-7D04622796AD}"/>
              </a:ext>
            </a:extLst>
          </p:cNvPr>
          <p:cNvSpPr/>
          <p:nvPr/>
        </p:nvSpPr>
        <p:spPr>
          <a:xfrm rot="5400000">
            <a:off x="7649934" y="2966418"/>
            <a:ext cx="1581610" cy="461159"/>
          </a:xfrm>
          <a:prstGeom prst="roundRect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tângulo: Cantos Arredondados 41">
            <a:extLst>
              <a:ext uri="{FF2B5EF4-FFF2-40B4-BE49-F238E27FC236}">
                <a16:creationId xmlns:a16="http://schemas.microsoft.com/office/drawing/2014/main" id="{5BC20AED-73EB-4C94-9152-C4736750ABEC}"/>
              </a:ext>
            </a:extLst>
          </p:cNvPr>
          <p:cNvSpPr/>
          <p:nvPr/>
        </p:nvSpPr>
        <p:spPr>
          <a:xfrm>
            <a:off x="2156742" y="4966198"/>
            <a:ext cx="1547566" cy="71508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25E4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ym typeface="Symbol" panose="05050102010706020507" pitchFamily="18" charset="2"/>
              </a:rPr>
              <a:t></a:t>
            </a:r>
            <a:r>
              <a:rPr lang="en-US" b="1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sym typeface="Symbol" panose="05050102010706020507" pitchFamily="18" charset="2"/>
              </a:rPr>
              <a:t> </a:t>
            </a:r>
            <a:r>
              <a:rPr lang="en-US" b="1" dirty="0"/>
              <a:t>Determinant</a:t>
            </a:r>
            <a:endParaRPr lang="en-GB" b="1" dirty="0"/>
          </a:p>
        </p:txBody>
      </p:sp>
      <p:sp>
        <p:nvSpPr>
          <p:cNvPr id="57" name="Retângulo: Cantos Arredondados 56">
            <a:hlinkClick r:id="rId19" action="ppaction://hlinksldjump"/>
            <a:extLst>
              <a:ext uri="{FF2B5EF4-FFF2-40B4-BE49-F238E27FC236}">
                <a16:creationId xmlns:a16="http://schemas.microsoft.com/office/drawing/2014/main" id="{CFC15774-2AFC-4B1B-ADF3-484E295F81C6}"/>
              </a:ext>
            </a:extLst>
          </p:cNvPr>
          <p:cNvSpPr/>
          <p:nvPr/>
        </p:nvSpPr>
        <p:spPr>
          <a:xfrm>
            <a:off x="35999" y="5040000"/>
            <a:ext cx="1792799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Posa’t a prova!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58" name="Retângulo: Cantos Arredondados 57">
            <a:hlinkClick r:id="rId20" action="ppaction://hlinksldjump"/>
            <a:extLst>
              <a:ext uri="{FF2B5EF4-FFF2-40B4-BE49-F238E27FC236}">
                <a16:creationId xmlns:a16="http://schemas.microsoft.com/office/drawing/2014/main" id="{A61DCFC0-25AE-4EE9-8F69-F12BA80FA226}"/>
              </a:ext>
            </a:extLst>
          </p:cNvPr>
          <p:cNvSpPr/>
          <p:nvPr/>
        </p:nvSpPr>
        <p:spPr>
          <a:xfrm>
            <a:off x="35999" y="1036808"/>
            <a:ext cx="1767601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Regla</a:t>
            </a:r>
            <a:r>
              <a:rPr lang="en-GB" b="1" dirty="0">
                <a:solidFill>
                  <a:schemeClr val="tx1"/>
                </a:solidFill>
              </a:rPr>
              <a:t> de Cramer </a:t>
            </a:r>
            <a:r>
              <a:rPr lang="en-GB" b="1" dirty="0" err="1">
                <a:solidFill>
                  <a:schemeClr val="tx1"/>
                </a:solidFill>
              </a:rPr>
              <a:t>i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Sistemes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Lineals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59" name="Retângulo: Cantos Arredondados 58">
            <a:hlinkClick r:id="rId21" action="ppaction://hlinksldjump"/>
            <a:extLst>
              <a:ext uri="{FF2B5EF4-FFF2-40B4-BE49-F238E27FC236}">
                <a16:creationId xmlns:a16="http://schemas.microsoft.com/office/drawing/2014/main" id="{A3C18298-826A-407A-A8A4-450E7BA82B12}"/>
              </a:ext>
            </a:extLst>
          </p:cNvPr>
          <p:cNvSpPr/>
          <p:nvPr/>
        </p:nvSpPr>
        <p:spPr>
          <a:xfrm>
            <a:off x="35999" y="2340000"/>
            <a:ext cx="1827239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Exemples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0" name="Retângulo: Cantos Arredondados 59">
            <a:hlinkClick r:id="rId22" action="ppaction://hlinksldjump"/>
            <a:extLst>
              <a:ext uri="{FF2B5EF4-FFF2-40B4-BE49-F238E27FC236}">
                <a16:creationId xmlns:a16="http://schemas.microsoft.com/office/drawing/2014/main" id="{9EDC6627-20E3-4143-B373-55D036C23D28}"/>
              </a:ext>
            </a:extLst>
          </p:cNvPr>
          <p:cNvSpPr/>
          <p:nvPr/>
        </p:nvSpPr>
        <p:spPr>
          <a:xfrm>
            <a:off x="36000" y="3690000"/>
            <a:ext cx="182724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Generalitzant</a:t>
            </a:r>
            <a:endParaRPr lang="en-GB" b="1" dirty="0">
              <a:solidFill>
                <a:schemeClr val="tx1"/>
              </a:solidFill>
            </a:endParaRPr>
          </a:p>
          <a:p>
            <a:pPr algn="ctr"/>
            <a:r>
              <a:rPr lang="en-GB" i="1" dirty="0">
                <a:solidFill>
                  <a:schemeClr val="tx1"/>
                </a:solidFill>
              </a:rPr>
              <a:t>Per </a:t>
            </a:r>
            <a:r>
              <a:rPr lang="en-GB" i="1" dirty="0" err="1">
                <a:solidFill>
                  <a:schemeClr val="tx1"/>
                </a:solidFill>
              </a:rPr>
              <a:t>què</a:t>
            </a:r>
            <a:r>
              <a:rPr lang="en-GB" i="1" dirty="0">
                <a:solidFill>
                  <a:schemeClr val="tx1"/>
                </a:solidFill>
              </a:rPr>
              <a:t> </a:t>
            </a:r>
            <a:r>
              <a:rPr lang="en-GB" i="1" dirty="0" err="1">
                <a:solidFill>
                  <a:schemeClr val="tx1"/>
                </a:solidFill>
              </a:rPr>
              <a:t>funciona</a:t>
            </a:r>
            <a:r>
              <a:rPr lang="en-GB" i="1" dirty="0">
                <a:solidFill>
                  <a:schemeClr val="tx1"/>
                </a:solidFill>
              </a:rPr>
              <a:t>?...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269903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"/>
                            </p:stCondLst>
                            <p:childTnLst>
                              <p:par>
                                <p:cTn id="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1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/>
      <p:bldP spid="7" grpId="0" animBg="1"/>
      <p:bldP spid="7" grpId="1" animBg="1"/>
      <p:bldP spid="39" grpId="0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2" grpId="0" animBg="1"/>
      <p:bldP spid="53" grpId="0" animBg="1"/>
      <p:bldP spid="55" grpId="0" animBg="1"/>
      <p:bldP spid="56" grpId="0" animBg="1"/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redondeado 11">
            <a:extLst>
              <a:ext uri="{FF2B5EF4-FFF2-40B4-BE49-F238E27FC236}">
                <a16:creationId xmlns:a16="http://schemas.microsoft.com/office/drawing/2014/main" id="{89DD9C32-F765-4A7F-A55A-86FC3CD3952F}"/>
              </a:ext>
            </a:extLst>
          </p:cNvPr>
          <p:cNvSpPr/>
          <p:nvPr/>
        </p:nvSpPr>
        <p:spPr>
          <a:xfrm>
            <a:off x="2088682" y="399394"/>
            <a:ext cx="9914021" cy="6096000"/>
          </a:xfrm>
          <a:prstGeom prst="roundRect">
            <a:avLst>
              <a:gd name="adj" fmla="val 4434"/>
            </a:avLst>
          </a:prstGeom>
          <a:ln>
            <a:solidFill>
              <a:srgbClr val="F25E4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s-ES" sz="2400" b="1" u="sng" dirty="0">
              <a:solidFill>
                <a:srgbClr val="FF2929"/>
              </a:solidFill>
            </a:endParaRPr>
          </a:p>
        </p:txBody>
      </p:sp>
      <p:sp>
        <p:nvSpPr>
          <p:cNvPr id="42" name="Retângulo: Cantos Arredondados 41">
            <a:extLst>
              <a:ext uri="{FF2B5EF4-FFF2-40B4-BE49-F238E27FC236}">
                <a16:creationId xmlns:a16="http://schemas.microsoft.com/office/drawing/2014/main" id="{5BC20AED-73EB-4C94-9152-C4736750ABEC}"/>
              </a:ext>
            </a:extLst>
          </p:cNvPr>
          <p:cNvSpPr/>
          <p:nvPr/>
        </p:nvSpPr>
        <p:spPr>
          <a:xfrm>
            <a:off x="2251774" y="4956072"/>
            <a:ext cx="1547566" cy="71508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25E4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ym typeface="Symbol" panose="05050102010706020507" pitchFamily="18" charset="2"/>
              </a:rPr>
              <a:t></a:t>
            </a:r>
            <a:r>
              <a:rPr lang="en-US" b="1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sym typeface="Symbol" panose="05050102010706020507" pitchFamily="18" charset="2"/>
              </a:rPr>
              <a:t> </a:t>
            </a:r>
            <a:r>
              <a:rPr lang="en-US" b="1" dirty="0"/>
              <a:t>Determinant</a:t>
            </a:r>
            <a:endParaRPr lang="en-GB" b="1" dirty="0"/>
          </a:p>
        </p:txBody>
      </p:sp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25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696101" y="7199697"/>
            <a:ext cx="2743200" cy="529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22" name="Imagem 6">
            <a:extLst>
              <a:ext uri="{FF2B5EF4-FFF2-40B4-BE49-F238E27FC236}">
                <a16:creationId xmlns:a16="http://schemas.microsoft.com/office/drawing/2014/main" id="{6D83EBDE-8646-48B7-93C2-533126AFCFE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4" name="Retângulo 23">
            <a:extLst>
              <a:ext uri="{FF2B5EF4-FFF2-40B4-BE49-F238E27FC236}">
                <a16:creationId xmlns:a16="http://schemas.microsoft.com/office/drawing/2014/main" id="{29124008-7F01-40B1-BB16-EA160BE3DF20}"/>
              </a:ext>
            </a:extLst>
          </p:cNvPr>
          <p:cNvSpPr/>
          <p:nvPr/>
        </p:nvSpPr>
        <p:spPr>
          <a:xfrm>
            <a:off x="2211314" y="663664"/>
            <a:ext cx="24342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25E4F"/>
                </a:solidFill>
              </a:rPr>
              <a:t>Regla</a:t>
            </a:r>
            <a:r>
              <a:rPr lang="en-US" sz="2400" b="1" dirty="0">
                <a:solidFill>
                  <a:srgbClr val="F25E4F"/>
                </a:solidFill>
              </a:rPr>
              <a:t> de Cramer</a:t>
            </a:r>
            <a:endParaRPr lang="en-US" sz="2400" dirty="0"/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198FD72D-FE0B-4D04-A5EA-AC75273126CD}"/>
              </a:ext>
            </a:extLst>
          </p:cNvPr>
          <p:cNvSpPr/>
          <p:nvPr/>
        </p:nvSpPr>
        <p:spPr>
          <a:xfrm>
            <a:off x="4224662" y="705075"/>
            <a:ext cx="29516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 – </a:t>
            </a:r>
            <a:r>
              <a:rPr lang="en-US" sz="2400" b="1" dirty="0"/>
              <a:t>Com </a:t>
            </a:r>
            <a:r>
              <a:rPr lang="en-US" sz="2400" b="1" dirty="0" err="1"/>
              <a:t>funciona</a:t>
            </a:r>
            <a:r>
              <a:rPr lang="en-US" sz="2400" b="1" dirty="0"/>
              <a:t>? </a:t>
            </a:r>
          </a:p>
          <a:p>
            <a:pPr algn="just"/>
            <a:endParaRPr lang="en-US" sz="2400" b="1" dirty="0"/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9A08BBD5-1E8E-4D79-BC7F-8728E35811CA}"/>
              </a:ext>
            </a:extLst>
          </p:cNvPr>
          <p:cNvSpPr/>
          <p:nvPr/>
        </p:nvSpPr>
        <p:spPr>
          <a:xfrm>
            <a:off x="3051976" y="1146904"/>
            <a:ext cx="869864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25E4F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ym typeface="Symbol" panose="05050102010706020507" pitchFamily="18" charset="2"/>
              </a:rPr>
              <a:t></a:t>
            </a:r>
            <a:r>
              <a:rPr lang="en-US" sz="2800" b="1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ym typeface="Symbol" panose="05050102010706020507" pitchFamily="18" charset="2"/>
              </a:rPr>
              <a:t>  </a:t>
            </a:r>
            <a:r>
              <a:rPr lang="en-US" sz="2400" dirty="0" err="1">
                <a:sym typeface="Symbol" panose="05050102010706020507" pitchFamily="18" charset="2"/>
              </a:rPr>
              <a:t>és</a:t>
            </a:r>
            <a:r>
              <a:rPr lang="en-US" sz="2400" dirty="0">
                <a:sym typeface="Symbol" panose="05050102010706020507" pitchFamily="18" charset="2"/>
              </a:rPr>
              <a:t> el </a:t>
            </a:r>
            <a:r>
              <a:rPr lang="en-US" sz="2400" b="1" dirty="0"/>
              <a:t>Determinant </a:t>
            </a:r>
            <a:r>
              <a:rPr lang="en-US" sz="2400" dirty="0" err="1"/>
              <a:t>obtingut</a:t>
            </a:r>
            <a:r>
              <a:rPr lang="en-US" sz="2400" dirty="0"/>
              <a:t> de </a:t>
            </a:r>
            <a:r>
              <a:rPr lang="en-US" sz="2400" dirty="0">
                <a:sym typeface="Symbol" panose="05050102010706020507" pitchFamily="18" charset="2"/>
              </a:rPr>
              <a:t> </a:t>
            </a:r>
            <a:r>
              <a:rPr lang="en-US" sz="2400" dirty="0" err="1">
                <a:sym typeface="Symbol" panose="05050102010706020507" pitchFamily="18" charset="2"/>
              </a:rPr>
              <a:t>substituint</a:t>
            </a:r>
            <a:r>
              <a:rPr lang="en-GB" sz="2400" dirty="0">
                <a:sym typeface="Symbol" panose="05050102010706020507" pitchFamily="18" charset="2"/>
              </a:rPr>
              <a:t> la</a:t>
            </a:r>
            <a:r>
              <a:rPr lang="en-GB" sz="2400" dirty="0"/>
              <a:t> </a:t>
            </a:r>
            <a:r>
              <a:rPr lang="en-GB" sz="2400" dirty="0" err="1"/>
              <a:t>columna</a:t>
            </a:r>
            <a:r>
              <a:rPr lang="en-GB" sz="2400" dirty="0"/>
              <a:t> </a:t>
            </a:r>
            <a:r>
              <a:rPr lang="en-GB" sz="2400" dirty="0" err="1"/>
              <a:t>dels</a:t>
            </a:r>
            <a:r>
              <a:rPr lang="en-GB" sz="2400" dirty="0"/>
              <a:t> </a:t>
            </a:r>
            <a:r>
              <a:rPr lang="en-GB" sz="2400" dirty="0" err="1"/>
              <a:t>coeficients</a:t>
            </a:r>
            <a:r>
              <a:rPr lang="en-GB" sz="2400" dirty="0"/>
              <a:t> de “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GB" sz="2400" dirty="0"/>
              <a:t>”  </a:t>
            </a:r>
            <a:r>
              <a:rPr lang="en-GB" sz="2400" dirty="0" err="1"/>
              <a:t>pel</a:t>
            </a:r>
            <a:r>
              <a:rPr lang="en-GB" sz="2400" dirty="0"/>
              <a:t> vector de les constants  </a:t>
            </a:r>
            <a:r>
              <a:rPr lang="en-GB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GB" sz="2400" dirty="0"/>
              <a:t>.</a:t>
            </a:r>
            <a:r>
              <a:rPr lang="en-US" sz="2400" dirty="0"/>
              <a:t> </a:t>
            </a:r>
            <a:r>
              <a:rPr lang="en-US" sz="2400" b="1" dirty="0"/>
              <a:t> </a:t>
            </a:r>
            <a:endParaRPr lang="en-GB" sz="2400" dirty="0"/>
          </a:p>
          <a:p>
            <a:pPr algn="just">
              <a:buClr>
                <a:srgbClr val="F25E4F"/>
              </a:buClr>
            </a:pPr>
            <a:endParaRPr lang="en-GB" sz="2400" dirty="0"/>
          </a:p>
        </p:txBody>
      </p:sp>
      <p:graphicFrame>
        <p:nvGraphicFramePr>
          <p:cNvPr id="35" name="Objeto 34">
            <a:extLst>
              <a:ext uri="{FF2B5EF4-FFF2-40B4-BE49-F238E27FC236}">
                <a16:creationId xmlns:a16="http://schemas.microsoft.com/office/drawing/2014/main" id="{C2D4B86B-2164-4A10-BDEE-1F24050FAC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4354589"/>
              </p:ext>
            </p:extLst>
          </p:nvPr>
        </p:nvGraphicFramePr>
        <p:xfrm>
          <a:off x="3748651" y="2385172"/>
          <a:ext cx="4891968" cy="1630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98" name="Equation" r:id="rId8" imgW="4076640" imgH="1358640" progId="Equation.DSMT4">
                  <p:embed/>
                </p:oleObj>
              </mc:Choice>
              <mc:Fallback>
                <p:oleObj name="Equation" r:id="rId8" imgW="4076640" imgH="1358640" progId="Equation.DSMT4">
                  <p:embed/>
                  <p:pic>
                    <p:nvPicPr>
                      <p:cNvPr id="35" name="Objeto 34">
                        <a:extLst>
                          <a:ext uri="{FF2B5EF4-FFF2-40B4-BE49-F238E27FC236}">
                            <a16:creationId xmlns:a16="http://schemas.microsoft.com/office/drawing/2014/main" id="{C2D4B86B-2164-4A10-BDEE-1F24050FAC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748651" y="2385172"/>
                        <a:ext cx="4891968" cy="16303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to 37">
            <a:extLst>
              <a:ext uri="{FF2B5EF4-FFF2-40B4-BE49-F238E27FC236}">
                <a16:creationId xmlns:a16="http://schemas.microsoft.com/office/drawing/2014/main" id="{EDD4A452-BCBD-4358-B3C7-40D601FCF52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19048" y="4560682"/>
          <a:ext cx="3596400" cy="1630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99" name="Equation" r:id="rId10" imgW="2997000" imgH="1358640" progId="Equation.DSMT4">
                  <p:embed/>
                </p:oleObj>
              </mc:Choice>
              <mc:Fallback>
                <p:oleObj name="Equation" r:id="rId10" imgW="2997000" imgH="1358640" progId="Equation.DSMT4">
                  <p:embed/>
                  <p:pic>
                    <p:nvPicPr>
                      <p:cNvPr id="38" name="Objeto 37">
                        <a:extLst>
                          <a:ext uri="{FF2B5EF4-FFF2-40B4-BE49-F238E27FC236}">
                            <a16:creationId xmlns:a16="http://schemas.microsoft.com/office/drawing/2014/main" id="{EDD4A452-BCBD-4358-B3C7-40D601FCF5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119048" y="4560682"/>
                        <a:ext cx="3596400" cy="16303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Retângulo: Cantos Arredondados 38">
            <a:extLst>
              <a:ext uri="{FF2B5EF4-FFF2-40B4-BE49-F238E27FC236}">
                <a16:creationId xmlns:a16="http://schemas.microsoft.com/office/drawing/2014/main" id="{479A651F-776A-4A8B-8395-1D34E9112F37}"/>
              </a:ext>
            </a:extLst>
          </p:cNvPr>
          <p:cNvSpPr/>
          <p:nvPr/>
        </p:nvSpPr>
        <p:spPr>
          <a:xfrm>
            <a:off x="2257331" y="2842811"/>
            <a:ext cx="1138694" cy="715089"/>
          </a:xfrm>
          <a:prstGeom prst="roundRect">
            <a:avLst/>
          </a:prstGeom>
          <a:ln>
            <a:solidFill>
              <a:srgbClr val="F25E4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El</a:t>
            </a:r>
          </a:p>
          <a:p>
            <a:pPr algn="ctr"/>
            <a:r>
              <a:rPr lang="en-US" b="1" dirty="0"/>
              <a:t>Sistema</a:t>
            </a:r>
            <a:endParaRPr lang="en-GB" dirty="0"/>
          </a:p>
        </p:txBody>
      </p:sp>
      <p:graphicFrame>
        <p:nvGraphicFramePr>
          <p:cNvPr id="43" name="Objeto 42">
            <a:extLst>
              <a:ext uri="{FF2B5EF4-FFF2-40B4-BE49-F238E27FC236}">
                <a16:creationId xmlns:a16="http://schemas.microsoft.com/office/drawing/2014/main" id="{275744F3-ABB5-44FB-86B2-3B744571FF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0012622"/>
              </p:ext>
            </p:extLst>
          </p:nvPr>
        </p:nvGraphicFramePr>
        <p:xfrm>
          <a:off x="4043228" y="4565650"/>
          <a:ext cx="3687763" cy="163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0" name="Equation" r:id="rId12" imgW="3073320" imgH="1358640" progId="Equation.DSMT4">
                  <p:embed/>
                </p:oleObj>
              </mc:Choice>
              <mc:Fallback>
                <p:oleObj name="Equation" r:id="rId12" imgW="3073320" imgH="1358640" progId="Equation.DSMT4">
                  <p:embed/>
                  <p:pic>
                    <p:nvPicPr>
                      <p:cNvPr id="43" name="Objeto 42">
                        <a:extLst>
                          <a:ext uri="{FF2B5EF4-FFF2-40B4-BE49-F238E27FC236}">
                            <a16:creationId xmlns:a16="http://schemas.microsoft.com/office/drawing/2014/main" id="{275744F3-ABB5-44FB-86B2-3B744571FF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043228" y="4565650"/>
                        <a:ext cx="3687763" cy="16303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Seta: Para a Direita 50">
            <a:extLst>
              <a:ext uri="{FF2B5EF4-FFF2-40B4-BE49-F238E27FC236}">
                <a16:creationId xmlns:a16="http://schemas.microsoft.com/office/drawing/2014/main" id="{7EB048C4-B0AD-4D01-997F-9826CCB79EBD}"/>
              </a:ext>
            </a:extLst>
          </p:cNvPr>
          <p:cNvSpPr/>
          <p:nvPr/>
        </p:nvSpPr>
        <p:spPr>
          <a:xfrm rot="5400000">
            <a:off x="6187215" y="4101858"/>
            <a:ext cx="402622" cy="565519"/>
          </a:xfrm>
          <a:prstGeom prst="rightArrow">
            <a:avLst/>
          </a:prstGeom>
          <a:solidFill>
            <a:srgbClr val="F25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tângulo: Cantos Arredondados 51">
            <a:extLst>
              <a:ext uri="{FF2B5EF4-FFF2-40B4-BE49-F238E27FC236}">
                <a16:creationId xmlns:a16="http://schemas.microsoft.com/office/drawing/2014/main" id="{7B626851-A44F-4FE5-8441-418A5641423D}"/>
              </a:ext>
            </a:extLst>
          </p:cNvPr>
          <p:cNvSpPr/>
          <p:nvPr/>
        </p:nvSpPr>
        <p:spPr>
          <a:xfrm rot="5400000">
            <a:off x="5637767" y="5177223"/>
            <a:ext cx="1524459" cy="461159"/>
          </a:xfrm>
          <a:prstGeom prst="roundRect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Seta: Para a Direita 54">
            <a:extLst>
              <a:ext uri="{FF2B5EF4-FFF2-40B4-BE49-F238E27FC236}">
                <a16:creationId xmlns:a16="http://schemas.microsoft.com/office/drawing/2014/main" id="{9D980210-CB42-45CA-99D4-269C03E0C551}"/>
              </a:ext>
            </a:extLst>
          </p:cNvPr>
          <p:cNvSpPr/>
          <p:nvPr/>
        </p:nvSpPr>
        <p:spPr>
          <a:xfrm rot="16200000" flipV="1">
            <a:off x="8239429" y="4134074"/>
            <a:ext cx="402622" cy="565519"/>
          </a:xfrm>
          <a:prstGeom prst="rightArrow">
            <a:avLst/>
          </a:prstGeom>
          <a:solidFill>
            <a:srgbClr val="F25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Conexão reta unidirecional 9">
            <a:extLst>
              <a:ext uri="{FF2B5EF4-FFF2-40B4-BE49-F238E27FC236}">
                <a16:creationId xmlns:a16="http://schemas.microsoft.com/office/drawing/2014/main" id="{192C1EF9-F77A-4575-AADA-D20FBB3A5B24}"/>
              </a:ext>
            </a:extLst>
          </p:cNvPr>
          <p:cNvCxnSpPr/>
          <p:nvPr/>
        </p:nvCxnSpPr>
        <p:spPr>
          <a:xfrm flipH="1">
            <a:off x="6776775" y="4136115"/>
            <a:ext cx="1388945" cy="1018915"/>
          </a:xfrm>
          <a:prstGeom prst="straightConnector1">
            <a:avLst/>
          </a:prstGeom>
          <a:ln w="57150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8C762-0EAC-4FEA-ABCD-A71122D2822D}"/>
              </a:ext>
            </a:extLst>
          </p:cNvPr>
          <p:cNvSpPr/>
          <p:nvPr/>
        </p:nvSpPr>
        <p:spPr>
          <a:xfrm>
            <a:off x="6205145" y="4644104"/>
            <a:ext cx="392843" cy="1515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0" name="Agrupar 39">
            <a:extLst>
              <a:ext uri="{FF2B5EF4-FFF2-40B4-BE49-F238E27FC236}">
                <a16:creationId xmlns:a16="http://schemas.microsoft.com/office/drawing/2014/main" id="{DB23A0E7-C913-434C-94D0-5238C9C03E50}"/>
              </a:ext>
            </a:extLst>
          </p:cNvPr>
          <p:cNvGrpSpPr/>
          <p:nvPr/>
        </p:nvGrpSpPr>
        <p:grpSpPr>
          <a:xfrm>
            <a:off x="8210159" y="2391231"/>
            <a:ext cx="461159" cy="1600200"/>
            <a:chOff x="8210159" y="2391231"/>
            <a:chExt cx="461159" cy="1600200"/>
          </a:xfrm>
        </p:grpSpPr>
        <p:graphicFrame>
          <p:nvGraphicFramePr>
            <p:cNvPr id="41" name="Objeto 40">
              <a:extLst>
                <a:ext uri="{FF2B5EF4-FFF2-40B4-BE49-F238E27FC236}">
                  <a16:creationId xmlns:a16="http://schemas.microsoft.com/office/drawing/2014/main" id="{5F502FDC-F46E-49B6-A954-AC29ED77667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03129842"/>
                </p:ext>
              </p:extLst>
            </p:nvPr>
          </p:nvGraphicFramePr>
          <p:xfrm>
            <a:off x="8346875" y="2391231"/>
            <a:ext cx="274638" cy="160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001" name="Equation" r:id="rId14" imgW="228600" imgH="1333440" progId="Equation.DSMT4">
                    <p:embed/>
                  </p:oleObj>
                </mc:Choice>
                <mc:Fallback>
                  <p:oleObj name="Equation" r:id="rId14" imgW="228600" imgH="1333440" progId="Equation.DSMT4">
                    <p:embed/>
                    <p:pic>
                      <p:nvPicPr>
                        <p:cNvPr id="54" name="Objeto 53">
                          <a:extLst>
                            <a:ext uri="{FF2B5EF4-FFF2-40B4-BE49-F238E27FC236}">
                              <a16:creationId xmlns:a16="http://schemas.microsoft.com/office/drawing/2014/main" id="{F857FA0C-9034-494A-8C03-AE2260FEB91E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8346875" y="2391231"/>
                          <a:ext cx="274638" cy="16002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4" name="Retângulo: Cantos Arredondados 43">
              <a:extLst>
                <a:ext uri="{FF2B5EF4-FFF2-40B4-BE49-F238E27FC236}">
                  <a16:creationId xmlns:a16="http://schemas.microsoft.com/office/drawing/2014/main" id="{47EC6029-D23D-4E0E-AB61-D1A8458E693E}"/>
                </a:ext>
              </a:extLst>
            </p:cNvPr>
            <p:cNvSpPr/>
            <p:nvPr/>
          </p:nvSpPr>
          <p:spPr>
            <a:xfrm rot="5400000">
              <a:off x="7649934" y="2966418"/>
              <a:ext cx="1581610" cy="461159"/>
            </a:xfrm>
            <a:prstGeom prst="roundRect">
              <a:avLst/>
            </a:prstGeom>
            <a:noFill/>
            <a:ln w="28575"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3" name="Imagem 12">
            <a:extLst>
              <a:ext uri="{FF2B5EF4-FFF2-40B4-BE49-F238E27FC236}">
                <a16:creationId xmlns:a16="http://schemas.microsoft.com/office/drawing/2014/main" id="{74A1AB08-B7C8-4D3D-A069-CAEC5BB5E9B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821"/>
          <a:stretch/>
        </p:blipFill>
        <p:spPr>
          <a:xfrm>
            <a:off x="9546925" y="4331038"/>
            <a:ext cx="1856328" cy="2165205"/>
          </a:xfrm>
          <a:prstGeom prst="rect">
            <a:avLst/>
          </a:prstGeom>
        </p:spPr>
      </p:pic>
      <p:sp>
        <p:nvSpPr>
          <p:cNvPr id="63" name="Bolha de Discurso: Retângulo com Cantos Arredondados 62">
            <a:extLst>
              <a:ext uri="{FF2B5EF4-FFF2-40B4-BE49-F238E27FC236}">
                <a16:creationId xmlns:a16="http://schemas.microsoft.com/office/drawing/2014/main" id="{6D01E1F5-1562-423F-B35E-65961B337223}"/>
              </a:ext>
            </a:extLst>
          </p:cNvPr>
          <p:cNvSpPr/>
          <p:nvPr/>
        </p:nvSpPr>
        <p:spPr>
          <a:xfrm>
            <a:off x="9411084" y="3213474"/>
            <a:ext cx="2431793" cy="892552"/>
          </a:xfrm>
          <a:prstGeom prst="wedgeRoundRectCallout">
            <a:avLst>
              <a:gd name="adj1" fmla="val 11458"/>
              <a:gd name="adj2" fmla="val 81822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CuadroTexto 6">
            <a:extLst>
              <a:ext uri="{FF2B5EF4-FFF2-40B4-BE49-F238E27FC236}">
                <a16:creationId xmlns:a16="http://schemas.microsoft.com/office/drawing/2014/main" id="{E287DB9E-7F17-45CF-AEBF-A5947F750211}"/>
              </a:ext>
            </a:extLst>
          </p:cNvPr>
          <p:cNvSpPr txBox="1"/>
          <p:nvPr/>
        </p:nvSpPr>
        <p:spPr>
          <a:xfrm>
            <a:off x="9186790" y="3347786"/>
            <a:ext cx="2736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 err="1"/>
              <a:t>Espero</a:t>
            </a:r>
            <a:r>
              <a:rPr lang="en-GB" sz="2000" i="1" dirty="0"/>
              <a:t> que ho </a:t>
            </a:r>
            <a:r>
              <a:rPr lang="en-GB" sz="2000" i="1" dirty="0" err="1"/>
              <a:t>hagueu</a:t>
            </a:r>
            <a:r>
              <a:rPr lang="en-GB" sz="2000" i="1" dirty="0"/>
              <a:t> </a:t>
            </a:r>
            <a:r>
              <a:rPr lang="en-GB" sz="2000" i="1" dirty="0" err="1"/>
              <a:t>entès</a:t>
            </a:r>
            <a:r>
              <a:rPr lang="en-GB" sz="2000" i="1" dirty="0"/>
              <a:t>!…</a:t>
            </a:r>
          </a:p>
        </p:txBody>
      </p:sp>
      <p:sp>
        <p:nvSpPr>
          <p:cNvPr id="66" name="Retângulo 65">
            <a:extLst>
              <a:ext uri="{FF2B5EF4-FFF2-40B4-BE49-F238E27FC236}">
                <a16:creationId xmlns:a16="http://schemas.microsoft.com/office/drawing/2014/main" id="{4B2D0235-9335-47AD-BA76-FE2C5E01E0EB}"/>
              </a:ext>
            </a:extLst>
          </p:cNvPr>
          <p:cNvSpPr/>
          <p:nvPr/>
        </p:nvSpPr>
        <p:spPr>
          <a:xfrm>
            <a:off x="3471119" y="2348627"/>
            <a:ext cx="5834814" cy="17949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GB" sz="2000" b="1" dirty="0" err="1">
                <a:solidFill>
                  <a:srgbClr val="F25E4F"/>
                </a:solidFill>
              </a:rPr>
              <a:t>Observeu</a:t>
            </a:r>
            <a:endParaRPr lang="en-GB" sz="2000" b="1" dirty="0">
              <a:solidFill>
                <a:srgbClr val="F25E4F"/>
              </a:solidFill>
            </a:endParaRPr>
          </a:p>
        </p:txBody>
      </p:sp>
      <p:sp>
        <p:nvSpPr>
          <p:cNvPr id="67" name="Retângulo 66">
            <a:extLst>
              <a:ext uri="{FF2B5EF4-FFF2-40B4-BE49-F238E27FC236}">
                <a16:creationId xmlns:a16="http://schemas.microsoft.com/office/drawing/2014/main" id="{C2DF1089-F324-42D9-9C0F-CF1F1D505131}"/>
              </a:ext>
            </a:extLst>
          </p:cNvPr>
          <p:cNvSpPr/>
          <p:nvPr/>
        </p:nvSpPr>
        <p:spPr>
          <a:xfrm>
            <a:off x="3439555" y="2626374"/>
            <a:ext cx="58348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-357188" algn="just">
              <a:buClr>
                <a:srgbClr val="F25E4F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Hi ha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b="1" dirty="0"/>
              <a:t> determinants</a:t>
            </a:r>
            <a:r>
              <a:rPr lang="en-US" sz="2000" dirty="0"/>
              <a:t> </a:t>
            </a:r>
            <a:r>
              <a:rPr lang="en-US" sz="2000" b="1" dirty="0">
                <a:sym typeface="Symbol" panose="05050102010706020507" pitchFamily="18" charset="2"/>
              </a:rPr>
              <a:t></a:t>
            </a:r>
            <a:r>
              <a:rPr lang="en-US" sz="2000" b="1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US" sz="2000" dirty="0"/>
              <a:t> a </a:t>
            </a:r>
            <a:r>
              <a:rPr lang="en-US" sz="2000" dirty="0" err="1"/>
              <a:t>calcular</a:t>
            </a:r>
            <a:r>
              <a:rPr lang="en-US" sz="2000" dirty="0"/>
              <a:t> -  </a:t>
            </a:r>
            <a:r>
              <a:rPr lang="en-US" sz="2000" b="1" dirty="0"/>
              <a:t>un per a </a:t>
            </a:r>
            <a:r>
              <a:rPr lang="en-US" sz="2000" b="1" dirty="0" err="1"/>
              <a:t>cada</a:t>
            </a:r>
            <a:r>
              <a:rPr lang="en-US" sz="2000" b="1" dirty="0"/>
              <a:t> variable</a:t>
            </a:r>
            <a:endParaRPr lang="en-US" sz="2000" dirty="0"/>
          </a:p>
        </p:txBody>
      </p:sp>
      <p:sp>
        <p:nvSpPr>
          <p:cNvPr id="68" name="Retângulo 67">
            <a:extLst>
              <a:ext uri="{FF2B5EF4-FFF2-40B4-BE49-F238E27FC236}">
                <a16:creationId xmlns:a16="http://schemas.microsoft.com/office/drawing/2014/main" id="{0730D8AA-3D7A-41AD-9D19-A98536F4B516}"/>
              </a:ext>
            </a:extLst>
          </p:cNvPr>
          <p:cNvSpPr/>
          <p:nvPr/>
        </p:nvSpPr>
        <p:spPr>
          <a:xfrm>
            <a:off x="3455337" y="3330567"/>
            <a:ext cx="58348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-357188" algn="just">
              <a:buClr>
                <a:srgbClr val="F25E4F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La </a:t>
            </a:r>
            <a:r>
              <a:rPr lang="en-US" sz="2000" dirty="0" err="1"/>
              <a:t>notació</a:t>
            </a:r>
            <a:r>
              <a:rPr lang="en-US" sz="2000" dirty="0"/>
              <a:t> “</a:t>
            </a:r>
            <a:r>
              <a:rPr lang="en-US" sz="2000" b="1" dirty="0">
                <a:sym typeface="Symbol" panose="05050102010706020507" pitchFamily="18" charset="2"/>
              </a:rPr>
              <a:t></a:t>
            </a:r>
            <a:r>
              <a:rPr lang="en-US" sz="2400" b="1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000" dirty="0"/>
              <a:t>” es pot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adaptar</a:t>
            </a:r>
            <a:r>
              <a:rPr lang="en-US" sz="2000" dirty="0"/>
              <a:t> </a:t>
            </a:r>
            <a:r>
              <a:rPr lang="en-US" sz="2000" dirty="0" err="1"/>
              <a:t>segons</a:t>
            </a:r>
            <a:r>
              <a:rPr lang="en-US" sz="2000" dirty="0"/>
              <a:t> el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nom de les variables </a:t>
            </a:r>
            <a:r>
              <a:rPr lang="en-US" sz="2000" dirty="0"/>
              <a:t>del Sistema- </a:t>
            </a:r>
            <a:r>
              <a:rPr lang="en-US" sz="2000" dirty="0" err="1"/>
              <a:t>vegeu</a:t>
            </a:r>
            <a:r>
              <a:rPr lang="en-US" sz="2000" dirty="0"/>
              <a:t> </a:t>
            </a:r>
            <a:r>
              <a:rPr lang="en-US" sz="2000" dirty="0" err="1"/>
              <a:t>els</a:t>
            </a:r>
            <a:r>
              <a:rPr lang="en-US" sz="2000" dirty="0"/>
              <a:t> </a:t>
            </a:r>
            <a:r>
              <a:rPr lang="en-US" sz="2000" dirty="0" err="1"/>
              <a:t>Exemples</a:t>
            </a:r>
            <a:r>
              <a:rPr lang="en-US" sz="2000" dirty="0"/>
              <a:t>. </a:t>
            </a:r>
          </a:p>
        </p:txBody>
      </p:sp>
      <p:sp>
        <p:nvSpPr>
          <p:cNvPr id="69" name="Retângulo: Cantos Arredondados 68">
            <a:hlinkClick r:id="rId17" action="ppaction://hlinksldjump"/>
            <a:extLst>
              <a:ext uri="{FF2B5EF4-FFF2-40B4-BE49-F238E27FC236}">
                <a16:creationId xmlns:a16="http://schemas.microsoft.com/office/drawing/2014/main" id="{F6E49CB7-5DA0-4497-A088-BF2D2A567CBE}"/>
              </a:ext>
            </a:extLst>
          </p:cNvPr>
          <p:cNvSpPr/>
          <p:nvPr/>
        </p:nvSpPr>
        <p:spPr>
          <a:xfrm>
            <a:off x="35999" y="5040000"/>
            <a:ext cx="1783081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Posa’t a prova!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70" name="Retângulo: Cantos Arredondados 69">
            <a:hlinkClick r:id="rId18" action="ppaction://hlinksldjump"/>
            <a:extLst>
              <a:ext uri="{FF2B5EF4-FFF2-40B4-BE49-F238E27FC236}">
                <a16:creationId xmlns:a16="http://schemas.microsoft.com/office/drawing/2014/main" id="{6F91862A-A891-4750-AD73-64D1D9595416}"/>
              </a:ext>
            </a:extLst>
          </p:cNvPr>
          <p:cNvSpPr/>
          <p:nvPr/>
        </p:nvSpPr>
        <p:spPr>
          <a:xfrm>
            <a:off x="35999" y="990000"/>
            <a:ext cx="1784985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Regla</a:t>
            </a:r>
            <a:r>
              <a:rPr lang="en-GB" b="1" dirty="0">
                <a:solidFill>
                  <a:schemeClr val="tx1"/>
                </a:solidFill>
              </a:rPr>
              <a:t> de Cramer </a:t>
            </a:r>
            <a:r>
              <a:rPr lang="en-GB" b="1" dirty="0" err="1">
                <a:solidFill>
                  <a:schemeClr val="tx1"/>
                </a:solidFill>
              </a:rPr>
              <a:t>i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Sistemes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Lineals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71" name="Retângulo: Cantos Arredondados 70">
            <a:hlinkClick r:id="rId19" action="ppaction://hlinksldjump"/>
            <a:extLst>
              <a:ext uri="{FF2B5EF4-FFF2-40B4-BE49-F238E27FC236}">
                <a16:creationId xmlns:a16="http://schemas.microsoft.com/office/drawing/2014/main" id="{0F8E8D19-991A-46B5-A2AB-959DE2BAF4A6}"/>
              </a:ext>
            </a:extLst>
          </p:cNvPr>
          <p:cNvSpPr/>
          <p:nvPr/>
        </p:nvSpPr>
        <p:spPr>
          <a:xfrm>
            <a:off x="36000" y="2340000"/>
            <a:ext cx="177447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Exemples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72" name="Retângulo: Cantos Arredondados 71">
            <a:hlinkClick r:id="rId20" action="ppaction://hlinksldjump"/>
            <a:extLst>
              <a:ext uri="{FF2B5EF4-FFF2-40B4-BE49-F238E27FC236}">
                <a16:creationId xmlns:a16="http://schemas.microsoft.com/office/drawing/2014/main" id="{77552EA6-9932-4B39-81C0-849E0388E67B}"/>
              </a:ext>
            </a:extLst>
          </p:cNvPr>
          <p:cNvSpPr/>
          <p:nvPr/>
        </p:nvSpPr>
        <p:spPr>
          <a:xfrm>
            <a:off x="35999" y="3690000"/>
            <a:ext cx="1827721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Generalitzant</a:t>
            </a:r>
            <a:endParaRPr lang="en-GB" b="1" dirty="0">
              <a:solidFill>
                <a:schemeClr val="tx1"/>
              </a:solidFill>
            </a:endParaRPr>
          </a:p>
          <a:p>
            <a:pPr algn="ctr"/>
            <a:r>
              <a:rPr lang="en-GB" i="1" dirty="0">
                <a:solidFill>
                  <a:schemeClr val="tx1"/>
                </a:solidFill>
              </a:rPr>
              <a:t>Per </a:t>
            </a:r>
            <a:r>
              <a:rPr lang="en-GB" i="1" dirty="0" err="1">
                <a:solidFill>
                  <a:schemeClr val="tx1"/>
                </a:solidFill>
              </a:rPr>
              <a:t>què</a:t>
            </a:r>
            <a:r>
              <a:rPr lang="en-GB" i="1" dirty="0">
                <a:solidFill>
                  <a:schemeClr val="tx1"/>
                </a:solidFill>
              </a:rPr>
              <a:t> </a:t>
            </a:r>
            <a:r>
              <a:rPr lang="en-GB" i="1" dirty="0" err="1">
                <a:solidFill>
                  <a:schemeClr val="tx1"/>
                </a:solidFill>
              </a:rPr>
              <a:t>funciona</a:t>
            </a:r>
            <a:r>
              <a:rPr lang="en-GB" i="1" dirty="0">
                <a:solidFill>
                  <a:schemeClr val="tx1"/>
                </a:solidFill>
              </a:rPr>
              <a:t>?...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56968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22222E-6 L -0.16511 0.3240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55" y="1620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5" grpId="0" animBg="1"/>
      <p:bldP spid="11" grpId="0" animBg="1"/>
      <p:bldP spid="63" grpId="0" animBg="1"/>
      <p:bldP spid="64" grpId="0"/>
      <p:bldP spid="66" grpId="0" animBg="1"/>
      <p:bldP spid="67" grpId="0"/>
      <p:bldP spid="6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redondeado 11">
            <a:extLst>
              <a:ext uri="{FF2B5EF4-FFF2-40B4-BE49-F238E27FC236}">
                <a16:creationId xmlns:a16="http://schemas.microsoft.com/office/drawing/2014/main" id="{89DD9C32-F765-4A7F-A55A-86FC3CD3952F}"/>
              </a:ext>
            </a:extLst>
          </p:cNvPr>
          <p:cNvSpPr/>
          <p:nvPr/>
        </p:nvSpPr>
        <p:spPr>
          <a:xfrm>
            <a:off x="2088682" y="399394"/>
            <a:ext cx="9914021" cy="6096000"/>
          </a:xfrm>
          <a:prstGeom prst="roundRect">
            <a:avLst>
              <a:gd name="adj" fmla="val 4434"/>
            </a:avLst>
          </a:prstGeom>
          <a:ln>
            <a:solidFill>
              <a:srgbClr val="29A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s-ES" sz="2400" b="1" u="sng" dirty="0">
              <a:solidFill>
                <a:srgbClr val="FF2929"/>
              </a:solidFill>
            </a:endParaRPr>
          </a:p>
        </p:txBody>
      </p:sp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25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22" name="Imagem 6">
            <a:extLst>
              <a:ext uri="{FF2B5EF4-FFF2-40B4-BE49-F238E27FC236}">
                <a16:creationId xmlns:a16="http://schemas.microsoft.com/office/drawing/2014/main" id="{6D83EBDE-8646-48B7-93C2-533126AFCFE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4" name="Retângulo 23">
            <a:extLst>
              <a:ext uri="{FF2B5EF4-FFF2-40B4-BE49-F238E27FC236}">
                <a16:creationId xmlns:a16="http://schemas.microsoft.com/office/drawing/2014/main" id="{29124008-7F01-40B1-BB16-EA160BE3DF20}"/>
              </a:ext>
            </a:extLst>
          </p:cNvPr>
          <p:cNvSpPr/>
          <p:nvPr/>
        </p:nvSpPr>
        <p:spPr>
          <a:xfrm>
            <a:off x="2211314" y="663664"/>
            <a:ext cx="24342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29A6FF"/>
                </a:solidFill>
              </a:rPr>
              <a:t>Exemples</a:t>
            </a:r>
            <a:endParaRPr lang="en-US" sz="2400" dirty="0">
              <a:solidFill>
                <a:srgbClr val="29A6FF"/>
              </a:solidFill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74A1AB08-B7C8-4D3D-A069-CAEC5BB5E9B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821"/>
          <a:stretch/>
        </p:blipFill>
        <p:spPr>
          <a:xfrm>
            <a:off x="9546925" y="4331038"/>
            <a:ext cx="1856328" cy="2165205"/>
          </a:xfrm>
          <a:prstGeom prst="rect">
            <a:avLst/>
          </a:prstGeom>
        </p:spPr>
      </p:pic>
      <p:sp>
        <p:nvSpPr>
          <p:cNvPr id="36" name="Bolha de Discurso: Retângulo com Cantos Arredondados 35">
            <a:extLst>
              <a:ext uri="{FF2B5EF4-FFF2-40B4-BE49-F238E27FC236}">
                <a16:creationId xmlns:a16="http://schemas.microsoft.com/office/drawing/2014/main" id="{AE14206A-5525-452E-820B-7727FD7C6307}"/>
              </a:ext>
            </a:extLst>
          </p:cNvPr>
          <p:cNvSpPr/>
          <p:nvPr/>
        </p:nvSpPr>
        <p:spPr>
          <a:xfrm>
            <a:off x="9107089" y="3327255"/>
            <a:ext cx="2736000" cy="892552"/>
          </a:xfrm>
          <a:prstGeom prst="wedgeRoundRectCallout">
            <a:avLst>
              <a:gd name="adj1" fmla="val 11458"/>
              <a:gd name="adj2" fmla="val 81822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CuadroTexto 6">
            <a:extLst>
              <a:ext uri="{FF2B5EF4-FFF2-40B4-BE49-F238E27FC236}">
                <a16:creationId xmlns:a16="http://schemas.microsoft.com/office/drawing/2014/main" id="{59793CC0-9143-4809-ADC7-C2CDBA078EB7}"/>
              </a:ext>
            </a:extLst>
          </p:cNvPr>
          <p:cNvSpPr txBox="1"/>
          <p:nvPr/>
        </p:nvSpPr>
        <p:spPr>
          <a:xfrm>
            <a:off x="9186790" y="3347786"/>
            <a:ext cx="27360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 err="1"/>
              <a:t>Espero</a:t>
            </a:r>
            <a:r>
              <a:rPr lang="en-GB" sz="2000" i="1" dirty="0"/>
              <a:t> que ho </a:t>
            </a:r>
            <a:r>
              <a:rPr lang="en-GB" sz="2000" i="1" dirty="0" err="1"/>
              <a:t>hagueu</a:t>
            </a:r>
            <a:r>
              <a:rPr lang="en-GB" sz="2000" i="1" dirty="0"/>
              <a:t> </a:t>
            </a:r>
            <a:r>
              <a:rPr lang="en-GB" sz="2000" i="1" dirty="0" err="1"/>
              <a:t>entès</a:t>
            </a:r>
            <a:r>
              <a:rPr lang="en-GB" sz="2000" i="1" dirty="0"/>
              <a:t>!…</a:t>
            </a:r>
          </a:p>
          <a:p>
            <a:pPr algn="ctr"/>
            <a:endParaRPr lang="en-GB" sz="2000" i="1" dirty="0"/>
          </a:p>
        </p:txBody>
      </p:sp>
      <p:sp>
        <p:nvSpPr>
          <p:cNvPr id="45" name="CuadroTexto 6">
            <a:extLst>
              <a:ext uri="{FF2B5EF4-FFF2-40B4-BE49-F238E27FC236}">
                <a16:creationId xmlns:a16="http://schemas.microsoft.com/office/drawing/2014/main" id="{4BD46566-06B8-4018-868C-AF0DD4E6E6DC}"/>
              </a:ext>
            </a:extLst>
          </p:cNvPr>
          <p:cNvSpPr txBox="1"/>
          <p:nvPr/>
        </p:nvSpPr>
        <p:spPr>
          <a:xfrm>
            <a:off x="9133346" y="3265700"/>
            <a:ext cx="27360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 Ara </a:t>
            </a:r>
            <a:r>
              <a:rPr lang="en-GB" sz="2000" i="1" dirty="0" err="1"/>
              <a:t>vegem</a:t>
            </a:r>
            <a:r>
              <a:rPr lang="en-GB" sz="2000" i="1" dirty="0"/>
              <a:t> com </a:t>
            </a:r>
            <a:r>
              <a:rPr lang="en-GB" sz="2000" i="1" dirty="0" err="1"/>
              <a:t>funciona</a:t>
            </a:r>
            <a:r>
              <a:rPr lang="en-GB" sz="2000" i="1" dirty="0"/>
              <a:t> a la  </a:t>
            </a:r>
            <a:r>
              <a:rPr lang="en-GB" sz="2000" b="1" i="1" dirty="0">
                <a:solidFill>
                  <a:srgbClr val="29A6FF"/>
                </a:solidFill>
              </a:rPr>
              <a:t>PRÀCTICA</a:t>
            </a:r>
            <a:r>
              <a:rPr lang="en-GB" sz="2000" i="1" dirty="0"/>
              <a:t>!...</a:t>
            </a:r>
            <a:endParaRPr lang="en-GB" sz="2000" i="1" u="sng" dirty="0"/>
          </a:p>
        </p:txBody>
      </p:sp>
      <p:sp>
        <p:nvSpPr>
          <p:cNvPr id="46" name="CuadroTexto 38">
            <a:extLst>
              <a:ext uri="{FF2B5EF4-FFF2-40B4-BE49-F238E27FC236}">
                <a16:creationId xmlns:a16="http://schemas.microsoft.com/office/drawing/2014/main" id="{74B0B9DE-6523-453C-8425-4232801995A0}"/>
              </a:ext>
            </a:extLst>
          </p:cNvPr>
          <p:cNvSpPr txBox="1"/>
          <p:nvPr/>
        </p:nvSpPr>
        <p:spPr>
          <a:xfrm>
            <a:off x="3696101" y="670531"/>
            <a:ext cx="8226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/>
              <a:t>Utilitzeu</a:t>
            </a:r>
            <a:r>
              <a:rPr lang="en-GB" sz="2400" dirty="0"/>
              <a:t> la </a:t>
            </a:r>
            <a:r>
              <a:rPr lang="en-GB" sz="2400" dirty="0" err="1"/>
              <a:t>Regla</a:t>
            </a:r>
            <a:r>
              <a:rPr lang="en-GB" sz="2400" dirty="0"/>
              <a:t> de Cramer per a </a:t>
            </a:r>
            <a:r>
              <a:rPr lang="en-GB" sz="2400" dirty="0" err="1"/>
              <a:t>resoldre</a:t>
            </a:r>
            <a:r>
              <a:rPr lang="en-GB" sz="2400" dirty="0"/>
              <a:t> </a:t>
            </a:r>
            <a:r>
              <a:rPr lang="en-GB" sz="2400" dirty="0" err="1"/>
              <a:t>els</a:t>
            </a:r>
            <a:r>
              <a:rPr lang="en-GB" sz="2400" dirty="0"/>
              <a:t> </a:t>
            </a:r>
            <a:r>
              <a:rPr lang="en-GB" sz="2400" dirty="0" err="1"/>
              <a:t>sistemes</a:t>
            </a:r>
            <a:r>
              <a:rPr lang="en-GB" sz="2400" dirty="0"/>
              <a:t> </a:t>
            </a:r>
            <a:r>
              <a:rPr lang="en-GB" sz="2400" dirty="0" err="1"/>
              <a:t>següents</a:t>
            </a:r>
            <a:r>
              <a:rPr lang="en-GB" sz="2400" dirty="0"/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uadroTexto 38">
                <a:extLst>
                  <a:ext uri="{FF2B5EF4-FFF2-40B4-BE49-F238E27FC236}">
                    <a16:creationId xmlns:a16="http://schemas.microsoft.com/office/drawing/2014/main" id="{D5ED13FB-D031-490D-A959-ABA95F8DF9C2}"/>
                  </a:ext>
                </a:extLst>
              </p:cNvPr>
              <p:cNvSpPr txBox="1"/>
              <p:nvPr/>
            </p:nvSpPr>
            <p:spPr>
              <a:xfrm>
                <a:off x="2211314" y="1371411"/>
                <a:ext cx="2434258" cy="9161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b="1" dirty="0">
                    <a:solidFill>
                      <a:srgbClr val="29A6FF"/>
                    </a:solidFill>
                  </a:rPr>
                  <a:t>(1)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=4</m:t>
                              </m:r>
                            </m:e>
                          </m:mr>
                          <m:mr>
                            <m:e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47" name="CuadroTexto 38">
                <a:extLst>
                  <a:ext uri="{FF2B5EF4-FFF2-40B4-BE49-F238E27FC236}">
                    <a16:creationId xmlns:a16="http://schemas.microsoft.com/office/drawing/2014/main" id="{D5ED13FB-D031-490D-A959-ABA95F8DF9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1314" y="1371411"/>
                <a:ext cx="2434258" cy="916148"/>
              </a:xfrm>
              <a:prstGeom prst="rect">
                <a:avLst/>
              </a:prstGeom>
              <a:blipFill>
                <a:blip r:embed="rId9"/>
                <a:stretch>
                  <a:fillRect l="-40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tângulo 47">
            <a:extLst>
              <a:ext uri="{FF2B5EF4-FFF2-40B4-BE49-F238E27FC236}">
                <a16:creationId xmlns:a16="http://schemas.microsoft.com/office/drawing/2014/main" id="{6C0CBB3A-65CC-45B6-9778-DDF9FB0E998E}"/>
              </a:ext>
            </a:extLst>
          </p:cNvPr>
          <p:cNvSpPr/>
          <p:nvPr/>
        </p:nvSpPr>
        <p:spPr>
          <a:xfrm>
            <a:off x="2148698" y="5883259"/>
            <a:ext cx="9774093" cy="4452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 anchorCtr="0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GB" b="1" dirty="0" err="1">
                <a:solidFill>
                  <a:srgbClr val="F25E4F"/>
                </a:solidFill>
              </a:rPr>
              <a:t>Regla</a:t>
            </a:r>
            <a:r>
              <a:rPr lang="en-GB" b="1" dirty="0">
                <a:solidFill>
                  <a:srgbClr val="F25E4F"/>
                </a:solidFill>
              </a:rPr>
              <a:t> de Cramer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tângulo: Cantos Arredondados 48">
                <a:extLst>
                  <a:ext uri="{FF2B5EF4-FFF2-40B4-BE49-F238E27FC236}">
                    <a16:creationId xmlns:a16="http://schemas.microsoft.com/office/drawing/2014/main" id="{D7ACFDB9-66DA-4FAC-BAF7-432DC1F55FE0}"/>
                  </a:ext>
                </a:extLst>
              </p:cNvPr>
              <p:cNvSpPr/>
              <p:nvPr/>
            </p:nvSpPr>
            <p:spPr>
              <a:xfrm>
                <a:off x="3877909" y="5896841"/>
                <a:ext cx="4693319" cy="408623"/>
              </a:xfrm>
              <a:prstGeom prst="round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b="1" dirty="0">
                    <a:solidFill>
                      <a:srgbClr val="F25E4F"/>
                    </a:solidFill>
                  </a:rPr>
                  <a:t>1. </a:t>
                </a:r>
                <a:r>
                  <a:rPr lang="en-GB" b="1" dirty="0" err="1"/>
                  <a:t>Notació</a:t>
                </a:r>
                <a:r>
                  <a:rPr lang="en-GB" b="1" dirty="0"/>
                  <a:t> </a:t>
                </a:r>
                <a:r>
                  <a:rPr lang="en-GB" b="1" dirty="0" err="1"/>
                  <a:t>Matricial</a:t>
                </a:r>
                <a:r>
                  <a:rPr lang="en-GB" b="1" dirty="0"/>
                  <a:t> </a:t>
                </a:r>
                <a:r>
                  <a:rPr lang="en-GB" dirty="0"/>
                  <a:t>+</a:t>
                </a:r>
                <a:r>
                  <a:rPr lang="en-GB" b="1" dirty="0"/>
                  <a:t> </a:t>
                </a:r>
                <a:r>
                  <a:rPr lang="en-GB" b="1" dirty="0" err="1"/>
                  <a:t>Càlcul</a:t>
                </a:r>
                <a:r>
                  <a:rPr lang="en-GB" b="1" dirty="0"/>
                  <a:t> de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pt-PT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pt-PT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PT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pt-PT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pt-PT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Retângulo: Cantos Arredondados 48">
                <a:extLst>
                  <a:ext uri="{FF2B5EF4-FFF2-40B4-BE49-F238E27FC236}">
                    <a16:creationId xmlns:a16="http://schemas.microsoft.com/office/drawing/2014/main" id="{D7ACFDB9-66DA-4FAC-BAF7-432DC1F55F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7909" y="5896841"/>
                <a:ext cx="4693319" cy="408623"/>
              </a:xfrm>
              <a:prstGeom prst="roundRect">
                <a:avLst/>
              </a:prstGeom>
              <a:blipFill>
                <a:blip r:embed="rId10"/>
                <a:stretch>
                  <a:fillRect l="-649" t="-2985" b="-19403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6" name="Objeto 25">
            <a:extLst>
              <a:ext uri="{FF2B5EF4-FFF2-40B4-BE49-F238E27FC236}">
                <a16:creationId xmlns:a16="http://schemas.microsoft.com/office/drawing/2014/main" id="{D862F1F0-AD25-45D6-8985-3EB996A9CD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4025260"/>
              </p:ext>
            </p:extLst>
          </p:nvPr>
        </p:nvGraphicFramePr>
        <p:xfrm>
          <a:off x="5501864" y="1408797"/>
          <a:ext cx="2316162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05" name="Equation" r:id="rId11" imgW="1257120" imgH="457200" progId="Equation.DSMT4">
                  <p:embed/>
                </p:oleObj>
              </mc:Choice>
              <mc:Fallback>
                <p:oleObj name="Equation" r:id="rId11" imgW="1257120" imgH="457200" progId="Equation.DSMT4">
                  <p:embed/>
                  <p:pic>
                    <p:nvPicPr>
                      <p:cNvPr id="11" name="Objeto 10">
                        <a:extLst>
                          <a:ext uri="{FF2B5EF4-FFF2-40B4-BE49-F238E27FC236}">
                            <a16:creationId xmlns:a16="http://schemas.microsoft.com/office/drawing/2014/main" id="{ABCF5E10-6559-4324-9929-0C3183C97CC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1864" y="1408797"/>
                        <a:ext cx="2316162" cy="841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Seta: Para a Direita 32">
            <a:extLst>
              <a:ext uri="{FF2B5EF4-FFF2-40B4-BE49-F238E27FC236}">
                <a16:creationId xmlns:a16="http://schemas.microsoft.com/office/drawing/2014/main" id="{C676C5E1-0835-45B6-AFCA-35B47AA0ED97}"/>
              </a:ext>
            </a:extLst>
          </p:cNvPr>
          <p:cNvSpPr/>
          <p:nvPr/>
        </p:nvSpPr>
        <p:spPr>
          <a:xfrm>
            <a:off x="4593020" y="1641355"/>
            <a:ext cx="402622" cy="279014"/>
          </a:xfrm>
          <a:prstGeom prst="righ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tângulo 33">
                <a:extLst>
                  <a:ext uri="{FF2B5EF4-FFF2-40B4-BE49-F238E27FC236}">
                    <a16:creationId xmlns:a16="http://schemas.microsoft.com/office/drawing/2014/main" id="{036FF3BD-DB04-4CED-8794-0FF98D857249}"/>
                  </a:ext>
                </a:extLst>
              </p:cNvPr>
              <p:cNvSpPr/>
              <p:nvPr/>
            </p:nvSpPr>
            <p:spPr>
              <a:xfrm>
                <a:off x="6550556" y="1092135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</m:oMath>
                  </m:oMathPara>
                </a14:m>
                <a:endParaRPr lang="en-GB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34" name="Retângulo 33">
                <a:extLst>
                  <a:ext uri="{FF2B5EF4-FFF2-40B4-BE49-F238E27FC236}">
                    <a16:creationId xmlns:a16="http://schemas.microsoft.com/office/drawing/2014/main" id="{036FF3BD-DB04-4CED-8794-0FF98D8572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0556" y="1092135"/>
                <a:ext cx="402674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D015068C-D31E-47EA-B92B-6363AF1D90D6}"/>
                  </a:ext>
                </a:extLst>
              </p:cNvPr>
              <p:cNvSpPr/>
              <p:nvPr/>
            </p:nvSpPr>
            <p:spPr>
              <a:xfrm>
                <a:off x="7416576" y="1094524"/>
                <a:ext cx="4042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GB" b="1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D015068C-D31E-47EA-B92B-6363AF1D90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6576" y="1094524"/>
                <a:ext cx="404277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F2C0D3C1-BEDB-4B1B-B030-FAD29B8B9F51}"/>
                  </a:ext>
                </a:extLst>
              </p:cNvPr>
              <p:cNvSpPr/>
              <p:nvPr/>
            </p:nvSpPr>
            <p:spPr>
              <a:xfrm>
                <a:off x="5766062" y="1098867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GB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F2C0D3C1-BEDB-4B1B-B030-FAD29B8B9F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6062" y="1098867"/>
                <a:ext cx="402674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Seta: Para a Direita 39">
            <a:extLst>
              <a:ext uri="{FF2B5EF4-FFF2-40B4-BE49-F238E27FC236}">
                <a16:creationId xmlns:a16="http://schemas.microsoft.com/office/drawing/2014/main" id="{3CB70087-D320-45C1-BA98-A483226DFCC3}"/>
              </a:ext>
            </a:extLst>
          </p:cNvPr>
          <p:cNvSpPr/>
          <p:nvPr/>
        </p:nvSpPr>
        <p:spPr>
          <a:xfrm>
            <a:off x="7921626" y="1641355"/>
            <a:ext cx="402622" cy="279014"/>
          </a:xfrm>
          <a:prstGeom prst="righ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1" name="Objeto 40">
            <a:extLst>
              <a:ext uri="{FF2B5EF4-FFF2-40B4-BE49-F238E27FC236}">
                <a16:creationId xmlns:a16="http://schemas.microsoft.com/office/drawing/2014/main" id="{627A99CA-CC1A-4C91-B5EE-F8E5E26FF2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2871229"/>
              </p:ext>
            </p:extLst>
          </p:nvPr>
        </p:nvGraphicFramePr>
        <p:xfrm>
          <a:off x="8571231" y="1362075"/>
          <a:ext cx="2924175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06" name="Equation" r:id="rId16" imgW="1587240" imgH="457200" progId="Equation.DSMT4">
                  <p:embed/>
                </p:oleObj>
              </mc:Choice>
              <mc:Fallback>
                <p:oleObj name="Equation" r:id="rId16" imgW="1587240" imgH="457200" progId="Equation.DSMT4">
                  <p:embed/>
                  <p:pic>
                    <p:nvPicPr>
                      <p:cNvPr id="26" name="Objeto 25">
                        <a:extLst>
                          <a:ext uri="{FF2B5EF4-FFF2-40B4-BE49-F238E27FC236}">
                            <a16:creationId xmlns:a16="http://schemas.microsoft.com/office/drawing/2014/main" id="{D862F1F0-AD25-45D6-8985-3EB996A9CDC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1231" y="1362075"/>
                        <a:ext cx="2924175" cy="841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" name="Retângulo: Cantos Arredondados 92">
            <a:hlinkClick r:id="rId18" action="ppaction://hlinksldjump"/>
            <a:extLst>
              <a:ext uri="{FF2B5EF4-FFF2-40B4-BE49-F238E27FC236}">
                <a16:creationId xmlns:a16="http://schemas.microsoft.com/office/drawing/2014/main" id="{20E35D94-D236-464C-97B6-95CE45FED099}"/>
              </a:ext>
            </a:extLst>
          </p:cNvPr>
          <p:cNvSpPr/>
          <p:nvPr/>
        </p:nvSpPr>
        <p:spPr>
          <a:xfrm>
            <a:off x="36000" y="5040000"/>
            <a:ext cx="178736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Posa’t a prova!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94" name="Retângulo: Cantos Arredondados 93">
            <a:hlinkClick r:id="rId19" action="ppaction://hlinksldjump"/>
            <a:extLst>
              <a:ext uri="{FF2B5EF4-FFF2-40B4-BE49-F238E27FC236}">
                <a16:creationId xmlns:a16="http://schemas.microsoft.com/office/drawing/2014/main" id="{76519CBE-816C-4526-8B3A-7C9B4082B7FA}"/>
              </a:ext>
            </a:extLst>
          </p:cNvPr>
          <p:cNvSpPr/>
          <p:nvPr/>
        </p:nvSpPr>
        <p:spPr>
          <a:xfrm>
            <a:off x="35999" y="993355"/>
            <a:ext cx="1748065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Regla</a:t>
            </a:r>
            <a:r>
              <a:rPr lang="en-GB" b="1" dirty="0">
                <a:solidFill>
                  <a:schemeClr val="tx1"/>
                </a:solidFill>
              </a:rPr>
              <a:t> de Cramer </a:t>
            </a:r>
            <a:r>
              <a:rPr lang="en-GB" b="1" dirty="0" err="1">
                <a:solidFill>
                  <a:schemeClr val="tx1"/>
                </a:solidFill>
              </a:rPr>
              <a:t>i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Sistemes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Lineals</a:t>
            </a:r>
            <a:r>
              <a:rPr lang="en-GB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95" name="Retângulo: Cantos Arredondados 94">
            <a:hlinkClick r:id="rId20" action="ppaction://hlinksldjump"/>
            <a:extLst>
              <a:ext uri="{FF2B5EF4-FFF2-40B4-BE49-F238E27FC236}">
                <a16:creationId xmlns:a16="http://schemas.microsoft.com/office/drawing/2014/main" id="{123F6F86-46A5-4150-AB21-1E59192C4E46}"/>
              </a:ext>
            </a:extLst>
          </p:cNvPr>
          <p:cNvSpPr/>
          <p:nvPr/>
        </p:nvSpPr>
        <p:spPr>
          <a:xfrm>
            <a:off x="36000" y="2340000"/>
            <a:ext cx="1791742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Exemples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96" name="Retângulo: Cantos Arredondados 95">
            <a:hlinkClick r:id="rId21" action="ppaction://hlinksldjump"/>
            <a:extLst>
              <a:ext uri="{FF2B5EF4-FFF2-40B4-BE49-F238E27FC236}">
                <a16:creationId xmlns:a16="http://schemas.microsoft.com/office/drawing/2014/main" id="{99BE2426-8B29-4871-AB3E-6CCD37EE1E5F}"/>
              </a:ext>
            </a:extLst>
          </p:cNvPr>
          <p:cNvSpPr/>
          <p:nvPr/>
        </p:nvSpPr>
        <p:spPr>
          <a:xfrm>
            <a:off x="36000" y="3690000"/>
            <a:ext cx="18432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Generalitzant</a:t>
            </a:r>
            <a:endParaRPr lang="en-GB" b="1" dirty="0">
              <a:solidFill>
                <a:schemeClr val="tx1"/>
              </a:solidFill>
            </a:endParaRPr>
          </a:p>
          <a:p>
            <a:pPr algn="ctr"/>
            <a:r>
              <a:rPr lang="en-GB" i="1" dirty="0">
                <a:solidFill>
                  <a:schemeClr val="tx1"/>
                </a:solidFill>
              </a:rPr>
              <a:t>Per </a:t>
            </a:r>
            <a:r>
              <a:rPr lang="en-GB" i="1" dirty="0" err="1">
                <a:solidFill>
                  <a:schemeClr val="tx1"/>
                </a:solidFill>
              </a:rPr>
              <a:t>què</a:t>
            </a:r>
            <a:r>
              <a:rPr lang="en-GB" i="1" dirty="0">
                <a:solidFill>
                  <a:schemeClr val="tx1"/>
                </a:solidFill>
              </a:rPr>
              <a:t> </a:t>
            </a:r>
            <a:r>
              <a:rPr lang="en-GB" i="1" dirty="0" err="1">
                <a:solidFill>
                  <a:schemeClr val="tx1"/>
                </a:solidFill>
              </a:rPr>
              <a:t>funciona</a:t>
            </a:r>
            <a:r>
              <a:rPr lang="en-GB" i="1" dirty="0">
                <a:solidFill>
                  <a:schemeClr val="tx1"/>
                </a:solidFill>
              </a:rPr>
              <a:t>?...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64302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5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5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6" grpId="0" animBg="1"/>
      <p:bldP spid="37" grpId="0"/>
      <p:bldP spid="45" grpId="0"/>
      <p:bldP spid="45" grpId="1"/>
      <p:bldP spid="46" grpId="0"/>
      <p:bldP spid="47" grpId="0"/>
      <p:bldP spid="48" grpId="0" animBg="1"/>
      <p:bldP spid="49" grpId="0"/>
      <p:bldP spid="33" grpId="0" animBg="1"/>
      <p:bldP spid="34" grpId="0"/>
      <p:bldP spid="35" grpId="0"/>
      <p:bldP spid="38" grpId="0"/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redondeado 11">
            <a:extLst>
              <a:ext uri="{FF2B5EF4-FFF2-40B4-BE49-F238E27FC236}">
                <a16:creationId xmlns:a16="http://schemas.microsoft.com/office/drawing/2014/main" id="{89DD9C32-F765-4A7F-A55A-86FC3CD3952F}"/>
              </a:ext>
            </a:extLst>
          </p:cNvPr>
          <p:cNvSpPr/>
          <p:nvPr/>
        </p:nvSpPr>
        <p:spPr>
          <a:xfrm>
            <a:off x="2088682" y="399394"/>
            <a:ext cx="9914021" cy="6096000"/>
          </a:xfrm>
          <a:prstGeom prst="roundRect">
            <a:avLst>
              <a:gd name="adj" fmla="val 4434"/>
            </a:avLst>
          </a:prstGeom>
          <a:ln>
            <a:solidFill>
              <a:srgbClr val="29A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s-ES" sz="2400" b="1" u="sng" dirty="0">
              <a:solidFill>
                <a:srgbClr val="FF292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tângulo 84">
                <a:extLst>
                  <a:ext uri="{FF2B5EF4-FFF2-40B4-BE49-F238E27FC236}">
                    <a16:creationId xmlns:a16="http://schemas.microsoft.com/office/drawing/2014/main" id="{C7598061-C19B-44E6-A865-873CFFF0016D}"/>
                  </a:ext>
                </a:extLst>
              </p:cNvPr>
              <p:cNvSpPr/>
              <p:nvPr/>
            </p:nvSpPr>
            <p:spPr>
              <a:xfrm>
                <a:off x="7416576" y="1094524"/>
                <a:ext cx="4042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GB" b="1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85" name="Retângulo 84">
                <a:extLst>
                  <a:ext uri="{FF2B5EF4-FFF2-40B4-BE49-F238E27FC236}">
                    <a16:creationId xmlns:a16="http://schemas.microsoft.com/office/drawing/2014/main" id="{C7598061-C19B-44E6-A865-873CFFF001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6576" y="1094524"/>
                <a:ext cx="40427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CuadroTexto 38">
            <a:extLst>
              <a:ext uri="{FF2B5EF4-FFF2-40B4-BE49-F238E27FC236}">
                <a16:creationId xmlns:a16="http://schemas.microsoft.com/office/drawing/2014/main" id="{A5F53C73-5B4C-42D7-9688-2E1537BFDEBC}"/>
              </a:ext>
            </a:extLst>
          </p:cNvPr>
          <p:cNvSpPr txBox="1"/>
          <p:nvPr/>
        </p:nvSpPr>
        <p:spPr>
          <a:xfrm>
            <a:off x="3227266" y="4974293"/>
            <a:ext cx="485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solidFill>
                  <a:srgbClr val="C00000"/>
                </a:solidFill>
              </a:rPr>
              <a:t>?</a:t>
            </a:r>
            <a:endParaRPr lang="en-GB" sz="2800" b="1" dirty="0">
              <a:solidFill>
                <a:srgbClr val="C00000"/>
              </a:solidFill>
            </a:endParaRPr>
          </a:p>
        </p:txBody>
      </p:sp>
      <p:graphicFrame>
        <p:nvGraphicFramePr>
          <p:cNvPr id="65" name="Objeto 64">
            <a:extLst>
              <a:ext uri="{FF2B5EF4-FFF2-40B4-BE49-F238E27FC236}">
                <a16:creationId xmlns:a16="http://schemas.microsoft.com/office/drawing/2014/main" id="{10C1107B-A2F4-45DD-B457-26E7437FA63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61465" y="4853956"/>
          <a:ext cx="841375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62" name="Equation" r:id="rId7" imgW="457200" imgH="457200" progId="Equation.DSMT4">
                  <p:embed/>
                </p:oleObj>
              </mc:Choice>
              <mc:Fallback>
                <p:oleObj name="Equation" r:id="rId7" imgW="457200" imgH="457200" progId="Equation.DSMT4">
                  <p:embed/>
                  <p:pic>
                    <p:nvPicPr>
                      <p:cNvPr id="65" name="Objeto 64">
                        <a:extLst>
                          <a:ext uri="{FF2B5EF4-FFF2-40B4-BE49-F238E27FC236}">
                            <a16:creationId xmlns:a16="http://schemas.microsoft.com/office/drawing/2014/main" id="{10C1107B-A2F4-45DD-B457-26E7437FA63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1465" y="4853956"/>
                        <a:ext cx="841375" cy="8413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tângulo 6">
            <a:extLst>
              <a:ext uri="{FF2B5EF4-FFF2-40B4-BE49-F238E27FC236}">
                <a16:creationId xmlns:a16="http://schemas.microsoft.com/office/drawing/2014/main" id="{97FDF964-299B-427D-8AA8-6CB78F49E71C}"/>
              </a:ext>
            </a:extLst>
          </p:cNvPr>
          <p:cNvSpPr/>
          <p:nvPr/>
        </p:nvSpPr>
        <p:spPr>
          <a:xfrm>
            <a:off x="3716945" y="5439600"/>
            <a:ext cx="158118" cy="993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25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22" name="Imagem 6">
            <a:extLst>
              <a:ext uri="{FF2B5EF4-FFF2-40B4-BE49-F238E27FC236}">
                <a16:creationId xmlns:a16="http://schemas.microsoft.com/office/drawing/2014/main" id="{6D83EBDE-8646-48B7-93C2-533126AFCFE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4" name="Retângulo 23">
            <a:extLst>
              <a:ext uri="{FF2B5EF4-FFF2-40B4-BE49-F238E27FC236}">
                <a16:creationId xmlns:a16="http://schemas.microsoft.com/office/drawing/2014/main" id="{29124008-7F01-40B1-BB16-EA160BE3DF20}"/>
              </a:ext>
            </a:extLst>
          </p:cNvPr>
          <p:cNvSpPr/>
          <p:nvPr/>
        </p:nvSpPr>
        <p:spPr>
          <a:xfrm>
            <a:off x="2211314" y="663664"/>
            <a:ext cx="24342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29A6FF"/>
                </a:solidFill>
              </a:rPr>
              <a:t>Exemples</a:t>
            </a:r>
            <a:endParaRPr lang="en-US" sz="2400" dirty="0">
              <a:solidFill>
                <a:srgbClr val="29A6FF"/>
              </a:solidFill>
            </a:endParaRPr>
          </a:p>
        </p:txBody>
      </p:sp>
      <p:sp>
        <p:nvSpPr>
          <p:cNvPr id="46" name="CuadroTexto 38">
            <a:extLst>
              <a:ext uri="{FF2B5EF4-FFF2-40B4-BE49-F238E27FC236}">
                <a16:creationId xmlns:a16="http://schemas.microsoft.com/office/drawing/2014/main" id="{74B0B9DE-6523-453C-8425-4232801995A0}"/>
              </a:ext>
            </a:extLst>
          </p:cNvPr>
          <p:cNvSpPr txBox="1"/>
          <p:nvPr/>
        </p:nvSpPr>
        <p:spPr>
          <a:xfrm>
            <a:off x="3603337" y="670531"/>
            <a:ext cx="8228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/>
              <a:t>Utilitzeu</a:t>
            </a:r>
            <a:r>
              <a:rPr lang="en-GB" sz="2400" dirty="0"/>
              <a:t> la </a:t>
            </a:r>
            <a:r>
              <a:rPr lang="en-GB" sz="2400" dirty="0" err="1"/>
              <a:t>Regla</a:t>
            </a:r>
            <a:r>
              <a:rPr lang="en-GB" sz="2400" dirty="0"/>
              <a:t> de Cramer per a </a:t>
            </a:r>
            <a:r>
              <a:rPr lang="en-GB" sz="2400" dirty="0" err="1"/>
              <a:t>resoldre</a:t>
            </a:r>
            <a:r>
              <a:rPr lang="en-GB" sz="2400" dirty="0"/>
              <a:t> </a:t>
            </a:r>
            <a:r>
              <a:rPr lang="en-GB" sz="2400" dirty="0" err="1"/>
              <a:t>els</a:t>
            </a:r>
            <a:r>
              <a:rPr lang="en-GB" sz="2400" dirty="0"/>
              <a:t> </a:t>
            </a:r>
            <a:r>
              <a:rPr lang="en-GB" sz="2400" dirty="0" err="1"/>
              <a:t>sistemes</a:t>
            </a:r>
            <a:r>
              <a:rPr lang="en-GB" sz="2400" dirty="0"/>
              <a:t> </a:t>
            </a:r>
            <a:r>
              <a:rPr lang="en-GB" sz="2400" dirty="0" err="1"/>
              <a:t>següents</a:t>
            </a:r>
            <a:r>
              <a:rPr lang="en-GB" sz="2400" dirty="0"/>
              <a:t>: </a:t>
            </a:r>
          </a:p>
          <a:p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uadroTexto 38">
                <a:extLst>
                  <a:ext uri="{FF2B5EF4-FFF2-40B4-BE49-F238E27FC236}">
                    <a16:creationId xmlns:a16="http://schemas.microsoft.com/office/drawing/2014/main" id="{D5ED13FB-D031-490D-A959-ABA95F8DF9C2}"/>
                  </a:ext>
                </a:extLst>
              </p:cNvPr>
              <p:cNvSpPr txBox="1"/>
              <p:nvPr/>
            </p:nvSpPr>
            <p:spPr>
              <a:xfrm>
                <a:off x="2211314" y="1371411"/>
                <a:ext cx="2434258" cy="9161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b="1" dirty="0">
                    <a:solidFill>
                      <a:srgbClr val="29A6FF"/>
                    </a:solidFill>
                  </a:rPr>
                  <a:t>(1)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=4</m:t>
                              </m:r>
                            </m:e>
                          </m:mr>
                          <m:mr>
                            <m:e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47" name="CuadroTexto 38">
                <a:extLst>
                  <a:ext uri="{FF2B5EF4-FFF2-40B4-BE49-F238E27FC236}">
                    <a16:creationId xmlns:a16="http://schemas.microsoft.com/office/drawing/2014/main" id="{D5ED13FB-D031-490D-A959-ABA95F8DF9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1314" y="1371411"/>
                <a:ext cx="2434258" cy="916148"/>
              </a:xfrm>
              <a:prstGeom prst="rect">
                <a:avLst/>
              </a:prstGeom>
              <a:blipFill>
                <a:blip r:embed="rId11"/>
                <a:stretch>
                  <a:fillRect l="-40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tângulo 47">
            <a:extLst>
              <a:ext uri="{FF2B5EF4-FFF2-40B4-BE49-F238E27FC236}">
                <a16:creationId xmlns:a16="http://schemas.microsoft.com/office/drawing/2014/main" id="{6C0CBB3A-65CC-45B6-9778-DDF9FB0E998E}"/>
              </a:ext>
            </a:extLst>
          </p:cNvPr>
          <p:cNvSpPr/>
          <p:nvPr/>
        </p:nvSpPr>
        <p:spPr>
          <a:xfrm>
            <a:off x="2088683" y="5869283"/>
            <a:ext cx="9835876" cy="4452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 anchorCtr="0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GB" b="1" dirty="0" err="1">
                <a:solidFill>
                  <a:srgbClr val="F25E4F"/>
                </a:solidFill>
              </a:rPr>
              <a:t>Regla</a:t>
            </a:r>
            <a:r>
              <a:rPr lang="en-GB" b="1" dirty="0">
                <a:solidFill>
                  <a:srgbClr val="F25E4F"/>
                </a:solidFill>
              </a:rPr>
              <a:t> de Cramer 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tângulo: Cantos Arredondados 48">
                <a:extLst>
                  <a:ext uri="{FF2B5EF4-FFF2-40B4-BE49-F238E27FC236}">
                    <a16:creationId xmlns:a16="http://schemas.microsoft.com/office/drawing/2014/main" id="{D7ACFDB9-66DA-4FAC-BAF7-432DC1F55FE0}"/>
                  </a:ext>
                </a:extLst>
              </p:cNvPr>
              <p:cNvSpPr/>
              <p:nvPr/>
            </p:nvSpPr>
            <p:spPr>
              <a:xfrm>
                <a:off x="3675738" y="5901555"/>
                <a:ext cx="4499150" cy="408623"/>
              </a:xfrm>
              <a:prstGeom prst="round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b="1" dirty="0">
                    <a:solidFill>
                      <a:srgbClr val="F25E4F"/>
                    </a:solidFill>
                  </a:rPr>
                  <a:t>1. </a:t>
                </a:r>
                <a:r>
                  <a:rPr lang="en-GB" b="1" dirty="0" err="1"/>
                  <a:t>Notació</a:t>
                </a:r>
                <a:r>
                  <a:rPr lang="en-GB" b="1" dirty="0"/>
                  <a:t> </a:t>
                </a:r>
                <a:r>
                  <a:rPr lang="en-GB" b="1" dirty="0" err="1"/>
                  <a:t>Matricial</a:t>
                </a:r>
                <a:r>
                  <a:rPr lang="en-GB" b="1" dirty="0"/>
                  <a:t> </a:t>
                </a:r>
                <a:r>
                  <a:rPr lang="en-GB" dirty="0"/>
                  <a:t>+</a:t>
                </a:r>
                <a:r>
                  <a:rPr lang="en-GB" b="1" dirty="0"/>
                  <a:t> </a:t>
                </a:r>
                <a:r>
                  <a:rPr lang="en-GB" b="1" dirty="0" err="1"/>
                  <a:t>Càlcul</a:t>
                </a:r>
                <a:r>
                  <a:rPr lang="en-GB" b="1" dirty="0"/>
                  <a:t> de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pt-PT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pt-PT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pt-PT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pt-PT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pt-PT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Retângulo: Cantos Arredondados 48">
                <a:extLst>
                  <a:ext uri="{FF2B5EF4-FFF2-40B4-BE49-F238E27FC236}">
                    <a16:creationId xmlns:a16="http://schemas.microsoft.com/office/drawing/2014/main" id="{D7ACFDB9-66DA-4FAC-BAF7-432DC1F55F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5738" y="5901555"/>
                <a:ext cx="4499150" cy="408623"/>
              </a:xfrm>
              <a:prstGeom prst="roundRect">
                <a:avLst/>
              </a:prstGeom>
              <a:blipFill>
                <a:blip r:embed="rId12"/>
                <a:stretch>
                  <a:fillRect l="-678" t="-2985" b="-17910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6" name="Objeto 25">
            <a:extLst>
              <a:ext uri="{FF2B5EF4-FFF2-40B4-BE49-F238E27FC236}">
                <a16:creationId xmlns:a16="http://schemas.microsoft.com/office/drawing/2014/main" id="{D862F1F0-AD25-45D6-8985-3EB996A9CDC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01864" y="1408797"/>
          <a:ext cx="2316162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63" name="Equation" r:id="rId13" imgW="1257120" imgH="457200" progId="Equation.DSMT4">
                  <p:embed/>
                </p:oleObj>
              </mc:Choice>
              <mc:Fallback>
                <p:oleObj name="Equation" r:id="rId13" imgW="1257120" imgH="457200" progId="Equation.DSMT4">
                  <p:embed/>
                  <p:pic>
                    <p:nvPicPr>
                      <p:cNvPr id="26" name="Objeto 25">
                        <a:extLst>
                          <a:ext uri="{FF2B5EF4-FFF2-40B4-BE49-F238E27FC236}">
                            <a16:creationId xmlns:a16="http://schemas.microsoft.com/office/drawing/2014/main" id="{D862F1F0-AD25-45D6-8985-3EB996A9CDC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1864" y="1408797"/>
                        <a:ext cx="2316162" cy="841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Seta: Para a Direita 32">
            <a:extLst>
              <a:ext uri="{FF2B5EF4-FFF2-40B4-BE49-F238E27FC236}">
                <a16:creationId xmlns:a16="http://schemas.microsoft.com/office/drawing/2014/main" id="{C676C5E1-0835-45B6-AFCA-35B47AA0ED97}"/>
              </a:ext>
            </a:extLst>
          </p:cNvPr>
          <p:cNvSpPr/>
          <p:nvPr/>
        </p:nvSpPr>
        <p:spPr>
          <a:xfrm>
            <a:off x="4593020" y="1641355"/>
            <a:ext cx="402622" cy="279014"/>
          </a:xfrm>
          <a:prstGeom prst="righ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tângulo 33">
                <a:extLst>
                  <a:ext uri="{FF2B5EF4-FFF2-40B4-BE49-F238E27FC236}">
                    <a16:creationId xmlns:a16="http://schemas.microsoft.com/office/drawing/2014/main" id="{036FF3BD-DB04-4CED-8794-0FF98D857249}"/>
                  </a:ext>
                </a:extLst>
              </p:cNvPr>
              <p:cNvSpPr/>
              <p:nvPr/>
            </p:nvSpPr>
            <p:spPr>
              <a:xfrm>
                <a:off x="6550556" y="1092135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</m:oMath>
                  </m:oMathPara>
                </a14:m>
                <a:endParaRPr lang="en-GB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34" name="Retângulo 33">
                <a:extLst>
                  <a:ext uri="{FF2B5EF4-FFF2-40B4-BE49-F238E27FC236}">
                    <a16:creationId xmlns:a16="http://schemas.microsoft.com/office/drawing/2014/main" id="{036FF3BD-DB04-4CED-8794-0FF98D8572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0556" y="1092135"/>
                <a:ext cx="402674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F2C0D3C1-BEDB-4B1B-B030-FAD29B8B9F51}"/>
                  </a:ext>
                </a:extLst>
              </p:cNvPr>
              <p:cNvSpPr/>
              <p:nvPr/>
            </p:nvSpPr>
            <p:spPr>
              <a:xfrm>
                <a:off x="5766062" y="1098867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GB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F2C0D3C1-BEDB-4B1B-B030-FAD29B8B9F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6062" y="1098867"/>
                <a:ext cx="402674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Seta: Para a Direita 39">
            <a:extLst>
              <a:ext uri="{FF2B5EF4-FFF2-40B4-BE49-F238E27FC236}">
                <a16:creationId xmlns:a16="http://schemas.microsoft.com/office/drawing/2014/main" id="{3CB70087-D320-45C1-BA98-A483226DFCC3}"/>
              </a:ext>
            </a:extLst>
          </p:cNvPr>
          <p:cNvSpPr/>
          <p:nvPr/>
        </p:nvSpPr>
        <p:spPr>
          <a:xfrm>
            <a:off x="7921626" y="1641355"/>
            <a:ext cx="402622" cy="279014"/>
          </a:xfrm>
          <a:prstGeom prst="righ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1" name="Objeto 40">
            <a:extLst>
              <a:ext uri="{FF2B5EF4-FFF2-40B4-BE49-F238E27FC236}">
                <a16:creationId xmlns:a16="http://schemas.microsoft.com/office/drawing/2014/main" id="{627A99CA-CC1A-4C91-B5EE-F8E5E26FF24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571231" y="1362075"/>
          <a:ext cx="2924175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64" name="Equation" r:id="rId17" imgW="1587240" imgH="457200" progId="Equation.DSMT4">
                  <p:embed/>
                </p:oleObj>
              </mc:Choice>
              <mc:Fallback>
                <p:oleObj name="Equation" r:id="rId17" imgW="1587240" imgH="457200" progId="Equation.DSMT4">
                  <p:embed/>
                  <p:pic>
                    <p:nvPicPr>
                      <p:cNvPr id="41" name="Objeto 40">
                        <a:extLst>
                          <a:ext uri="{FF2B5EF4-FFF2-40B4-BE49-F238E27FC236}">
                            <a16:creationId xmlns:a16="http://schemas.microsoft.com/office/drawing/2014/main" id="{627A99CA-CC1A-4C91-B5EE-F8E5E26FF24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1231" y="1362075"/>
                        <a:ext cx="2924175" cy="841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uadroTexto 38">
                <a:extLst>
                  <a:ext uri="{FF2B5EF4-FFF2-40B4-BE49-F238E27FC236}">
                    <a16:creationId xmlns:a16="http://schemas.microsoft.com/office/drawing/2014/main" id="{3944373D-7B08-4FFC-9129-751EDB844289}"/>
                  </a:ext>
                </a:extLst>
              </p:cNvPr>
              <p:cNvSpPr txBox="1"/>
              <p:nvPr/>
            </p:nvSpPr>
            <p:spPr>
              <a:xfrm>
                <a:off x="2241954" y="2407692"/>
                <a:ext cx="925345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solidFill>
                      <a:srgbClr val="0C2B8E"/>
                    </a:solidFill>
                  </a:rPr>
                  <a:t>Com que </a:t>
                </a: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pt-PT" sz="20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20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GB" sz="20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pt-PT" sz="20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sz="2000" dirty="0">
                    <a:solidFill>
                      <a:srgbClr val="0C2B8E"/>
                    </a:solidFill>
                  </a:rPr>
                  <a:t>, es pot </a:t>
                </a:r>
                <a:r>
                  <a:rPr lang="en-GB" sz="2000" dirty="0" err="1">
                    <a:solidFill>
                      <a:srgbClr val="0C2B8E"/>
                    </a:solidFill>
                  </a:rPr>
                  <a:t>aplicar</a:t>
                </a:r>
                <a:r>
                  <a:rPr lang="en-GB" sz="2000" dirty="0">
                    <a:solidFill>
                      <a:srgbClr val="0C2B8E"/>
                    </a:solidFill>
                  </a:rPr>
                  <a:t> la </a:t>
                </a:r>
                <a:r>
                  <a:rPr lang="en-GB" sz="2000" dirty="0" err="1">
                    <a:solidFill>
                      <a:srgbClr val="0C2B8E"/>
                    </a:solidFill>
                  </a:rPr>
                  <a:t>Regla</a:t>
                </a:r>
                <a:r>
                  <a:rPr lang="en-GB" sz="2000" dirty="0">
                    <a:solidFill>
                      <a:srgbClr val="0C2B8E"/>
                    </a:solidFill>
                  </a:rPr>
                  <a:t> de Cramer:</a:t>
                </a:r>
              </a:p>
            </p:txBody>
          </p:sp>
        </mc:Choice>
        <mc:Fallback xmlns="">
          <p:sp>
            <p:nvSpPr>
              <p:cNvPr id="42" name="CuadroTexto 38">
                <a:extLst>
                  <a:ext uri="{FF2B5EF4-FFF2-40B4-BE49-F238E27FC236}">
                    <a16:creationId xmlns:a16="http://schemas.microsoft.com/office/drawing/2014/main" id="{3944373D-7B08-4FFC-9129-751EDB8442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1954" y="2407692"/>
                <a:ext cx="9253452" cy="400110"/>
              </a:xfrm>
              <a:prstGeom prst="rect">
                <a:avLst/>
              </a:prstGeom>
              <a:blipFill>
                <a:blip r:embed="rId19"/>
                <a:stretch>
                  <a:fillRect l="-725" t="-9091" b="-25758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3" name="Objeto 42">
            <a:extLst>
              <a:ext uri="{FF2B5EF4-FFF2-40B4-BE49-F238E27FC236}">
                <a16:creationId xmlns:a16="http://schemas.microsoft.com/office/drawing/2014/main" id="{AAD909E4-5553-4D7D-8DDA-B969D48635C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947474" y="2443441"/>
          <a:ext cx="842963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65" name="Equation" r:id="rId20" imgW="457200" imgH="177480" progId="Equation.DSMT4">
                  <p:embed/>
                </p:oleObj>
              </mc:Choice>
              <mc:Fallback>
                <p:oleObj name="Equation" r:id="rId20" imgW="457200" imgH="177480" progId="Equation.DSMT4">
                  <p:embed/>
                  <p:pic>
                    <p:nvPicPr>
                      <p:cNvPr id="43" name="Objeto 42">
                        <a:extLst>
                          <a:ext uri="{FF2B5EF4-FFF2-40B4-BE49-F238E27FC236}">
                            <a16:creationId xmlns:a16="http://schemas.microsoft.com/office/drawing/2014/main" id="{AAD909E4-5553-4D7D-8DDA-B969D48635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47474" y="2443441"/>
                        <a:ext cx="842963" cy="3286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to 50">
            <a:extLst>
              <a:ext uri="{FF2B5EF4-FFF2-40B4-BE49-F238E27FC236}">
                <a16:creationId xmlns:a16="http://schemas.microsoft.com/office/drawing/2014/main" id="{C77ADD48-3C96-49EF-98E6-3EA8E18F444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05827" y="3483637"/>
          <a:ext cx="631825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66" name="Equation" r:id="rId22" imgW="342720" imgH="228600" progId="Equation.DSMT4">
                  <p:embed/>
                </p:oleObj>
              </mc:Choice>
              <mc:Fallback>
                <p:oleObj name="Equation" r:id="rId22" imgW="342720" imgH="228600" progId="Equation.DSMT4">
                  <p:embed/>
                  <p:pic>
                    <p:nvPicPr>
                      <p:cNvPr id="51" name="Objeto 50">
                        <a:extLst>
                          <a:ext uri="{FF2B5EF4-FFF2-40B4-BE49-F238E27FC236}">
                            <a16:creationId xmlns:a16="http://schemas.microsoft.com/office/drawing/2014/main" id="{C77ADD48-3C96-49EF-98E6-3EA8E18F44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5827" y="3483637"/>
                        <a:ext cx="631825" cy="4206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to 51">
            <a:extLst>
              <a:ext uri="{FF2B5EF4-FFF2-40B4-BE49-F238E27FC236}">
                <a16:creationId xmlns:a16="http://schemas.microsoft.com/office/drawing/2014/main" id="{FAF777CE-BDA0-4BD8-A7A2-8D90C68CDD4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05827" y="5030788"/>
          <a:ext cx="655638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67" name="Equation" r:id="rId24" imgW="355320" imgH="253800" progId="Equation.DSMT4">
                  <p:embed/>
                </p:oleObj>
              </mc:Choice>
              <mc:Fallback>
                <p:oleObj name="Equation" r:id="rId24" imgW="355320" imgH="253800" progId="Equation.DSMT4">
                  <p:embed/>
                  <p:pic>
                    <p:nvPicPr>
                      <p:cNvPr id="52" name="Objeto 51">
                        <a:extLst>
                          <a:ext uri="{FF2B5EF4-FFF2-40B4-BE49-F238E27FC236}">
                            <a16:creationId xmlns:a16="http://schemas.microsoft.com/office/drawing/2014/main" id="{FAF777CE-BDA0-4BD8-A7A2-8D90C68CDD4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5827" y="5030788"/>
                        <a:ext cx="655638" cy="466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CuadroTexto 38">
            <a:extLst>
              <a:ext uri="{FF2B5EF4-FFF2-40B4-BE49-F238E27FC236}">
                <a16:creationId xmlns:a16="http://schemas.microsoft.com/office/drawing/2014/main" id="{1EEE5544-77F8-458A-BDC1-5CDCB6CE9936}"/>
              </a:ext>
            </a:extLst>
          </p:cNvPr>
          <p:cNvSpPr txBox="1"/>
          <p:nvPr/>
        </p:nvSpPr>
        <p:spPr>
          <a:xfrm>
            <a:off x="3223879" y="3431497"/>
            <a:ext cx="485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solidFill>
                  <a:srgbClr val="C00000"/>
                </a:solidFill>
              </a:rPr>
              <a:t>?</a:t>
            </a:r>
            <a:endParaRPr lang="en-GB" sz="2800" b="1" dirty="0">
              <a:solidFill>
                <a:srgbClr val="C00000"/>
              </a:solidFill>
            </a:endParaRPr>
          </a:p>
        </p:txBody>
      </p:sp>
      <p:graphicFrame>
        <p:nvGraphicFramePr>
          <p:cNvPr id="60" name="Objeto 59">
            <a:extLst>
              <a:ext uri="{FF2B5EF4-FFF2-40B4-BE49-F238E27FC236}">
                <a16:creationId xmlns:a16="http://schemas.microsoft.com/office/drawing/2014/main" id="{F5BCB651-82DC-4B89-A75B-79744053C5C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54720" y="3313577"/>
          <a:ext cx="841375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68" name="Equation" r:id="rId26" imgW="457200" imgH="457200" progId="Equation.DSMT4">
                  <p:embed/>
                </p:oleObj>
              </mc:Choice>
              <mc:Fallback>
                <p:oleObj name="Equation" r:id="rId26" imgW="457200" imgH="457200" progId="Equation.DSMT4">
                  <p:embed/>
                  <p:pic>
                    <p:nvPicPr>
                      <p:cNvPr id="60" name="Objeto 59">
                        <a:extLst>
                          <a:ext uri="{FF2B5EF4-FFF2-40B4-BE49-F238E27FC236}">
                            <a16:creationId xmlns:a16="http://schemas.microsoft.com/office/drawing/2014/main" id="{F5BCB651-82DC-4B89-A75B-79744053C5C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4720" y="3313577"/>
                        <a:ext cx="841375" cy="8413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tângulo: Cantos Arredondados 60">
                <a:extLst>
                  <a:ext uri="{FF2B5EF4-FFF2-40B4-BE49-F238E27FC236}">
                    <a16:creationId xmlns:a16="http://schemas.microsoft.com/office/drawing/2014/main" id="{2CC96FF1-32F8-468E-8F1C-F01F6ED4BAAF}"/>
                  </a:ext>
                </a:extLst>
              </p:cNvPr>
              <p:cNvSpPr/>
              <p:nvPr/>
            </p:nvSpPr>
            <p:spPr>
              <a:xfrm>
                <a:off x="7966526" y="5897237"/>
                <a:ext cx="1961897" cy="408623"/>
              </a:xfrm>
              <a:prstGeom prst="round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b="1" dirty="0">
                    <a:solidFill>
                      <a:srgbClr val="F25E4F"/>
                    </a:solidFill>
                  </a:rPr>
                  <a:t>2. </a:t>
                </a:r>
                <a:r>
                  <a:rPr lang="en-GB" b="1" dirty="0" err="1"/>
                  <a:t>Càlcul</a:t>
                </a:r>
                <a:r>
                  <a:rPr lang="en-GB" b="1" dirty="0"/>
                  <a:t>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pt-PT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61" name="Retângulo: Cantos Arredondados 60">
                <a:extLst>
                  <a:ext uri="{FF2B5EF4-FFF2-40B4-BE49-F238E27FC236}">
                    <a16:creationId xmlns:a16="http://schemas.microsoft.com/office/drawing/2014/main" id="{2CC96FF1-32F8-468E-8F1C-F01F6ED4BA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6526" y="5897237"/>
                <a:ext cx="1961897" cy="408623"/>
              </a:xfrm>
              <a:prstGeom prst="roundRect">
                <a:avLst/>
              </a:prstGeom>
              <a:blipFill>
                <a:blip r:embed="rId27"/>
                <a:stretch>
                  <a:fillRect l="-1553" t="-2985" b="-19403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6" name="Objeto 55">
            <a:extLst>
              <a:ext uri="{FF2B5EF4-FFF2-40B4-BE49-F238E27FC236}">
                <a16:creationId xmlns:a16="http://schemas.microsoft.com/office/drawing/2014/main" id="{A55D0186-F35A-4D42-8FCD-8016E178EC9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41967" y="1418231"/>
          <a:ext cx="233362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69" name="Equation" r:id="rId28" imgW="126720" imgH="431640" progId="Equation.DSMT4">
                  <p:embed/>
                </p:oleObj>
              </mc:Choice>
              <mc:Fallback>
                <p:oleObj name="Equation" r:id="rId28" imgW="126720" imgH="431640" progId="Equation.DSMT4">
                  <p:embed/>
                  <p:pic>
                    <p:nvPicPr>
                      <p:cNvPr id="56" name="Objeto 55">
                        <a:extLst>
                          <a:ext uri="{FF2B5EF4-FFF2-40B4-BE49-F238E27FC236}">
                            <a16:creationId xmlns:a16="http://schemas.microsoft.com/office/drawing/2014/main" id="{A55D0186-F35A-4D42-8FCD-8016E178EC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1967" y="1418231"/>
                        <a:ext cx="233362" cy="7937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to 65">
            <a:extLst>
              <a:ext uri="{FF2B5EF4-FFF2-40B4-BE49-F238E27FC236}">
                <a16:creationId xmlns:a16="http://schemas.microsoft.com/office/drawing/2014/main" id="{CA6E432F-A6FB-416C-A837-3B4BBD4E4D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41200" y="1418400"/>
          <a:ext cx="233362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70" name="Equation" r:id="rId30" imgW="126720" imgH="431640" progId="Equation.DSMT4">
                  <p:embed/>
                </p:oleObj>
              </mc:Choice>
              <mc:Fallback>
                <p:oleObj name="Equation" r:id="rId30" imgW="126720" imgH="431640" progId="Equation.DSMT4">
                  <p:embed/>
                  <p:pic>
                    <p:nvPicPr>
                      <p:cNvPr id="66" name="Objeto 65">
                        <a:extLst>
                          <a:ext uri="{FF2B5EF4-FFF2-40B4-BE49-F238E27FC236}">
                            <a16:creationId xmlns:a16="http://schemas.microsoft.com/office/drawing/2014/main" id="{CA6E432F-A6FB-416C-A837-3B4BBD4E4D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1200" y="1418400"/>
                        <a:ext cx="233362" cy="7937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to 66">
            <a:extLst>
              <a:ext uri="{FF2B5EF4-FFF2-40B4-BE49-F238E27FC236}">
                <a16:creationId xmlns:a16="http://schemas.microsoft.com/office/drawing/2014/main" id="{B03F660D-4CAE-4CAC-9CB7-D09131975E6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41200" y="1418400"/>
          <a:ext cx="233362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71" name="Equation" r:id="rId31" imgW="126720" imgH="431640" progId="Equation.DSMT4">
                  <p:embed/>
                </p:oleObj>
              </mc:Choice>
              <mc:Fallback>
                <p:oleObj name="Equation" r:id="rId31" imgW="126720" imgH="431640" progId="Equation.DSMT4">
                  <p:embed/>
                  <p:pic>
                    <p:nvPicPr>
                      <p:cNvPr id="67" name="Objeto 66">
                        <a:extLst>
                          <a:ext uri="{FF2B5EF4-FFF2-40B4-BE49-F238E27FC236}">
                            <a16:creationId xmlns:a16="http://schemas.microsoft.com/office/drawing/2014/main" id="{B03F660D-4CAE-4CAC-9CB7-D09131975E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1200" y="1418400"/>
                        <a:ext cx="233362" cy="7937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to 67">
            <a:extLst>
              <a:ext uri="{FF2B5EF4-FFF2-40B4-BE49-F238E27FC236}">
                <a16:creationId xmlns:a16="http://schemas.microsoft.com/office/drawing/2014/main" id="{4F052A56-526B-4DA3-9D4D-E60C48A0A05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35438" y="3456649"/>
          <a:ext cx="1846262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72" name="Equation" r:id="rId32" imgW="1002960" imgH="203040" progId="Equation.DSMT4">
                  <p:embed/>
                </p:oleObj>
              </mc:Choice>
              <mc:Fallback>
                <p:oleObj name="Equation" r:id="rId32" imgW="1002960" imgH="203040" progId="Equation.DSMT4">
                  <p:embed/>
                  <p:pic>
                    <p:nvPicPr>
                      <p:cNvPr id="68" name="Objeto 67">
                        <a:extLst>
                          <a:ext uri="{FF2B5EF4-FFF2-40B4-BE49-F238E27FC236}">
                            <a16:creationId xmlns:a16="http://schemas.microsoft.com/office/drawing/2014/main" id="{4F052A56-526B-4DA3-9D4D-E60C48A0A05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5438" y="3456649"/>
                        <a:ext cx="1846262" cy="3730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to 68">
            <a:extLst>
              <a:ext uri="{FF2B5EF4-FFF2-40B4-BE49-F238E27FC236}">
                <a16:creationId xmlns:a16="http://schemas.microsoft.com/office/drawing/2014/main" id="{5994CC82-91BC-471A-B274-C60C8E13C59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83484" y="3498253"/>
          <a:ext cx="608013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73" name="Equation" r:id="rId34" imgW="330120" imgH="177480" progId="Equation.DSMT4">
                  <p:embed/>
                </p:oleObj>
              </mc:Choice>
              <mc:Fallback>
                <p:oleObj name="Equation" r:id="rId34" imgW="330120" imgH="177480" progId="Equation.DSMT4">
                  <p:embed/>
                  <p:pic>
                    <p:nvPicPr>
                      <p:cNvPr id="69" name="Objeto 68">
                        <a:extLst>
                          <a:ext uri="{FF2B5EF4-FFF2-40B4-BE49-F238E27FC236}">
                            <a16:creationId xmlns:a16="http://schemas.microsoft.com/office/drawing/2014/main" id="{5994CC82-91BC-471A-B274-C60C8E13C59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3484" y="3498253"/>
                        <a:ext cx="608013" cy="327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Objeto 69">
            <a:extLst>
              <a:ext uri="{FF2B5EF4-FFF2-40B4-BE49-F238E27FC236}">
                <a16:creationId xmlns:a16="http://schemas.microsoft.com/office/drawing/2014/main" id="{1F3179B4-615D-4EE3-B5BF-FD86B4E312C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35438" y="5046663"/>
          <a:ext cx="1497012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74" name="Equation" r:id="rId36" imgW="812520" imgH="164880" progId="Equation.DSMT4">
                  <p:embed/>
                </p:oleObj>
              </mc:Choice>
              <mc:Fallback>
                <p:oleObj name="Equation" r:id="rId36" imgW="812520" imgH="164880" progId="Equation.DSMT4">
                  <p:embed/>
                  <p:pic>
                    <p:nvPicPr>
                      <p:cNvPr id="70" name="Objeto 69">
                        <a:extLst>
                          <a:ext uri="{FF2B5EF4-FFF2-40B4-BE49-F238E27FC236}">
                            <a16:creationId xmlns:a16="http://schemas.microsoft.com/office/drawing/2014/main" id="{1F3179B4-615D-4EE3-B5BF-FD86B4E312C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5438" y="5046663"/>
                        <a:ext cx="1497012" cy="3032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Objeto 70">
            <a:extLst>
              <a:ext uri="{FF2B5EF4-FFF2-40B4-BE49-F238E27FC236}">
                <a16:creationId xmlns:a16="http://schemas.microsoft.com/office/drawing/2014/main" id="{81D0AB13-24C9-4C64-B5E1-307F1B75557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65048" y="5053029"/>
          <a:ext cx="608013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75" name="Equation" r:id="rId38" imgW="330120" imgH="177480" progId="Equation.DSMT4">
                  <p:embed/>
                </p:oleObj>
              </mc:Choice>
              <mc:Fallback>
                <p:oleObj name="Equation" r:id="rId38" imgW="330120" imgH="177480" progId="Equation.DSMT4">
                  <p:embed/>
                  <p:pic>
                    <p:nvPicPr>
                      <p:cNvPr id="71" name="Objeto 70">
                        <a:extLst>
                          <a:ext uri="{FF2B5EF4-FFF2-40B4-BE49-F238E27FC236}">
                            <a16:creationId xmlns:a16="http://schemas.microsoft.com/office/drawing/2014/main" id="{81D0AB13-24C9-4C64-B5E1-307F1B75557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5048" y="5053029"/>
                        <a:ext cx="608013" cy="327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2" name="CuadroTexto 38">
                <a:extLst>
                  <a:ext uri="{FF2B5EF4-FFF2-40B4-BE49-F238E27FC236}">
                    <a16:creationId xmlns:a16="http://schemas.microsoft.com/office/drawing/2014/main" id="{FF8BA086-D47E-415E-B447-CFE1B2B0FCA4}"/>
                  </a:ext>
                </a:extLst>
              </p:cNvPr>
              <p:cNvSpPr txBox="1"/>
              <p:nvPr/>
            </p:nvSpPr>
            <p:spPr>
              <a:xfrm>
                <a:off x="2605827" y="2750152"/>
                <a:ext cx="173928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pt-PT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2000" b="1" dirty="0">
                    <a:solidFill>
                      <a:srgbClr val="C00000"/>
                    </a:solidFill>
                  </a:rPr>
                  <a:t> </a:t>
                </a:r>
                <a:r>
                  <a:rPr lang="en-GB" sz="1600" b="1" dirty="0">
                    <a:solidFill>
                      <a:srgbClr val="C00000"/>
                    </a:solidFill>
                  </a:rPr>
                  <a:t>columna</a:t>
                </a:r>
                <a:r>
                  <a:rPr lang="en-GB" sz="2000" b="1" dirty="0">
                    <a:solidFill>
                      <a:srgbClr val="C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2" name="CuadroTexto 38">
                <a:extLst>
                  <a:ext uri="{FF2B5EF4-FFF2-40B4-BE49-F238E27FC236}">
                    <a16:creationId xmlns:a16="http://schemas.microsoft.com/office/drawing/2014/main" id="{FF8BA086-D47E-415E-B447-CFE1B2B0FC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5827" y="2750152"/>
                <a:ext cx="1739288" cy="400110"/>
              </a:xfrm>
              <a:prstGeom prst="rect">
                <a:avLst/>
              </a:prstGeom>
              <a:blipFill>
                <a:blip r:embed="rId39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Seta: Para a Direita 72">
            <a:extLst>
              <a:ext uri="{FF2B5EF4-FFF2-40B4-BE49-F238E27FC236}">
                <a16:creationId xmlns:a16="http://schemas.microsoft.com/office/drawing/2014/main" id="{DD9BB96F-C44C-4086-963E-2AA3174BB91A}"/>
              </a:ext>
            </a:extLst>
          </p:cNvPr>
          <p:cNvSpPr/>
          <p:nvPr/>
        </p:nvSpPr>
        <p:spPr>
          <a:xfrm rot="5400000">
            <a:off x="3338443" y="3118016"/>
            <a:ext cx="180000" cy="18000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CuadroTexto 38">
                <a:extLst>
                  <a:ext uri="{FF2B5EF4-FFF2-40B4-BE49-F238E27FC236}">
                    <a16:creationId xmlns:a16="http://schemas.microsoft.com/office/drawing/2014/main" id="{E83338CE-CBC9-4030-B15C-1CE0A13DC27F}"/>
                  </a:ext>
                </a:extLst>
              </p:cNvPr>
              <p:cNvSpPr txBox="1"/>
              <p:nvPr/>
            </p:nvSpPr>
            <p:spPr>
              <a:xfrm>
                <a:off x="3062704" y="4236132"/>
                <a:ext cx="173928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pt-PT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GB" sz="2000" b="1" dirty="0">
                    <a:solidFill>
                      <a:srgbClr val="C00000"/>
                    </a:solidFill>
                  </a:rPr>
                  <a:t> </a:t>
                </a:r>
                <a:r>
                  <a:rPr lang="en-GB" sz="1600" b="1" dirty="0">
                    <a:solidFill>
                      <a:srgbClr val="C00000"/>
                    </a:solidFill>
                  </a:rPr>
                  <a:t>columna</a:t>
                </a:r>
                <a:r>
                  <a:rPr lang="en-GB" sz="2000" b="1" dirty="0">
                    <a:solidFill>
                      <a:srgbClr val="C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4" name="CuadroTexto 38">
                <a:extLst>
                  <a:ext uri="{FF2B5EF4-FFF2-40B4-BE49-F238E27FC236}">
                    <a16:creationId xmlns:a16="http://schemas.microsoft.com/office/drawing/2014/main" id="{E83338CE-CBC9-4030-B15C-1CE0A13DC2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2704" y="4236132"/>
                <a:ext cx="1739288" cy="400110"/>
              </a:xfrm>
              <a:prstGeom prst="rect">
                <a:avLst/>
              </a:prstGeom>
              <a:blipFill>
                <a:blip r:embed="rId40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Seta: Para a Direita 74">
            <a:extLst>
              <a:ext uri="{FF2B5EF4-FFF2-40B4-BE49-F238E27FC236}">
                <a16:creationId xmlns:a16="http://schemas.microsoft.com/office/drawing/2014/main" id="{29A338C5-2632-4616-AD0D-F762079FD739}"/>
              </a:ext>
            </a:extLst>
          </p:cNvPr>
          <p:cNvSpPr/>
          <p:nvPr/>
        </p:nvSpPr>
        <p:spPr>
          <a:xfrm rot="5400000">
            <a:off x="3795320" y="4603996"/>
            <a:ext cx="180000" cy="18000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tângulo: Cantos Arredondados 75">
                <a:extLst>
                  <a:ext uri="{FF2B5EF4-FFF2-40B4-BE49-F238E27FC236}">
                    <a16:creationId xmlns:a16="http://schemas.microsoft.com/office/drawing/2014/main" id="{E428A2F0-37B4-48F0-A0F3-0DE59C174348}"/>
                  </a:ext>
                </a:extLst>
              </p:cNvPr>
              <p:cNvSpPr/>
              <p:nvPr/>
            </p:nvSpPr>
            <p:spPr>
              <a:xfrm>
                <a:off x="9410767" y="5905873"/>
                <a:ext cx="2591936" cy="408623"/>
              </a:xfrm>
              <a:prstGeom prst="round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b="1" dirty="0">
                    <a:solidFill>
                      <a:srgbClr val="F25E4F"/>
                    </a:solidFill>
                  </a:rPr>
                  <a:t>3.</a:t>
                </a:r>
                <a:r>
                  <a:rPr lang="en-GB" b="1" dirty="0"/>
                  <a:t> </a:t>
                </a:r>
                <a:r>
                  <a:rPr lang="pt-PT" b="1" dirty="0"/>
                  <a:t>Divisió: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pt-PT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pt-PT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pt-PT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pt-PT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GB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76" name="Retângulo: Cantos Arredondados 75">
                <a:extLst>
                  <a:ext uri="{FF2B5EF4-FFF2-40B4-BE49-F238E27FC236}">
                    <a16:creationId xmlns:a16="http://schemas.microsoft.com/office/drawing/2014/main" id="{E428A2F0-37B4-48F0-A0F3-0DE59C1743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0767" y="5905873"/>
                <a:ext cx="2591936" cy="408623"/>
              </a:xfrm>
              <a:prstGeom prst="roundRect">
                <a:avLst/>
              </a:prstGeom>
              <a:blipFill>
                <a:blip r:embed="rId41"/>
                <a:stretch>
                  <a:fillRect t="-2985" b="-1791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7" name="Objeto 76">
            <a:extLst>
              <a:ext uri="{FF2B5EF4-FFF2-40B4-BE49-F238E27FC236}">
                <a16:creationId xmlns:a16="http://schemas.microsoft.com/office/drawing/2014/main" id="{DAAD45A7-CBA3-4B01-96BA-807B1B67C2D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90010" y="3518362"/>
          <a:ext cx="1076325" cy="159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76" name="Equation" r:id="rId42" imgW="583920" imgH="863280" progId="Equation.DSMT4">
                  <p:embed/>
                </p:oleObj>
              </mc:Choice>
              <mc:Fallback>
                <p:oleObj name="Equation" r:id="rId42" imgW="583920" imgH="863280" progId="Equation.DSMT4">
                  <p:embed/>
                  <p:pic>
                    <p:nvPicPr>
                      <p:cNvPr id="77" name="Objeto 76">
                        <a:extLst>
                          <a:ext uri="{FF2B5EF4-FFF2-40B4-BE49-F238E27FC236}">
                            <a16:creationId xmlns:a16="http://schemas.microsoft.com/office/drawing/2014/main" id="{DAAD45A7-CBA3-4B01-96BA-807B1B67C2D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0010" y="3518362"/>
                        <a:ext cx="1076325" cy="1597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" name="Objeto 77">
            <a:extLst>
              <a:ext uri="{FF2B5EF4-FFF2-40B4-BE49-F238E27FC236}">
                <a16:creationId xmlns:a16="http://schemas.microsoft.com/office/drawing/2014/main" id="{8CC0BB68-15DD-4B9D-A1FC-627DE3287CA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531680" y="3545084"/>
          <a:ext cx="1381125" cy="154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77" name="Equation" r:id="rId44" imgW="749160" imgH="838080" progId="Equation.DSMT4">
                  <p:embed/>
                </p:oleObj>
              </mc:Choice>
              <mc:Fallback>
                <p:oleObj name="Equation" r:id="rId44" imgW="749160" imgH="838080" progId="Equation.DSMT4">
                  <p:embed/>
                  <p:pic>
                    <p:nvPicPr>
                      <p:cNvPr id="78" name="Objeto 77">
                        <a:extLst>
                          <a:ext uri="{FF2B5EF4-FFF2-40B4-BE49-F238E27FC236}">
                            <a16:creationId xmlns:a16="http://schemas.microsoft.com/office/drawing/2014/main" id="{8CC0BB68-15DD-4B9D-A1FC-627DE3287C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1680" y="3545084"/>
                        <a:ext cx="1381125" cy="1549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" name="Objeto 78">
            <a:extLst>
              <a:ext uri="{FF2B5EF4-FFF2-40B4-BE49-F238E27FC236}">
                <a16:creationId xmlns:a16="http://schemas.microsoft.com/office/drawing/2014/main" id="{78427861-F598-4ED0-8501-83BC685DF2E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046812" y="3911801"/>
          <a:ext cx="1171575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78" name="Equation" r:id="rId46" imgW="634680" imgH="457200" progId="Equation.DSMT4">
                  <p:embed/>
                </p:oleObj>
              </mc:Choice>
              <mc:Fallback>
                <p:oleObj name="Equation" r:id="rId46" imgW="634680" imgH="457200" progId="Equation.DSMT4">
                  <p:embed/>
                  <p:pic>
                    <p:nvPicPr>
                      <p:cNvPr id="79" name="Objeto 78">
                        <a:extLst>
                          <a:ext uri="{FF2B5EF4-FFF2-40B4-BE49-F238E27FC236}">
                            <a16:creationId xmlns:a16="http://schemas.microsoft.com/office/drawing/2014/main" id="{78427861-F598-4ED0-8501-83BC685DF2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46812" y="3911801"/>
                        <a:ext cx="1171575" cy="844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" name="Рисунок 16">
            <a:extLst>
              <a:ext uri="{FF2B5EF4-FFF2-40B4-BE49-F238E27FC236}">
                <a16:creationId xmlns:a16="http://schemas.microsoft.com/office/drawing/2014/main" id="{B6C19816-5D7D-4B94-B157-B50F3B22CFE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flipH="1">
            <a:off x="10575303" y="3127206"/>
            <a:ext cx="743931" cy="743931"/>
          </a:xfrm>
          <a:custGeom>
            <a:avLst/>
            <a:gdLst>
              <a:gd name="connsiteX0" fmla="*/ 162230 w 475792"/>
              <a:gd name="connsiteY0" fmla="*/ 133 h 475791"/>
              <a:gd name="connsiteX1" fmla="*/ 156286 w 475792"/>
              <a:gd name="connsiteY1" fmla="*/ 12429 h 475791"/>
              <a:gd name="connsiteX2" fmla="*/ 234436 w 475792"/>
              <a:gd name="connsiteY2" fmla="*/ 81082 h 475791"/>
              <a:gd name="connsiteX3" fmla="*/ 208069 w 475792"/>
              <a:gd name="connsiteY3" fmla="*/ 129804 h 475791"/>
              <a:gd name="connsiteX4" fmla="*/ 201551 w 475792"/>
              <a:gd name="connsiteY4" fmla="*/ 128993 h 475791"/>
              <a:gd name="connsiteX5" fmla="*/ 175118 w 475792"/>
              <a:gd name="connsiteY5" fmla="*/ 155426 h 475791"/>
              <a:gd name="connsiteX6" fmla="*/ 175118 w 475792"/>
              <a:gd name="connsiteY6" fmla="*/ 195087 h 475791"/>
              <a:gd name="connsiteX7" fmla="*/ 175117 w 475792"/>
              <a:gd name="connsiteY7" fmla="*/ 194799 h 475791"/>
              <a:gd name="connsiteX8" fmla="*/ 175117 w 475792"/>
              <a:gd name="connsiteY8" fmla="*/ 190694 h 475791"/>
              <a:gd name="connsiteX9" fmla="*/ 116837 w 475792"/>
              <a:gd name="connsiteY9" fmla="*/ 298384 h 475791"/>
              <a:gd name="connsiteX10" fmla="*/ 120837 w 475792"/>
              <a:gd name="connsiteY10" fmla="*/ 311819 h 475791"/>
              <a:gd name="connsiteX11" fmla="*/ 134272 w 475792"/>
              <a:gd name="connsiteY11" fmla="*/ 307819 h 475791"/>
              <a:gd name="connsiteX12" fmla="*/ 181287 w 475792"/>
              <a:gd name="connsiteY12" fmla="*/ 220944 h 475791"/>
              <a:gd name="connsiteX13" fmla="*/ 191790 w 475792"/>
              <a:gd name="connsiteY13" fmla="*/ 236912 h 475791"/>
              <a:gd name="connsiteX14" fmla="*/ 195749 w 475792"/>
              <a:gd name="connsiteY14" fmla="*/ 265707 h 475791"/>
              <a:gd name="connsiteX15" fmla="*/ 172870 w 475792"/>
              <a:gd name="connsiteY15" fmla="*/ 326717 h 475791"/>
              <a:gd name="connsiteX16" fmla="*/ 170265 w 475792"/>
              <a:gd name="connsiteY16" fmla="*/ 332115 h 475791"/>
              <a:gd name="connsiteX17" fmla="*/ 142077 w 475792"/>
              <a:gd name="connsiteY17" fmla="*/ 379096 h 475791"/>
              <a:gd name="connsiteX18" fmla="*/ 118974 w 475792"/>
              <a:gd name="connsiteY18" fmla="*/ 419000 h 475791"/>
              <a:gd name="connsiteX19" fmla="*/ 127965 w 475792"/>
              <a:gd name="connsiteY19" fmla="*/ 456167 h 475791"/>
              <a:gd name="connsiteX20" fmla="*/ 134980 w 475792"/>
              <a:gd name="connsiteY20" fmla="*/ 459404 h 475791"/>
              <a:gd name="connsiteX21" fmla="*/ 9912 w 475792"/>
              <a:gd name="connsiteY21" fmla="*/ 459404 h 475791"/>
              <a:gd name="connsiteX22" fmla="*/ 0 w 475792"/>
              <a:gd name="connsiteY22" fmla="*/ 469317 h 475791"/>
              <a:gd name="connsiteX23" fmla="*/ 9912 w 475792"/>
              <a:gd name="connsiteY23" fmla="*/ 479229 h 475791"/>
              <a:gd name="connsiteX24" fmla="*/ 465880 w 475792"/>
              <a:gd name="connsiteY24" fmla="*/ 479229 h 475791"/>
              <a:gd name="connsiteX25" fmla="*/ 475792 w 475792"/>
              <a:gd name="connsiteY25" fmla="*/ 469317 h 475791"/>
              <a:gd name="connsiteX26" fmla="*/ 465880 w 475792"/>
              <a:gd name="connsiteY26" fmla="*/ 459404 h 475791"/>
              <a:gd name="connsiteX27" fmla="*/ 291955 w 475792"/>
              <a:gd name="connsiteY27" fmla="*/ 459404 h 475791"/>
              <a:gd name="connsiteX28" fmla="*/ 317195 w 475792"/>
              <a:gd name="connsiteY28" fmla="*/ 434114 h 475791"/>
              <a:gd name="connsiteX29" fmla="*/ 317195 w 475792"/>
              <a:gd name="connsiteY29" fmla="*/ 409843 h 475791"/>
              <a:gd name="connsiteX30" fmla="*/ 317195 w 475792"/>
              <a:gd name="connsiteY30" fmla="*/ 387124 h 475791"/>
              <a:gd name="connsiteX31" fmla="*/ 298476 w 475792"/>
              <a:gd name="connsiteY31" fmla="*/ 341042 h 475791"/>
              <a:gd name="connsiteX32" fmla="*/ 286465 w 475792"/>
              <a:gd name="connsiteY32" fmla="*/ 328698 h 475791"/>
              <a:gd name="connsiteX33" fmla="*/ 280849 w 475792"/>
              <a:gd name="connsiteY33" fmla="*/ 314873 h 475791"/>
              <a:gd name="connsiteX34" fmla="*/ 280849 w 475792"/>
              <a:gd name="connsiteY34" fmla="*/ 296493 h 475791"/>
              <a:gd name="connsiteX35" fmla="*/ 294066 w 475792"/>
              <a:gd name="connsiteY35" fmla="*/ 283277 h 475791"/>
              <a:gd name="connsiteX36" fmla="*/ 389885 w 475792"/>
              <a:gd name="connsiteY36" fmla="*/ 283277 h 475791"/>
              <a:gd name="connsiteX37" fmla="*/ 400100 w 475792"/>
              <a:gd name="connsiteY37" fmla="*/ 283277 h 475791"/>
              <a:gd name="connsiteX38" fmla="*/ 423759 w 475792"/>
              <a:gd name="connsiteY38" fmla="*/ 276113 h 475791"/>
              <a:gd name="connsiteX39" fmla="*/ 434125 w 475792"/>
              <a:gd name="connsiteY39" fmla="*/ 269203 h 475791"/>
              <a:gd name="connsiteX40" fmla="*/ 442751 w 475792"/>
              <a:gd name="connsiteY40" fmla="*/ 253085 h 475791"/>
              <a:gd name="connsiteX41" fmla="*/ 423381 w 475792"/>
              <a:gd name="connsiteY41" fmla="*/ 233715 h 475791"/>
              <a:gd name="connsiteX42" fmla="*/ 290471 w 475792"/>
              <a:gd name="connsiteY42" fmla="*/ 233715 h 475791"/>
              <a:gd name="connsiteX43" fmla="*/ 272732 w 475792"/>
              <a:gd name="connsiteY43" fmla="*/ 228549 h 475791"/>
              <a:gd name="connsiteX44" fmla="*/ 247565 w 475792"/>
              <a:gd name="connsiteY44" fmla="*/ 212534 h 475791"/>
              <a:gd name="connsiteX45" fmla="*/ 241940 w 475792"/>
              <a:gd name="connsiteY45" fmla="*/ 208022 h 475791"/>
              <a:gd name="connsiteX46" fmla="*/ 235879 w 475792"/>
              <a:gd name="connsiteY46" fmla="*/ 201961 h 475791"/>
              <a:gd name="connsiteX47" fmla="*/ 227984 w 475792"/>
              <a:gd name="connsiteY47" fmla="*/ 182901 h 475791"/>
              <a:gd name="connsiteX48" fmla="*/ 227984 w 475792"/>
              <a:gd name="connsiteY48" fmla="*/ 155426 h 475791"/>
              <a:gd name="connsiteX49" fmla="*/ 224159 w 475792"/>
              <a:gd name="connsiteY49" fmla="*/ 141724 h 475791"/>
              <a:gd name="connsiteX50" fmla="*/ 251467 w 475792"/>
              <a:gd name="connsiteY50" fmla="*/ 91265 h 475791"/>
              <a:gd name="connsiteX51" fmla="*/ 251880 w 475792"/>
              <a:gd name="connsiteY51" fmla="*/ 90655 h 475791"/>
              <a:gd name="connsiteX52" fmla="*/ 260095 w 475792"/>
              <a:gd name="connsiteY52" fmla="*/ 75382 h 475791"/>
              <a:gd name="connsiteX53" fmla="*/ 265374 w 475792"/>
              <a:gd name="connsiteY53" fmla="*/ 65566 h 475791"/>
              <a:gd name="connsiteX54" fmla="*/ 286262 w 475792"/>
              <a:gd name="connsiteY54" fmla="*/ 26970 h 475791"/>
              <a:gd name="connsiteX55" fmla="*/ 282262 w 475792"/>
              <a:gd name="connsiteY55" fmla="*/ 13535 h 475791"/>
              <a:gd name="connsiteX56" fmla="*/ 268826 w 475792"/>
              <a:gd name="connsiteY56" fmla="*/ 17534 h 475791"/>
              <a:gd name="connsiteX57" fmla="*/ 267548 w 475792"/>
              <a:gd name="connsiteY57" fmla="*/ 19897 h 475791"/>
              <a:gd name="connsiteX58" fmla="*/ 162230 w 475792"/>
              <a:gd name="connsiteY58" fmla="*/ 133 h 475791"/>
              <a:gd name="connsiteX59" fmla="*/ 291853 w 475792"/>
              <a:gd name="connsiteY59" fmla="*/ 459404 h 475791"/>
              <a:gd name="connsiteX60" fmla="*/ 266635 w 475792"/>
              <a:gd name="connsiteY60" fmla="*/ 435154 h 475791"/>
              <a:gd name="connsiteX61" fmla="*/ 264901 w 475792"/>
              <a:gd name="connsiteY61" fmla="*/ 392992 h 475791"/>
              <a:gd name="connsiteX62" fmla="*/ 253991 w 475792"/>
              <a:gd name="connsiteY62" fmla="*/ 369792 h 475791"/>
              <a:gd name="connsiteX63" fmla="*/ 233260 w 475792"/>
              <a:gd name="connsiteY63" fmla="*/ 351134 h 475791"/>
              <a:gd name="connsiteX64" fmla="*/ 228635 w 475792"/>
              <a:gd name="connsiteY64" fmla="*/ 349359 h 475791"/>
              <a:gd name="connsiteX65" fmla="*/ 222675 w 475792"/>
              <a:gd name="connsiteY65" fmla="*/ 352768 h 475791"/>
              <a:gd name="connsiteX66" fmla="*/ 191638 w 475792"/>
              <a:gd name="connsiteY66" fmla="*/ 405529 h 475791"/>
              <a:gd name="connsiteX67" fmla="*/ 166683 w 475792"/>
              <a:gd name="connsiteY67" fmla="*/ 447121 h 475791"/>
              <a:gd name="connsiteX68" fmla="*/ 150871 w 475792"/>
              <a:gd name="connsiteY68" fmla="*/ 459404 h 475791"/>
              <a:gd name="connsiteX69" fmla="*/ 291853 w 475792"/>
              <a:gd name="connsiteY69" fmla="*/ 459404 h 475791"/>
              <a:gd name="connsiteX70" fmla="*/ 138685 w 475792"/>
              <a:gd name="connsiteY70" fmla="*/ 439491 h 475791"/>
              <a:gd name="connsiteX71" fmla="*/ 136131 w 475792"/>
              <a:gd name="connsiteY71" fmla="*/ 428933 h 475791"/>
              <a:gd name="connsiteX72" fmla="*/ 159156 w 475792"/>
              <a:gd name="connsiteY72" fmla="*/ 389163 h 475791"/>
              <a:gd name="connsiteX73" fmla="*/ 187265 w 475792"/>
              <a:gd name="connsiteY73" fmla="*/ 342315 h 475791"/>
              <a:gd name="connsiteX74" fmla="*/ 191433 w 475792"/>
              <a:gd name="connsiteY74" fmla="*/ 333678 h 475791"/>
              <a:gd name="connsiteX75" fmla="*/ 172870 w 475792"/>
              <a:gd name="connsiteY75" fmla="*/ 326717 h 475791"/>
              <a:gd name="connsiteX76" fmla="*/ 191433 w 475792"/>
              <a:gd name="connsiteY76" fmla="*/ 333678 h 475791"/>
              <a:gd name="connsiteX77" fmla="*/ 214311 w 475792"/>
              <a:gd name="connsiteY77" fmla="*/ 272668 h 475791"/>
              <a:gd name="connsiteX78" fmla="*/ 207434 w 475792"/>
              <a:gd name="connsiteY78" fmla="*/ 224735 h 475791"/>
              <a:gd name="connsiteX79" fmla="*/ 195232 w 475792"/>
              <a:gd name="connsiteY79" fmla="*/ 202323 h 475791"/>
              <a:gd name="connsiteX80" fmla="*/ 194943 w 475792"/>
              <a:gd name="connsiteY80" fmla="*/ 199783 h 475791"/>
              <a:gd name="connsiteX81" fmla="*/ 194943 w 475792"/>
              <a:gd name="connsiteY81" fmla="*/ 155426 h 475791"/>
              <a:gd name="connsiteX82" fmla="*/ 201551 w 475792"/>
              <a:gd name="connsiteY82" fmla="*/ 148818 h 475791"/>
              <a:gd name="connsiteX83" fmla="*/ 208159 w 475792"/>
              <a:gd name="connsiteY83" fmla="*/ 155426 h 475791"/>
              <a:gd name="connsiteX84" fmla="*/ 208159 w 475792"/>
              <a:gd name="connsiteY84" fmla="*/ 182901 h 475791"/>
              <a:gd name="connsiteX85" fmla="*/ 221860 w 475792"/>
              <a:gd name="connsiteY85" fmla="*/ 215979 h 475791"/>
              <a:gd name="connsiteX86" fmla="*/ 227922 w 475792"/>
              <a:gd name="connsiteY86" fmla="*/ 222040 h 475791"/>
              <a:gd name="connsiteX87" fmla="*/ 236921 w 475792"/>
              <a:gd name="connsiteY87" fmla="*/ 229259 h 475791"/>
              <a:gd name="connsiteX88" fmla="*/ 262089 w 475792"/>
              <a:gd name="connsiteY88" fmla="*/ 245275 h 475791"/>
              <a:gd name="connsiteX89" fmla="*/ 290471 w 475792"/>
              <a:gd name="connsiteY89" fmla="*/ 253540 h 475791"/>
              <a:gd name="connsiteX90" fmla="*/ 421880 w 475792"/>
              <a:gd name="connsiteY90" fmla="*/ 253540 h 475791"/>
              <a:gd name="connsiteX91" fmla="*/ 412762 w 475792"/>
              <a:gd name="connsiteY91" fmla="*/ 259619 h 475791"/>
              <a:gd name="connsiteX92" fmla="*/ 400100 w 475792"/>
              <a:gd name="connsiteY92" fmla="*/ 263452 h 475791"/>
              <a:gd name="connsiteX93" fmla="*/ 389885 w 475792"/>
              <a:gd name="connsiteY93" fmla="*/ 263452 h 475791"/>
              <a:gd name="connsiteX94" fmla="*/ 294066 w 475792"/>
              <a:gd name="connsiteY94" fmla="*/ 263452 h 475791"/>
              <a:gd name="connsiteX95" fmla="*/ 261025 w 475792"/>
              <a:gd name="connsiteY95" fmla="*/ 296493 h 475791"/>
              <a:gd name="connsiteX96" fmla="*/ 261025 w 475792"/>
              <a:gd name="connsiteY96" fmla="*/ 314873 h 475791"/>
              <a:gd name="connsiteX97" fmla="*/ 272256 w 475792"/>
              <a:gd name="connsiteY97" fmla="*/ 342523 h 475791"/>
              <a:gd name="connsiteX98" fmla="*/ 284267 w 475792"/>
              <a:gd name="connsiteY98" fmla="*/ 354867 h 475791"/>
              <a:gd name="connsiteX99" fmla="*/ 297370 w 475792"/>
              <a:gd name="connsiteY99" fmla="*/ 387124 h 475791"/>
              <a:gd name="connsiteX100" fmla="*/ 297370 w 475792"/>
              <a:gd name="connsiteY100" fmla="*/ 409843 h 475791"/>
              <a:gd name="connsiteX101" fmla="*/ 297370 w 475792"/>
              <a:gd name="connsiteY101" fmla="*/ 434114 h 475791"/>
              <a:gd name="connsiteX102" fmla="*/ 291904 w 475792"/>
              <a:gd name="connsiteY102" fmla="*/ 439580 h 475791"/>
              <a:gd name="connsiteX103" fmla="*/ 286443 w 475792"/>
              <a:gd name="connsiteY103" fmla="*/ 434339 h 475791"/>
              <a:gd name="connsiteX104" fmla="*/ 284709 w 475792"/>
              <a:gd name="connsiteY104" fmla="*/ 392178 h 475791"/>
              <a:gd name="connsiteX105" fmla="*/ 267253 w 475792"/>
              <a:gd name="connsiteY105" fmla="*/ 355056 h 475791"/>
              <a:gd name="connsiteX106" fmla="*/ 246522 w 475792"/>
              <a:gd name="connsiteY106" fmla="*/ 336398 h 475791"/>
              <a:gd name="connsiteX107" fmla="*/ 228635 w 475792"/>
              <a:gd name="connsiteY107" fmla="*/ 329534 h 475791"/>
              <a:gd name="connsiteX108" fmla="*/ 205587 w 475792"/>
              <a:gd name="connsiteY108" fmla="*/ 342716 h 475791"/>
              <a:gd name="connsiteX109" fmla="*/ 174595 w 475792"/>
              <a:gd name="connsiteY109" fmla="*/ 395403 h 475791"/>
              <a:gd name="connsiteX110" fmla="*/ 149684 w 475792"/>
              <a:gd name="connsiteY110" fmla="*/ 436921 h 475791"/>
              <a:gd name="connsiteX111" fmla="*/ 138685 w 475792"/>
              <a:gd name="connsiteY111" fmla="*/ 439491 h 475791"/>
              <a:gd name="connsiteX112" fmla="*/ 257234 w 475792"/>
              <a:gd name="connsiteY112" fmla="*/ 38954 h 475791"/>
              <a:gd name="connsiteX113" fmla="*/ 197485 w 475792"/>
              <a:gd name="connsiteY113" fmla="*/ 21651 h 475791"/>
              <a:gd name="connsiteX114" fmla="*/ 196256 w 475792"/>
              <a:gd name="connsiteY114" fmla="*/ 23923 h 475791"/>
              <a:gd name="connsiteX115" fmla="*/ 243439 w 475792"/>
              <a:gd name="connsiteY115" fmla="*/ 64446 h 475791"/>
              <a:gd name="connsiteX116" fmla="*/ 257234 w 475792"/>
              <a:gd name="connsiteY116" fmla="*/ 38954 h 475791"/>
              <a:gd name="connsiteX117" fmla="*/ 330411 w 475792"/>
              <a:gd name="connsiteY117" fmla="*/ 177545 h 475791"/>
              <a:gd name="connsiteX118" fmla="*/ 303978 w 475792"/>
              <a:gd name="connsiteY118" fmla="*/ 203978 h 475791"/>
              <a:gd name="connsiteX119" fmla="*/ 277545 w 475792"/>
              <a:gd name="connsiteY119" fmla="*/ 177545 h 475791"/>
              <a:gd name="connsiteX120" fmla="*/ 303978 w 475792"/>
              <a:gd name="connsiteY120" fmla="*/ 151112 h 475791"/>
              <a:gd name="connsiteX121" fmla="*/ 330411 w 475792"/>
              <a:gd name="connsiteY121" fmla="*/ 177545 h 475791"/>
              <a:gd name="connsiteX122" fmla="*/ 350236 w 475792"/>
              <a:gd name="connsiteY122" fmla="*/ 177545 h 475791"/>
              <a:gd name="connsiteX123" fmla="*/ 303978 w 475792"/>
              <a:gd name="connsiteY123" fmla="*/ 223803 h 475791"/>
              <a:gd name="connsiteX124" fmla="*/ 257721 w 475792"/>
              <a:gd name="connsiteY124" fmla="*/ 177545 h 475791"/>
              <a:gd name="connsiteX125" fmla="*/ 303978 w 475792"/>
              <a:gd name="connsiteY125" fmla="*/ 131288 h 475791"/>
              <a:gd name="connsiteX126" fmla="*/ 350236 w 475792"/>
              <a:gd name="connsiteY126" fmla="*/ 177545 h 475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475792" h="475791">
                <a:moveTo>
                  <a:pt x="162230" y="133"/>
                </a:moveTo>
                <a:cubicBezTo>
                  <a:pt x="155172" y="-1191"/>
                  <a:pt x="150882" y="7682"/>
                  <a:pt x="156286" y="12429"/>
                </a:cubicBezTo>
                <a:lnTo>
                  <a:pt x="234436" y="81082"/>
                </a:lnTo>
                <a:lnTo>
                  <a:pt x="208069" y="129804"/>
                </a:lnTo>
                <a:cubicBezTo>
                  <a:pt x="205984" y="129274"/>
                  <a:pt x="203800" y="128993"/>
                  <a:pt x="201551" y="128993"/>
                </a:cubicBezTo>
                <a:cubicBezTo>
                  <a:pt x="186953" y="128993"/>
                  <a:pt x="175118" y="140828"/>
                  <a:pt x="175118" y="155426"/>
                </a:cubicBezTo>
                <a:lnTo>
                  <a:pt x="175118" y="195087"/>
                </a:lnTo>
                <a:lnTo>
                  <a:pt x="175117" y="194799"/>
                </a:lnTo>
                <a:lnTo>
                  <a:pt x="175117" y="190694"/>
                </a:lnTo>
                <a:lnTo>
                  <a:pt x="116837" y="298384"/>
                </a:lnTo>
                <a:cubicBezTo>
                  <a:pt x="114232" y="303199"/>
                  <a:pt x="116023" y="309213"/>
                  <a:pt x="120837" y="311819"/>
                </a:cubicBezTo>
                <a:cubicBezTo>
                  <a:pt x="125652" y="314425"/>
                  <a:pt x="131667" y="312634"/>
                  <a:pt x="134272" y="307819"/>
                </a:cubicBezTo>
                <a:lnTo>
                  <a:pt x="181287" y="220944"/>
                </a:lnTo>
                <a:cubicBezTo>
                  <a:pt x="184462" y="227313"/>
                  <a:pt x="188044" y="232099"/>
                  <a:pt x="191790" y="236912"/>
                </a:cubicBezTo>
                <a:cubicBezTo>
                  <a:pt x="198179" y="245120"/>
                  <a:pt x="199401" y="255968"/>
                  <a:pt x="195749" y="265707"/>
                </a:cubicBezTo>
                <a:lnTo>
                  <a:pt x="172870" y="326717"/>
                </a:lnTo>
                <a:cubicBezTo>
                  <a:pt x="172167" y="328591"/>
                  <a:pt x="171296" y="330398"/>
                  <a:pt x="170265" y="332115"/>
                </a:cubicBezTo>
                <a:lnTo>
                  <a:pt x="142077" y="379096"/>
                </a:lnTo>
                <a:lnTo>
                  <a:pt x="118974" y="419000"/>
                </a:lnTo>
                <a:cubicBezTo>
                  <a:pt x="111563" y="431802"/>
                  <a:pt x="115522" y="448168"/>
                  <a:pt x="127965" y="456167"/>
                </a:cubicBezTo>
                <a:cubicBezTo>
                  <a:pt x="130199" y="457603"/>
                  <a:pt x="132560" y="458677"/>
                  <a:pt x="134980" y="459404"/>
                </a:cubicBezTo>
                <a:lnTo>
                  <a:pt x="9912" y="459404"/>
                </a:lnTo>
                <a:cubicBezTo>
                  <a:pt x="4438" y="459404"/>
                  <a:pt x="0" y="463842"/>
                  <a:pt x="0" y="469317"/>
                </a:cubicBezTo>
                <a:cubicBezTo>
                  <a:pt x="0" y="474792"/>
                  <a:pt x="4438" y="479229"/>
                  <a:pt x="9912" y="479229"/>
                </a:cubicBezTo>
                <a:lnTo>
                  <a:pt x="465880" y="479229"/>
                </a:lnTo>
                <a:cubicBezTo>
                  <a:pt x="471354" y="479229"/>
                  <a:pt x="475792" y="474792"/>
                  <a:pt x="475792" y="469317"/>
                </a:cubicBezTo>
                <a:cubicBezTo>
                  <a:pt x="475792" y="463842"/>
                  <a:pt x="471354" y="459404"/>
                  <a:pt x="465880" y="459404"/>
                </a:cubicBezTo>
                <a:lnTo>
                  <a:pt x="291955" y="459404"/>
                </a:lnTo>
                <a:cubicBezTo>
                  <a:pt x="305899" y="459377"/>
                  <a:pt x="317195" y="448065"/>
                  <a:pt x="317195" y="434114"/>
                </a:cubicBezTo>
                <a:lnTo>
                  <a:pt x="317195" y="409843"/>
                </a:lnTo>
                <a:lnTo>
                  <a:pt x="317195" y="387124"/>
                </a:lnTo>
                <a:cubicBezTo>
                  <a:pt x="317195" y="369912"/>
                  <a:pt x="310479" y="353379"/>
                  <a:pt x="298476" y="341042"/>
                </a:cubicBezTo>
                <a:lnTo>
                  <a:pt x="286465" y="328698"/>
                </a:lnTo>
                <a:cubicBezTo>
                  <a:pt x="282864" y="324997"/>
                  <a:pt x="280849" y="320037"/>
                  <a:pt x="280849" y="314873"/>
                </a:cubicBezTo>
                <a:lnTo>
                  <a:pt x="280849" y="296493"/>
                </a:lnTo>
                <a:cubicBezTo>
                  <a:pt x="280849" y="289194"/>
                  <a:pt x="286766" y="283277"/>
                  <a:pt x="294066" y="283277"/>
                </a:cubicBezTo>
                <a:lnTo>
                  <a:pt x="389885" y="283277"/>
                </a:lnTo>
                <a:lnTo>
                  <a:pt x="400100" y="283277"/>
                </a:lnTo>
                <a:cubicBezTo>
                  <a:pt x="408520" y="283277"/>
                  <a:pt x="416753" y="280784"/>
                  <a:pt x="423759" y="276113"/>
                </a:cubicBezTo>
                <a:lnTo>
                  <a:pt x="434125" y="269203"/>
                </a:lnTo>
                <a:cubicBezTo>
                  <a:pt x="439514" y="265610"/>
                  <a:pt x="442751" y="259562"/>
                  <a:pt x="442751" y="253085"/>
                </a:cubicBezTo>
                <a:cubicBezTo>
                  <a:pt x="442751" y="242388"/>
                  <a:pt x="434078" y="233715"/>
                  <a:pt x="423381" y="233715"/>
                </a:cubicBezTo>
                <a:lnTo>
                  <a:pt x="290471" y="233715"/>
                </a:lnTo>
                <a:cubicBezTo>
                  <a:pt x="284187" y="233715"/>
                  <a:pt x="278034" y="231923"/>
                  <a:pt x="272732" y="228549"/>
                </a:cubicBezTo>
                <a:lnTo>
                  <a:pt x="247565" y="212534"/>
                </a:lnTo>
                <a:cubicBezTo>
                  <a:pt x="245530" y="211239"/>
                  <a:pt x="243644" y="209727"/>
                  <a:pt x="241940" y="208022"/>
                </a:cubicBezTo>
                <a:lnTo>
                  <a:pt x="235879" y="201961"/>
                </a:lnTo>
                <a:cubicBezTo>
                  <a:pt x="230823" y="196905"/>
                  <a:pt x="227984" y="190050"/>
                  <a:pt x="227984" y="182901"/>
                </a:cubicBezTo>
                <a:lnTo>
                  <a:pt x="227984" y="155426"/>
                </a:lnTo>
                <a:cubicBezTo>
                  <a:pt x="227984" y="150410"/>
                  <a:pt x="226586" y="145719"/>
                  <a:pt x="224159" y="141724"/>
                </a:cubicBezTo>
                <a:lnTo>
                  <a:pt x="251467" y="91265"/>
                </a:lnTo>
                <a:cubicBezTo>
                  <a:pt x="251621" y="91081"/>
                  <a:pt x="251760" y="90877"/>
                  <a:pt x="251880" y="90655"/>
                </a:cubicBezTo>
                <a:lnTo>
                  <a:pt x="260095" y="75382"/>
                </a:lnTo>
                <a:lnTo>
                  <a:pt x="265374" y="65566"/>
                </a:lnTo>
                <a:lnTo>
                  <a:pt x="286262" y="26970"/>
                </a:lnTo>
                <a:cubicBezTo>
                  <a:pt x="288867" y="22155"/>
                  <a:pt x="287076" y="16140"/>
                  <a:pt x="282262" y="13535"/>
                </a:cubicBezTo>
                <a:cubicBezTo>
                  <a:pt x="277447" y="10929"/>
                  <a:pt x="271432" y="12720"/>
                  <a:pt x="268826" y="17534"/>
                </a:cubicBezTo>
                <a:lnTo>
                  <a:pt x="267548" y="19897"/>
                </a:lnTo>
                <a:lnTo>
                  <a:pt x="162230" y="133"/>
                </a:lnTo>
                <a:close/>
                <a:moveTo>
                  <a:pt x="291853" y="459404"/>
                </a:moveTo>
                <a:cubicBezTo>
                  <a:pt x="278313" y="459378"/>
                  <a:pt x="267192" y="448688"/>
                  <a:pt x="266635" y="435154"/>
                </a:cubicBezTo>
                <a:lnTo>
                  <a:pt x="264901" y="392992"/>
                </a:lnTo>
                <a:cubicBezTo>
                  <a:pt x="264535" y="384106"/>
                  <a:pt x="260602" y="375742"/>
                  <a:pt x="253991" y="369792"/>
                </a:cubicBezTo>
                <a:lnTo>
                  <a:pt x="233260" y="351134"/>
                </a:lnTo>
                <a:cubicBezTo>
                  <a:pt x="231990" y="349991"/>
                  <a:pt x="230343" y="349359"/>
                  <a:pt x="228635" y="349359"/>
                </a:cubicBezTo>
                <a:cubicBezTo>
                  <a:pt x="226184" y="349359"/>
                  <a:pt x="223917" y="350656"/>
                  <a:pt x="222675" y="352768"/>
                </a:cubicBezTo>
                <a:lnTo>
                  <a:pt x="191638" y="405529"/>
                </a:lnTo>
                <a:lnTo>
                  <a:pt x="166683" y="447121"/>
                </a:lnTo>
                <a:cubicBezTo>
                  <a:pt x="162977" y="453299"/>
                  <a:pt x="157253" y="457499"/>
                  <a:pt x="150871" y="459404"/>
                </a:cubicBezTo>
                <a:lnTo>
                  <a:pt x="291853" y="459404"/>
                </a:lnTo>
                <a:close/>
                <a:moveTo>
                  <a:pt x="138685" y="439491"/>
                </a:moveTo>
                <a:cubicBezTo>
                  <a:pt x="135151" y="437219"/>
                  <a:pt x="134026" y="432569"/>
                  <a:pt x="136131" y="428933"/>
                </a:cubicBezTo>
                <a:lnTo>
                  <a:pt x="159156" y="389163"/>
                </a:lnTo>
                <a:lnTo>
                  <a:pt x="187265" y="342315"/>
                </a:lnTo>
                <a:cubicBezTo>
                  <a:pt x="188913" y="339568"/>
                  <a:pt x="190308" y="336677"/>
                  <a:pt x="191433" y="333678"/>
                </a:cubicBezTo>
                <a:lnTo>
                  <a:pt x="172870" y="326717"/>
                </a:lnTo>
                <a:lnTo>
                  <a:pt x="191433" y="333678"/>
                </a:lnTo>
                <a:lnTo>
                  <a:pt x="214311" y="272668"/>
                </a:lnTo>
                <a:cubicBezTo>
                  <a:pt x="220152" y="257092"/>
                  <a:pt x="218445" y="238881"/>
                  <a:pt x="207434" y="224735"/>
                </a:cubicBezTo>
                <a:cubicBezTo>
                  <a:pt x="202147" y="217942"/>
                  <a:pt x="198343" y="212683"/>
                  <a:pt x="195232" y="202323"/>
                </a:cubicBezTo>
                <a:cubicBezTo>
                  <a:pt x="195095" y="201866"/>
                  <a:pt x="194943" y="201054"/>
                  <a:pt x="194943" y="199783"/>
                </a:cubicBezTo>
                <a:lnTo>
                  <a:pt x="194943" y="155426"/>
                </a:lnTo>
                <a:cubicBezTo>
                  <a:pt x="194943" y="151777"/>
                  <a:pt x="197901" y="148818"/>
                  <a:pt x="201551" y="148818"/>
                </a:cubicBezTo>
                <a:cubicBezTo>
                  <a:pt x="205201" y="148818"/>
                  <a:pt x="208159" y="151777"/>
                  <a:pt x="208159" y="155426"/>
                </a:cubicBezTo>
                <a:lnTo>
                  <a:pt x="208159" y="182901"/>
                </a:lnTo>
                <a:cubicBezTo>
                  <a:pt x="208159" y="195308"/>
                  <a:pt x="213087" y="207206"/>
                  <a:pt x="221860" y="215979"/>
                </a:cubicBezTo>
                <a:lnTo>
                  <a:pt x="227922" y="222040"/>
                </a:lnTo>
                <a:cubicBezTo>
                  <a:pt x="230649" y="224767"/>
                  <a:pt x="233667" y="227188"/>
                  <a:pt x="236921" y="229259"/>
                </a:cubicBezTo>
                <a:lnTo>
                  <a:pt x="262089" y="245275"/>
                </a:lnTo>
                <a:cubicBezTo>
                  <a:pt x="270571" y="250673"/>
                  <a:pt x="280417" y="253540"/>
                  <a:pt x="290471" y="253540"/>
                </a:cubicBezTo>
                <a:lnTo>
                  <a:pt x="421880" y="253540"/>
                </a:lnTo>
                <a:lnTo>
                  <a:pt x="412762" y="259619"/>
                </a:lnTo>
                <a:cubicBezTo>
                  <a:pt x="409013" y="262118"/>
                  <a:pt x="404607" y="263452"/>
                  <a:pt x="400100" y="263452"/>
                </a:cubicBezTo>
                <a:lnTo>
                  <a:pt x="389885" y="263452"/>
                </a:lnTo>
                <a:lnTo>
                  <a:pt x="294066" y="263452"/>
                </a:lnTo>
                <a:cubicBezTo>
                  <a:pt x="275818" y="263452"/>
                  <a:pt x="261025" y="278245"/>
                  <a:pt x="261025" y="296493"/>
                </a:cubicBezTo>
                <a:lnTo>
                  <a:pt x="261025" y="314873"/>
                </a:lnTo>
                <a:cubicBezTo>
                  <a:pt x="261025" y="325201"/>
                  <a:pt x="265054" y="335121"/>
                  <a:pt x="272256" y="342523"/>
                </a:cubicBezTo>
                <a:lnTo>
                  <a:pt x="284267" y="354867"/>
                </a:lnTo>
                <a:cubicBezTo>
                  <a:pt x="292669" y="363503"/>
                  <a:pt x="297370" y="375076"/>
                  <a:pt x="297370" y="387124"/>
                </a:cubicBezTo>
                <a:lnTo>
                  <a:pt x="297370" y="409843"/>
                </a:lnTo>
                <a:lnTo>
                  <a:pt x="297370" y="434114"/>
                </a:lnTo>
                <a:cubicBezTo>
                  <a:pt x="297370" y="437133"/>
                  <a:pt x="294923" y="439580"/>
                  <a:pt x="291904" y="439580"/>
                </a:cubicBezTo>
                <a:cubicBezTo>
                  <a:pt x="288973" y="439580"/>
                  <a:pt x="286564" y="437267"/>
                  <a:pt x="286443" y="434339"/>
                </a:cubicBezTo>
                <a:lnTo>
                  <a:pt x="284709" y="392178"/>
                </a:lnTo>
                <a:cubicBezTo>
                  <a:pt x="284124" y="377959"/>
                  <a:pt x="277831" y="364576"/>
                  <a:pt x="267253" y="355056"/>
                </a:cubicBezTo>
                <a:lnTo>
                  <a:pt x="246522" y="336398"/>
                </a:lnTo>
                <a:cubicBezTo>
                  <a:pt x="241612" y="331979"/>
                  <a:pt x="235240" y="329534"/>
                  <a:pt x="228635" y="329534"/>
                </a:cubicBezTo>
                <a:cubicBezTo>
                  <a:pt x="219159" y="329534"/>
                  <a:pt x="210391" y="334549"/>
                  <a:pt x="205587" y="342716"/>
                </a:cubicBezTo>
                <a:lnTo>
                  <a:pt x="174595" y="395403"/>
                </a:lnTo>
                <a:lnTo>
                  <a:pt x="149684" y="436921"/>
                </a:lnTo>
                <a:cubicBezTo>
                  <a:pt x="147400" y="440728"/>
                  <a:pt x="142420" y="441891"/>
                  <a:pt x="138685" y="439491"/>
                </a:cubicBezTo>
                <a:close/>
                <a:moveTo>
                  <a:pt x="257234" y="38954"/>
                </a:moveTo>
                <a:lnTo>
                  <a:pt x="197485" y="21651"/>
                </a:lnTo>
                <a:cubicBezTo>
                  <a:pt x="196120" y="21255"/>
                  <a:pt x="195178" y="22997"/>
                  <a:pt x="196256" y="23923"/>
                </a:cubicBezTo>
                <a:lnTo>
                  <a:pt x="243439" y="64446"/>
                </a:lnTo>
                <a:lnTo>
                  <a:pt x="257234" y="38954"/>
                </a:lnTo>
                <a:close/>
                <a:moveTo>
                  <a:pt x="330411" y="177545"/>
                </a:moveTo>
                <a:cubicBezTo>
                  <a:pt x="330411" y="192144"/>
                  <a:pt x="318576" y="203978"/>
                  <a:pt x="303978" y="203978"/>
                </a:cubicBezTo>
                <a:cubicBezTo>
                  <a:pt x="289380" y="203978"/>
                  <a:pt x="277545" y="192144"/>
                  <a:pt x="277545" y="177545"/>
                </a:cubicBezTo>
                <a:cubicBezTo>
                  <a:pt x="277545" y="162947"/>
                  <a:pt x="289380" y="151112"/>
                  <a:pt x="303978" y="151112"/>
                </a:cubicBezTo>
                <a:cubicBezTo>
                  <a:pt x="318576" y="151112"/>
                  <a:pt x="330411" y="162947"/>
                  <a:pt x="330411" y="177545"/>
                </a:cubicBezTo>
                <a:close/>
                <a:moveTo>
                  <a:pt x="350236" y="177545"/>
                </a:moveTo>
                <a:cubicBezTo>
                  <a:pt x="350236" y="203093"/>
                  <a:pt x="329526" y="223803"/>
                  <a:pt x="303978" y="223803"/>
                </a:cubicBezTo>
                <a:cubicBezTo>
                  <a:pt x="278431" y="223803"/>
                  <a:pt x="257721" y="203093"/>
                  <a:pt x="257721" y="177545"/>
                </a:cubicBezTo>
                <a:cubicBezTo>
                  <a:pt x="257721" y="151998"/>
                  <a:pt x="278431" y="131288"/>
                  <a:pt x="303978" y="131288"/>
                </a:cubicBezTo>
                <a:cubicBezTo>
                  <a:pt x="329526" y="131288"/>
                  <a:pt x="350236" y="151998"/>
                  <a:pt x="350236" y="177545"/>
                </a:cubicBezTo>
                <a:close/>
              </a:path>
            </a:pathLst>
          </a:custGeom>
          <a:solidFill>
            <a:srgbClr val="29A6FF"/>
          </a:solidFill>
          <a:ln w="9525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81" name="Retângulo: Cantos Arredondados 80">
            <a:extLst>
              <a:ext uri="{FF2B5EF4-FFF2-40B4-BE49-F238E27FC236}">
                <a16:creationId xmlns:a16="http://schemas.microsoft.com/office/drawing/2014/main" id="{0D6C0AC3-4587-419B-8A33-D6525F09D9A5}"/>
              </a:ext>
            </a:extLst>
          </p:cNvPr>
          <p:cNvSpPr/>
          <p:nvPr/>
        </p:nvSpPr>
        <p:spPr>
          <a:xfrm>
            <a:off x="10390428" y="3855173"/>
            <a:ext cx="1043135" cy="949843"/>
          </a:xfrm>
          <a:prstGeom prst="roundRect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3CD6D833-4747-49F1-A31F-2889FE6136FA}"/>
              </a:ext>
            </a:extLst>
          </p:cNvPr>
          <p:cNvSpPr/>
          <p:nvPr/>
        </p:nvSpPr>
        <p:spPr>
          <a:xfrm>
            <a:off x="2744994" y="3639491"/>
            <a:ext cx="289588" cy="32358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5C6F08A3-3691-40F5-AF68-6722DC842A0E}"/>
              </a:ext>
            </a:extLst>
          </p:cNvPr>
          <p:cNvSpPr/>
          <p:nvPr/>
        </p:nvSpPr>
        <p:spPr>
          <a:xfrm>
            <a:off x="2740160" y="5168747"/>
            <a:ext cx="289588" cy="32358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Seta: Para a Direita 83">
            <a:extLst>
              <a:ext uri="{FF2B5EF4-FFF2-40B4-BE49-F238E27FC236}">
                <a16:creationId xmlns:a16="http://schemas.microsoft.com/office/drawing/2014/main" id="{0EEBB170-6280-40EF-BCB8-B2E78D91AF0D}"/>
              </a:ext>
            </a:extLst>
          </p:cNvPr>
          <p:cNvSpPr/>
          <p:nvPr/>
        </p:nvSpPr>
        <p:spPr>
          <a:xfrm>
            <a:off x="6868680" y="4222125"/>
            <a:ext cx="402622" cy="279014"/>
          </a:xfrm>
          <a:prstGeom prst="righ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5FADB62C-61C2-400F-A948-DD1428009285}"/>
              </a:ext>
            </a:extLst>
          </p:cNvPr>
          <p:cNvSpPr/>
          <p:nvPr/>
        </p:nvSpPr>
        <p:spPr>
          <a:xfrm>
            <a:off x="9514508" y="3978414"/>
            <a:ext cx="376901" cy="309466"/>
          </a:xfrm>
          <a:prstGeom prst="ellipse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DE559CF5-6309-4BEC-8F36-AA10E6C9637B}"/>
              </a:ext>
            </a:extLst>
          </p:cNvPr>
          <p:cNvSpPr/>
          <p:nvPr/>
        </p:nvSpPr>
        <p:spPr>
          <a:xfrm>
            <a:off x="9413536" y="2469823"/>
            <a:ext cx="376901" cy="309466"/>
          </a:xfrm>
          <a:prstGeom prst="ellipse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4E0F5B6B-C961-4CE8-AC86-F75244AAA76A}"/>
              </a:ext>
            </a:extLst>
          </p:cNvPr>
          <p:cNvSpPr/>
          <p:nvPr/>
        </p:nvSpPr>
        <p:spPr>
          <a:xfrm>
            <a:off x="9505904" y="4751242"/>
            <a:ext cx="376901" cy="309466"/>
          </a:xfrm>
          <a:prstGeom prst="ellipse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49D8A3D0-A212-4E2A-9E71-68559CB8ECD3}"/>
              </a:ext>
            </a:extLst>
          </p:cNvPr>
          <p:cNvSpPr/>
          <p:nvPr/>
        </p:nvSpPr>
        <p:spPr>
          <a:xfrm>
            <a:off x="6213664" y="3515812"/>
            <a:ext cx="376901" cy="309466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5E07B49C-2F2D-498E-B236-7FF117DBA3E4}"/>
              </a:ext>
            </a:extLst>
          </p:cNvPr>
          <p:cNvSpPr/>
          <p:nvPr/>
        </p:nvSpPr>
        <p:spPr>
          <a:xfrm>
            <a:off x="5893828" y="5066453"/>
            <a:ext cx="376901" cy="309466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B46BE8AF-1CDE-412F-BA4B-5D6682E70C38}"/>
              </a:ext>
            </a:extLst>
          </p:cNvPr>
          <p:cNvSpPr/>
          <p:nvPr/>
        </p:nvSpPr>
        <p:spPr>
          <a:xfrm>
            <a:off x="9505903" y="3601591"/>
            <a:ext cx="376901" cy="309466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BCBB1A9F-9342-4095-9173-4A8C8123C650}"/>
              </a:ext>
            </a:extLst>
          </p:cNvPr>
          <p:cNvSpPr/>
          <p:nvPr/>
        </p:nvSpPr>
        <p:spPr>
          <a:xfrm>
            <a:off x="9505903" y="4365516"/>
            <a:ext cx="376901" cy="309466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Retângulo: Cantos Arredondados 95">
            <a:extLst>
              <a:ext uri="{FF2B5EF4-FFF2-40B4-BE49-F238E27FC236}">
                <a16:creationId xmlns:a16="http://schemas.microsoft.com/office/drawing/2014/main" id="{94FC2B2F-09FC-47AC-897D-CEABF2B79B6C}"/>
              </a:ext>
            </a:extLst>
          </p:cNvPr>
          <p:cNvSpPr/>
          <p:nvPr/>
        </p:nvSpPr>
        <p:spPr>
          <a:xfrm>
            <a:off x="6561230" y="1268632"/>
            <a:ext cx="5295809" cy="1465905"/>
          </a:xfrm>
          <a:prstGeom prst="roundRect">
            <a:avLst>
              <a:gd name="adj" fmla="val 11908"/>
            </a:avLst>
          </a:prstGeom>
          <a:solidFill>
            <a:schemeClr val="tx1">
              <a:lumMod val="75000"/>
              <a:lumOff val="2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 marL="984250" indent="-984250" algn="just">
              <a:spcAft>
                <a:spcPts val="600"/>
              </a:spcAft>
            </a:pP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97" name="Retângulo 96">
            <a:extLst>
              <a:ext uri="{FF2B5EF4-FFF2-40B4-BE49-F238E27FC236}">
                <a16:creationId xmlns:a16="http://schemas.microsoft.com/office/drawing/2014/main" id="{949FE11F-7D5A-4B09-BA0D-63C205C5EBF3}"/>
              </a:ext>
            </a:extLst>
          </p:cNvPr>
          <p:cNvSpPr/>
          <p:nvPr/>
        </p:nvSpPr>
        <p:spPr>
          <a:xfrm>
            <a:off x="7022118" y="1233441"/>
            <a:ext cx="457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4250" indent="-984250" algn="just">
              <a:spcAft>
                <a:spcPts val="600"/>
              </a:spcAft>
            </a:pPr>
            <a:r>
              <a:rPr lang="en-GB" b="1" dirty="0">
                <a:solidFill>
                  <a:srgbClr val="F25E4F"/>
                </a:solidFill>
              </a:rPr>
              <a:t>El que </a:t>
            </a:r>
            <a:r>
              <a:rPr lang="en-GB" b="1" dirty="0" err="1">
                <a:solidFill>
                  <a:srgbClr val="F25E4F"/>
                </a:solidFill>
              </a:rPr>
              <a:t>cal</a:t>
            </a:r>
            <a:r>
              <a:rPr lang="en-GB" b="1" dirty="0">
                <a:solidFill>
                  <a:srgbClr val="F25E4F"/>
                </a:solidFill>
              </a:rPr>
              <a:t> que </a:t>
            </a:r>
            <a:r>
              <a:rPr lang="en-GB" b="1" dirty="0" err="1">
                <a:solidFill>
                  <a:srgbClr val="F25E4F"/>
                </a:solidFill>
              </a:rPr>
              <a:t>recordeu</a:t>
            </a:r>
            <a:r>
              <a:rPr lang="en-GB" b="1" dirty="0">
                <a:solidFill>
                  <a:srgbClr val="F25E4F"/>
                </a:solidFill>
              </a:rPr>
              <a:t>!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98" name="Retângulo 97">
            <a:extLst>
              <a:ext uri="{FF2B5EF4-FFF2-40B4-BE49-F238E27FC236}">
                <a16:creationId xmlns:a16="http://schemas.microsoft.com/office/drawing/2014/main" id="{3A5261F1-F576-4788-835B-A957FB54541B}"/>
              </a:ext>
            </a:extLst>
          </p:cNvPr>
          <p:cNvSpPr/>
          <p:nvPr/>
        </p:nvSpPr>
        <p:spPr>
          <a:xfrm>
            <a:off x="6550554" y="1546291"/>
            <a:ext cx="52958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GB" dirty="0">
                <a:solidFill>
                  <a:schemeClr val="bg1"/>
                </a:solidFill>
              </a:rPr>
              <a:t>A la </a:t>
            </a:r>
            <a:r>
              <a:rPr lang="en-GB" dirty="0" err="1">
                <a:solidFill>
                  <a:schemeClr val="bg1"/>
                </a:solidFill>
              </a:rPr>
              <a:t>pràctica</a:t>
            </a:r>
            <a:r>
              <a:rPr lang="en-GB" dirty="0">
                <a:solidFill>
                  <a:schemeClr val="bg1"/>
                </a:solidFill>
              </a:rPr>
              <a:t>, </a:t>
            </a:r>
            <a:r>
              <a:rPr lang="en-GB" dirty="0" err="1">
                <a:solidFill>
                  <a:schemeClr val="bg1"/>
                </a:solidFill>
              </a:rPr>
              <a:t>podeu</a:t>
            </a:r>
            <a:r>
              <a:rPr lang="en-GB" dirty="0">
                <a:solidFill>
                  <a:schemeClr val="bg1"/>
                </a:solidFill>
              </a:rPr>
              <a:t> “</a:t>
            </a:r>
            <a:r>
              <a:rPr lang="en-GB" dirty="0" err="1">
                <a:solidFill>
                  <a:schemeClr val="bg1"/>
                </a:solidFill>
              </a:rPr>
              <a:t>escurçar</a:t>
            </a:r>
            <a:r>
              <a:rPr lang="en-GB" dirty="0">
                <a:solidFill>
                  <a:schemeClr val="bg1"/>
                </a:solidFill>
              </a:rPr>
              <a:t>” </a:t>
            </a:r>
            <a:r>
              <a:rPr lang="en-GB" dirty="0" err="1">
                <a:solidFill>
                  <a:schemeClr val="bg1"/>
                </a:solidFill>
              </a:rPr>
              <a:t>aquests</a:t>
            </a:r>
            <a:r>
              <a:rPr lang="en-GB" dirty="0">
                <a:solidFill>
                  <a:schemeClr val="bg1"/>
                </a:solidFill>
              </a:rPr>
              <a:t> “</a:t>
            </a:r>
            <a:r>
              <a:rPr lang="en-GB" i="1" dirty="0">
                <a:solidFill>
                  <a:schemeClr val="bg1"/>
                </a:solidFill>
              </a:rPr>
              <a:t>3 </a:t>
            </a:r>
            <a:r>
              <a:rPr lang="en-GB" i="1" dirty="0" err="1">
                <a:solidFill>
                  <a:schemeClr val="bg1"/>
                </a:solidFill>
              </a:rPr>
              <a:t>passos</a:t>
            </a:r>
            <a:r>
              <a:rPr lang="en-GB" dirty="0">
                <a:solidFill>
                  <a:schemeClr val="bg1"/>
                </a:solidFill>
              </a:rPr>
              <a:t>”: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Retângulo 98">
                <a:extLst>
                  <a:ext uri="{FF2B5EF4-FFF2-40B4-BE49-F238E27FC236}">
                    <a16:creationId xmlns:a16="http://schemas.microsoft.com/office/drawing/2014/main" id="{72FD22AF-6691-4AA7-99E3-CD41ECF39CFE}"/>
                  </a:ext>
                </a:extLst>
              </p:cNvPr>
              <p:cNvSpPr/>
              <p:nvPr/>
            </p:nvSpPr>
            <p:spPr>
              <a:xfrm>
                <a:off x="7163131" y="1861556"/>
                <a:ext cx="453243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GB" b="1" dirty="0">
                    <a:solidFill>
                      <a:srgbClr val="F25E4F"/>
                    </a:solidFill>
                  </a:rPr>
                  <a:t>1.</a:t>
                </a:r>
                <a:r>
                  <a:rPr lang="en-GB" dirty="0">
                    <a:solidFill>
                      <a:srgbClr val="F25E4F"/>
                    </a:solidFill>
                  </a:rPr>
                  <a:t> </a:t>
                </a:r>
                <a:r>
                  <a:rPr lang="en-GB" b="1" dirty="0" err="1">
                    <a:solidFill>
                      <a:schemeClr val="bg1"/>
                    </a:solidFill>
                  </a:rPr>
                  <a:t>Notació</a:t>
                </a:r>
                <a:r>
                  <a:rPr lang="en-GB" b="1" dirty="0">
                    <a:solidFill>
                      <a:schemeClr val="bg1"/>
                    </a:solidFill>
                  </a:rPr>
                  <a:t> </a:t>
                </a:r>
                <a:r>
                  <a:rPr lang="en-GB" b="1" dirty="0" err="1">
                    <a:solidFill>
                      <a:schemeClr val="bg1"/>
                    </a:solidFill>
                  </a:rPr>
                  <a:t>Matricial</a:t>
                </a:r>
                <a:r>
                  <a:rPr lang="en-GB" b="1" dirty="0">
                    <a:solidFill>
                      <a:schemeClr val="bg1"/>
                    </a:solidFill>
                  </a:rPr>
                  <a:t> </a:t>
                </a:r>
                <a:r>
                  <a:rPr lang="en-GB" dirty="0">
                    <a:solidFill>
                      <a:schemeClr val="bg1"/>
                    </a:solidFill>
                  </a:rPr>
                  <a:t>+</a:t>
                </a:r>
                <a:r>
                  <a:rPr lang="en-GB" b="1" dirty="0">
                    <a:solidFill>
                      <a:schemeClr val="bg1"/>
                    </a:solidFill>
                  </a:rPr>
                  <a:t> </a:t>
                </a:r>
                <a:r>
                  <a:rPr lang="en-GB" b="1" dirty="0" err="1">
                    <a:solidFill>
                      <a:schemeClr val="bg1"/>
                    </a:solidFill>
                  </a:rPr>
                  <a:t>Càlcul</a:t>
                </a:r>
                <a:r>
                  <a:rPr lang="en-GB" b="1" dirty="0">
                    <a:solidFill>
                      <a:schemeClr val="bg1"/>
                    </a:solidFill>
                  </a:rPr>
                  <a:t> de </a:t>
                </a:r>
                <a14:m>
                  <m:oMath xmlns:m="http://schemas.openxmlformats.org/officeDocument/2006/math">
                    <m:r>
                      <a:rPr lang="en-GB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pt-PT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GB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pt-PT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pt-PT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pt-PT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pt-PT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9" name="Retângulo 98">
                <a:extLst>
                  <a:ext uri="{FF2B5EF4-FFF2-40B4-BE49-F238E27FC236}">
                    <a16:creationId xmlns:a16="http://schemas.microsoft.com/office/drawing/2014/main" id="{72FD22AF-6691-4AA7-99E3-CD41ECF39C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3131" y="1861556"/>
                <a:ext cx="4532436" cy="369332"/>
              </a:xfrm>
              <a:prstGeom prst="rect">
                <a:avLst/>
              </a:prstGeom>
              <a:blipFill>
                <a:blip r:embed="rId48"/>
                <a:stretch>
                  <a:fillRect l="-1075" t="-8197" b="-24590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Retângulo 99">
                <a:extLst>
                  <a:ext uri="{FF2B5EF4-FFF2-40B4-BE49-F238E27FC236}">
                    <a16:creationId xmlns:a16="http://schemas.microsoft.com/office/drawing/2014/main" id="{B2D025E0-6EF6-42ED-9A47-5A40F3C8D5AC}"/>
                  </a:ext>
                </a:extLst>
              </p:cNvPr>
              <p:cNvSpPr/>
              <p:nvPr/>
            </p:nvSpPr>
            <p:spPr>
              <a:xfrm>
                <a:off x="7163130" y="2207093"/>
                <a:ext cx="431785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b="1" dirty="0">
                    <a:solidFill>
                      <a:srgbClr val="F25E4F"/>
                    </a:solidFill>
                  </a:rPr>
                  <a:t>2. </a:t>
                </a:r>
                <a:r>
                  <a:rPr lang="en-GB" b="1" dirty="0" err="1">
                    <a:solidFill>
                      <a:schemeClr val="bg1"/>
                    </a:solidFill>
                  </a:rPr>
                  <a:t>Calcular</a:t>
                </a:r>
                <a:r>
                  <a:rPr lang="en-GB" b="1" dirty="0">
                    <a:solidFill>
                      <a:schemeClr val="bg1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pt-PT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pt-PT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a-ES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GB" dirty="0">
                    <a:solidFill>
                      <a:schemeClr val="bg1"/>
                    </a:solidFill>
                  </a:rPr>
                  <a:t> </a:t>
                </a:r>
                <a:r>
                  <a:rPr lang="pt-PT" b="1" dirty="0">
                    <a:solidFill>
                      <a:schemeClr val="bg1"/>
                    </a:solidFill>
                  </a:rPr>
                  <a:t>Divisió</a:t>
                </a:r>
                <a:r>
                  <a:rPr lang="pt-PT" dirty="0">
                    <a:solidFill>
                      <a:schemeClr val="bg1"/>
                    </a:solidFill>
                  </a:rPr>
                  <a:t>:</a:t>
                </a:r>
                <a:r>
                  <a:rPr lang="pt-PT" b="1" dirty="0">
                    <a:solidFill>
                      <a:schemeClr val="bg1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pt-PT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pt-PT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pt-PT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pt-PT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GB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00" name="Retângulo 99">
                <a:extLst>
                  <a:ext uri="{FF2B5EF4-FFF2-40B4-BE49-F238E27FC236}">
                    <a16:creationId xmlns:a16="http://schemas.microsoft.com/office/drawing/2014/main" id="{B2D025E0-6EF6-42ED-9A47-5A40F3C8D5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3130" y="2207093"/>
                <a:ext cx="4317854" cy="369332"/>
              </a:xfrm>
              <a:prstGeom prst="rect">
                <a:avLst/>
              </a:prstGeom>
              <a:blipFill>
                <a:blip r:embed="rId49"/>
                <a:stretch>
                  <a:fillRect l="-1130" t="-8197" b="-2459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Retângulo: Cantos Arredondados 100">
            <a:hlinkClick r:id="rId50" action="ppaction://hlinksldjump"/>
            <a:extLst>
              <a:ext uri="{FF2B5EF4-FFF2-40B4-BE49-F238E27FC236}">
                <a16:creationId xmlns:a16="http://schemas.microsoft.com/office/drawing/2014/main" id="{4CC3D818-9990-43EC-A48A-682E34D54FE8}"/>
              </a:ext>
            </a:extLst>
          </p:cNvPr>
          <p:cNvSpPr/>
          <p:nvPr/>
        </p:nvSpPr>
        <p:spPr>
          <a:xfrm>
            <a:off x="36000" y="5040000"/>
            <a:ext cx="1785402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Posa’t a prova!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02" name="Retângulo: Cantos Arredondados 101">
            <a:hlinkClick r:id="rId51" action="ppaction://hlinksldjump"/>
            <a:extLst>
              <a:ext uri="{FF2B5EF4-FFF2-40B4-BE49-F238E27FC236}">
                <a16:creationId xmlns:a16="http://schemas.microsoft.com/office/drawing/2014/main" id="{4837291B-86CD-4B97-9194-C597CCAF0725}"/>
              </a:ext>
            </a:extLst>
          </p:cNvPr>
          <p:cNvSpPr/>
          <p:nvPr/>
        </p:nvSpPr>
        <p:spPr>
          <a:xfrm>
            <a:off x="36000" y="990000"/>
            <a:ext cx="1817068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Regla</a:t>
            </a:r>
            <a:r>
              <a:rPr lang="en-GB" b="1" dirty="0">
                <a:solidFill>
                  <a:schemeClr val="tx1"/>
                </a:solidFill>
              </a:rPr>
              <a:t> de Cramer </a:t>
            </a:r>
            <a:r>
              <a:rPr lang="en-GB" b="1" dirty="0" err="1">
                <a:solidFill>
                  <a:schemeClr val="tx1"/>
                </a:solidFill>
              </a:rPr>
              <a:t>i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Sistemes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Lineals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03" name="Retângulo: Cantos Arredondados 102">
            <a:hlinkClick r:id="rId52" action="ppaction://hlinksldjump"/>
            <a:extLst>
              <a:ext uri="{FF2B5EF4-FFF2-40B4-BE49-F238E27FC236}">
                <a16:creationId xmlns:a16="http://schemas.microsoft.com/office/drawing/2014/main" id="{A4512502-802A-4489-84F0-DAD45A06B479}"/>
              </a:ext>
            </a:extLst>
          </p:cNvPr>
          <p:cNvSpPr/>
          <p:nvPr/>
        </p:nvSpPr>
        <p:spPr>
          <a:xfrm>
            <a:off x="35999" y="2340000"/>
            <a:ext cx="1787999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Exemples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04" name="Retângulo: Cantos Arredondados 103">
            <a:hlinkClick r:id="rId53" action="ppaction://hlinksldjump"/>
            <a:extLst>
              <a:ext uri="{FF2B5EF4-FFF2-40B4-BE49-F238E27FC236}">
                <a16:creationId xmlns:a16="http://schemas.microsoft.com/office/drawing/2014/main" id="{215109AF-2E6C-47B2-AEB0-CD31586D7707}"/>
              </a:ext>
            </a:extLst>
          </p:cNvPr>
          <p:cNvSpPr/>
          <p:nvPr/>
        </p:nvSpPr>
        <p:spPr>
          <a:xfrm>
            <a:off x="36000" y="3690000"/>
            <a:ext cx="1817068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Generalitzant</a:t>
            </a:r>
            <a:endParaRPr lang="en-GB" b="1" dirty="0">
              <a:solidFill>
                <a:schemeClr val="tx1"/>
              </a:solidFill>
            </a:endParaRPr>
          </a:p>
          <a:p>
            <a:pPr algn="ctr"/>
            <a:r>
              <a:rPr lang="en-GB" i="1" dirty="0">
                <a:solidFill>
                  <a:schemeClr val="tx1"/>
                </a:solidFill>
              </a:rPr>
              <a:t>Per </a:t>
            </a:r>
            <a:r>
              <a:rPr lang="en-GB" i="1" dirty="0" err="1">
                <a:solidFill>
                  <a:schemeClr val="tx1"/>
                </a:solidFill>
              </a:rPr>
              <a:t>què</a:t>
            </a:r>
            <a:r>
              <a:rPr lang="en-GB" i="1" dirty="0">
                <a:solidFill>
                  <a:schemeClr val="tx1"/>
                </a:solidFill>
              </a:rPr>
              <a:t> </a:t>
            </a:r>
            <a:r>
              <a:rPr lang="en-GB" i="1" dirty="0" err="1">
                <a:solidFill>
                  <a:schemeClr val="tx1"/>
                </a:solidFill>
              </a:rPr>
              <a:t>funciona</a:t>
            </a:r>
            <a:r>
              <a:rPr lang="en-GB" i="1" dirty="0">
                <a:solidFill>
                  <a:schemeClr val="tx1"/>
                </a:solidFill>
              </a:rPr>
              <a:t>?...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969094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33333E-6 L -0.33633 0.28172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23" y="1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33333E-6 L -0.30052 0.5044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26" y="25208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0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indefinit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9" dur="indefinite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7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750"/>
                            </p:stCondLst>
                            <p:childTnLst>
                              <p:par>
                                <p:cTn id="1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9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000"/>
                            </p:stCondLst>
                            <p:childTnLst>
                              <p:par>
                                <p:cTn id="1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500"/>
                            </p:stCondLst>
                            <p:childTnLst>
                              <p:par>
                                <p:cTn id="1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500"/>
                            </p:stCondLst>
                            <p:childTnLst>
                              <p:par>
                                <p:cTn id="2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000"/>
                            </p:stCondLst>
                            <p:childTnLst>
                              <p:par>
                                <p:cTn id="2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1500"/>
                            </p:stCondLst>
                            <p:childTnLst>
                              <p:par>
                                <p:cTn id="2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7" grpId="0" animBg="1"/>
      <p:bldP spid="49" grpId="1"/>
      <p:bldP spid="42" grpId="0"/>
      <p:bldP spid="57" grpId="0"/>
      <p:bldP spid="61" grpId="0"/>
      <p:bldP spid="61" grpId="1"/>
      <p:bldP spid="72" grpId="0"/>
      <p:bldP spid="72" grpId="1"/>
      <p:bldP spid="73" grpId="0" animBg="1"/>
      <p:bldP spid="73" grpId="1" animBg="1"/>
      <p:bldP spid="74" grpId="0"/>
      <p:bldP spid="74" grpId="1"/>
      <p:bldP spid="75" grpId="0" animBg="1"/>
      <p:bldP spid="75" grpId="1" animBg="1"/>
      <p:bldP spid="76" grpId="0"/>
      <p:bldP spid="80" grpId="0" animBg="1"/>
      <p:bldP spid="81" grpId="0" animBg="1"/>
      <p:bldP spid="82" grpId="0" animBg="1"/>
      <p:bldP spid="82" grpId="1" animBg="1"/>
      <p:bldP spid="83" grpId="0" animBg="1"/>
      <p:bldP spid="83" grpId="1" animBg="1"/>
      <p:bldP spid="84" grpId="0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6" grpId="0" animBg="1"/>
      <p:bldP spid="97" grpId="0"/>
      <p:bldP spid="98" grpId="0"/>
      <p:bldP spid="99" grpId="0"/>
      <p:bldP spid="10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VERSION" val="9.3"/>
  <p:tag name="ISPRING_PROJECT_FOLDER_UPDATED" val="1"/>
  <p:tag name="ISPRING_FIRST_PUBLISH" val="1"/>
  <p:tag name="ISPRING_ULTRA_SCORM_COURSE_ID" val="C697DB87-AF24-4C59-ABA5-CB20025768F8"/>
  <p:tag name="ISPRING_CMI5_LAUNCH_METHOD" val="any window"/>
  <p:tag name="ISPRINGCLOUDFOLDERID" val="1"/>
  <p:tag name="ISPRINGONLINEFOLDERID" val="1"/>
  <p:tag name="ISPRING_SCORM_RATE_SLIDES" val="0"/>
  <p:tag name="ISPRING_SCORM_PASSING_SCORE" val="80.000000"/>
  <p:tag name="ISPRING_CURRENT_PLAYER_ID" val="universal"/>
  <p:tag name="ISPRING_PRESENTATION_COURSE_TITLE" val="Lesson_25"/>
  <p:tag name="ISPRING_LMS_API_VERSION" val="SCORM 1.2"/>
  <p:tag name="ISPRING_ULTRA_SCORM_SLIDE_COUNT" val="21"/>
  <p:tag name="ISPRING_PLAYERS_CUSTOMIZATION_2" val="UEsDBBQAAgAIAJO+llA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CwZkRSnF4yCBQGAAA3FwAAHQAAAHVuaXZlcnNhbC9jb21tb25fbWVzc2FnZXMubG5nrVjbbuM2EH0vsP9AGAjQAtvsboFdFEXiBS0xsRBZ9Ep0vGlRCIxE20Qk0dXFifvUr+mH9Us6pGTH3gskJXmwYVGeM0PynJkhzz4+pAnaiLyQKjsfvDt9O0Aii1Qss+X5YMYufv51gIqSZzFPVCbOB5kaoI/DVz+cJTxbVnwp4PerHxA6S0VRwGMx1E+Pz0jG54PpKMSWRYLAGbkkxDPboaGHfR8zh3qhi0fEHQxxFUuFMp7nvIRgzt40CO2AUxffED8MLAKgGpqyMJhNp9RnxB4M2UqgQqZVYnCRLFCmSlRU67XKSxEjmaES/sKjCDzIW5nIcotSFYseIQRXjheCezO/ZthxHXYTTqhNBkOS8dsEwohyITKUCx6L/Dk+POpPsNuA27J4IfSpTwLiMVjM6ZgyOhhOc1GIrAS49UqVqg+e69gQZ0gvQovOPDYYBomMBTr5NCOB2XdvNhkR/wSpBTphlMF0dq+Ckx6OrsHPN+h0Dc6eRqc5hgWYYP+qXhPLJzBgh3OHjQdDC1ZXk+Zeliskg3UOQkFiw5OqZlcjpTZ3I2xdhYyGeDoNRzPGHuMe8eiuzdqikyn2bkKXXtJw5FxCWCpd82yLXLVUP/7y4cPDu/cffuoFEwCf3GMgZJDev+0A5DGfuiGgETf0yGfYbf3dz47OmOt4wOfmRz9roO418BW+W+1mvg8kbxjqBCZf6LVwickXN6pCK74RqFRoI8W9yQ4gApmDxAyH4UWkYCCrWhVm0wkGEoGumO9YmqAgBJXn29d10qnKlcrBXYHiWsWx8alZpd+va/3V3FI6UUH6ilXKZXba7nruuRTbhmQTYDe+hMVl+0kB0hG8ofRGy+Y1uLjPEsVjtICUgiQNEF+vExk1KbTh/TTh29YofDx3vEsgO3UDSF/2bkQnxRjZOdeT7Yni44D4AJDzQuRPsA0N1405wknSD2HsXI5d+DAdwlguVwl8yr5xTAkwYSpaM0WTjnEQzKlv60XT2ZijNS+Ke5XHRyw93M82YMezKAjBYgfgulTugYEfElqBPBdR2Q4GUWLD70ZXMFUgYMhMMtCSSquiBNmk60SUwkQr9VR4ZCh1KxYK9JUIvqm5D96N2Fpp7uKZZ43DEdunUJdXWbTqaAfi/KY+DtVQAU0OOd8aU4MWjuhnyC6QDGkfC3oFOfCqj8UNCWCRSdBm4+Fr57Iuk5D3dklpl/QirnNMsm1aIc2mjVRVASN6SSA1mR0pTvu5CQjUdY852P1Obq1Rd33YUm6giQECirzVEaR7i9haVJ9mzu/hBXZcU6m/pB7fmp6PxxueRQLIFnG9p1t4F8vYvNO0N/7/quTfiJdNqj9pqoRnk88nfeM5KizfUQQvS5GuyzbXesGa8J8ShZb4d0PoMvWn+d+35C+yMwdN/LP35+iw0GePWoN45kp1362XjqTp/Ak0LLo4Qo+RdLcaa7cjh+qK2H7ueLRzvIujY4aTLVR3a482AJ5CT8UIxrDGJvIAWp0UqlB3W3P2OAzfnDq628/JKHAYVJ25uC1k2erZ6LlzfTVyfnphPehZj4oNc5gLIXsAuNwfqROZQvxxB8zZhOxWoC4RRzOZqyqJjfwTeWfKBKxtlYqvu+FFrlIzmvBiR/+6TH18ThT15Pza6bRHP7VXcOf9ORDw03cpINiHNsbCnqV7H0urPeloBPLRS+GyYNc6gY5SXkYrKMcLVWVxR6D6CGaTCwxgzZwDwfP2LqwB+CKMehQ1o7/1AtEdHSRRsgf7w1OlKP7sDaKnsceoLy9K8VC2A81GhkVBSC8uoJNbLNosGB4dh2weulg1R+WdXceTM3OA/S9yJOV1UUxVCkOn7X6Zvq4zZMGMYWs8Af0FRm6qyqHp7IOwo5tFZz4c6RrlWgAEDQSTZSIQeeBab31Q9cUPZGZzSBsMJzy/g7TOlEp6xWY2UMup7DenxzuQqkxk1ivy5xVVPWHmTENs2+ZCCFYSzvt3dQ8Rw4Ezam6GErXsDGaNsQdV4ws8EcuyL6BPyP7CR19qmAsEV3F9Uf3fP/+22deXhE1OhrRXPz8mvc3XdXv/VJgr7rM3Bzfe/wNQSwMEFAACAAgAsGZEUhUeYBujAAAAfwEAAC4AAAB1bml2ZXJzYWwvcGxheWJhY2tfYW5kX25hdmlnYXRpb25fc2V0dGluZ3MueG1sdZBBCoMwEEX3nsIbCF2HQNelRagXGHGUQJIJmVHw9k1EbWnTZd77P8OMYhQxfmJd1bWCWegpEEVLnFE173e2DAtevXEghnzCgrznSiY3LFFoIzJ62ZQewXLK//BjeGthPT/iI14w5UJnHOpLqbCZXPKwmGlj3RpQjxHTgC+Yc+iht3jDtSeIw+MM7Bv/1bmbNpsd3mlAHSK5IKr5QFW613H0F1BLAwQUAAIACACwZkRS0L0vtE4EAACHFQAAJwAAAHVuaXZlcnNhbC9mbGFzaF9wdWJsaXNoaW5nX3NldHRpbmdzLnhtbOVY3W7bNhS+91MQGnpZK2mTJTVkB5ktI0YdO7OUrsEwBLREW1woUhUpp+7VnmYPtifZoWgrduK0dBYD6XoRJDo85zuH3/khQ+/kc8rQjOSSCt509ut7DiI8EjHl06ZzGXZfHztIKsxjzAQnTYcLB520al5WjBmVSUCUAlWJAIbLRqaaTqJU1nDd29vbOpVZrlcFKxTgy3okUjfLiSRckdzNGJ7DLzXPiHQWCBYA8JMKvjBr1WoIeQbpXMQFI4jGEDmnelOYdRmWieMatTGObqa5KHjcFkzkKJ+Om85Pbb+z33m71DFQHZoSrjmRLRBqsWrgOKY6CswC+oWghNBpAuEeHTjolsYqaTpvDjQKaLsPUUpss3WsUdoCOOBqAZ8ShWOssPk0/hT5rORSYETxnOOURiGsIL3/ptMJr4N+r+NfD4ahH1yfhed9E8MWRqH/MdzCKOyFfX8bfVv4s6sLf9TvDd5fh8NhP+xd3FkBo2uEeO46Yx4wK4o8IhVhnkqKdMwxZVCj92iUREGVM5xPSSi6FJI4wUwSB/2ZkemvBWZUzaEZ9qAZbgjJTmVGIjXSaWs6Ki+IcwdnACEwyGVVEofvqpI4Ol7bumu8321rY5QeVgpHCRQPyMrQPHdVtFSjuo1wpOgMCpPc2+SkYCwoskzkqqWDLn2vCqsYHoHxJoKvMae/0ViwuOKLpGMSD3BKVjouuKG8C5r7DppAjhkwOcwIRwHm0OVUAbtRBSCLsVRUld3dXWif5hQzBHgwhgg6Dx6wHSU4l2tJrRKreytq/T4Qisg/DNtG9KhqwCh40aVlpf+bKFiM5qJAjN6AnUBQeUUKfyUErfY3muQiLaUwgRSSpZsZJbckPrFxdAUu0gIsYdxljCjj4VNBv6AxmYgccAmewXAEOZUGv74VcIalvAPFyxhfma7tDTr+x1d6gzieYR5tCQ7lStJM7QQfzxEXamkHdES4kKRMSkzjcs1mb/Wnp6HqGMjzM2VjDV/StGD4OeErQlagd5jy3XjZJvHfjMDabYJnZaPr5i2hocUppMRgwkIE047yxYS1AIwwR4KzOcIRHFhSj40ZFYUEiRkQBlo+PUJjD2Vafk1hMoPHPCa5FeTe/pu3B4c/Hx2/a9Tdf/76+/VXjRZH+QXD2p05y9uP3hXsrO7dGL5h9JV7wwPbrshTXajxA6eb70IW5r1B6I9O22HvQy+82gBQsvfwzPJcfZ5uPl7LS8ZLPV0D/3TUPkMjP7jsh0HDpqIGAppXRQnU5ERfv21sLkb+BytsINxGb3gZQo34Vj3lB1aeh1Z+39tojcwt4mLlBmEVApwKUzPl4FxgNKVQm99Fj1u125PGw/fR4v/5Bm1mxI5anOA8SnZWRz/GEN5lgv7HtL/sfy2fjfh15gL/vPfLsN/5AWbLC2XQfFXPS2vvSZ678eVOr6SU0xRo1Rfu6rmvdXiw57mbl2o1QFt/PG3V/gVQSwMEFAACAAgAsGZEUn/LbDp4AwAA/gsAACEAAAB1bml2ZXJzYWwvZmxhc2hfc2tpbl9zZXR0aW5ncy54bWyNVlFv2jAQfi6/ArF3WCkbrZQi0RakaqytBuPdSQ6wcOzIduj49zs7ceJAKCGqlHz3fb7z3fncQO0p7x5AKir4Y2/Ym3RugiiTErheQZIyoqEbEgWv8WNv/nex6A0sQzAhl6A15VuFQIF0KbIikaSEHxdiK/ohifZbKTIe9ybf5nfmCQaWeiLaHVOQjPI98n4M759e5s08RpV+1ZD0NySCvsDAUTC7nQ1nwzaCVIJSYIJ5eJkOpz+vaBgJgTkvo/HofjRtpajczO2vlehAFdVWNB6O78ajZhGmFrn1vH7hIxVplrYvQyrF1sR+ohib54qCCRJjNyD95cE8V+jYWUfj5Eq9NfzTV3IfZloL3o8E19i0fS5kQhhqNvbXSlNUuIXCdlHpAiMP4xYC10HhOI4uJYZsoZ71COLb+FKdMHsg6/yvos+7xk8maSYqRmOMQ8jYRgzfzVNRizfv5Acmh1KwD+OhNhFMP4cMJlpmEAzcl7Gonfh8zzQed2f1Ecf4wD1+kEzBZEOYKkgV6Gh/4JPy2FunAJx9LViWwHMepb9U3eDoz89PtnA+s8TK0CQcCqjy64GO94YJP+N5oOMtTdbfOTuekU8tRuHO0BOx1asyXYTspfomAE7w3eXHfVmTWX9hRo/yHBaAJSQihontiBVNwBQnGFjMRDE4CSPg5EC3ROM98ttwwuNSQ6qCwQmeN1FjzwSaagbnnRSJTCqMAY3r+lYbLEaQnz011QvYaMetgy715prya22/O18m1S2fJyn/6Gq8wB57CZF7kCshmOp1CwkOMcyuvTdP6eaewPkD8pVvhCewPhsVXGhQrZgiP06tuERrEu0SDKU57DJ5tnqNVQoKf+fV41kSgpxhxSm4TqtjhrWj2x3DP72m8AlxnX7BaHR6h0txQssm9gBbYyAy2rkGzz8MnmRMUwYHYIXNA8wmL2wnUHgazvdoOqfebR5ytdWK6VG1Qm3i1Qxn9DXG08zPLVdaWZNQ2e1UI8HNYW9NbzQXg820oT/T7LftFH9FNDakC2vipY5kWiw1kbpYrvq2eyUHmHKa2PmBsOe2wWIUTIi0yIE1uX2c4c65uVLKhZSjN1iaBWY0ToZNAmupT8YVHrfJRgL4Y9GCnXJW/4JjKIiM30pCbXg3mI0Wd4a3mZ2wOJiTVAcDD7KlKLOO7/hf/6TT+Q9QSwMEFAACAAgAsGZEUuZFxhFIBAAAERUAACYAAAB1bml2ZXJzYWwvaHRtbF9wdWJsaXNoaW5nX3NldHRpbmdzLnhtbN1Y3XLaOBS+z1NovNPL4qRNNyljyGTBTJgSoNjpNrOzkxG2wNrIkmvJUHq1T7MP1ifZIwsIBJKKTNhO9iJDfHzOd46+86exd/Y1ZWhCckkFrzlHlUMHER6JmPJxzbkKW69PHSQV5jFmgpOaw4WDzuoHXlYMGZVJQJQCVYkAhstqpmpOolRWdd3pdFqhMsv1W8EKBfiyEonUzXIiCVckdzOGZ/CjZhmRzhzBAgD+UsHnZvWDA4Q8g3Qp4oIRRGOInFN9KMwuVMoc12gNcXQ7zkXB44ZgIkf5eFhzfmn4zaPm24WOQWrSlHBNiayDUItVFccx1UFgFtBvBCWEjhOI9uTYQVMaq6TmvDnWKKDtbqKU2ObkWKM0BFDA1Rw+JQrHWGHzaPwp8lXJhcCI4hnHKY1CeIP08WtOM7wJOu2mf9PthX5wcxFedkwMOxiF/udwB6OwHXb8XfRt4S+u+/6g0+5+uAl7vU7Y7t9ZAaNrhHjuOmMeMCuKPCJLwjyVFOmQY8qgRO/RKImCImc4H5NQtCgkcYSZJA76KyPjjwVmVM2gFw6hF24Jyc5lRiI10GmrOSoviHMHZwAhMMjlsiTevV+WxMnp2tFd4/3uWFuj9LBSOEqgeEBWhua5q6KFGtVdhCNFJ1CY5N4hRwVjQZFlIld1HXTpe1W4jOEBGG8k+Bpz+hkNBYuXfJF0SOIuTiF//RZ30AiSyoC6XkY4CjCHrqYK6IyWFrIYSkVV2c2tufZ5TjFD0LEwdgi6DDbojRKcy7UsLjOpmymq/9EVisg/Db1G9KBqwCh40bVkpf+7KFiMZqJAjN6CnUBQakUK/yUErTY0GuUiLaUMS4Vk6WZCyZTEZzaOrsFFWoAljLeMEWU8fCnoNzQkI5EDLsETGIYgp9LgV3YCzrCUd6B4EeMr06btbtP//EofEMcTzKMdwaE+SZqpveDjGeJCLeyAjggXkpRJiWlcvrM5W+XpaVi2COT5mbKxhi9pWjD8nPBLQlag95jy/XjZJfE/jMDabYInZaPr5i2hocUppMRgwosIBiHl85FqARhhjgRnM4Qj2FBSj40JFYUEiRkQBlo+PUJjD2VaPo3h7gMe85jkVpCHR2/eHr/79eT0fbXifv/7n9ePGs13d59h7c4s78aDlwM7q3tXhB8YPXJR2LBtiTzVhRpvON1++bEwb3dDf3DeCNuf2uH1FoCSvc2d5bl6gW7fp+Wt4t46Hf68fRr454PGBRr4wVUnDKo2NdQV0K4qSqAKR/qGbWPTH/ifrLCBYhu93lUIVeFbdZEfWHnuWfn9YKM1MPeG/sqdwSoE2ANjM9dgEzCaUqjGF9HVVg32pIHwMpp66yWZPtrVZg7sqakJzqNkb5Xzggftz8vJ/5jprdUvty01FJCUaqP/aLs9G+nrrAX+Zfu3Xqe5V/qoHX8vomaflz7ztPw+tPZByHO3fno7APn6Z8z6wb9QSwMEFAACAAgAsGZEUhuMGpq6AQAAbQYAAB8AAAB1bml2ZXJzYWwvaHRtbF9za2luX3NldHRpbmdzLmpzjZTNTuswEIX3fYrKd4sqSAuh7HrVVroSCyTYIRaOM02jOh7LdgsF8e7EKS2OM+HW3tRHX8/8OJ6PwbBeTLDh3fCj+d2cH9rnRgOvObOFi7Yue/TK68zKMoensgJZKmARsvPIiksLJ/3zB6GcmWpcs/2jA20DP4YErE/+gWgI0BLajtBeKcM3Snw//nsQVHWoKOhztnUO1UigcqDcSKGpeMOwP6tmhRVGMO7A/AddcQEt0+vkNst7yR/HSZbmYhpyAivN1f4eCxxlXGwKg1uVH+jl2O+QXu81mPrGN6ewf+fLEJCldf8cVHHgxdUiWST9pDZgLXzHnc5nyeyGhCXPQIYFpZPbyewXtGW8bNYv9K60pTvSaZKO00lIa15Ap0sC8qt83MZU7dXpZif4gXPw5oJieIuQfA+mY9X9MDTqrT7jArXBwneki6Z+k6hEnpeqOHDzqd8k55P1tn3fRjMyRhma/Hh7cOl3yETNmLHWM8Poma2Jp1z1DZczRoMjH7eNot5Tc0FSIhUXKZAcaNEUPabj4lnjz8914dxswDwhynp+Dhl3jot1VU+UOv+XcDKQqYqzi4rTGnx+AVBLAwQUAAIACACwZkRSlBOzImkAAABuAAAAHAAAAHVuaXZlcnNhbC9sb2NhbF9zZXR0aW5ncy54bWwNzDEOgzAMQNGdU1jeKe3WgcDGVpbSA1jERZEcG5GA4PZk+8PTb/szChy8pWDq8PV4IrDO5oMuDn/TUL8RUib1JKbsUA2h76pWbCb5cs4FJliFLt4mjiUyjxSLHHYRqOFTXv/AHpuuugFQSwMEFAACAAgAOXpDUqqfjlkWCgAAFhkAABcAAAB1bml2ZXJzYWwvdW5pdmVyc2FsLnBuZ+2Ya1RTVxbHjwKKKAXscnwhwaHWdmGliAgEAkKp6GBhxnEKyEtEEpVHwAABAkQeq6IVaNESAiSxr0ErkGKEECCg+EgtMSlggzEPiNBcIISAgRtCSDIXbefDzKxZM/N1+HDXXffc39n/fc7Zd+9z7qU/hoXY2myzAQDYHjkcfAwAi1IAVg9ar0Fawm7z7yK3VYRjIUGgWeA4gTxY4gI/CgSgpXL9UoIV8rwu/XAUAYCNmcvXKjkWlQPAlltHggOP58SpZS2fuhpyLyiWym8ONhAZ/p8JYm1KQonvbpiY2jvSK1PHeHutezuGv8u9jVNzMmyhWei24dSdqkMDl7KHoaJKUjYRu993IE7585lW8vw6AC68FWgNgP0u61UAfGW5E4CD15wtASjbiLgM/lRsD4DzH+xXAxC8LgiB3/lH+OlHgQvzQ/HbE6+4P9qSeCW3n/Pzk2XmrsrhPzPwX6mtwCvwCrwCr8Ar8Aq8Aq/AK/AKvAKvwP+f8NPN64J+PXm6M72GCw1q6Hyn/KNXB1Dezn9jdFLpvHSfSDbNXSXrmeFk3VXz0hzbvIBimBZRpvldWDgJPgunwg7gQjPD9JI4zNguWHpiZ07VLfXH0FFLC17DqPsokxYfYFysCyjw72DXabUo45TE3BkOp/VJD6giBRncBnKaTS/eZCDLH9o9nRqdcgUA86Y7CSpTmvQPmaYF/Tvx+KBj1wKIygUnW7iuOJ2+9ZmkKKJeHAHACeWPI3LOl7n8oznSSY15ok6WSuUJHCEXxKTuOBzi1AhAFz6uYmFJPzncY8i/w2SxbbX1Pi/+6izt7I9wQix0xczpCaq+Q7q2BLpHyFjJTD++ijD3JDUuKQAAuUeENSOg2b572vHzN3pxPUcEKYZaL3buF0YAcjSWCm3Ir6/cZt/2GeriPLk1tRbcJe1GOhXPZEFlmfb+2u+ktZzy0NfmfAMXlhxKmb4h35Sk42k4/i6Syi8RAH/0b+3WvW7vU6S3BRg3NyuwMP6bwk5rN/5SES83WZY7gipvCW2OheTDnpYI4bS1VDJDJWve+7NjYE4+3ViDfnEzsH2qYLpMnd1MDYVFUR7k+8qh4aUJbRXZndybgBeHEh57qhy5ajUA+ZmVNr3LKyKMXupjrO38RVhsnKP0GEynydi9e/i5Un72dkIzp5oa1ce3uqA+r53N5ngStrOkizkazLuFpp81PebnMSPexucYD0nXQ/mBaap6FmOUizJoSSJIjv6EIBXxGiS1lUNDyoxWU0Fam4pexxG2kTemOeFIfTtoLpYKAd8i0YDbphwm7GbEfVnnm959gEFWlSfs5WBpuSNSw8WPVwH/jhBLRT0hVbbtOEHejhNAIp/RKchHUkM9LGWtPk1j0ekNYTl7JHfzH9QbTAKx5BGGxTXqTez4aF7WDgY1lJdeofOWidBt2nn2NDOpczrao7KhiSScZRNKKVem+XDgAbvr3CSsciujKfd3WM0b3LFMvRrNepJkCPjcxQLM9GN+b81mbqzTcrlJ8tqsvT5QBuFlj22VXrqHZXullQ934T+UniDCZ0VRLIFPBL9R3Uw96MiSw9rKGjXnpSfcliGsl5vg/IIdQ5tIHpQKBXzqp+eiEzj/gHhGlCqV6YRns9M0teLsBy6ar5FpedyIomcslmShoRTUNfx77BSKrJlFnxBPD/qdrDi0E9wNIaou6Sca7beEMK7E37uN2R3Twg5KggnIUu1RGSINLNt6daNrEYspETJHvLnnF8p8bG+HLvvRKIk3yzpfdmDiEDf4Hee8JM+7GwmayRmOYbqaaoxlu4cZFONI0IVjjTONOAu4murDfepLHJd+TqKMufnEFirnLhLp92okNT55UVvByNedu63ZuxdHx9s+vjFlpeh40b55k0RIi9tZTxjU62rV3U+sSlpeJAkSKC6BpLMiHbGJmyr1UMHQ5DicRNO2Zm3QFc80JXqz1Bdapm8Nijs1Ffxs39FMcgXfwc3oWyqZr+DvwjexnI5DWNIRclfWTV0VNwvGBs2c2SBYjmJd/XHm99ugUyO1Uff2Jbib5Wue5g2Y969pa2Mei3YnnPPvqY5yS4iBmKreh5jh+9EsY2FzC7uchJWZHEvUH9ZeGs+KwVFblzx56VgBiy2gEfGaTi5zeJ9rEM8lDp1X6uzHEkxYjGWKLNINQBKdpkT0m2lc1ypozevha3Jx/eopq8EUPOmeIsaebvpxAD1UH1mTJUrRpZowbx+ERrMUL7a6bablfussLfTLaK1Qxdl3Z23AKU1iNLHojOzRM8Niqwc7oPLTXxw03nlIWNKjoIFNvZ6StQL5EG6vOBqqpaJgLuUzOumABaJad3Weq72eDDlEpHx8nc95frlykJJGP/TwcrUPW7K307/Htp4bFeGF63TdR58930+dN8Ym47fr+B3GTaUSV5LqsuKVA2xJZF8lVzs5aJgebzSk+E2em3YonjktskjB3D9/VrRDLzK/vyw+kIIqk7xTbxbwGvqEy5NOqLhDdMpUHw1uur7NFZ1GHTwpruPeiIS+YD/i8/Pe7G0tH3Qtr6z/TVY+G7v5rEhjluVtGMqITmijb3nmyyMH2zcXbGsIXy31QHLf1aiAo6NNqBdUdXL1cMcD0mM5eoifHQ8V7UcxzUXq9+yQ71C2vdRDQuhqIX4x3iReXz0o/vTy/ANTJFQtSX+GLq9bd7lJ79QWTx5r1GhOkCTtOLhCc/YHfKXw28T27m5blhoO0/BIJenTUFOIPCKka0xjn0bpWZ5dHBbDej8MBZKVFdF2VeoSHH551M/FhxQi+W0AUDKX4nSs0UlecysYT1PRBHHf1ws4NyJ7eN4QReuLpZzC+qq+EzWSFltDBIum5lYkvJTSWRl9MyIezUs3kPJZJjksKmjxJ4fbC0bPxJY7VnZXkUqdpVQ1yyNx+k6uc5O4uy0/5rtFJG1zkmCnMVLfqtcp2idjOO6tdti4y0Zr3lGqyW3TBOyrZEbTz7RjK2aq+j08hKtTVAXC4FFP8yDnNJ6WDO2Po3CTXiVOqy99XhUj68CFR0dbhEkGNeuDRH96x3AcujD5VVT5bC5JxOeCC5Vh9v5kS4VKgKz/+n+uTd8gtZEpltX9q2o2M0crpbtDcqtM1V9gJDi5b5YKUYELHYRgtDVjVuAvoaYyTCYFPUJsBy7o/q4z4eyoDftKuIDipWgHOq+lcX8sRAo2rnhG72IdT6z4YS2yLUFddM43WfcO0ZaLOq67cbbfw2ADDvZRcvCfLEoXbx0eMt08QBjmZ/gjVT0/POCkPNgKXIegeGOhTvqTH7Yi+OJh8z7CneVtBq5H//jrR3U3AMg0jvB6xJiQ/TqhW+E8Txiiz9N8u1OulQ4GeFkpckR1DL9zXZcQHQmq28C6dcyOztmX89YaSgS+TOeng4Wvf9/znP/HLdlAQ7h5fUvLB+S5uvPLPcCRD8OCm4NOFv8NUEsDBBQAAgAIADl6Q1LlZcaxSwAAAGoAAAAbAAAAdW5pdmVyc2FsL3VuaXZlcnNhbC5wbmcueG1ss7GvyM1RKEstKs7Mz7NVMtQzULK34+WyKShKLctMLVeoAIoBBSFASaESyDVCcMszU0oybJUszM0QYhmpmekZJbZKZqbmcEF9oJEAUEsBAgAAFAACAAgAk76WUDZhWAJHAwAA4QkAABQAAAAAAAAAAQAAAAAAAAAAAHVuaXZlcnNhbC9wbGF5ZXIueG1sUEsBAgAAFAACAAgAsGZEUpxeMggUBgAANxcAAB0AAAAAAAAAAQAAAAAAeQMAAHVuaXZlcnNhbC9jb21tb25fbWVzc2FnZXMubG5nUEsBAgAAFAACAAgAsGZEUhUeYBujAAAAfwEAAC4AAAAAAAAAAQAAAAAAyAkAAHVuaXZlcnNhbC9wbGF5YmFja19hbmRfbmF2aWdhdGlvbl9zZXR0aW5ncy54bWxQSwECAAAUAAIACACwZkRS0L0vtE4EAACHFQAAJwAAAAAAAAABAAAAAAC3CgAAdW5pdmVyc2FsL2ZsYXNoX3B1Ymxpc2hpbmdfc2V0dGluZ3MueG1sUEsBAgAAFAACAAgAsGZEUn/LbDp4AwAA/gsAACEAAAAAAAAAAQAAAAAASg8AAHVuaXZlcnNhbC9mbGFzaF9za2luX3NldHRpbmdzLnhtbFBLAQIAABQAAgAIALBmRFLmRcYRSAQAABEVAAAmAAAAAAAAAAEAAAAAAAETAAB1bml2ZXJzYWwvaHRtbF9wdWJsaXNoaW5nX3NldHRpbmdzLnhtbFBLAQIAABQAAgAIALBmRFIbjBqaugEAAG0GAAAfAAAAAAAAAAEAAAAAAI0XAAB1bml2ZXJzYWwvaHRtbF9za2luX3NldHRpbmdzLmpzUEsBAgAAFAACAAgAsGZEUpQTsyJpAAAAbgAAABwAAAAAAAAAAQAAAAAAhBkAAHVuaXZlcnNhbC9sb2NhbF9zZXR0aW5ncy54bWxQSwECAAAUAAIACAA5ekNSqp+OWRYKAAAWGQAAFwAAAAAAAAAAAAAAAAAnGgAAdW5pdmVyc2FsL3VuaXZlcnNhbC5wbmdQSwECAAAUAAIACAA5ekNS5WXGsUsAAABqAAAAGwAAAAAAAAABAAAAAAByJAAAdW5pdmVyc2FsL3VuaXZlcnNhbC5wbmcueG1sUEsFBgAAAAAKAAoABgMAAPYkAAAAAA=="/>
  <p:tag name="ISPRING_ULTRA_SCORM_COURCE_TITLE" val="Lliçó_25_N1_CT"/>
  <p:tag name="ISPRING_PRESENTATION_TITLE" val="Lliçó_25_N1_CT"/>
  <p:tag name="ISPRING_UUID" val="{39B989A0-5FA6-4823-9A2F-92D754F69B39}"/>
  <p:tag name="ISPRING_RESOURCE_FOLDER" val="C:\Users\Carles Serrat\Desktop\EngiMath-UPC\Execution\LLIÇONS_DEF\LLIÇÓ 25\Lliçó_25_N1_CT\"/>
  <p:tag name="ISPRING_PRESENTATION_PATH" val="C:\Users\Carles Serrat\Desktop\EngiMath-UPC\Execution\LLIÇONS_DEF\LLIÇÓ 25\Lliçó_25_N1_CT.pptx"/>
  <p:tag name="ISPRING_SCREEN_RECS_UPDATED" val="C:\Users\Carles Serrat\Desktop\EngiMath-UPC\Execution\LLIÇONS_DEF\LLIÇÓ 25\Lliçó_25_N1_CT\"/>
  <p:tag name="ISPRING_OUTPUT_FOLDER" val="[[&quot;\uFFFDd\u0013*{0FCB5101-AEB5-4723-8DCE-7D5C9063266D}&quot;,&quot;C:\\Users\\Carles Serrat\\Desktop\\EngiMath-UPC\\Execution\\LLIÇONS_DEF\\LLIÇÓ 25&quot;],[&quot;다\uFFFD{50CDBE22-C278-4471-A834-0F47937607E8}&quot;,&quot;C:\\Users\\Usuario\\OneDrive\\Escritorio\\Engi-Math-Chara\\CatalaAmbserrells\\LLIÇÓ 25&quot;],[&quot;*\uFFFD\uFFFD\uFFFD{BB4CDCA5-F38E-475C-8C53-186BBAA01A72}&quot;,&quot;C:\\Users\\filom\\Documents\\ENGIMATH\\LESSONS\\MATRICES\\LESSON 25 P&quot;],[&quot;\uFFFD\uFFFD.n{2C718A9B-BCB4-4807-BC20-6AE6832F03A6}&quot;,&quot;E:\\Hasiera\\Proy\\Europa\\Education\\ErasmusPlus\\2018-Estonia\\IO2\\material\\LESSONS - MATRICES and DETERMINANTS\\LESSON 25&quot;],[&quot;\uFFFD\u0017\uFFFD\uFFFD{611CD699-D877-4A71-B932-93ACB765141C}&quot;,&quot;C:\\Users\\mapbrsee\\Documents\\Erasmus+\\temas 23 a 26\\tema 25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100,&quot;optimizeImageForResolution&quot;:&quot;T_TRUE&quot;,&quot;optimizeImageForResolutionWidth&quot;:2048,&quot;optimizeImageForResolutionHeight&quot;:1536},&quot;audioQuality&quot;:90,&quot;videoQuality&quot;:8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}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xhefkC8WsMRETT4a_SvFPg&quot;,&quot;gi&quot;:&quot;9x3TqVtR56e5V2ibjX9ufw&quot;,&quot;ti&quot;:&quot;characters&quot;,&quot;vs&quot;:{&quot;f&quot;:[870,674],&quot;i&quot;:{&quot;d&quot;:&quot;xhefkC8WsMRETT4a_SvFPg&quot;,&quot;p&quot;:true}}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D8BF954-7192-4EC6-A770-328281AC91CB}:29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TXfualuCNIuwCo4dSV_UzQ&quot;,&quot;gi&quot;:&quot;9x3TqVtR56e5V2ibjX9ufw&quot;,&quot;ti&quot;:&quot;characters&quot;,&quot;vs&quot;:{&quot;f&quot;:[870,674],&quot;i&quot;:{&quot;d&quot;:&quot;TXfualuCNIuwCo4dSV_UzQ&quot;,&quot;p&quot;:true}}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xhefkC8WsMRETT4a_SvFPg&quot;,&quot;gi&quot;:&quot;9x3TqVtR56e5V2ibjX9ufw&quot;,&quot;ti&quot;:&quot;characters&quot;,&quot;vs&quot;:{&quot;f&quot;:[870,674],&quot;i&quot;:{&quot;d&quot;:&quot;xhefkC8WsMRETT4a_SvFPg&quot;,&quot;p&quot;:true}}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C6716A6-E0D4-4791-A2DC-F6000B77FBD8}:29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KtMmGMX-n72Y7Hhf4zMLpA&quot;,&quot;gi&quot;:&quot;9x3TqVtR56e5V2ibjX9ufw&quot;,&quot;ti&quot;:&quot;characters&quot;,&quot;vs&quot;:{&quot;f&quot;:[870,674],&quot;i&quot;:{&quot;d&quot;:&quot;KtMmGMX-n72Y7Hhf4zMLpA&quot;,&quot;p&quot;:true}}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C4A9B18-B905-4103-BAF3-954BC3D3A25B}:29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KtMmGMX-n72Y7Hhf4zMLpA&quot;,&quot;gi&quot;:&quot;9x3TqVtR56e5V2ibjX9ufw&quot;,&quot;ti&quot;:&quot;characters&quot;,&quot;vs&quot;:{&quot;f&quot;:[870,674],&quot;i&quot;:{&quot;d&quot;:&quot;KtMmGMX-n72Y7Hhf4zMLpA&quot;,&quot;p&quot;:true}}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37E5546-BA92-4729-8B04-89E664778E8D}:29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lZIOMtKD7dTdfFJKUkBM6g&quot;,&quot;gi&quot;:&quot;FGqgo8LJlWW1vXT3-lNxyg&quot;,&quot;ti&quot;:&quot;ui_elements&quot;,&quot;vs&quot;:{&quot;f&quot;:[1233],&quot;i&quot;:{&quot;d&quot;:&quot;lZIOMtKD7dTdfFJKUkBM6g&quot;,&quot;p&quot;:true}}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C9C573F-081E-44D3-8098-147126AA380C}:25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56A77CC-E200-4D12-90EF-942D87DEE25C}:29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C9CDB71-8D8A-4A38-9D62-FAA4FD7081E6}:29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6B96B40-45C3-4E07-9343-A6B9F162D35D}:29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KtMmGMX-n72Y7Hhf4zMLpA&quot;,&quot;gi&quot;:&quot;9x3TqVtR56e5V2ibjX9ufw&quot;,&quot;ti&quot;:&quot;characters&quot;,&quot;vs&quot;:{&quot;f&quot;:[870,674],&quot;i&quot;:{&quot;d&quot;:&quot;KtMmGMX-n72Y7Hhf4zMLpA&quot;,&quot;p&quot;:true}}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XriDPcKGWW19kVmKFWVr-g&quot;,&quot;gi&quot;:&quot;9x3TqVtR56e5V2ibjX9ufw&quot;,&quot;ti&quot;:&quot;characters&quot;,&quot;vs&quot;:{&quot;f&quot;:[870,674],&quot;i&quot;:{&quot;d&quot;:&quot;XriDPcKGWW19kVmKFWVr-g&quot;,&quot;p&quot;:true}}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82B15DF-335A-40A0-8A18-422DE9EE5302}:31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5C5758E-8E97-4094-91FA-08A7A6A8277C}:29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1750463-8078-4D9D-ACEE-F3FD80C34166}:31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G9h3-XuJpkAhJcG6kleTsA&quot;,&quot;gi&quot;:&quot;FGqgo8LJlWW1vXT3-lNxyg&quot;,&quot;ti&quot;:&quot;ui_elements&quot;,&quot;vs&quot;:{&quot;f&quot;:[60],&quot;i&quot;:{&quot;d&quot;:&quot;G9h3-XuJpkAhJcG6kleTsA&quot;,&quot;p&quot;:true}}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1eRA1K9hEi8WGOGEIlrxtw&quot;,&quot;gi&quot;:&quot;FGqgo8LJlWW1vXT3-lNxyg&quot;,&quot;ti&quot;:&quot;ui_elements&quot;,&quot;vs&quot;:{&quot;f&quot;:[60],&quot;i&quot;:{&quot;d&quot;:&quot;1eRA1K9hEi8WGOGEIlrxtw&quot;,&quot;p&quot;:true}}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C98A154-F2E7-43E1-880F-C0D1763E84FB}:25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A2391D9-0ED1-40F4-8C7A-EBF3B152E3C6}:30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0B8E09B-36C3-4866-884F-2B00597D5AAE}:30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41C3326-5682-4575-9364-7B3998409EA8}:30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62929F3-5550-4229-B8C3-E95652DA2593}:30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54B5A82-1501-4896-80A6-EE38F94ECB76}:30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233DBC3-E0A1-47E1-A809-E1736CBA11D0}:30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02FA9B4-5C68-41FC-AA87-DD9BCCAB14A3}:30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F9C05EB-A9A7-471C-8B90-0C5D8B691D50}:30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nafVbCmAkjJq-NtsOnP9zQ&quot;,&quot;gi&quot;:&quot;9x3TqVtR56e5V2ibjX9ufw&quot;,&quot;ti&quot;:&quot;characters&quot;,&quot;vs&quot;:{&quot;f&quot;:[870,674],&quot;i&quot;:{&quot;d&quot;:&quot;nafVbCmAkjJq-NtsOnP9zQ&quot;,&quot;p&quot;:true}}}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AABB8A8-2FB2-4F11-B9EF-A341BBAC7B72}:30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lWqx_OsiHBP7N7B97bsAeg&quot;,&quot;gi&quot;:&quot;FGqgo8LJlWW1vXT3-lNxyg&quot;,&quot;ti&quot;:&quot;ui_elements&quot;,&quot;vs&quot;:{&quot;f&quot;:[13],&quot;i&quot;:{&quot;d&quot;:&quot;lWqx_OsiHBP7N7B97bsAeg&quot;,&quot;p&quot;:true}}}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149D7F9-1DF8-42CA-9778-0C6E2C145F42}:26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xhefkC8WsMRETT4a_SvFPg&quot;,&quot;gi&quot;:&quot;9x3TqVtR56e5V2ibjX9ufw&quot;,&quot;ti&quot;:&quot;characters&quot;,&quot;vs&quot;:{&quot;f&quot;:[870,674],&quot;i&quot;:{&quot;d&quot;:&quot;xhefkC8WsMRETT4a_SvFPg&quot;,&quot;p&quot;:true}}}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149D7F9-1DF8-42CA-9778-0C6E2C145F42}:266"/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2.quiz"/>
  <p:tag name="ISPRING_QUIZ_FULL_PATH" val="C:\Users\Carles Serrat\Desktop\EngiMath-UPC\Execution\LLIÇONS_DEF\LLIÇÓ 25\Lliçó_25_N1_CT\quiz\quiz2.quiz"/>
  <p:tag name="ISPRING_QUIZ_RELATIVE_PATH" val="Lliçó_25_N1_CT\quiz\quiz2.quiz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A7F9579-DA07-4D14-BAFE-9B3EAA28EC6C}:267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pv6vlDytKoOTrDjSiUJl2Q&quot;,&quot;gi&quot;:&quot;9x3TqVtR56e5V2ibjX9ufw&quot;,&quot;ti&quot;:&quot;characters&quot;,&quot;vs&quot;:{&quot;f&quot;:[870,674],&quot;i&quot;:{&quot;d&quot;:&quot;pv6vlDytKoOTrDjSiUJl2Q&quot;,&quot;p&quot;:true}}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2EBF7DC-6FE5-41FE-97BC-C15EB4973F84}:28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85DE7E9-5B93-489C-AD31-CEB58437A6D5}:28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5DB0115-066A-44E4-8810-80FAC0787495}:29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sv3p7AGkrWIwUMm7jY1ZMA&quot;,&quot;gi&quot;:&quot;9x3TqVtR56e5V2ibjX9ufw&quot;,&quot;ti&quot;:&quot;characters&quot;,&quot;vs&quot;:{&quot;f&quot;:[870,674],&quot;i&quot;:{&quot;d&quot;:&quot;sv3p7AGkrWIwUMm7jY1ZMA&quot;,&quot;p&quot;:true}}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TXfualuCNIuwCo4dSV_UzQ&quot;,&quot;gi&quot;:&quot;9x3TqVtR56e5V2ibjX9ufw&quot;,&quot;ti&quot;:&quot;characters&quot;,&quot;vs&quot;:{&quot;f&quot;:[870,674],&quot;i&quot;:{&quot;d&quot;:&quot;TXfualuCNIuwCo4dSV_UzQ&quot;,&quot;p&quot;:true}}}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536B3E856E114D9A0F128D2740EF3C" ma:contentTypeVersion="15" ma:contentTypeDescription="Crea un document nou" ma:contentTypeScope="" ma:versionID="33ba93f1bba4d6850953fc67c1c48dcb">
  <xsd:schema xmlns:xsd="http://www.w3.org/2001/XMLSchema" xmlns:xs="http://www.w3.org/2001/XMLSchema" xmlns:p="http://schemas.microsoft.com/office/2006/metadata/properties" xmlns:ns2="6634ef0f-8284-4f24-8eee-01f4c46a1b43" xmlns:ns3="5f4cd859-d425-42d9-aada-39d41c60c1f8" targetNamespace="http://schemas.microsoft.com/office/2006/metadata/properties" ma:root="true" ma:fieldsID="d4e40d85d96a0aff56fb07a7f94e9b34" ns2:_="" ns3:_="">
    <xsd:import namespace="6634ef0f-8284-4f24-8eee-01f4c46a1b43"/>
    <xsd:import namespace="5f4cd859-d425-42d9-aada-39d41c60c1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34ef0f-8284-4f24-8eee-01f4c46a1b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Etiquetes de la imatge" ma:readOnly="false" ma:fieldId="{5cf76f15-5ced-4ddc-b409-7134ff3c332f}" ma:taxonomyMulti="true" ma:sspId="d428ab8e-4d73-4f28-9b9b-be95a01e92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4cd859-d425-42d9-aada-39d41c60c1f8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2941a14a-6689-4c04-8b09-a481c127ebf8}" ma:internalName="TaxCatchAll" ma:showField="CatchAllData" ma:web="5f4cd859-d425-42d9-aada-39d41c60c1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Compartit amb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'ha compartit amb detal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us de contingut"/>
        <xsd:element ref="dc:title" minOccurs="0" maxOccurs="1" ma:index="4" ma:displayName="Títo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f4cd859-d425-42d9-aada-39d41c60c1f8" xsi:nil="true"/>
    <lcf76f155ced4ddcb4097134ff3c332f xmlns="6634ef0f-8284-4f24-8eee-01f4c46a1b4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B9BE899-110F-456A-849F-92446AABA0F1}"/>
</file>

<file path=customXml/itemProps2.xml><?xml version="1.0" encoding="utf-8"?>
<ds:datastoreItem xmlns:ds="http://schemas.openxmlformats.org/officeDocument/2006/customXml" ds:itemID="{336C27B9-C017-4D64-849E-3D85C873E1F5}"/>
</file>

<file path=customXml/itemProps3.xml><?xml version="1.0" encoding="utf-8"?>
<ds:datastoreItem xmlns:ds="http://schemas.openxmlformats.org/officeDocument/2006/customXml" ds:itemID="{5AB12412-C193-4312-8482-75592C78B772}"/>
</file>

<file path=docProps/app.xml><?xml version="1.0" encoding="utf-8"?>
<Properties xmlns="http://schemas.openxmlformats.org/officeDocument/2006/extended-properties" xmlns:vt="http://schemas.openxmlformats.org/officeDocument/2006/docPropsVTypes">
  <TotalTime>8497</TotalTime>
  <Words>2564</Words>
  <Application>Microsoft Office PowerPoint</Application>
  <PresentationFormat>Pantalla panoràmica</PresentationFormat>
  <Paragraphs>421</Paragraphs>
  <Slides>27</Slides>
  <Notes>27</Notes>
  <HiddenSlides>6</HiddenSlides>
  <MMClips>0</MMClips>
  <ScaleCrop>false</ScaleCrop>
  <HeadingPairs>
    <vt:vector size="8" baseType="variant">
      <vt:variant>
        <vt:lpstr>Tipus de lletra utilitzats</vt:lpstr>
      </vt:variant>
      <vt:variant>
        <vt:i4>9</vt:i4>
      </vt:variant>
      <vt:variant>
        <vt:lpstr>Tema</vt:lpstr>
      </vt:variant>
      <vt:variant>
        <vt:i4>1</vt:i4>
      </vt:variant>
      <vt:variant>
        <vt:lpstr>Servidors OLE incrustats</vt:lpstr>
      </vt:variant>
      <vt:variant>
        <vt:i4>2</vt:i4>
      </vt:variant>
      <vt:variant>
        <vt:lpstr>Títols de les diapositives</vt:lpstr>
      </vt:variant>
      <vt:variant>
        <vt:i4>27</vt:i4>
      </vt:variant>
    </vt:vector>
  </HeadingPairs>
  <TitlesOfParts>
    <vt:vector size="39" baseType="lpstr">
      <vt:lpstr>Arial</vt:lpstr>
      <vt:lpstr>Calibri</vt:lpstr>
      <vt:lpstr>Calibri Light</vt:lpstr>
      <vt:lpstr>Cambria Math</vt:lpstr>
      <vt:lpstr>Courier New</vt:lpstr>
      <vt:lpstr>Segoe UI</vt:lpstr>
      <vt:lpstr>Segoe UI Semibold</vt:lpstr>
      <vt:lpstr>Symbol</vt:lpstr>
      <vt:lpstr>Times New Roman</vt:lpstr>
      <vt:lpstr>Tema de Office</vt:lpstr>
      <vt:lpstr>Equation</vt:lpstr>
      <vt:lpstr>MathType 7.0 Equation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Company>UPV/EHU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Lliçó_25_N1_CT</dc:title>
  <dc:creator>EUGENIO BRAVO</dc:creator>
  <cp:lastModifiedBy>Administrator</cp:lastModifiedBy>
  <cp:revision>414</cp:revision>
  <dcterms:created xsi:type="dcterms:W3CDTF">2020-02-05T17:06:21Z</dcterms:created>
  <dcterms:modified xsi:type="dcterms:W3CDTF">2021-08-18T14:49:56Z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0x01010083536B3E856E114D9A0F128D2740EF3C</vt:lpwstr>
  </property>
</Properties>
</file>