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2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3.xml" ContentType="application/vnd.openxmlformats-officedocument.presentationml.slide+xml"/>
  <Override PartName="/ppt/slides/slide6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8.xml" ContentType="application/vnd.openxmlformats-officedocument.presentationml.tags+xml"/>
  <Override PartName="/ppt/tags/tag50.xml" ContentType="application/vnd.openxmlformats-officedocument.presentationml.tags+xml"/>
  <Override PartName="/ppt/tags/tag33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58.xml" ContentType="application/vnd.openxmlformats-officedocument.presentationml.tags+xml"/>
  <Override PartName="/ppt/tags/tag57.xml" ContentType="application/vnd.openxmlformats-officedocument.presentationml.tags+xml"/>
  <Override PartName="/ppt/tags/tag56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49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app.xml" ContentType="application/vnd.openxmlformats-officedocument.extended-properti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1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17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87" r:id="rId4"/>
    <p:sldId id="288" r:id="rId5"/>
    <p:sldId id="290" r:id="rId6"/>
    <p:sldId id="291" r:id="rId7"/>
    <p:sldId id="292" r:id="rId8"/>
    <p:sldId id="293" r:id="rId9"/>
    <p:sldId id="294" r:id="rId10"/>
    <p:sldId id="299" r:id="rId11"/>
    <p:sldId id="300" r:id="rId12"/>
    <p:sldId id="302" r:id="rId13"/>
    <p:sldId id="303" r:id="rId14"/>
    <p:sldId id="304" r:id="rId15"/>
    <p:sldId id="307" r:id="rId16"/>
    <p:sldId id="305" r:id="rId17"/>
    <p:sldId id="308" r:id="rId18"/>
    <p:sldId id="309" r:id="rId19"/>
    <p:sldId id="284" r:id="rId20"/>
    <p:sldId id="306" r:id="rId21"/>
    <p:sldId id="310" r:id="rId22"/>
    <p:sldId id="311" r:id="rId23"/>
    <p:sldId id="312" r:id="rId24"/>
    <p:sldId id="313" r:id="rId25"/>
    <p:sldId id="316" r:id="rId26"/>
    <p:sldId id="314" r:id="rId27"/>
    <p:sldId id="317" r:id="rId28"/>
    <p:sldId id="318" r:id="rId29"/>
    <p:sldId id="324" r:id="rId30"/>
    <p:sldId id="320" r:id="rId31"/>
    <p:sldId id="321" r:id="rId32"/>
    <p:sldId id="323" r:id="rId33"/>
    <p:sldId id="319" r:id="rId34"/>
    <p:sldId id="325" r:id="rId35"/>
    <p:sldId id="327" r:id="rId36"/>
    <p:sldId id="328" r:id="rId37"/>
    <p:sldId id="267" r:id="rId38"/>
  </p:sldIdLst>
  <p:sldSz cx="12192000" cy="6858000"/>
  <p:notesSz cx="6858000" cy="9144000"/>
  <p:custDataLst>
    <p:tags r:id="rId40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F"/>
    <a:srgbClr val="29A6FF"/>
    <a:srgbClr val="F25E4F"/>
    <a:srgbClr val="0E0E87"/>
    <a:srgbClr val="0C2B8E"/>
    <a:srgbClr val="FF292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39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50.wmf"/><Relationship Id="rId2" Type="http://schemas.openxmlformats.org/officeDocument/2006/relationships/image" Target="../media/image48.wmf"/><Relationship Id="rId1" Type="http://schemas.openxmlformats.org/officeDocument/2006/relationships/image" Target="../media/image43.wmf"/><Relationship Id="rId6" Type="http://schemas.openxmlformats.org/officeDocument/2006/relationships/image" Target="../media/image39.wmf"/><Relationship Id="rId5" Type="http://schemas.openxmlformats.org/officeDocument/2006/relationships/image" Target="../media/image47.wmf"/><Relationship Id="rId4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5.wmf"/><Relationship Id="rId7" Type="http://schemas.openxmlformats.org/officeDocument/2006/relationships/image" Target="../media/image53.wmf"/><Relationship Id="rId2" Type="http://schemas.openxmlformats.org/officeDocument/2006/relationships/image" Target="../media/image51.wmf"/><Relationship Id="rId1" Type="http://schemas.openxmlformats.org/officeDocument/2006/relationships/image" Target="../media/image43.wmf"/><Relationship Id="rId6" Type="http://schemas.openxmlformats.org/officeDocument/2006/relationships/image" Target="../media/image50.wmf"/><Relationship Id="rId5" Type="http://schemas.openxmlformats.org/officeDocument/2006/relationships/image" Target="../media/image47.wmf"/><Relationship Id="rId4" Type="http://schemas.openxmlformats.org/officeDocument/2006/relationships/image" Target="../media/image52.wmf"/><Relationship Id="rId9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5.wmf"/><Relationship Id="rId7" Type="http://schemas.openxmlformats.org/officeDocument/2006/relationships/image" Target="../media/image58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10.wmf"/><Relationship Id="rId9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5" Type="http://schemas.openxmlformats.org/officeDocument/2006/relationships/image" Target="../media/image71.wmf"/><Relationship Id="rId10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90.wmf"/><Relationship Id="rId7" Type="http://schemas.openxmlformats.org/officeDocument/2006/relationships/image" Target="../media/image93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5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102.wmf"/><Relationship Id="rId1" Type="http://schemas.openxmlformats.org/officeDocument/2006/relationships/image" Target="../media/image95.wmf"/><Relationship Id="rId6" Type="http://schemas.openxmlformats.org/officeDocument/2006/relationships/image" Target="../media/image104.wmf"/><Relationship Id="rId5" Type="http://schemas.openxmlformats.org/officeDocument/2006/relationships/image" Target="../media/image99.wmf"/><Relationship Id="rId4" Type="http://schemas.openxmlformats.org/officeDocument/2006/relationships/image" Target="../media/image10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105.wmf"/><Relationship Id="rId1" Type="http://schemas.openxmlformats.org/officeDocument/2006/relationships/image" Target="../media/image95.wmf"/><Relationship Id="rId6" Type="http://schemas.openxmlformats.org/officeDocument/2006/relationships/image" Target="../media/image107.wmf"/><Relationship Id="rId5" Type="http://schemas.openxmlformats.org/officeDocument/2006/relationships/image" Target="../media/image99.wmf"/><Relationship Id="rId4" Type="http://schemas.openxmlformats.org/officeDocument/2006/relationships/image" Target="../media/image106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108.wmf"/><Relationship Id="rId1" Type="http://schemas.openxmlformats.org/officeDocument/2006/relationships/image" Target="../media/image95.wmf"/><Relationship Id="rId6" Type="http://schemas.openxmlformats.org/officeDocument/2006/relationships/image" Target="../media/image110.wmf"/><Relationship Id="rId5" Type="http://schemas.openxmlformats.org/officeDocument/2006/relationships/image" Target="../media/image99.wmf"/><Relationship Id="rId4" Type="http://schemas.openxmlformats.org/officeDocument/2006/relationships/image" Target="../media/image10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6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7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7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7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520C9-2420-4CC7-BDFD-F4A20EC1DB1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51038-48E0-435D-9F5D-DC5073C3536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481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257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588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091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933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453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664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988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829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982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87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383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721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496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19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651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248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0339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026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549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811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20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1240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657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3065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8377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7073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5705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8963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30489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3708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073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24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40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35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099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03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18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79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5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4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81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00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14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72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0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04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.xml"/><Relationship Id="rId7" Type="http://schemas.openxmlformats.org/officeDocument/2006/relationships/slide" Target="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11" Type="http://schemas.openxmlformats.org/officeDocument/2006/relationships/slide" Target="slide35.xml"/><Relationship Id="rId5" Type="http://schemas.openxmlformats.org/officeDocument/2006/relationships/image" Target="../media/image2.png"/><Relationship Id="rId10" Type="http://schemas.openxmlformats.org/officeDocument/2006/relationships/slide" Target="slide19.xml"/><Relationship Id="rId4" Type="http://schemas.openxmlformats.org/officeDocument/2006/relationships/image" Target="../media/image1.png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24.png"/><Relationship Id="rId18" Type="http://schemas.openxmlformats.org/officeDocument/2006/relationships/oleObject" Target="../embeddings/oleObject28.bin"/><Relationship Id="rId26" Type="http://schemas.openxmlformats.org/officeDocument/2006/relationships/slide" Target="slide6.xml"/><Relationship Id="rId3" Type="http://schemas.openxmlformats.org/officeDocument/2006/relationships/tags" Target="../tags/tag16.xml"/><Relationship Id="rId21" Type="http://schemas.openxmlformats.org/officeDocument/2006/relationships/image" Target="../media/image22.wmf"/><Relationship Id="rId7" Type="http://schemas.openxmlformats.org/officeDocument/2006/relationships/image" Target="../media/image2.png"/><Relationship Id="rId12" Type="http://schemas.openxmlformats.org/officeDocument/2006/relationships/image" Target="../media/image180.png"/><Relationship Id="rId17" Type="http://schemas.openxmlformats.org/officeDocument/2006/relationships/image" Target="../media/image20.wmf"/><Relationship Id="rId25" Type="http://schemas.openxmlformats.org/officeDocument/2006/relationships/slide" Target="slide2.xml"/><Relationship Id="rId2" Type="http://schemas.openxmlformats.org/officeDocument/2006/relationships/tags" Target="../tags/tag15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10.xml"/><Relationship Id="rId24" Type="http://schemas.openxmlformats.org/officeDocument/2006/relationships/slide" Target="slide24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7.wmf"/><Relationship Id="rId23" Type="http://schemas.openxmlformats.org/officeDocument/2006/relationships/image" Target="../media/image23.wmf"/><Relationship Id="rId28" Type="http://schemas.openxmlformats.org/officeDocument/2006/relationships/slide" Target="slide35.xml"/><Relationship Id="rId19" Type="http://schemas.openxmlformats.org/officeDocument/2006/relationships/image" Target="../media/image21.wmf"/><Relationship Id="rId4" Type="http://schemas.openxmlformats.org/officeDocument/2006/relationships/tags" Target="../tags/tag17.xml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Relationship Id="rId27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wmf"/><Relationship Id="rId18" Type="http://schemas.openxmlformats.org/officeDocument/2006/relationships/oleObject" Target="../embeddings/oleObject34.bin"/><Relationship Id="rId26" Type="http://schemas.openxmlformats.org/officeDocument/2006/relationships/slide" Target="slide19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5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21.wmf"/><Relationship Id="rId25" Type="http://schemas.openxmlformats.org/officeDocument/2006/relationships/slide" Target="slide6.xml"/><Relationship Id="rId2" Type="http://schemas.openxmlformats.org/officeDocument/2006/relationships/tags" Target="../tags/tag18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11" Type="http://schemas.openxmlformats.org/officeDocument/2006/relationships/image" Target="../media/image25.png"/><Relationship Id="rId24" Type="http://schemas.openxmlformats.org/officeDocument/2006/relationships/slide" Target="slide2.xml"/><Relationship Id="rId5" Type="http://schemas.openxmlformats.org/officeDocument/2006/relationships/image" Target="../media/image2.png"/><Relationship Id="rId15" Type="http://schemas.openxmlformats.org/officeDocument/2006/relationships/image" Target="../media/image20.wmf"/><Relationship Id="rId23" Type="http://schemas.openxmlformats.org/officeDocument/2006/relationships/slide" Target="slide24.xml"/><Relationship Id="rId10" Type="http://schemas.openxmlformats.org/officeDocument/2006/relationships/image" Target="../media/image180.png"/><Relationship Id="rId19" Type="http://schemas.openxmlformats.org/officeDocument/2006/relationships/image" Target="../media/image24.wmf"/><Relationship Id="rId4" Type="http://schemas.openxmlformats.org/officeDocument/2006/relationships/notesSlide" Target="../notesSlides/notesSlide11.xml"/><Relationship Id="rId14" Type="http://schemas.openxmlformats.org/officeDocument/2006/relationships/oleObject" Target="../embeddings/oleObject32.bin"/><Relationship Id="rId22" Type="http://schemas.openxmlformats.org/officeDocument/2006/relationships/image" Target="../media/image23.png"/><Relationship Id="rId27" Type="http://schemas.openxmlformats.org/officeDocument/2006/relationships/slide" Target="slide35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6.bin"/><Relationship Id="rId18" Type="http://schemas.openxmlformats.org/officeDocument/2006/relationships/image" Target="../media/image21.wmf"/><Relationship Id="rId26" Type="http://schemas.openxmlformats.org/officeDocument/2006/relationships/slide" Target="slide2.xml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40.bin"/><Relationship Id="rId7" Type="http://schemas.openxmlformats.org/officeDocument/2006/relationships/image" Target="../media/image3.jpeg"/><Relationship Id="rId12" Type="http://schemas.openxmlformats.org/officeDocument/2006/relationships/image" Target="../media/image26.png"/><Relationship Id="rId17" Type="http://schemas.openxmlformats.org/officeDocument/2006/relationships/oleObject" Target="../embeddings/oleObject38.bin"/><Relationship Id="rId25" Type="http://schemas.openxmlformats.org/officeDocument/2006/relationships/slide" Target="slide24.xml"/><Relationship Id="rId2" Type="http://schemas.openxmlformats.org/officeDocument/2006/relationships/tags" Target="../tags/tag19.xml"/><Relationship Id="rId16" Type="http://schemas.openxmlformats.org/officeDocument/2006/relationships/image" Target="../media/image20.wmf"/><Relationship Id="rId20" Type="http://schemas.openxmlformats.org/officeDocument/2006/relationships/image" Target="../media/image26.wmf"/><Relationship Id="rId29" Type="http://schemas.openxmlformats.org/officeDocument/2006/relationships/slide" Target="slide3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11" Type="http://schemas.openxmlformats.org/officeDocument/2006/relationships/image" Target="../media/image180.png"/><Relationship Id="rId24" Type="http://schemas.openxmlformats.org/officeDocument/2006/relationships/image" Target="../media/image260.png"/><Relationship Id="rId5" Type="http://schemas.openxmlformats.org/officeDocument/2006/relationships/image" Target="../media/image28.png"/><Relationship Id="rId15" Type="http://schemas.openxmlformats.org/officeDocument/2006/relationships/oleObject" Target="../embeddings/oleObject37.bin"/><Relationship Id="rId23" Type="http://schemas.openxmlformats.org/officeDocument/2006/relationships/image" Target="../media/image240.png"/><Relationship Id="rId28" Type="http://schemas.openxmlformats.org/officeDocument/2006/relationships/slide" Target="slide19.xml"/><Relationship Id="rId19" Type="http://schemas.openxmlformats.org/officeDocument/2006/relationships/oleObject" Target="../embeddings/oleObject39.bin"/><Relationship Id="rId4" Type="http://schemas.openxmlformats.org/officeDocument/2006/relationships/notesSlide" Target="../notesSlides/notesSlide12.xml"/><Relationship Id="rId14" Type="http://schemas.openxmlformats.org/officeDocument/2006/relationships/image" Target="../media/image17.wmf"/><Relationship Id="rId22" Type="http://schemas.openxmlformats.org/officeDocument/2006/relationships/image" Target="../media/image27.wmf"/><Relationship Id="rId27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oleObject" Target="../embeddings/oleObject42.bin"/><Relationship Id="rId26" Type="http://schemas.openxmlformats.org/officeDocument/2006/relationships/image" Target="../media/image38.png"/><Relationship Id="rId39" Type="http://schemas.openxmlformats.org/officeDocument/2006/relationships/slide" Target="slide19.xml"/><Relationship Id="rId21" Type="http://schemas.openxmlformats.org/officeDocument/2006/relationships/image" Target="../media/image31.wmf"/><Relationship Id="rId34" Type="http://schemas.openxmlformats.org/officeDocument/2006/relationships/oleObject" Target="../embeddings/oleObject48.bin"/><Relationship Id="rId7" Type="http://schemas.openxmlformats.org/officeDocument/2006/relationships/image" Target="../media/image36.png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33" Type="http://schemas.openxmlformats.org/officeDocument/2006/relationships/image" Target="../media/image35.wmf"/><Relationship Id="rId38" Type="http://schemas.openxmlformats.org/officeDocument/2006/relationships/slide" Target="slide6.xml"/><Relationship Id="rId2" Type="http://schemas.openxmlformats.org/officeDocument/2006/relationships/tags" Target="../tags/tag20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29" Type="http://schemas.openxmlformats.org/officeDocument/2006/relationships/oleObject" Target="../embeddings/oleObject46.bin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13.xml"/><Relationship Id="rId24" Type="http://schemas.openxmlformats.org/officeDocument/2006/relationships/oleObject" Target="../embeddings/oleObject45.bin"/><Relationship Id="rId32" Type="http://schemas.openxmlformats.org/officeDocument/2006/relationships/oleObject" Target="../embeddings/oleObject47.bin"/><Relationship Id="rId37" Type="http://schemas.openxmlformats.org/officeDocument/2006/relationships/slide" Target="slide2.xml"/><Relationship Id="rId40" Type="http://schemas.openxmlformats.org/officeDocument/2006/relationships/slide" Target="slide35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70.png"/><Relationship Id="rId23" Type="http://schemas.openxmlformats.org/officeDocument/2006/relationships/image" Target="../media/image32.wmf"/><Relationship Id="rId28" Type="http://schemas.openxmlformats.org/officeDocument/2006/relationships/image" Target="../media/image39.png"/><Relationship Id="rId36" Type="http://schemas.openxmlformats.org/officeDocument/2006/relationships/slide" Target="slide24.xml"/><Relationship Id="rId10" Type="http://schemas.openxmlformats.org/officeDocument/2006/relationships/image" Target="../media/image3.jpeg"/><Relationship Id="rId19" Type="http://schemas.openxmlformats.org/officeDocument/2006/relationships/image" Target="../media/image30.wmf"/><Relationship Id="rId31" Type="http://schemas.openxmlformats.org/officeDocument/2006/relationships/image" Target="../media/image40.png"/><Relationship Id="rId4" Type="http://schemas.openxmlformats.org/officeDocument/2006/relationships/tags" Target="../tags/tag22.xml"/><Relationship Id="rId9" Type="http://schemas.openxmlformats.org/officeDocument/2006/relationships/image" Target="../media/image2.png"/><Relationship Id="rId14" Type="http://schemas.openxmlformats.org/officeDocument/2006/relationships/image" Target="../media/image360.png"/><Relationship Id="rId22" Type="http://schemas.openxmlformats.org/officeDocument/2006/relationships/oleObject" Target="../embeddings/oleObject44.bin"/><Relationship Id="rId27" Type="http://schemas.openxmlformats.org/officeDocument/2006/relationships/image" Target="../media/image380.png"/><Relationship Id="rId30" Type="http://schemas.openxmlformats.org/officeDocument/2006/relationships/image" Target="../media/image34.wmf"/><Relationship Id="rId35" Type="http://schemas.openxmlformats.org/officeDocument/2006/relationships/image" Target="../media/image41.png"/><Relationship Id="rId8" Type="http://schemas.openxmlformats.org/officeDocument/2006/relationships/image" Target="../media/image37.png"/><Relationship Id="rId3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slide" Target="slide6.xml"/><Relationship Id="rId3" Type="http://schemas.openxmlformats.org/officeDocument/2006/relationships/tags" Target="../tags/tag24.xml"/><Relationship Id="rId7" Type="http://schemas.openxmlformats.org/officeDocument/2006/relationships/image" Target="../media/image3.jpeg"/><Relationship Id="rId12" Type="http://schemas.openxmlformats.org/officeDocument/2006/relationships/slide" Target="slide15.xml"/><Relationship Id="rId17" Type="http://schemas.openxmlformats.org/officeDocument/2006/relationships/slide" Target="slide2.xml"/><Relationship Id="rId2" Type="http://schemas.openxmlformats.org/officeDocument/2006/relationships/tags" Target="../tags/tag23.xml"/><Relationship Id="rId16" Type="http://schemas.openxmlformats.org/officeDocument/2006/relationships/slide" Target="slide24.xml"/><Relationship Id="rId20" Type="http://schemas.openxmlformats.org/officeDocument/2006/relationships/slide" Target="slide3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11" Type="http://schemas.openxmlformats.org/officeDocument/2006/relationships/image" Target="../media/image43.png"/><Relationship Id="rId5" Type="http://schemas.openxmlformats.org/officeDocument/2006/relationships/notesSlide" Target="../notesSlides/notesSlide14.xml"/><Relationship Id="rId15" Type="http://schemas.openxmlformats.org/officeDocument/2006/relationships/image" Target="../media/image39.wmf"/><Relationship Id="rId19" Type="http://schemas.openxmlformats.org/officeDocument/2006/relationships/slide" Target="slide19.xml"/><Relationship Id="rId4" Type="http://schemas.openxmlformats.org/officeDocument/2006/relationships/slideLayout" Target="../slideLayouts/slideLayout7.xml"/><Relationship Id="rId14" Type="http://schemas.openxmlformats.org/officeDocument/2006/relationships/oleObject" Target="../embeddings/oleObject49.bin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slide" Target="slide19.xml"/><Relationship Id="rId18" Type="http://schemas.openxmlformats.org/officeDocument/2006/relationships/slide" Target="slide24.xml"/><Relationship Id="rId3" Type="http://schemas.openxmlformats.org/officeDocument/2006/relationships/tags" Target="../tags/tag26.xml"/><Relationship Id="rId21" Type="http://schemas.openxmlformats.org/officeDocument/2006/relationships/slide" Target="slide35.xml"/><Relationship Id="rId7" Type="http://schemas.openxmlformats.org/officeDocument/2006/relationships/image" Target="../media/image3.jpeg"/><Relationship Id="rId12" Type="http://schemas.openxmlformats.org/officeDocument/2006/relationships/image" Target="../media/image42.png"/><Relationship Id="rId17" Type="http://schemas.openxmlformats.org/officeDocument/2006/relationships/image" Target="../media/image39.wmf"/><Relationship Id="rId2" Type="http://schemas.openxmlformats.org/officeDocument/2006/relationships/tags" Target="../tags/tag25.xml"/><Relationship Id="rId16" Type="http://schemas.openxmlformats.org/officeDocument/2006/relationships/oleObject" Target="../embeddings/oleObject51.bin"/><Relationship Id="rId20" Type="http://schemas.openxmlformats.org/officeDocument/2006/relationships/slide" Target="slide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11" Type="http://schemas.openxmlformats.org/officeDocument/2006/relationships/image" Target="../media/image43.png"/><Relationship Id="rId5" Type="http://schemas.openxmlformats.org/officeDocument/2006/relationships/notesSlide" Target="../notesSlides/notesSlide15.xml"/><Relationship Id="rId15" Type="http://schemas.openxmlformats.org/officeDocument/2006/relationships/image" Target="../media/image43.wmf"/><Relationship Id="rId19" Type="http://schemas.openxmlformats.org/officeDocument/2006/relationships/slide" Target="slide2.xml"/><Relationship Id="rId4" Type="http://schemas.openxmlformats.org/officeDocument/2006/relationships/slideLayout" Target="../slideLayouts/slideLayout7.xml"/><Relationship Id="rId14" Type="http://schemas.openxmlformats.org/officeDocument/2006/relationships/oleObject" Target="../embeddings/oleObject50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2.bin"/><Relationship Id="rId18" Type="http://schemas.openxmlformats.org/officeDocument/2006/relationships/image" Target="../media/image45.wmf"/><Relationship Id="rId26" Type="http://schemas.openxmlformats.org/officeDocument/2006/relationships/slide" Target="slide2.xml"/><Relationship Id="rId3" Type="http://schemas.openxmlformats.org/officeDocument/2006/relationships/tags" Target="../tags/tag28.xml"/><Relationship Id="rId21" Type="http://schemas.openxmlformats.org/officeDocument/2006/relationships/oleObject" Target="../embeddings/oleObject56.bin"/><Relationship Id="rId7" Type="http://schemas.openxmlformats.org/officeDocument/2006/relationships/image" Target="../media/image3.jpeg"/><Relationship Id="rId12" Type="http://schemas.openxmlformats.org/officeDocument/2006/relationships/image" Target="../media/image42.png"/><Relationship Id="rId17" Type="http://schemas.openxmlformats.org/officeDocument/2006/relationships/oleObject" Target="../embeddings/oleObject54.bin"/><Relationship Id="rId25" Type="http://schemas.openxmlformats.org/officeDocument/2006/relationships/slide" Target="slide24.xml"/><Relationship Id="rId2" Type="http://schemas.openxmlformats.org/officeDocument/2006/relationships/tags" Target="../tags/tag27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29" Type="http://schemas.openxmlformats.org/officeDocument/2006/relationships/slide" Target="slide3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png"/><Relationship Id="rId11" Type="http://schemas.openxmlformats.org/officeDocument/2006/relationships/image" Target="../media/image43.png"/><Relationship Id="rId24" Type="http://schemas.openxmlformats.org/officeDocument/2006/relationships/image" Target="../media/image39.wmf"/><Relationship Id="rId5" Type="http://schemas.openxmlformats.org/officeDocument/2006/relationships/notesSlide" Target="../notesSlides/notesSlide16.xml"/><Relationship Id="rId15" Type="http://schemas.openxmlformats.org/officeDocument/2006/relationships/oleObject" Target="../embeddings/oleObject53.bin"/><Relationship Id="rId23" Type="http://schemas.openxmlformats.org/officeDocument/2006/relationships/oleObject" Target="../embeddings/oleObject57.bin"/><Relationship Id="rId28" Type="http://schemas.openxmlformats.org/officeDocument/2006/relationships/slide" Target="slide19.xml"/><Relationship Id="rId19" Type="http://schemas.openxmlformats.org/officeDocument/2006/relationships/oleObject" Target="../embeddings/oleObject55.bin"/><Relationship Id="rId4" Type="http://schemas.openxmlformats.org/officeDocument/2006/relationships/slideLayout" Target="../slideLayouts/slideLayout7.xml"/><Relationship Id="rId14" Type="http://schemas.openxmlformats.org/officeDocument/2006/relationships/image" Target="../media/image43.wmf"/><Relationship Id="rId22" Type="http://schemas.openxmlformats.org/officeDocument/2006/relationships/image" Target="../media/image47.wmf"/><Relationship Id="rId27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8.bin"/><Relationship Id="rId18" Type="http://schemas.openxmlformats.org/officeDocument/2006/relationships/image" Target="../media/image45.wmf"/><Relationship Id="rId26" Type="http://schemas.openxmlformats.org/officeDocument/2006/relationships/image" Target="../media/image50.wmf"/><Relationship Id="rId3" Type="http://schemas.openxmlformats.org/officeDocument/2006/relationships/tags" Target="../tags/tag30.xml"/><Relationship Id="rId21" Type="http://schemas.openxmlformats.org/officeDocument/2006/relationships/oleObject" Target="../embeddings/oleObject62.bin"/><Relationship Id="rId7" Type="http://schemas.openxmlformats.org/officeDocument/2006/relationships/image" Target="../media/image3.jpeg"/><Relationship Id="rId12" Type="http://schemas.openxmlformats.org/officeDocument/2006/relationships/image" Target="../media/image42.png"/><Relationship Id="rId17" Type="http://schemas.openxmlformats.org/officeDocument/2006/relationships/oleObject" Target="../embeddings/oleObject60.bin"/><Relationship Id="rId25" Type="http://schemas.openxmlformats.org/officeDocument/2006/relationships/oleObject" Target="../embeddings/oleObject64.bin"/><Relationship Id="rId2" Type="http://schemas.openxmlformats.org/officeDocument/2006/relationships/tags" Target="../tags/tag29.xml"/><Relationship Id="rId16" Type="http://schemas.openxmlformats.org/officeDocument/2006/relationships/image" Target="../media/image48.wmf"/><Relationship Id="rId20" Type="http://schemas.openxmlformats.org/officeDocument/2006/relationships/image" Target="../media/image49.wmf"/><Relationship Id="rId29" Type="http://schemas.openxmlformats.org/officeDocument/2006/relationships/slide" Target="slide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png"/><Relationship Id="rId11" Type="http://schemas.openxmlformats.org/officeDocument/2006/relationships/image" Target="../media/image43.png"/><Relationship Id="rId24" Type="http://schemas.openxmlformats.org/officeDocument/2006/relationships/image" Target="../media/image39.wmf"/><Relationship Id="rId5" Type="http://schemas.openxmlformats.org/officeDocument/2006/relationships/notesSlide" Target="../notesSlides/notesSlide17.xml"/><Relationship Id="rId15" Type="http://schemas.openxmlformats.org/officeDocument/2006/relationships/oleObject" Target="../embeddings/oleObject59.bin"/><Relationship Id="rId23" Type="http://schemas.openxmlformats.org/officeDocument/2006/relationships/oleObject" Target="../embeddings/oleObject63.bin"/><Relationship Id="rId28" Type="http://schemas.openxmlformats.org/officeDocument/2006/relationships/slide" Target="slide2.xml"/><Relationship Id="rId19" Type="http://schemas.openxmlformats.org/officeDocument/2006/relationships/oleObject" Target="../embeddings/oleObject61.bin"/><Relationship Id="rId31" Type="http://schemas.openxmlformats.org/officeDocument/2006/relationships/slide" Target="slide35.xml"/><Relationship Id="rId4" Type="http://schemas.openxmlformats.org/officeDocument/2006/relationships/slideLayout" Target="../slideLayouts/slideLayout7.xml"/><Relationship Id="rId14" Type="http://schemas.openxmlformats.org/officeDocument/2006/relationships/image" Target="../media/image43.wmf"/><Relationship Id="rId22" Type="http://schemas.openxmlformats.org/officeDocument/2006/relationships/image" Target="../media/image47.wmf"/><Relationship Id="rId27" Type="http://schemas.openxmlformats.org/officeDocument/2006/relationships/slide" Target="slide24.xml"/><Relationship Id="rId30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5.bin"/><Relationship Id="rId18" Type="http://schemas.openxmlformats.org/officeDocument/2006/relationships/image" Target="../media/image45.wmf"/><Relationship Id="rId26" Type="http://schemas.openxmlformats.org/officeDocument/2006/relationships/image" Target="../media/image53.wmf"/><Relationship Id="rId3" Type="http://schemas.openxmlformats.org/officeDocument/2006/relationships/tags" Target="../tags/tag32.xml"/><Relationship Id="rId21" Type="http://schemas.openxmlformats.org/officeDocument/2006/relationships/oleObject" Target="../embeddings/oleObject69.bin"/><Relationship Id="rId34" Type="http://schemas.openxmlformats.org/officeDocument/2006/relationships/slide" Target="slide19.xml"/><Relationship Id="rId7" Type="http://schemas.openxmlformats.org/officeDocument/2006/relationships/image" Target="../media/image3.jpeg"/><Relationship Id="rId12" Type="http://schemas.openxmlformats.org/officeDocument/2006/relationships/image" Target="../media/image42.png"/><Relationship Id="rId17" Type="http://schemas.openxmlformats.org/officeDocument/2006/relationships/oleObject" Target="../embeddings/oleObject67.bin"/><Relationship Id="rId25" Type="http://schemas.openxmlformats.org/officeDocument/2006/relationships/oleObject" Target="../embeddings/oleObject71.bin"/><Relationship Id="rId33" Type="http://schemas.openxmlformats.org/officeDocument/2006/relationships/slide" Target="slide6.xml"/><Relationship Id="rId2" Type="http://schemas.openxmlformats.org/officeDocument/2006/relationships/tags" Target="../tags/tag31.xml"/><Relationship Id="rId16" Type="http://schemas.openxmlformats.org/officeDocument/2006/relationships/image" Target="../media/image51.wmf"/><Relationship Id="rId20" Type="http://schemas.openxmlformats.org/officeDocument/2006/relationships/image" Target="../media/image52.wmf"/><Relationship Id="rId29" Type="http://schemas.openxmlformats.org/officeDocument/2006/relationships/oleObject" Target="../embeddings/oleObject73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png"/><Relationship Id="rId11" Type="http://schemas.openxmlformats.org/officeDocument/2006/relationships/image" Target="../media/image43.png"/><Relationship Id="rId24" Type="http://schemas.openxmlformats.org/officeDocument/2006/relationships/image" Target="../media/image50.wmf"/><Relationship Id="rId32" Type="http://schemas.openxmlformats.org/officeDocument/2006/relationships/slide" Target="slide2.xml"/><Relationship Id="rId5" Type="http://schemas.openxmlformats.org/officeDocument/2006/relationships/notesSlide" Target="../notesSlides/notesSlide18.xml"/><Relationship Id="rId15" Type="http://schemas.openxmlformats.org/officeDocument/2006/relationships/oleObject" Target="../embeddings/oleObject66.bin"/><Relationship Id="rId23" Type="http://schemas.openxmlformats.org/officeDocument/2006/relationships/oleObject" Target="../embeddings/oleObject70.bin"/><Relationship Id="rId28" Type="http://schemas.openxmlformats.org/officeDocument/2006/relationships/image" Target="../media/image54.wmf"/><Relationship Id="rId19" Type="http://schemas.openxmlformats.org/officeDocument/2006/relationships/oleObject" Target="../embeddings/oleObject68.bin"/><Relationship Id="rId31" Type="http://schemas.openxmlformats.org/officeDocument/2006/relationships/slide" Target="slide24.xml"/><Relationship Id="rId4" Type="http://schemas.openxmlformats.org/officeDocument/2006/relationships/slideLayout" Target="../slideLayouts/slideLayout7.xml"/><Relationship Id="rId14" Type="http://schemas.openxmlformats.org/officeDocument/2006/relationships/image" Target="../media/image43.wmf"/><Relationship Id="rId22" Type="http://schemas.openxmlformats.org/officeDocument/2006/relationships/image" Target="../media/image47.wmf"/><Relationship Id="rId27" Type="http://schemas.openxmlformats.org/officeDocument/2006/relationships/oleObject" Target="../embeddings/oleObject72.bin"/><Relationship Id="rId30" Type="http://schemas.openxmlformats.org/officeDocument/2006/relationships/image" Target="../media/image39.wmf"/><Relationship Id="rId35" Type="http://schemas.openxmlformats.org/officeDocument/2006/relationships/slide" Target="slide3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57.wmf"/><Relationship Id="rId26" Type="http://schemas.openxmlformats.org/officeDocument/2006/relationships/slide" Target="slide2.xml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81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79.bin"/><Relationship Id="rId25" Type="http://schemas.openxmlformats.org/officeDocument/2006/relationships/slide" Target="slide24.xml"/><Relationship Id="rId2" Type="http://schemas.openxmlformats.org/officeDocument/2006/relationships/tags" Target="../tags/tag33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29" Type="http://schemas.openxmlformats.org/officeDocument/2006/relationships/slide" Target="slide3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76.bin"/><Relationship Id="rId24" Type="http://schemas.openxmlformats.org/officeDocument/2006/relationships/image" Target="../media/image60.wmf"/><Relationship Id="rId5" Type="http://schemas.openxmlformats.org/officeDocument/2006/relationships/image" Target="../media/image3.jpeg"/><Relationship Id="rId15" Type="http://schemas.openxmlformats.org/officeDocument/2006/relationships/oleObject" Target="../embeddings/oleObject78.bin"/><Relationship Id="rId23" Type="http://schemas.openxmlformats.org/officeDocument/2006/relationships/oleObject" Target="../embeddings/oleObject82.bin"/><Relationship Id="rId28" Type="http://schemas.openxmlformats.org/officeDocument/2006/relationships/slide" Target="slide19.xml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80.bin"/><Relationship Id="rId4" Type="http://schemas.openxmlformats.org/officeDocument/2006/relationships/notesSlide" Target="../notesSlides/notesSlide19.xml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10.wmf"/><Relationship Id="rId22" Type="http://schemas.openxmlformats.org/officeDocument/2006/relationships/image" Target="../media/image59.wmf"/><Relationship Id="rId27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2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24.xml"/><Relationship Id="rId5" Type="http://schemas.openxmlformats.org/officeDocument/2006/relationships/image" Target="../media/image3.jpeg"/><Relationship Id="rId10" Type="http://schemas.openxmlformats.org/officeDocument/2006/relationships/slide" Target="slide35.xml"/><Relationship Id="rId4" Type="http://schemas.openxmlformats.org/officeDocument/2006/relationships/image" Target="../media/image2.png"/><Relationship Id="rId9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20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slide" Target="slide24.xml"/><Relationship Id="rId5" Type="http://schemas.openxmlformats.org/officeDocument/2006/relationships/image" Target="../media/image3.jpeg"/><Relationship Id="rId10" Type="http://schemas.openxmlformats.org/officeDocument/2006/relationships/slide" Target="slide35.xml"/><Relationship Id="rId4" Type="http://schemas.openxmlformats.org/officeDocument/2006/relationships/image" Target="../media/image2.png"/><Relationship Id="rId9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63.wmf"/><Relationship Id="rId18" Type="http://schemas.openxmlformats.org/officeDocument/2006/relationships/slide" Target="slide24.xml"/><Relationship Id="rId3" Type="http://schemas.openxmlformats.org/officeDocument/2006/relationships/slideLayout" Target="../slideLayouts/slideLayout7.xml"/><Relationship Id="rId21" Type="http://schemas.openxmlformats.org/officeDocument/2006/relationships/slide" Target="slide19.xml"/><Relationship Id="rId7" Type="http://schemas.openxmlformats.org/officeDocument/2006/relationships/image" Target="../media/image53.png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65.wmf"/><Relationship Id="rId2" Type="http://schemas.openxmlformats.org/officeDocument/2006/relationships/tags" Target="../tags/tag35.xml"/><Relationship Id="rId16" Type="http://schemas.openxmlformats.org/officeDocument/2006/relationships/oleObject" Target="../embeddings/oleObject87.bin"/><Relationship Id="rId20" Type="http://schemas.openxmlformats.org/officeDocument/2006/relationships/slide" Target="slide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jpeg"/><Relationship Id="rId11" Type="http://schemas.openxmlformats.org/officeDocument/2006/relationships/image" Target="../media/image62.wmf"/><Relationship Id="rId5" Type="http://schemas.openxmlformats.org/officeDocument/2006/relationships/image" Target="../media/image2.png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84.bin"/><Relationship Id="rId19" Type="http://schemas.openxmlformats.org/officeDocument/2006/relationships/slide" Target="slide2.xml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86.bin"/><Relationship Id="rId22" Type="http://schemas.openxmlformats.org/officeDocument/2006/relationships/slide" Target="slide35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wmf"/><Relationship Id="rId18" Type="http://schemas.openxmlformats.org/officeDocument/2006/relationships/slide" Target="slide19.xml"/><Relationship Id="rId3" Type="http://schemas.openxmlformats.org/officeDocument/2006/relationships/slideLayout" Target="../slideLayouts/slideLayout7.xml"/><Relationship Id="rId12" Type="http://schemas.openxmlformats.org/officeDocument/2006/relationships/oleObject" Target="../embeddings/oleObject88.bin"/><Relationship Id="rId17" Type="http://schemas.openxmlformats.org/officeDocument/2006/relationships/slide" Target="slide6.xml"/><Relationship Id="rId2" Type="http://schemas.openxmlformats.org/officeDocument/2006/relationships/tags" Target="../tags/tag36.xml"/><Relationship Id="rId16" Type="http://schemas.openxmlformats.org/officeDocument/2006/relationships/slide" Target="slide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jpeg"/><Relationship Id="rId11" Type="http://schemas.openxmlformats.org/officeDocument/2006/relationships/image" Target="../media/image62.png"/><Relationship Id="rId5" Type="http://schemas.openxmlformats.org/officeDocument/2006/relationships/image" Target="../media/image2.png"/><Relationship Id="rId15" Type="http://schemas.openxmlformats.org/officeDocument/2006/relationships/slide" Target="slide24.xml"/><Relationship Id="rId10" Type="http://schemas.openxmlformats.org/officeDocument/2006/relationships/image" Target="../media/image65.png"/><Relationship Id="rId19" Type="http://schemas.openxmlformats.org/officeDocument/2006/relationships/slide" Target="slide35.xml"/><Relationship Id="rId4" Type="http://schemas.openxmlformats.org/officeDocument/2006/relationships/notesSlide" Target="../notesSlides/notesSlide22.xml"/><Relationship Id="rId1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wmf"/><Relationship Id="rId18" Type="http://schemas.openxmlformats.org/officeDocument/2006/relationships/oleObject" Target="../embeddings/oleObject92.bin"/><Relationship Id="rId26" Type="http://schemas.openxmlformats.org/officeDocument/2006/relationships/oleObject" Target="../embeddings/oleObject96.bin"/><Relationship Id="rId39" Type="http://schemas.openxmlformats.org/officeDocument/2006/relationships/slide" Target="slide35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71.wmf"/><Relationship Id="rId34" Type="http://schemas.openxmlformats.org/officeDocument/2006/relationships/image" Target="../media/image79.png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69.wmf"/><Relationship Id="rId25" Type="http://schemas.openxmlformats.org/officeDocument/2006/relationships/image" Target="../media/image73.wmf"/><Relationship Id="rId33" Type="http://schemas.openxmlformats.org/officeDocument/2006/relationships/image" Target="../media/image77.wmf"/><Relationship Id="rId38" Type="http://schemas.openxmlformats.org/officeDocument/2006/relationships/slide" Target="slide19.xml"/><Relationship Id="rId2" Type="http://schemas.openxmlformats.org/officeDocument/2006/relationships/tags" Target="../tags/tag37.xml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29" Type="http://schemas.openxmlformats.org/officeDocument/2006/relationships/image" Target="../media/image75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jpeg"/><Relationship Id="rId11" Type="http://schemas.openxmlformats.org/officeDocument/2006/relationships/image" Target="../media/image74.png"/><Relationship Id="rId24" Type="http://schemas.openxmlformats.org/officeDocument/2006/relationships/oleObject" Target="../embeddings/oleObject95.bin"/><Relationship Id="rId32" Type="http://schemas.openxmlformats.org/officeDocument/2006/relationships/oleObject" Target="../embeddings/oleObject99.bin"/><Relationship Id="rId37" Type="http://schemas.openxmlformats.org/officeDocument/2006/relationships/slide" Target="slide6.xml"/><Relationship Id="rId5" Type="http://schemas.openxmlformats.org/officeDocument/2006/relationships/image" Target="../media/image2.png"/><Relationship Id="rId15" Type="http://schemas.openxmlformats.org/officeDocument/2006/relationships/image" Target="../media/image68.wmf"/><Relationship Id="rId23" Type="http://schemas.openxmlformats.org/officeDocument/2006/relationships/image" Target="../media/image72.wmf"/><Relationship Id="rId28" Type="http://schemas.openxmlformats.org/officeDocument/2006/relationships/oleObject" Target="../embeddings/oleObject97.bin"/><Relationship Id="rId36" Type="http://schemas.openxmlformats.org/officeDocument/2006/relationships/slide" Target="slide2.xml"/><Relationship Id="rId10" Type="http://schemas.openxmlformats.org/officeDocument/2006/relationships/image" Target="../media/image65.png"/><Relationship Id="rId19" Type="http://schemas.openxmlformats.org/officeDocument/2006/relationships/image" Target="../media/image70.wmf"/><Relationship Id="rId31" Type="http://schemas.openxmlformats.org/officeDocument/2006/relationships/image" Target="../media/image76.wmf"/><Relationship Id="rId4" Type="http://schemas.openxmlformats.org/officeDocument/2006/relationships/notesSlide" Target="../notesSlides/notesSlide23.xml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4.bin"/><Relationship Id="rId27" Type="http://schemas.openxmlformats.org/officeDocument/2006/relationships/image" Target="../media/image74.wmf"/><Relationship Id="rId30" Type="http://schemas.openxmlformats.org/officeDocument/2006/relationships/oleObject" Target="../embeddings/oleObject98.bin"/><Relationship Id="rId35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slide" Target="slide2.xml"/><Relationship Id="rId3" Type="http://schemas.openxmlformats.org/officeDocument/2006/relationships/tags" Target="../tags/tag40.xml"/><Relationship Id="rId7" Type="http://schemas.openxmlformats.org/officeDocument/2006/relationships/image" Target="../media/image78.png"/><Relationship Id="rId12" Type="http://schemas.openxmlformats.org/officeDocument/2006/relationships/slide" Target="slide24.xml"/><Relationship Id="rId17" Type="http://schemas.openxmlformats.org/officeDocument/2006/relationships/image" Target="../media/image82.png"/><Relationship Id="rId2" Type="http://schemas.openxmlformats.org/officeDocument/2006/relationships/tags" Target="../tags/tag39.xml"/><Relationship Id="rId16" Type="http://schemas.openxmlformats.org/officeDocument/2006/relationships/slide" Target="slide35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24.xml"/><Relationship Id="rId11" Type="http://schemas.openxmlformats.org/officeDocument/2006/relationships/image" Target="../media/image81.png"/><Relationship Id="rId5" Type="http://schemas.openxmlformats.org/officeDocument/2006/relationships/slideLayout" Target="../slideLayouts/slideLayout7.xml"/><Relationship Id="rId15" Type="http://schemas.openxmlformats.org/officeDocument/2006/relationships/slide" Target="slide19.xml"/><Relationship Id="rId10" Type="http://schemas.openxmlformats.org/officeDocument/2006/relationships/image" Target="../media/image2.png"/><Relationship Id="rId4" Type="http://schemas.openxmlformats.org/officeDocument/2006/relationships/tags" Target="../tags/tag41.xml"/><Relationship Id="rId9" Type="http://schemas.openxmlformats.org/officeDocument/2006/relationships/image" Target="../media/image3.jpeg"/><Relationship Id="rId14" Type="http://schemas.openxmlformats.org/officeDocument/2006/relationships/slide" Target="slide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0.png"/><Relationship Id="rId18" Type="http://schemas.openxmlformats.org/officeDocument/2006/relationships/slide" Target="slide35.xml"/><Relationship Id="rId3" Type="http://schemas.openxmlformats.org/officeDocument/2006/relationships/tags" Target="../tags/tag44.xml"/><Relationship Id="rId7" Type="http://schemas.openxmlformats.org/officeDocument/2006/relationships/notesSlide" Target="../notesSlides/notesSlide25.xml"/><Relationship Id="rId12" Type="http://schemas.openxmlformats.org/officeDocument/2006/relationships/image" Target="../media/image85.png"/><Relationship Id="rId17" Type="http://schemas.openxmlformats.org/officeDocument/2006/relationships/slide" Target="slide19.xml"/><Relationship Id="rId2" Type="http://schemas.openxmlformats.org/officeDocument/2006/relationships/tags" Target="../tags/tag43.xml"/><Relationship Id="rId16" Type="http://schemas.openxmlformats.org/officeDocument/2006/relationships/slide" Target="slide6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4.png"/><Relationship Id="rId5" Type="http://schemas.openxmlformats.org/officeDocument/2006/relationships/tags" Target="../tags/tag46.xml"/><Relationship Id="rId15" Type="http://schemas.openxmlformats.org/officeDocument/2006/relationships/slide" Target="slide2.xml"/><Relationship Id="rId10" Type="http://schemas.openxmlformats.org/officeDocument/2006/relationships/image" Target="../media/image2.png"/><Relationship Id="rId4" Type="http://schemas.openxmlformats.org/officeDocument/2006/relationships/tags" Target="../tags/tag45.xml"/><Relationship Id="rId9" Type="http://schemas.openxmlformats.org/officeDocument/2006/relationships/image" Target="../media/image3.jpeg"/><Relationship Id="rId1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slide" Target="slide35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.jpeg"/><Relationship Id="rId11" Type="http://schemas.openxmlformats.org/officeDocument/2006/relationships/slide" Target="slide19.xml"/><Relationship Id="rId5" Type="http://schemas.openxmlformats.org/officeDocument/2006/relationships/image" Target="../media/image83.png"/><Relationship Id="rId10" Type="http://schemas.openxmlformats.org/officeDocument/2006/relationships/slide" Target="slide6.xml"/><Relationship Id="rId4" Type="http://schemas.openxmlformats.org/officeDocument/2006/relationships/notesSlide" Target="../notesSlides/notesSlide26.xml"/><Relationship Id="rId9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103.bin"/><Relationship Id="rId18" Type="http://schemas.openxmlformats.org/officeDocument/2006/relationships/slide" Target="slide19.xml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88.wmf"/><Relationship Id="rId17" Type="http://schemas.openxmlformats.org/officeDocument/2006/relationships/slide" Target="slide6.xml"/><Relationship Id="rId2" Type="http://schemas.openxmlformats.org/officeDocument/2006/relationships/tags" Target="../tags/tag49.xml"/><Relationship Id="rId16" Type="http://schemas.openxmlformats.org/officeDocument/2006/relationships/slide" Target="slide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102.bin"/><Relationship Id="rId5" Type="http://schemas.openxmlformats.org/officeDocument/2006/relationships/image" Target="../media/image3.jpeg"/><Relationship Id="rId15" Type="http://schemas.openxmlformats.org/officeDocument/2006/relationships/slide" Target="slide24.xml"/><Relationship Id="rId10" Type="http://schemas.openxmlformats.org/officeDocument/2006/relationships/image" Target="../media/image87.wmf"/><Relationship Id="rId19" Type="http://schemas.openxmlformats.org/officeDocument/2006/relationships/slide" Target="slide35.xml"/><Relationship Id="rId4" Type="http://schemas.openxmlformats.org/officeDocument/2006/relationships/notesSlide" Target="../notesSlides/notesSlide27.xml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8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107.bin"/><Relationship Id="rId18" Type="http://schemas.openxmlformats.org/officeDocument/2006/relationships/image" Target="../media/image92.wmf"/><Relationship Id="rId26" Type="http://schemas.openxmlformats.org/officeDocument/2006/relationships/slide" Target="slide19.xml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111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109.bin"/><Relationship Id="rId25" Type="http://schemas.openxmlformats.org/officeDocument/2006/relationships/slide" Target="slide6.xml"/><Relationship Id="rId2" Type="http://schemas.openxmlformats.org/officeDocument/2006/relationships/tags" Target="../tags/tag50.xml"/><Relationship Id="rId16" Type="http://schemas.openxmlformats.org/officeDocument/2006/relationships/image" Target="../media/image91.wmf"/><Relationship Id="rId20" Type="http://schemas.openxmlformats.org/officeDocument/2006/relationships/image" Target="../media/image93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106.bin"/><Relationship Id="rId24" Type="http://schemas.openxmlformats.org/officeDocument/2006/relationships/slide" Target="slide2.xml"/><Relationship Id="rId5" Type="http://schemas.openxmlformats.org/officeDocument/2006/relationships/image" Target="../media/image3.jpeg"/><Relationship Id="rId15" Type="http://schemas.openxmlformats.org/officeDocument/2006/relationships/oleObject" Target="../embeddings/oleObject108.bin"/><Relationship Id="rId23" Type="http://schemas.openxmlformats.org/officeDocument/2006/relationships/slide" Target="slide24.xml"/><Relationship Id="rId10" Type="http://schemas.openxmlformats.org/officeDocument/2006/relationships/image" Target="../media/image87.wmf"/><Relationship Id="rId19" Type="http://schemas.openxmlformats.org/officeDocument/2006/relationships/oleObject" Target="../embeddings/oleObject110.bin"/><Relationship Id="rId4" Type="http://schemas.openxmlformats.org/officeDocument/2006/relationships/notesSlide" Target="../notesSlides/notesSlide28.xml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89.wmf"/><Relationship Id="rId22" Type="http://schemas.openxmlformats.org/officeDocument/2006/relationships/image" Target="../media/image94.wmf"/><Relationship Id="rId27" Type="http://schemas.openxmlformats.org/officeDocument/2006/relationships/slide" Target="slide3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96.wmf"/><Relationship Id="rId18" Type="http://schemas.openxmlformats.org/officeDocument/2006/relationships/oleObject" Target="../embeddings/oleObject116.bin"/><Relationship Id="rId26" Type="http://schemas.openxmlformats.org/officeDocument/2006/relationships/slide" Target="slide6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00.wmf"/><Relationship Id="rId7" Type="http://schemas.openxmlformats.org/officeDocument/2006/relationships/image" Target="../media/image90.png"/><Relationship Id="rId12" Type="http://schemas.openxmlformats.org/officeDocument/2006/relationships/oleObject" Target="../embeddings/oleObject113.bin"/><Relationship Id="rId17" Type="http://schemas.openxmlformats.org/officeDocument/2006/relationships/image" Target="../media/image98.wmf"/><Relationship Id="rId25" Type="http://schemas.openxmlformats.org/officeDocument/2006/relationships/slide" Target="slide2.xml"/><Relationship Id="rId2" Type="http://schemas.openxmlformats.org/officeDocument/2006/relationships/tags" Target="../tags/tag51.xml"/><Relationship Id="rId16" Type="http://schemas.openxmlformats.org/officeDocument/2006/relationships/oleObject" Target="../embeddings/oleObject115.bin"/><Relationship Id="rId20" Type="http://schemas.openxmlformats.org/officeDocument/2006/relationships/oleObject" Target="../embeddings/oleObject117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jpeg"/><Relationship Id="rId11" Type="http://schemas.openxmlformats.org/officeDocument/2006/relationships/image" Target="../media/image93.png"/><Relationship Id="rId24" Type="http://schemas.openxmlformats.org/officeDocument/2006/relationships/slide" Target="slide24.xml"/><Relationship Id="rId5" Type="http://schemas.openxmlformats.org/officeDocument/2006/relationships/image" Target="../media/image2.png"/><Relationship Id="rId15" Type="http://schemas.openxmlformats.org/officeDocument/2006/relationships/image" Target="../media/image97.wmf"/><Relationship Id="rId23" Type="http://schemas.openxmlformats.org/officeDocument/2006/relationships/image" Target="../media/image101.wmf"/><Relationship Id="rId28" Type="http://schemas.openxmlformats.org/officeDocument/2006/relationships/slide" Target="slide35.xml"/><Relationship Id="rId10" Type="http://schemas.openxmlformats.org/officeDocument/2006/relationships/image" Target="../media/image95.wmf"/><Relationship Id="rId19" Type="http://schemas.openxmlformats.org/officeDocument/2006/relationships/image" Target="../media/image99.wmf"/><Relationship Id="rId4" Type="http://schemas.openxmlformats.org/officeDocument/2006/relationships/notesSlide" Target="../notesSlides/notesSlide29.xml"/><Relationship Id="rId9" Type="http://schemas.openxmlformats.org/officeDocument/2006/relationships/oleObject" Target="../embeddings/oleObject112.bin"/><Relationship Id="rId14" Type="http://schemas.openxmlformats.org/officeDocument/2006/relationships/oleObject" Target="../embeddings/oleObject114.bin"/><Relationship Id="rId22" Type="http://schemas.openxmlformats.org/officeDocument/2006/relationships/oleObject" Target="../embeddings/oleObject118.bin"/><Relationship Id="rId27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3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slide" Target="slide24.xml"/><Relationship Id="rId5" Type="http://schemas.openxmlformats.org/officeDocument/2006/relationships/image" Target="../media/image3.jpeg"/><Relationship Id="rId10" Type="http://schemas.openxmlformats.org/officeDocument/2006/relationships/slide" Target="slide35.xml"/><Relationship Id="rId4" Type="http://schemas.openxmlformats.org/officeDocument/2006/relationships/image" Target="../media/image2.png"/><Relationship Id="rId9" Type="http://schemas.openxmlformats.org/officeDocument/2006/relationships/slide" Target="slide19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wmf"/><Relationship Id="rId18" Type="http://schemas.openxmlformats.org/officeDocument/2006/relationships/oleObject" Target="../embeddings/oleObject123.bin"/><Relationship Id="rId39" Type="http://schemas.openxmlformats.org/officeDocument/2006/relationships/slide" Target="slide6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04.wmf"/><Relationship Id="rId34" Type="http://schemas.openxmlformats.org/officeDocument/2006/relationships/image" Target="../media/image950.png"/><Relationship Id="rId7" Type="http://schemas.openxmlformats.org/officeDocument/2006/relationships/image" Target="../media/image90.png"/><Relationship Id="rId12" Type="http://schemas.openxmlformats.org/officeDocument/2006/relationships/oleObject" Target="../embeddings/oleObject120.bin"/><Relationship Id="rId17" Type="http://schemas.openxmlformats.org/officeDocument/2006/relationships/image" Target="../media/image103.wmf"/><Relationship Id="rId33" Type="http://schemas.openxmlformats.org/officeDocument/2006/relationships/image" Target="../media/image940.png"/><Relationship Id="rId38" Type="http://schemas.openxmlformats.org/officeDocument/2006/relationships/slide" Target="slide2.xml"/><Relationship Id="rId2" Type="http://schemas.openxmlformats.org/officeDocument/2006/relationships/tags" Target="../tags/tag52.xml"/><Relationship Id="rId16" Type="http://schemas.openxmlformats.org/officeDocument/2006/relationships/oleObject" Target="../embeddings/oleObject122.bin"/><Relationship Id="rId20" Type="http://schemas.openxmlformats.org/officeDocument/2006/relationships/oleObject" Target="../embeddings/oleObject124.bin"/><Relationship Id="rId41" Type="http://schemas.openxmlformats.org/officeDocument/2006/relationships/slide" Target="slide3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jpeg"/><Relationship Id="rId11" Type="http://schemas.openxmlformats.org/officeDocument/2006/relationships/image" Target="../media/image100.png"/><Relationship Id="rId32" Type="http://schemas.openxmlformats.org/officeDocument/2006/relationships/image" Target="../media/image930.png"/><Relationship Id="rId37" Type="http://schemas.openxmlformats.org/officeDocument/2006/relationships/slide" Target="slide24.xml"/><Relationship Id="rId40" Type="http://schemas.openxmlformats.org/officeDocument/2006/relationships/slide" Target="slide19.xml"/><Relationship Id="rId5" Type="http://schemas.openxmlformats.org/officeDocument/2006/relationships/image" Target="../media/image2.png"/><Relationship Id="rId15" Type="http://schemas.openxmlformats.org/officeDocument/2006/relationships/image" Target="../media/image97.wmf"/><Relationship Id="rId23" Type="http://schemas.openxmlformats.org/officeDocument/2006/relationships/image" Target="../media/image101.wmf"/><Relationship Id="rId36" Type="http://schemas.openxmlformats.org/officeDocument/2006/relationships/image" Target="../media/image97.png"/><Relationship Id="rId10" Type="http://schemas.openxmlformats.org/officeDocument/2006/relationships/image" Target="../media/image95.wmf"/><Relationship Id="rId19" Type="http://schemas.openxmlformats.org/officeDocument/2006/relationships/image" Target="../media/image99.wmf"/><Relationship Id="rId31" Type="http://schemas.openxmlformats.org/officeDocument/2006/relationships/image" Target="../media/image920.png"/><Relationship Id="rId4" Type="http://schemas.openxmlformats.org/officeDocument/2006/relationships/notesSlide" Target="../notesSlides/notesSlide30.xml"/><Relationship Id="rId9" Type="http://schemas.openxmlformats.org/officeDocument/2006/relationships/oleObject" Target="../embeddings/oleObject119.bin"/><Relationship Id="rId14" Type="http://schemas.openxmlformats.org/officeDocument/2006/relationships/oleObject" Target="../embeddings/oleObject121.bin"/><Relationship Id="rId22" Type="http://schemas.openxmlformats.org/officeDocument/2006/relationships/oleObject" Target="../embeddings/oleObject125.bin"/><Relationship Id="rId35" Type="http://schemas.openxmlformats.org/officeDocument/2006/relationships/image" Target="../media/image96.png"/><Relationship Id="rId8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.wmf"/><Relationship Id="rId18" Type="http://schemas.openxmlformats.org/officeDocument/2006/relationships/oleObject" Target="../embeddings/oleObject130.bin"/><Relationship Id="rId39" Type="http://schemas.openxmlformats.org/officeDocument/2006/relationships/image" Target="../media/image1000.png"/><Relationship Id="rId21" Type="http://schemas.openxmlformats.org/officeDocument/2006/relationships/image" Target="../media/image107.wmf"/><Relationship Id="rId34" Type="http://schemas.openxmlformats.org/officeDocument/2006/relationships/image" Target="../media/image950.png"/><Relationship Id="rId42" Type="http://schemas.openxmlformats.org/officeDocument/2006/relationships/image" Target="../media/image103.png"/><Relationship Id="rId47" Type="http://schemas.openxmlformats.org/officeDocument/2006/relationships/image" Target="../media/image108.png"/><Relationship Id="rId50" Type="http://schemas.openxmlformats.org/officeDocument/2006/relationships/slide" Target="slide2.xml"/><Relationship Id="rId7" Type="http://schemas.openxmlformats.org/officeDocument/2006/relationships/image" Target="../media/image90.png"/><Relationship Id="rId2" Type="http://schemas.openxmlformats.org/officeDocument/2006/relationships/tags" Target="../tags/tag53.xml"/><Relationship Id="rId16" Type="http://schemas.openxmlformats.org/officeDocument/2006/relationships/oleObject" Target="../embeddings/oleObject129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jpeg"/><Relationship Id="rId11" Type="http://schemas.openxmlformats.org/officeDocument/2006/relationships/image" Target="../media/image102.png"/><Relationship Id="rId32" Type="http://schemas.openxmlformats.org/officeDocument/2006/relationships/image" Target="../media/image930.png"/><Relationship Id="rId37" Type="http://schemas.openxmlformats.org/officeDocument/2006/relationships/image" Target="../media/image980.png"/><Relationship Id="rId40" Type="http://schemas.openxmlformats.org/officeDocument/2006/relationships/image" Target="../media/image1010.png"/><Relationship Id="rId45" Type="http://schemas.openxmlformats.org/officeDocument/2006/relationships/image" Target="../media/image106.png"/><Relationship Id="rId53" Type="http://schemas.openxmlformats.org/officeDocument/2006/relationships/slide" Target="slide35.xml"/><Relationship Id="rId5" Type="http://schemas.openxmlformats.org/officeDocument/2006/relationships/image" Target="../media/image2.png"/><Relationship Id="rId15" Type="http://schemas.openxmlformats.org/officeDocument/2006/relationships/image" Target="../media/image97.wmf"/><Relationship Id="rId23" Type="http://schemas.openxmlformats.org/officeDocument/2006/relationships/image" Target="../media/image101.wmf"/><Relationship Id="rId36" Type="http://schemas.openxmlformats.org/officeDocument/2006/relationships/image" Target="../media/image97.png"/><Relationship Id="rId49" Type="http://schemas.openxmlformats.org/officeDocument/2006/relationships/slide" Target="slide24.xml"/><Relationship Id="rId10" Type="http://schemas.openxmlformats.org/officeDocument/2006/relationships/image" Target="../media/image95.wmf"/><Relationship Id="rId19" Type="http://schemas.openxmlformats.org/officeDocument/2006/relationships/image" Target="../media/image99.wmf"/><Relationship Id="rId31" Type="http://schemas.openxmlformats.org/officeDocument/2006/relationships/image" Target="../media/image920.png"/><Relationship Id="rId44" Type="http://schemas.openxmlformats.org/officeDocument/2006/relationships/image" Target="../media/image105.png"/><Relationship Id="rId52" Type="http://schemas.openxmlformats.org/officeDocument/2006/relationships/slide" Target="slide19.xml"/><Relationship Id="rId4" Type="http://schemas.openxmlformats.org/officeDocument/2006/relationships/notesSlide" Target="../notesSlides/notesSlide31.xml"/><Relationship Id="rId9" Type="http://schemas.openxmlformats.org/officeDocument/2006/relationships/oleObject" Target="../embeddings/oleObject126.bin"/><Relationship Id="rId14" Type="http://schemas.openxmlformats.org/officeDocument/2006/relationships/oleObject" Target="../embeddings/oleObject128.bin"/><Relationship Id="rId22" Type="http://schemas.openxmlformats.org/officeDocument/2006/relationships/oleObject" Target="../embeddings/oleObject132.bin"/><Relationship Id="rId35" Type="http://schemas.openxmlformats.org/officeDocument/2006/relationships/image" Target="../media/image96.png"/><Relationship Id="rId43" Type="http://schemas.openxmlformats.org/officeDocument/2006/relationships/image" Target="../media/image104.png"/><Relationship Id="rId48" Type="http://schemas.openxmlformats.org/officeDocument/2006/relationships/image" Target="../media/image109.png"/><Relationship Id="rId8" Type="http://schemas.openxmlformats.org/officeDocument/2006/relationships/image" Target="../media/image101.png"/><Relationship Id="rId51" Type="http://schemas.openxmlformats.org/officeDocument/2006/relationships/slide" Target="slide6.xml"/><Relationship Id="rId3" Type="http://schemas.openxmlformats.org/officeDocument/2006/relationships/slideLayout" Target="../slideLayouts/slideLayout7.xml"/><Relationship Id="rId12" Type="http://schemas.openxmlformats.org/officeDocument/2006/relationships/oleObject" Target="../embeddings/oleObject127.bin"/><Relationship Id="rId17" Type="http://schemas.openxmlformats.org/officeDocument/2006/relationships/image" Target="../media/image106.wmf"/><Relationship Id="rId33" Type="http://schemas.openxmlformats.org/officeDocument/2006/relationships/image" Target="../media/image940.png"/><Relationship Id="rId38" Type="http://schemas.openxmlformats.org/officeDocument/2006/relationships/image" Target="../media/image990.png"/><Relationship Id="rId46" Type="http://schemas.openxmlformats.org/officeDocument/2006/relationships/image" Target="../media/image107.png"/><Relationship Id="rId20" Type="http://schemas.openxmlformats.org/officeDocument/2006/relationships/oleObject" Target="../embeddings/oleObject131.bin"/><Relationship Id="rId41" Type="http://schemas.openxmlformats.org/officeDocument/2006/relationships/image" Target="../media/image1020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oleObject" Target="../embeddings/oleObject134.bin"/><Relationship Id="rId26" Type="http://schemas.openxmlformats.org/officeDocument/2006/relationships/oleObject" Target="../embeddings/oleObject138.bin"/><Relationship Id="rId39" Type="http://schemas.openxmlformats.org/officeDocument/2006/relationships/slide" Target="slide24.xml"/><Relationship Id="rId21" Type="http://schemas.openxmlformats.org/officeDocument/2006/relationships/image" Target="../media/image97.wmf"/><Relationship Id="rId34" Type="http://schemas.openxmlformats.org/officeDocument/2006/relationships/image" Target="../media/image1010.png"/><Relationship Id="rId42" Type="http://schemas.openxmlformats.org/officeDocument/2006/relationships/slide" Target="slide19.xml"/><Relationship Id="rId7" Type="http://schemas.openxmlformats.org/officeDocument/2006/relationships/image" Target="../media/image106.png"/><Relationship Id="rId2" Type="http://schemas.openxmlformats.org/officeDocument/2006/relationships/tags" Target="../tags/tag54.xml"/><Relationship Id="rId16" Type="http://schemas.openxmlformats.org/officeDocument/2006/relationships/image" Target="../media/image95.wmf"/><Relationship Id="rId20" Type="http://schemas.openxmlformats.org/officeDocument/2006/relationships/oleObject" Target="../embeddings/oleObject135.bin"/><Relationship Id="rId29" Type="http://schemas.openxmlformats.org/officeDocument/2006/relationships/image" Target="../media/image101.wmf"/><Relationship Id="rId41" Type="http://schemas.openxmlformats.org/officeDocument/2006/relationships/slide" Target="slide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5.png"/><Relationship Id="rId11" Type="http://schemas.openxmlformats.org/officeDocument/2006/relationships/image" Target="../media/image2.png"/><Relationship Id="rId24" Type="http://schemas.openxmlformats.org/officeDocument/2006/relationships/oleObject" Target="../embeddings/oleObject137.bin"/><Relationship Id="rId32" Type="http://schemas.openxmlformats.org/officeDocument/2006/relationships/image" Target="../media/image990.png"/><Relationship Id="rId37" Type="http://schemas.openxmlformats.org/officeDocument/2006/relationships/oleObject" Target="../embeddings/oleObject140.bin"/><Relationship Id="rId40" Type="http://schemas.openxmlformats.org/officeDocument/2006/relationships/slide" Target="slide2.xml"/><Relationship Id="rId5" Type="http://schemas.openxmlformats.org/officeDocument/2006/relationships/image" Target="../media/image104.png"/><Relationship Id="rId15" Type="http://schemas.openxmlformats.org/officeDocument/2006/relationships/oleObject" Target="../embeddings/oleObject133.bin"/><Relationship Id="rId23" Type="http://schemas.openxmlformats.org/officeDocument/2006/relationships/image" Target="../media/image109.wmf"/><Relationship Id="rId28" Type="http://schemas.openxmlformats.org/officeDocument/2006/relationships/oleObject" Target="../embeddings/oleObject139.bin"/><Relationship Id="rId36" Type="http://schemas.openxmlformats.org/officeDocument/2006/relationships/image" Target="../media/image103.png"/><Relationship Id="rId10" Type="http://schemas.openxmlformats.org/officeDocument/2006/relationships/image" Target="../media/image109.png"/><Relationship Id="rId19" Type="http://schemas.openxmlformats.org/officeDocument/2006/relationships/image" Target="../media/image108.wmf"/><Relationship Id="rId31" Type="http://schemas.openxmlformats.org/officeDocument/2006/relationships/image" Target="../media/image980.png"/><Relationship Id="rId4" Type="http://schemas.openxmlformats.org/officeDocument/2006/relationships/notesSlide" Target="../notesSlides/notesSlide32.xml"/><Relationship Id="rId9" Type="http://schemas.openxmlformats.org/officeDocument/2006/relationships/image" Target="../media/image108.png"/><Relationship Id="rId14" Type="http://schemas.openxmlformats.org/officeDocument/2006/relationships/image" Target="../media/image110.png"/><Relationship Id="rId22" Type="http://schemas.openxmlformats.org/officeDocument/2006/relationships/oleObject" Target="../embeddings/oleObject136.bin"/><Relationship Id="rId27" Type="http://schemas.openxmlformats.org/officeDocument/2006/relationships/image" Target="../media/image110.wmf"/><Relationship Id="rId35" Type="http://schemas.openxmlformats.org/officeDocument/2006/relationships/image" Target="../media/image1020.png"/><Relationship Id="rId43" Type="http://schemas.openxmlformats.org/officeDocument/2006/relationships/slide" Target="slide35.xml"/><Relationship Id="rId8" Type="http://schemas.openxmlformats.org/officeDocument/2006/relationships/image" Target="../media/image107.png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111.png"/><Relationship Id="rId25" Type="http://schemas.openxmlformats.org/officeDocument/2006/relationships/image" Target="../media/image99.wmf"/><Relationship Id="rId33" Type="http://schemas.openxmlformats.org/officeDocument/2006/relationships/image" Target="../media/image1000.png"/><Relationship Id="rId38" Type="http://schemas.openxmlformats.org/officeDocument/2006/relationships/image" Target="../media/image11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50.png"/><Relationship Id="rId18" Type="http://schemas.openxmlformats.org/officeDocument/2006/relationships/slide" Target="slide2.xml"/><Relationship Id="rId3" Type="http://schemas.openxmlformats.org/officeDocument/2006/relationships/tags" Target="../tags/tag57.xml"/><Relationship Id="rId21" Type="http://schemas.openxmlformats.org/officeDocument/2006/relationships/slide" Target="slide35.xml"/><Relationship Id="rId7" Type="http://schemas.openxmlformats.org/officeDocument/2006/relationships/image" Target="../media/image112.png"/><Relationship Id="rId12" Type="http://schemas.openxmlformats.org/officeDocument/2006/relationships/image" Target="../media/image115.png"/><Relationship Id="rId17" Type="http://schemas.openxmlformats.org/officeDocument/2006/relationships/slide" Target="slide24.xml"/><Relationship Id="rId2" Type="http://schemas.openxmlformats.org/officeDocument/2006/relationships/tags" Target="../tags/tag56.xml"/><Relationship Id="rId16" Type="http://schemas.openxmlformats.org/officeDocument/2006/relationships/image" Target="../media/image118.png"/><Relationship Id="rId20" Type="http://schemas.openxmlformats.org/officeDocument/2006/relationships/slide" Target="slide19.xml"/><Relationship Id="rId1" Type="http://schemas.openxmlformats.org/officeDocument/2006/relationships/tags" Target="../tags/tag55.xml"/><Relationship Id="rId6" Type="http://schemas.openxmlformats.org/officeDocument/2006/relationships/notesSlide" Target="../notesSlides/notesSlide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17.png"/><Relationship Id="rId10" Type="http://schemas.openxmlformats.org/officeDocument/2006/relationships/image" Target="../media/image2.png"/><Relationship Id="rId19" Type="http://schemas.openxmlformats.org/officeDocument/2006/relationships/slide" Target="slide6.xml"/><Relationship Id="rId4" Type="http://schemas.openxmlformats.org/officeDocument/2006/relationships/tags" Target="../tags/tag58.xml"/><Relationship Id="rId9" Type="http://schemas.openxmlformats.org/officeDocument/2006/relationships/image" Target="../media/image114.png"/><Relationship Id="rId14" Type="http://schemas.openxmlformats.org/officeDocument/2006/relationships/image" Target="../media/image11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26" Type="http://schemas.openxmlformats.org/officeDocument/2006/relationships/image" Target="../media/image135.png"/><Relationship Id="rId3" Type="http://schemas.openxmlformats.org/officeDocument/2006/relationships/notesSlide" Target="../notesSlides/notesSlide34.xml"/><Relationship Id="rId21" Type="http://schemas.openxmlformats.org/officeDocument/2006/relationships/image" Target="../media/image130.png"/><Relationship Id="rId7" Type="http://schemas.openxmlformats.org/officeDocument/2006/relationships/image" Target="../media/image1150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13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29" Type="http://schemas.openxmlformats.org/officeDocument/2006/relationships/slide" Target="slide2.xml"/><Relationship Id="rId1" Type="http://schemas.openxmlformats.org/officeDocument/2006/relationships/tags" Target="../tags/tag59.xml"/><Relationship Id="rId6" Type="http://schemas.openxmlformats.org/officeDocument/2006/relationships/image" Target="../media/image119.png"/><Relationship Id="rId11" Type="http://schemas.openxmlformats.org/officeDocument/2006/relationships/image" Target="../media/image120.png"/><Relationship Id="rId24" Type="http://schemas.openxmlformats.org/officeDocument/2006/relationships/image" Target="../media/image133.png"/><Relationship Id="rId32" Type="http://schemas.openxmlformats.org/officeDocument/2006/relationships/slide" Target="slide35.xml"/><Relationship Id="rId5" Type="http://schemas.openxmlformats.org/officeDocument/2006/relationships/image" Target="../media/image3.jpe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28" Type="http://schemas.openxmlformats.org/officeDocument/2006/relationships/slide" Target="slide24.xml"/><Relationship Id="rId10" Type="http://schemas.openxmlformats.org/officeDocument/2006/relationships/image" Target="../media/image1190.png"/><Relationship Id="rId19" Type="http://schemas.openxmlformats.org/officeDocument/2006/relationships/image" Target="../media/image128.png"/><Relationship Id="rId31" Type="http://schemas.openxmlformats.org/officeDocument/2006/relationships/slide" Target="slide19.xml"/><Relationship Id="rId4" Type="http://schemas.openxmlformats.org/officeDocument/2006/relationships/image" Target="../media/image2.png"/><Relationship Id="rId9" Type="http://schemas.openxmlformats.org/officeDocument/2006/relationships/image" Target="../media/image117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Relationship Id="rId27" Type="http://schemas.openxmlformats.org/officeDocument/2006/relationships/image" Target="../media/image136.png"/><Relationship Id="rId30" Type="http://schemas.openxmlformats.org/officeDocument/2006/relationships/slide" Target="slide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slide" Target="slide35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7.png"/><Relationship Id="rId12" Type="http://schemas.openxmlformats.org/officeDocument/2006/relationships/slide" Target="slide19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15.jpeg"/><Relationship Id="rId11" Type="http://schemas.openxmlformats.org/officeDocument/2006/relationships/slide" Target="slide6.xml"/><Relationship Id="rId5" Type="http://schemas.openxmlformats.org/officeDocument/2006/relationships/image" Target="../media/image2.png"/><Relationship Id="rId10" Type="http://schemas.openxmlformats.org/officeDocument/2006/relationships/slide" Target="slide2.xml"/><Relationship Id="rId4" Type="http://schemas.openxmlformats.org/officeDocument/2006/relationships/notesSlide" Target="../notesSlides/notesSlide35.xml"/><Relationship Id="rId9" Type="http://schemas.openxmlformats.org/officeDocument/2006/relationships/slide" Target="slide2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36.xml"/><Relationship Id="rId7" Type="http://schemas.openxmlformats.org/officeDocument/2006/relationships/slide" Target="slide2.xml"/><Relationship Id="rId12" Type="http://schemas.openxmlformats.org/officeDocument/2006/relationships/image" Target="../media/image1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Relationship Id="rId6" Type="http://schemas.openxmlformats.org/officeDocument/2006/relationships/slide" Target="slide24.xml"/><Relationship Id="rId11" Type="http://schemas.openxmlformats.org/officeDocument/2006/relationships/image" Target="../media/image139.png"/><Relationship Id="rId5" Type="http://schemas.openxmlformats.org/officeDocument/2006/relationships/image" Target="../media/image115.jpeg"/><Relationship Id="rId10" Type="http://schemas.openxmlformats.org/officeDocument/2006/relationships/slide" Target="slide35.xml"/><Relationship Id="rId4" Type="http://schemas.openxmlformats.org/officeDocument/2006/relationships/image" Target="../media/image2.png"/><Relationship Id="rId9" Type="http://schemas.openxmlformats.org/officeDocument/2006/relationships/slide" Target="slide1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slide" Target="slide19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1.png"/><Relationship Id="rId12" Type="http://schemas.openxmlformats.org/officeDocument/2006/relationships/slide" Target="slide6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15.jpeg"/><Relationship Id="rId11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slide" Target="slide24.xml"/><Relationship Id="rId4" Type="http://schemas.openxmlformats.org/officeDocument/2006/relationships/notesSlide" Target="../notesSlides/notesSlide37.xml"/><Relationship Id="rId9" Type="http://schemas.openxmlformats.org/officeDocument/2006/relationships/image" Target="../media/image143.png"/><Relationship Id="rId14" Type="http://schemas.openxmlformats.org/officeDocument/2006/relationships/slide" Target="slide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4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slide" Target="slide24.xml"/><Relationship Id="rId5" Type="http://schemas.openxmlformats.org/officeDocument/2006/relationships/image" Target="../media/image3.jpeg"/><Relationship Id="rId10" Type="http://schemas.openxmlformats.org/officeDocument/2006/relationships/slide" Target="slide35.xml"/><Relationship Id="rId4" Type="http://schemas.openxmlformats.org/officeDocument/2006/relationships/image" Target="../media/image2.png"/><Relationship Id="rId9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19.xml"/><Relationship Id="rId3" Type="http://schemas.openxmlformats.org/officeDocument/2006/relationships/tags" Target="../tags/tag8.xml"/><Relationship Id="rId7" Type="http://schemas.openxmlformats.org/officeDocument/2006/relationships/image" Target="../media/image3.jpeg"/><Relationship Id="rId12" Type="http://schemas.openxmlformats.org/officeDocument/2006/relationships/slide" Target="slide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6.png"/><Relationship Id="rId10" Type="http://schemas.openxmlformats.org/officeDocument/2006/relationships/slide" Target="slide24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Relationship Id="rId14" Type="http://schemas.openxmlformats.org/officeDocument/2006/relationships/slide" Target="slide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2.wmf"/><Relationship Id="rId26" Type="http://schemas.openxmlformats.org/officeDocument/2006/relationships/slide" Target="slide19.xml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8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6.bin"/><Relationship Id="rId25" Type="http://schemas.openxmlformats.org/officeDocument/2006/relationships/slide" Target="slide6.xml"/><Relationship Id="rId2" Type="http://schemas.openxmlformats.org/officeDocument/2006/relationships/tags" Target="../tags/tag9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3.bin"/><Relationship Id="rId24" Type="http://schemas.openxmlformats.org/officeDocument/2006/relationships/slide" Target="slide2.xml"/><Relationship Id="rId5" Type="http://schemas.openxmlformats.org/officeDocument/2006/relationships/image" Target="../media/image2.png"/><Relationship Id="rId15" Type="http://schemas.openxmlformats.org/officeDocument/2006/relationships/oleObject" Target="../embeddings/oleObject5.bin"/><Relationship Id="rId23" Type="http://schemas.openxmlformats.org/officeDocument/2006/relationships/slide" Target="slide24.xml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7.bin"/><Relationship Id="rId4" Type="http://schemas.openxmlformats.org/officeDocument/2006/relationships/notesSlide" Target="../notesSlides/notesSlide6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Relationship Id="rId27" Type="http://schemas.openxmlformats.org/officeDocument/2006/relationships/slide" Target="slide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2.wmf"/><Relationship Id="rId26" Type="http://schemas.openxmlformats.org/officeDocument/2006/relationships/slide" Target="slide19.xml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4.bin"/><Relationship Id="rId25" Type="http://schemas.openxmlformats.org/officeDocument/2006/relationships/slide" Target="slide6.xml"/><Relationship Id="rId2" Type="http://schemas.openxmlformats.org/officeDocument/2006/relationships/tags" Target="../tags/tag10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11.bin"/><Relationship Id="rId24" Type="http://schemas.openxmlformats.org/officeDocument/2006/relationships/slide" Target="slide2.xml"/><Relationship Id="rId5" Type="http://schemas.openxmlformats.org/officeDocument/2006/relationships/image" Target="../media/image2.png"/><Relationship Id="rId15" Type="http://schemas.openxmlformats.org/officeDocument/2006/relationships/oleObject" Target="../embeddings/oleObject13.bin"/><Relationship Id="rId23" Type="http://schemas.openxmlformats.org/officeDocument/2006/relationships/slide" Target="slide24.xml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15.bin"/><Relationship Id="rId4" Type="http://schemas.openxmlformats.org/officeDocument/2006/relationships/notesSlide" Target="../notesSlides/notesSlide7.xml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Relationship Id="rId27" Type="http://schemas.openxmlformats.org/officeDocument/2006/relationships/slide" Target="slide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12.wmf"/><Relationship Id="rId26" Type="http://schemas.openxmlformats.org/officeDocument/2006/relationships/slide" Target="slide19.xml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22.bin"/><Relationship Id="rId25" Type="http://schemas.openxmlformats.org/officeDocument/2006/relationships/slide" Target="slide6.xml"/><Relationship Id="rId2" Type="http://schemas.openxmlformats.org/officeDocument/2006/relationships/tags" Target="../tags/tag11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19.bin"/><Relationship Id="rId24" Type="http://schemas.openxmlformats.org/officeDocument/2006/relationships/slide" Target="slide2.xml"/><Relationship Id="rId5" Type="http://schemas.openxmlformats.org/officeDocument/2006/relationships/image" Target="../media/image2.png"/><Relationship Id="rId15" Type="http://schemas.openxmlformats.org/officeDocument/2006/relationships/oleObject" Target="../embeddings/oleObject21.bin"/><Relationship Id="rId23" Type="http://schemas.openxmlformats.org/officeDocument/2006/relationships/slide" Target="slide24.xml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23.bin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Relationship Id="rId27" Type="http://schemas.openxmlformats.org/officeDocument/2006/relationships/slide" Target="slide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8" Type="http://schemas.openxmlformats.org/officeDocument/2006/relationships/slide" Target="slide24.xml"/><Relationship Id="rId3" Type="http://schemas.openxmlformats.org/officeDocument/2006/relationships/tags" Target="../tags/tag13.xml"/><Relationship Id="rId21" Type="http://schemas.openxmlformats.org/officeDocument/2006/relationships/slide" Target="slide19.xml"/><Relationship Id="rId7" Type="http://schemas.openxmlformats.org/officeDocument/2006/relationships/image" Target="../media/image18.png"/><Relationship Id="rId17" Type="http://schemas.openxmlformats.org/officeDocument/2006/relationships/image" Target="../media/image17.wmf"/><Relationship Id="rId2" Type="http://schemas.openxmlformats.org/officeDocument/2006/relationships/tags" Target="../tags/tag12.xml"/><Relationship Id="rId16" Type="http://schemas.openxmlformats.org/officeDocument/2006/relationships/oleObject" Target="../embeddings/oleObject25.bin"/><Relationship Id="rId20" Type="http://schemas.openxmlformats.org/officeDocument/2006/relationships/slide" Target="slide6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90.png"/><Relationship Id="rId10" Type="http://schemas.openxmlformats.org/officeDocument/2006/relationships/image" Target="../media/image3.jpeg"/><Relationship Id="rId19" Type="http://schemas.openxmlformats.org/officeDocument/2006/relationships/slide" Target="slide2.xml"/><Relationship Id="rId4" Type="http://schemas.openxmlformats.org/officeDocument/2006/relationships/tags" Target="../tags/tag14.xml"/><Relationship Id="rId9" Type="http://schemas.openxmlformats.org/officeDocument/2006/relationships/image" Target="../media/image2.png"/><Relationship Id="rId14" Type="http://schemas.openxmlformats.org/officeDocument/2006/relationships/image" Target="../media/image180.png"/><Relationship Id="rId22" Type="http://schemas.openxmlformats.org/officeDocument/2006/relationships/slide" Target="slide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 </a:t>
            </a:r>
            <a:r>
              <a:rPr lang="en-GB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Índice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pic>
        <p:nvPicPr>
          <p:cNvPr id="11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2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1873533" y="45703"/>
            <a:ext cx="101038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¡</a:t>
            </a:r>
            <a:r>
              <a:rPr lang="en-GB" sz="2000" b="1" dirty="0" err="1">
                <a:solidFill>
                  <a:srgbClr val="F25E4F"/>
                </a:solidFill>
              </a:rPr>
              <a:t>Recuerde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Puede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recorrer</a:t>
            </a:r>
            <a:r>
              <a:rPr lang="ca-ES" b="1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todas</a:t>
            </a:r>
            <a:r>
              <a:rPr lang="ca-ES" b="1" dirty="0">
                <a:solidFill>
                  <a:srgbClr val="0C2B8E"/>
                </a:solidFill>
              </a:rPr>
              <a:t> las secciones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con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elegir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sección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le </a:t>
            </a:r>
            <a:r>
              <a:rPr lang="en-GB" dirty="0" err="1">
                <a:solidFill>
                  <a:srgbClr val="0C2B8E"/>
                </a:solidFill>
              </a:rPr>
              <a:t>interese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haciendo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sobre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ella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Escoja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>
                <a:solidFill>
                  <a:srgbClr val="0C2B8E"/>
                </a:solidFill>
              </a:rPr>
              <a:t>¡</a:t>
            </a:r>
            <a:r>
              <a:rPr lang="en-GB" b="1" dirty="0" err="1">
                <a:solidFill>
                  <a:srgbClr val="0C2B8E"/>
                </a:solidFill>
              </a:rPr>
              <a:t>Inténtelo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solo 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después</a:t>
            </a:r>
            <a:r>
              <a:rPr lang="en-GB" u="sng" dirty="0">
                <a:solidFill>
                  <a:srgbClr val="0C2B8E"/>
                </a:solidFill>
              </a:rPr>
              <a:t> de pasar por </a:t>
            </a:r>
            <a:r>
              <a:rPr lang="en-GB" u="sng" dirty="0" err="1">
                <a:solidFill>
                  <a:srgbClr val="0C2B8E"/>
                </a:solidFill>
              </a:rPr>
              <a:t>todos</a:t>
            </a:r>
            <a:r>
              <a:rPr lang="en-GB" u="sng" dirty="0">
                <a:solidFill>
                  <a:srgbClr val="0C2B8E"/>
                </a:solidFill>
              </a:rPr>
              <a:t> los </a:t>
            </a:r>
            <a:r>
              <a:rPr lang="en-GB" u="sng" dirty="0" err="1">
                <a:solidFill>
                  <a:srgbClr val="0C2B8E"/>
                </a:solidFill>
              </a:rPr>
              <a:t>contenidos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lección</a:t>
            </a:r>
            <a:r>
              <a:rPr lang="en-GB" u="sng" dirty="0">
                <a:solidFill>
                  <a:srgbClr val="0C2B8E"/>
                </a:solidFill>
              </a:rPr>
              <a:t>.</a:t>
            </a:r>
            <a:endParaRPr lang="en-GB" dirty="0">
              <a:solidFill>
                <a:srgbClr val="0C2B8E"/>
              </a:solidFill>
            </a:endParaRPr>
          </a:p>
          <a:p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13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14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8" name="Imagem 6">
            <a:extLst>
              <a:ext uri="{FF2B5EF4-FFF2-40B4-BE49-F238E27FC236}">
                <a16:creationId xmlns:a16="http://schemas.microsoft.com/office/drawing/2014/main" id="{2A174A8B-35A1-411D-9569-5B121F131A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9" name="Retângulo: Cantos Arredondados 18">
            <a:hlinkClick r:id="rId7" action="ppaction://hlinksldjump"/>
            <a:extLst>
              <a:ext uri="{FF2B5EF4-FFF2-40B4-BE49-F238E27FC236}">
                <a16:creationId xmlns:a16="http://schemas.microsoft.com/office/drawing/2014/main" id="{F0C88289-50E3-486D-9707-D59D852C11F3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hlinkClick r:id="rId8" action="ppaction://hlinksldjump"/>
            <a:extLst>
              <a:ext uri="{FF2B5EF4-FFF2-40B4-BE49-F238E27FC236}">
                <a16:creationId xmlns:a16="http://schemas.microsoft.com/office/drawing/2014/main" id="{AB13CA8D-6213-4493-9C68-FD96840EE3A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21" name="Retângulo: Cantos Arredondados 20">
            <a:hlinkClick r:id="rId9" action="ppaction://hlinksldjump"/>
            <a:extLst>
              <a:ext uri="{FF2B5EF4-FFF2-40B4-BE49-F238E27FC236}">
                <a16:creationId xmlns:a16="http://schemas.microsoft.com/office/drawing/2014/main" id="{8E458DAD-9A0D-4D40-9B2E-5AFEB73E97F8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22" name="Retângulo: Cantos Arredondados 21">
            <a:hlinkClick r:id="rId10" action="ppaction://hlinksldjump"/>
            <a:extLst>
              <a:ext uri="{FF2B5EF4-FFF2-40B4-BE49-F238E27FC236}">
                <a16:creationId xmlns:a16="http://schemas.microsoft.com/office/drawing/2014/main" id="{632D94F2-159E-40D5-B239-73E0F5D344D6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23" name="Retângulo: Cantos Arredondados 22">
            <a:hlinkClick r:id="rId11" action="ppaction://hlinksldjump"/>
            <a:extLst>
              <a:ext uri="{FF2B5EF4-FFF2-40B4-BE49-F238E27FC236}">
                <a16:creationId xmlns:a16="http://schemas.microsoft.com/office/drawing/2014/main" id="{CF242836-78AB-4EFD-A7BB-2D0139076083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  <a:p>
            <a:pPr algn="ctr"/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8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980666" y="260987"/>
            <a:ext cx="10041444" cy="6366264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1980666" y="297760"/>
            <a:ext cx="161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2.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538597" y="288736"/>
            <a:ext cx="843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Utilice</a:t>
            </a:r>
            <a:r>
              <a:rPr lang="en-GB" sz="2400" dirty="0"/>
              <a:t> el </a:t>
            </a:r>
            <a:r>
              <a:rPr lang="en-GB" sz="2400" dirty="0" err="1"/>
              <a:t>Método</a:t>
            </a:r>
            <a:r>
              <a:rPr lang="en-GB" sz="2400" dirty="0"/>
              <a:t> de </a:t>
            </a:r>
            <a:r>
              <a:rPr lang="en-GB" sz="2400" dirty="0" err="1"/>
              <a:t>Reducción</a:t>
            </a:r>
            <a:r>
              <a:rPr lang="en-GB" sz="2400" dirty="0"/>
              <a:t> de Gauss para resolver el </a:t>
            </a:r>
            <a:r>
              <a:rPr lang="en-GB" sz="2400" dirty="0" err="1"/>
              <a:t>sistema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2042770" y="6166552"/>
            <a:ext cx="9927788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Método</a:t>
            </a:r>
            <a:r>
              <a:rPr lang="en-GB" sz="2000" b="1" dirty="0">
                <a:solidFill>
                  <a:srgbClr val="F25E4F"/>
                </a:solidFill>
              </a:rPr>
              <a:t> de Gauss </a:t>
            </a:r>
            <a:r>
              <a:rPr lang="en-GB" sz="1600" dirty="0"/>
              <a:t>(4 </a:t>
            </a:r>
            <a:r>
              <a:rPr lang="en-GB" sz="1600" dirty="0" err="1"/>
              <a:t>pasos</a:t>
            </a:r>
            <a:r>
              <a:rPr lang="en-GB" sz="1600" dirty="0"/>
              <a:t>):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6812238" y="6163886"/>
            <a:ext cx="2205785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b="1" dirty="0" err="1"/>
              <a:t>Escalonamiento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755636" y="6165294"/>
            <a:ext cx="2274752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matriz Ampliada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828868" y="6129186"/>
                <a:ext cx="1669709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n-GB" sz="2000" b="1" dirty="0"/>
                  <a:t>Sistema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868" y="6129186"/>
                <a:ext cx="1669709" cy="510778"/>
              </a:xfrm>
              <a:prstGeom prst="roundRect">
                <a:avLst/>
              </a:prstGeom>
              <a:blipFill>
                <a:blip r:embed="rId13"/>
                <a:stretch>
                  <a:fillRect l="-2190" b="-1428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289888" y="6169898"/>
            <a:ext cx="1669709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n-GB" sz="2000" b="1" dirty="0" err="1"/>
              <a:t>Hacia</a:t>
            </a:r>
            <a:r>
              <a:rPr lang="en-GB" sz="2000" b="1" dirty="0"/>
              <a:t> </a:t>
            </a:r>
            <a:r>
              <a:rPr lang="en-GB" sz="2000" b="1" dirty="0" err="1"/>
              <a:t>atrás</a:t>
            </a:r>
            <a:endParaRPr lang="en-GB" sz="2000" b="1" dirty="0"/>
          </a:p>
        </p:txBody>
      </p: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E9D878B9-F81B-4A48-8FD1-AD18F11BCD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7157" y="2577784"/>
          <a:ext cx="1937084" cy="128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92" name="Equation" r:id="rId14" imgW="1079280" imgH="711000" progId="Equation.DSMT4">
                  <p:embed/>
                </p:oleObj>
              </mc:Choice>
              <mc:Fallback>
                <p:oleObj name="Equation" r:id="rId14" imgW="1079280" imgH="71100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E9D878B9-F81B-4A48-8FD1-AD18F11BCD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157" y="2577784"/>
                        <a:ext cx="1937084" cy="128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upo 41">
            <a:extLst>
              <a:ext uri="{FF2B5EF4-FFF2-40B4-BE49-F238E27FC236}">
                <a16:creationId xmlns:a16="http://schemas.microsoft.com/office/drawing/2014/main" id="{A4244680-F8D7-47DF-8144-94CC8F9B1D44}"/>
              </a:ext>
            </a:extLst>
          </p:cNvPr>
          <p:cNvGrpSpPr/>
          <p:nvPr/>
        </p:nvGrpSpPr>
        <p:grpSpPr>
          <a:xfrm>
            <a:off x="2515753" y="3754805"/>
            <a:ext cx="1497077" cy="1091657"/>
            <a:chOff x="3360810" y="3091874"/>
            <a:chExt cx="1303506" cy="821933"/>
          </a:xfrm>
        </p:grpSpPr>
        <p:sp>
          <p:nvSpPr>
            <p:cNvPr id="31" name="Text Box 13">
              <a:extLst>
                <a:ext uri="{FF2B5EF4-FFF2-40B4-BE49-F238E27FC236}">
                  <a16:creationId xmlns:a16="http://schemas.microsoft.com/office/drawing/2014/main" id="{4B5412A5-8847-4390-8FE7-F743193EE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4972" y="3378880"/>
              <a:ext cx="1264823" cy="486637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altLang="es-ES" dirty="0" err="1"/>
                <a:t>matriz</a:t>
              </a:r>
              <a:r>
                <a:rPr lang="en-GB" altLang="es-ES" dirty="0"/>
                <a:t> </a:t>
              </a:r>
            </a:p>
            <a:p>
              <a:pPr algn="ctr"/>
              <a:r>
                <a:rPr lang="en-GB" altLang="es-ES" dirty="0" err="1"/>
                <a:t>Ampliada</a:t>
              </a:r>
              <a:endParaRPr lang="en-GB" altLang="es-ES" dirty="0"/>
            </a:p>
          </p:txBody>
        </p:sp>
        <p:sp>
          <p:nvSpPr>
            <p:cNvPr id="32" name="Globo: flecha hacia arriba 46">
              <a:extLst>
                <a:ext uri="{FF2B5EF4-FFF2-40B4-BE49-F238E27FC236}">
                  <a16:creationId xmlns:a16="http://schemas.microsoft.com/office/drawing/2014/main" id="{33491427-D238-4B6C-8F3C-8922A99126A0}"/>
                </a:ext>
              </a:extLst>
            </p:cNvPr>
            <p:cNvSpPr/>
            <p:nvPr/>
          </p:nvSpPr>
          <p:spPr>
            <a:xfrm>
              <a:off x="3360810" y="3091874"/>
              <a:ext cx="1303506" cy="821933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880A8021-CED3-499D-BEE4-31B9E7E9EF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8267" y="2568848"/>
          <a:ext cx="21113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93" name="Equation" r:id="rId16" imgW="1244520" imgH="711000" progId="Equation.DSMT4">
                  <p:embed/>
                </p:oleObj>
              </mc:Choice>
              <mc:Fallback>
                <p:oleObj name="Equation" r:id="rId16" imgW="1244520" imgH="7110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880A8021-CED3-499D-BEE4-31B9E7E9EF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267" y="2568848"/>
                        <a:ext cx="2111375" cy="1214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2DC7B88B-2378-47F7-9A90-AED742ADC6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84448" y="2635524"/>
          <a:ext cx="2128129" cy="121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94" name="Equation" r:id="rId18" imgW="1244520" imgH="711000" progId="Equation.DSMT4">
                  <p:embed/>
                </p:oleObj>
              </mc:Choice>
              <mc:Fallback>
                <p:oleObj name="Equation" r:id="rId18" imgW="1244520" imgH="7110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2DC7B88B-2378-47F7-9A90-AED742ADC6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4448" y="2635524"/>
                        <a:ext cx="2128129" cy="1215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89685C96-6728-489C-B094-B6CB344724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385604"/>
              </p:ext>
            </p:extLst>
          </p:nvPr>
        </p:nvGraphicFramePr>
        <p:xfrm>
          <a:off x="4345527" y="2951074"/>
          <a:ext cx="1397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95" name="Equation" r:id="rId20" imgW="634680" imgH="419040" progId="Equation.DSMT4">
                  <p:embed/>
                </p:oleObj>
              </mc:Choice>
              <mc:Fallback>
                <p:oleObj name="Equation" r:id="rId20" imgW="634680" imgH="4190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89685C96-6728-489C-B094-B6CB34472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527" y="2951074"/>
                        <a:ext cx="1397000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F3A08575-D3EC-467D-9FCD-E264978513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304118"/>
              </p:ext>
            </p:extLst>
          </p:nvPr>
        </p:nvGraphicFramePr>
        <p:xfrm>
          <a:off x="7967204" y="2960217"/>
          <a:ext cx="12858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96" name="Equation" r:id="rId22" imgW="583920" imgH="304560" progId="Equation.DSMT4">
                  <p:embed/>
                </p:oleObj>
              </mc:Choice>
              <mc:Fallback>
                <p:oleObj name="Equation" r:id="rId22" imgW="583920" imgH="30456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F3A08575-D3EC-467D-9FCD-E264978513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204" y="2960217"/>
                        <a:ext cx="1285875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upo 41">
            <a:extLst>
              <a:ext uri="{FF2B5EF4-FFF2-40B4-BE49-F238E27FC236}">
                <a16:creationId xmlns:a16="http://schemas.microsoft.com/office/drawing/2014/main" id="{7AE6CD1B-D8D2-4F51-BFA5-AF2B4E293547}"/>
              </a:ext>
            </a:extLst>
          </p:cNvPr>
          <p:cNvGrpSpPr/>
          <p:nvPr/>
        </p:nvGrpSpPr>
        <p:grpSpPr>
          <a:xfrm>
            <a:off x="9590320" y="3810364"/>
            <a:ext cx="2041530" cy="850352"/>
            <a:chOff x="3328307" y="3214777"/>
            <a:chExt cx="2041530" cy="850352"/>
          </a:xfrm>
        </p:grpSpPr>
        <p:sp>
          <p:nvSpPr>
            <p:cNvPr id="41" name="Text Box 13">
              <a:extLst>
                <a:ext uri="{FF2B5EF4-FFF2-40B4-BE49-F238E27FC236}">
                  <a16:creationId xmlns:a16="http://schemas.microsoft.com/office/drawing/2014/main" id="{F3A44D2E-C037-48DF-A1AA-BA2865647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8307" y="3418798"/>
              <a:ext cx="2041530" cy="64633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Forma </a:t>
              </a:r>
              <a:r>
                <a:rPr lang="en-GB" dirty="0" err="1"/>
                <a:t>Escalonada</a:t>
              </a:r>
              <a:r>
                <a:rPr lang="en-GB" dirty="0"/>
                <a:t> por </a:t>
              </a:r>
              <a:r>
                <a:rPr lang="en-GB" dirty="0" err="1"/>
                <a:t>Filas</a:t>
              </a:r>
              <a:endParaRPr lang="en-GB" dirty="0"/>
            </a:p>
          </p:txBody>
        </p:sp>
        <p:sp>
          <p:nvSpPr>
            <p:cNvPr id="42" name="Globo: flecha hacia arriba 46">
              <a:extLst>
                <a:ext uri="{FF2B5EF4-FFF2-40B4-BE49-F238E27FC236}">
                  <a16:creationId xmlns:a16="http://schemas.microsoft.com/office/drawing/2014/main" id="{EE23DD5E-9064-4DFF-9FAF-0611F80433D9}"/>
                </a:ext>
              </a:extLst>
            </p:cNvPr>
            <p:cNvSpPr/>
            <p:nvPr/>
          </p:nvSpPr>
          <p:spPr>
            <a:xfrm>
              <a:off x="3407027" y="3214777"/>
              <a:ext cx="1873685" cy="810433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3" name="Freeform 25">
            <a:extLst>
              <a:ext uri="{FF2B5EF4-FFF2-40B4-BE49-F238E27FC236}">
                <a16:creationId xmlns:a16="http://schemas.microsoft.com/office/drawing/2014/main" id="{1427AB21-5DC6-4716-BF15-81C59BDE219E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9846319" y="1068133"/>
            <a:ext cx="1346199" cy="1346199"/>
          </a:xfrm>
          <a:custGeom>
            <a:avLst/>
            <a:gdLst>
              <a:gd name="T0" fmla="*/ 56 w 192"/>
              <a:gd name="T1" fmla="*/ 0 h 192"/>
              <a:gd name="T2" fmla="*/ 0 w 192"/>
              <a:gd name="T3" fmla="*/ 136 h 192"/>
              <a:gd name="T4" fmla="*/ 136 w 192"/>
              <a:gd name="T5" fmla="*/ 192 h 192"/>
              <a:gd name="T6" fmla="*/ 192 w 192"/>
              <a:gd name="T7" fmla="*/ 56 h 192"/>
              <a:gd name="T8" fmla="*/ 184 w 192"/>
              <a:gd name="T9" fmla="*/ 132 h 192"/>
              <a:gd name="T10" fmla="*/ 59 w 192"/>
              <a:gd name="T11" fmla="*/ 184 h 192"/>
              <a:gd name="T12" fmla="*/ 8 w 192"/>
              <a:gd name="T13" fmla="*/ 59 h 192"/>
              <a:gd name="T14" fmla="*/ 132 w 192"/>
              <a:gd name="T15" fmla="*/ 8 h 192"/>
              <a:gd name="T16" fmla="*/ 184 w 192"/>
              <a:gd name="T17" fmla="*/ 132 h 192"/>
              <a:gd name="T18" fmla="*/ 107 w 192"/>
              <a:gd name="T19" fmla="*/ 89 h 192"/>
              <a:gd name="T20" fmla="*/ 111 w 192"/>
              <a:gd name="T21" fmla="*/ 117 h 192"/>
              <a:gd name="T22" fmla="*/ 115 w 192"/>
              <a:gd name="T23" fmla="*/ 89 h 192"/>
              <a:gd name="T24" fmla="*/ 150 w 192"/>
              <a:gd name="T25" fmla="*/ 83 h 192"/>
              <a:gd name="T26" fmla="*/ 143 w 192"/>
              <a:gd name="T27" fmla="*/ 76 h 192"/>
              <a:gd name="T28" fmla="*/ 146 w 192"/>
              <a:gd name="T29" fmla="*/ 91 h 192"/>
              <a:gd name="T30" fmla="*/ 63 w 192"/>
              <a:gd name="T31" fmla="*/ 16 h 192"/>
              <a:gd name="T32" fmla="*/ 16 w 192"/>
              <a:gd name="T33" fmla="*/ 129 h 192"/>
              <a:gd name="T34" fmla="*/ 129 w 192"/>
              <a:gd name="T35" fmla="*/ 176 h 192"/>
              <a:gd name="T36" fmla="*/ 176 w 192"/>
              <a:gd name="T37" fmla="*/ 63 h 192"/>
              <a:gd name="T38" fmla="*/ 63 w 192"/>
              <a:gd name="T39" fmla="*/ 16 h 192"/>
              <a:gd name="T40" fmla="*/ 37 w 192"/>
              <a:gd name="T41" fmla="*/ 126 h 192"/>
              <a:gd name="T42" fmla="*/ 42 w 192"/>
              <a:gd name="T43" fmla="*/ 108 h 192"/>
              <a:gd name="T44" fmla="*/ 49 w 192"/>
              <a:gd name="T45" fmla="*/ 108 h 192"/>
              <a:gd name="T46" fmla="*/ 32 w 192"/>
              <a:gd name="T47" fmla="*/ 90 h 192"/>
              <a:gd name="T48" fmla="*/ 52 w 192"/>
              <a:gd name="T49" fmla="*/ 64 h 192"/>
              <a:gd name="T50" fmla="*/ 49 w 192"/>
              <a:gd name="T51" fmla="*/ 82 h 192"/>
              <a:gd name="T52" fmla="*/ 46 w 192"/>
              <a:gd name="T53" fmla="*/ 87 h 192"/>
              <a:gd name="T54" fmla="*/ 58 w 192"/>
              <a:gd name="T55" fmla="*/ 122 h 192"/>
              <a:gd name="T56" fmla="*/ 84 w 192"/>
              <a:gd name="T57" fmla="*/ 78 h 192"/>
              <a:gd name="T58" fmla="*/ 72 w 192"/>
              <a:gd name="T59" fmla="*/ 128 h 192"/>
              <a:gd name="T60" fmla="*/ 63 w 192"/>
              <a:gd name="T61" fmla="*/ 78 h 192"/>
              <a:gd name="T62" fmla="*/ 93 w 192"/>
              <a:gd name="T63" fmla="*/ 64 h 192"/>
              <a:gd name="T64" fmla="*/ 111 w 192"/>
              <a:gd name="T65" fmla="*/ 128 h 192"/>
              <a:gd name="T66" fmla="*/ 100 w 192"/>
              <a:gd name="T67" fmla="*/ 68 h 192"/>
              <a:gd name="T68" fmla="*/ 126 w 192"/>
              <a:gd name="T69" fmla="*/ 78 h 192"/>
              <a:gd name="T70" fmla="*/ 111 w 192"/>
              <a:gd name="T71" fmla="*/ 128 h 192"/>
              <a:gd name="T72" fmla="*/ 148 w 192"/>
              <a:gd name="T73" fmla="*/ 64 h 192"/>
              <a:gd name="T74" fmla="*/ 148 w 192"/>
              <a:gd name="T75" fmla="*/ 103 h 192"/>
              <a:gd name="T76" fmla="*/ 143 w 192"/>
              <a:gd name="T77" fmla="*/ 128 h 192"/>
              <a:gd name="T78" fmla="*/ 132 w 192"/>
              <a:gd name="T79" fmla="*/ 6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2" h="192">
                <a:moveTo>
                  <a:pt x="136" y="0"/>
                </a:moveTo>
                <a:cubicBezTo>
                  <a:pt x="56" y="0"/>
                  <a:pt x="56" y="0"/>
                  <a:pt x="56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136"/>
                  <a:pt x="0" y="136"/>
                  <a:pt x="0" y="136"/>
                </a:cubicBezTo>
                <a:cubicBezTo>
                  <a:pt x="56" y="192"/>
                  <a:pt x="56" y="192"/>
                  <a:pt x="56" y="192"/>
                </a:cubicBezTo>
                <a:cubicBezTo>
                  <a:pt x="136" y="192"/>
                  <a:pt x="136" y="192"/>
                  <a:pt x="136" y="192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56"/>
                  <a:pt x="192" y="56"/>
                  <a:pt x="192" y="56"/>
                </a:cubicBezTo>
                <a:lnTo>
                  <a:pt x="136" y="0"/>
                </a:lnTo>
                <a:close/>
                <a:moveTo>
                  <a:pt x="184" y="132"/>
                </a:moveTo>
                <a:cubicBezTo>
                  <a:pt x="132" y="184"/>
                  <a:pt x="132" y="184"/>
                  <a:pt x="132" y="184"/>
                </a:cubicBezTo>
                <a:cubicBezTo>
                  <a:pt x="59" y="184"/>
                  <a:pt x="59" y="184"/>
                  <a:pt x="59" y="184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59"/>
                  <a:pt x="8" y="59"/>
                  <a:pt x="8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132" y="8"/>
                  <a:pt x="132" y="8"/>
                  <a:pt x="132" y="8"/>
                </a:cubicBezTo>
                <a:cubicBezTo>
                  <a:pt x="184" y="59"/>
                  <a:pt x="184" y="59"/>
                  <a:pt x="184" y="59"/>
                </a:cubicBezTo>
                <a:lnTo>
                  <a:pt x="184" y="132"/>
                </a:lnTo>
                <a:close/>
                <a:moveTo>
                  <a:pt x="111" y="74"/>
                </a:moveTo>
                <a:cubicBezTo>
                  <a:pt x="106" y="73"/>
                  <a:pt x="107" y="89"/>
                  <a:pt x="107" y="89"/>
                </a:cubicBezTo>
                <a:cubicBezTo>
                  <a:pt x="107" y="108"/>
                  <a:pt x="108" y="114"/>
                  <a:pt x="108" y="114"/>
                </a:cubicBezTo>
                <a:cubicBezTo>
                  <a:pt x="108" y="114"/>
                  <a:pt x="108" y="117"/>
                  <a:pt x="111" y="117"/>
                </a:cubicBezTo>
                <a:cubicBezTo>
                  <a:pt x="114" y="117"/>
                  <a:pt x="114" y="114"/>
                  <a:pt x="114" y="114"/>
                </a:cubicBezTo>
                <a:cubicBezTo>
                  <a:pt x="115" y="111"/>
                  <a:pt x="115" y="90"/>
                  <a:pt x="115" y="89"/>
                </a:cubicBezTo>
                <a:cubicBezTo>
                  <a:pt x="115" y="88"/>
                  <a:pt x="116" y="75"/>
                  <a:pt x="111" y="74"/>
                </a:cubicBezTo>
                <a:close/>
                <a:moveTo>
                  <a:pt x="150" y="83"/>
                </a:moveTo>
                <a:cubicBezTo>
                  <a:pt x="150" y="75"/>
                  <a:pt x="146" y="76"/>
                  <a:pt x="146" y="76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6" y="91"/>
                  <a:pt x="146" y="91"/>
                  <a:pt x="146" y="91"/>
                </a:cubicBezTo>
                <a:cubicBezTo>
                  <a:pt x="146" y="91"/>
                  <a:pt x="150" y="91"/>
                  <a:pt x="150" y="83"/>
                </a:cubicBezTo>
                <a:close/>
                <a:moveTo>
                  <a:pt x="63" y="16"/>
                </a:moveTo>
                <a:cubicBezTo>
                  <a:pt x="16" y="63"/>
                  <a:pt x="16" y="63"/>
                  <a:pt x="16" y="63"/>
                </a:cubicBezTo>
                <a:cubicBezTo>
                  <a:pt x="16" y="129"/>
                  <a:pt x="16" y="129"/>
                  <a:pt x="16" y="129"/>
                </a:cubicBezTo>
                <a:cubicBezTo>
                  <a:pt x="63" y="176"/>
                  <a:pt x="63" y="176"/>
                  <a:pt x="63" y="176"/>
                </a:cubicBezTo>
                <a:cubicBezTo>
                  <a:pt x="129" y="176"/>
                  <a:pt x="129" y="176"/>
                  <a:pt x="129" y="176"/>
                </a:cubicBezTo>
                <a:cubicBezTo>
                  <a:pt x="176" y="129"/>
                  <a:pt x="176" y="129"/>
                  <a:pt x="176" y="129"/>
                </a:cubicBezTo>
                <a:cubicBezTo>
                  <a:pt x="176" y="63"/>
                  <a:pt x="176" y="63"/>
                  <a:pt x="176" y="63"/>
                </a:cubicBezTo>
                <a:cubicBezTo>
                  <a:pt x="129" y="16"/>
                  <a:pt x="129" y="16"/>
                  <a:pt x="129" y="16"/>
                </a:cubicBezTo>
                <a:lnTo>
                  <a:pt x="63" y="16"/>
                </a:lnTo>
                <a:close/>
                <a:moveTo>
                  <a:pt x="58" y="122"/>
                </a:moveTo>
                <a:cubicBezTo>
                  <a:pt x="58" y="122"/>
                  <a:pt x="52" y="132"/>
                  <a:pt x="37" y="126"/>
                </a:cubicBezTo>
                <a:cubicBezTo>
                  <a:pt x="37" y="126"/>
                  <a:pt x="30" y="124"/>
                  <a:pt x="30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08"/>
                  <a:pt x="41" y="117"/>
                  <a:pt x="45" y="117"/>
                </a:cubicBezTo>
                <a:cubicBezTo>
                  <a:pt x="50" y="117"/>
                  <a:pt x="50" y="109"/>
                  <a:pt x="49" y="108"/>
                </a:cubicBezTo>
                <a:cubicBezTo>
                  <a:pt x="48" y="106"/>
                  <a:pt x="47" y="104"/>
                  <a:pt x="44" y="103"/>
                </a:cubicBezTo>
                <a:cubicBezTo>
                  <a:pt x="42" y="101"/>
                  <a:pt x="33" y="98"/>
                  <a:pt x="32" y="90"/>
                </a:cubicBezTo>
                <a:cubicBezTo>
                  <a:pt x="30" y="83"/>
                  <a:pt x="30" y="75"/>
                  <a:pt x="34" y="68"/>
                </a:cubicBezTo>
                <a:cubicBezTo>
                  <a:pt x="38" y="62"/>
                  <a:pt x="49" y="63"/>
                  <a:pt x="52" y="64"/>
                </a:cubicBezTo>
                <a:cubicBezTo>
                  <a:pt x="52" y="64"/>
                  <a:pt x="61" y="66"/>
                  <a:pt x="60" y="82"/>
                </a:cubicBezTo>
                <a:cubicBezTo>
                  <a:pt x="49" y="82"/>
                  <a:pt x="49" y="82"/>
                  <a:pt x="49" y="82"/>
                </a:cubicBezTo>
                <a:cubicBezTo>
                  <a:pt x="49" y="82"/>
                  <a:pt x="50" y="74"/>
                  <a:pt x="46" y="74"/>
                </a:cubicBezTo>
                <a:cubicBezTo>
                  <a:pt x="42" y="74"/>
                  <a:pt x="40" y="82"/>
                  <a:pt x="46" y="87"/>
                </a:cubicBezTo>
                <a:cubicBezTo>
                  <a:pt x="46" y="87"/>
                  <a:pt x="55" y="91"/>
                  <a:pt x="58" y="96"/>
                </a:cubicBezTo>
                <a:cubicBezTo>
                  <a:pt x="61" y="101"/>
                  <a:pt x="64" y="111"/>
                  <a:pt x="58" y="122"/>
                </a:cubicBezTo>
                <a:close/>
                <a:moveTo>
                  <a:pt x="93" y="78"/>
                </a:moveTo>
                <a:cubicBezTo>
                  <a:pt x="84" y="78"/>
                  <a:pt x="84" y="78"/>
                  <a:pt x="84" y="7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2" y="78"/>
                  <a:pt x="72" y="78"/>
                  <a:pt x="72" y="78"/>
                </a:cubicBezTo>
                <a:cubicBezTo>
                  <a:pt x="63" y="78"/>
                  <a:pt x="63" y="78"/>
                  <a:pt x="63" y="78"/>
                </a:cubicBezTo>
                <a:cubicBezTo>
                  <a:pt x="63" y="64"/>
                  <a:pt x="63" y="64"/>
                  <a:pt x="63" y="64"/>
                </a:cubicBezTo>
                <a:cubicBezTo>
                  <a:pt x="93" y="64"/>
                  <a:pt x="93" y="64"/>
                  <a:pt x="93" y="64"/>
                </a:cubicBezTo>
                <a:lnTo>
                  <a:pt x="93" y="78"/>
                </a:lnTo>
                <a:close/>
                <a:moveTo>
                  <a:pt x="111" y="128"/>
                </a:moveTo>
                <a:cubicBezTo>
                  <a:pt x="94" y="128"/>
                  <a:pt x="96" y="109"/>
                  <a:pt x="95" y="104"/>
                </a:cubicBezTo>
                <a:cubicBezTo>
                  <a:pt x="95" y="104"/>
                  <a:pt x="93" y="76"/>
                  <a:pt x="100" y="68"/>
                </a:cubicBezTo>
                <a:cubicBezTo>
                  <a:pt x="100" y="68"/>
                  <a:pt x="103" y="63"/>
                  <a:pt x="111" y="63"/>
                </a:cubicBezTo>
                <a:cubicBezTo>
                  <a:pt x="111" y="63"/>
                  <a:pt x="123" y="62"/>
                  <a:pt x="126" y="78"/>
                </a:cubicBezTo>
                <a:cubicBezTo>
                  <a:pt x="128" y="94"/>
                  <a:pt x="127" y="105"/>
                  <a:pt x="127" y="105"/>
                </a:cubicBezTo>
                <a:cubicBezTo>
                  <a:pt x="127" y="105"/>
                  <a:pt x="127" y="128"/>
                  <a:pt x="111" y="128"/>
                </a:cubicBezTo>
                <a:close/>
                <a:moveTo>
                  <a:pt x="132" y="64"/>
                </a:moveTo>
                <a:cubicBezTo>
                  <a:pt x="132" y="64"/>
                  <a:pt x="147" y="64"/>
                  <a:pt x="148" y="64"/>
                </a:cubicBezTo>
                <a:cubicBezTo>
                  <a:pt x="149" y="64"/>
                  <a:pt x="162" y="62"/>
                  <a:pt x="162" y="83"/>
                </a:cubicBezTo>
                <a:cubicBezTo>
                  <a:pt x="162" y="104"/>
                  <a:pt x="148" y="103"/>
                  <a:pt x="148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28"/>
                  <a:pt x="143" y="128"/>
                  <a:pt x="143" y="128"/>
                </a:cubicBezTo>
                <a:cubicBezTo>
                  <a:pt x="132" y="128"/>
                  <a:pt x="132" y="128"/>
                  <a:pt x="132" y="128"/>
                </a:cubicBezTo>
                <a:lnTo>
                  <a:pt x="132" y="6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4" name="Рисунок 27">
            <a:extLst>
              <a:ext uri="{FF2B5EF4-FFF2-40B4-BE49-F238E27FC236}">
                <a16:creationId xmlns:a16="http://schemas.microsoft.com/office/drawing/2014/main" id="{DC15DA3C-E431-4E94-B527-BF360A5B206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114851" y="1362470"/>
            <a:ext cx="601867" cy="757523"/>
          </a:xfrm>
          <a:custGeom>
            <a:avLst/>
            <a:gdLst>
              <a:gd name="connsiteX0" fmla="*/ 162973 w 378097"/>
              <a:gd name="connsiteY0" fmla="*/ 78227 h 475881"/>
              <a:gd name="connsiteX1" fmla="*/ 162973 w 378097"/>
              <a:gd name="connsiteY1" fmla="*/ 130378 h 475881"/>
              <a:gd name="connsiteX2" fmla="*/ 162973 w 378097"/>
              <a:gd name="connsiteY2" fmla="*/ 189944 h 475881"/>
              <a:gd name="connsiteX3" fmla="*/ 162973 w 378097"/>
              <a:gd name="connsiteY3" fmla="*/ 216216 h 475881"/>
              <a:gd name="connsiteX4" fmla="*/ 162973 w 378097"/>
              <a:gd name="connsiteY4" fmla="*/ 234681 h 475881"/>
              <a:gd name="connsiteX5" fmla="*/ 176011 w 378097"/>
              <a:gd name="connsiteY5" fmla="*/ 247719 h 475881"/>
              <a:gd name="connsiteX6" fmla="*/ 189049 w 378097"/>
              <a:gd name="connsiteY6" fmla="*/ 234681 h 475881"/>
              <a:gd name="connsiteX7" fmla="*/ 189049 w 378097"/>
              <a:gd name="connsiteY7" fmla="*/ 222778 h 475881"/>
              <a:gd name="connsiteX8" fmla="*/ 189049 w 378097"/>
              <a:gd name="connsiteY8" fmla="*/ 195262 h 475881"/>
              <a:gd name="connsiteX9" fmla="*/ 189049 w 378097"/>
              <a:gd name="connsiteY9" fmla="*/ 149935 h 475881"/>
              <a:gd name="connsiteX10" fmla="*/ 189049 w 378097"/>
              <a:gd name="connsiteY10" fmla="*/ 130378 h 475881"/>
              <a:gd name="connsiteX11" fmla="*/ 189049 w 378097"/>
              <a:gd name="connsiteY11" fmla="*/ 78227 h 475881"/>
              <a:gd name="connsiteX12" fmla="*/ 202086 w 378097"/>
              <a:gd name="connsiteY12" fmla="*/ 65189 h 475881"/>
              <a:gd name="connsiteX13" fmla="*/ 215124 w 378097"/>
              <a:gd name="connsiteY13" fmla="*/ 78227 h 475881"/>
              <a:gd name="connsiteX14" fmla="*/ 215124 w 378097"/>
              <a:gd name="connsiteY14" fmla="*/ 143416 h 475881"/>
              <a:gd name="connsiteX15" fmla="*/ 215124 w 378097"/>
              <a:gd name="connsiteY15" fmla="*/ 149935 h 475881"/>
              <a:gd name="connsiteX16" fmla="*/ 215124 w 378097"/>
              <a:gd name="connsiteY16" fmla="*/ 156454 h 475881"/>
              <a:gd name="connsiteX17" fmla="*/ 215124 w 378097"/>
              <a:gd name="connsiteY17" fmla="*/ 205966 h 475881"/>
              <a:gd name="connsiteX18" fmla="*/ 215124 w 378097"/>
              <a:gd name="connsiteY18" fmla="*/ 236418 h 475881"/>
              <a:gd name="connsiteX19" fmla="*/ 215124 w 378097"/>
              <a:gd name="connsiteY19" fmla="*/ 247719 h 475881"/>
              <a:gd name="connsiteX20" fmla="*/ 228162 w 378097"/>
              <a:gd name="connsiteY20" fmla="*/ 260757 h 475881"/>
              <a:gd name="connsiteX21" fmla="*/ 241200 w 378097"/>
              <a:gd name="connsiteY21" fmla="*/ 247719 h 475881"/>
              <a:gd name="connsiteX22" fmla="*/ 241200 w 378097"/>
              <a:gd name="connsiteY22" fmla="*/ 182530 h 475881"/>
              <a:gd name="connsiteX23" fmla="*/ 241200 w 378097"/>
              <a:gd name="connsiteY23" fmla="*/ 156454 h 475881"/>
              <a:gd name="connsiteX24" fmla="*/ 241200 w 378097"/>
              <a:gd name="connsiteY24" fmla="*/ 143416 h 475881"/>
              <a:gd name="connsiteX25" fmla="*/ 254238 w 378097"/>
              <a:gd name="connsiteY25" fmla="*/ 130378 h 475881"/>
              <a:gd name="connsiteX26" fmla="*/ 267276 w 378097"/>
              <a:gd name="connsiteY26" fmla="*/ 143416 h 475881"/>
              <a:gd name="connsiteX27" fmla="*/ 267276 w 378097"/>
              <a:gd name="connsiteY27" fmla="*/ 182530 h 475881"/>
              <a:gd name="connsiteX28" fmla="*/ 267276 w 378097"/>
              <a:gd name="connsiteY28" fmla="*/ 219083 h 475881"/>
              <a:gd name="connsiteX29" fmla="*/ 269193 w 378097"/>
              <a:gd name="connsiteY29" fmla="*/ 224109 h 475881"/>
              <a:gd name="connsiteX30" fmla="*/ 269661 w 378097"/>
              <a:gd name="connsiteY30" fmla="*/ 224903 h 475881"/>
              <a:gd name="connsiteX31" fmla="*/ 281187 w 378097"/>
              <a:gd name="connsiteY31" fmla="*/ 244865 h 475881"/>
              <a:gd name="connsiteX32" fmla="*/ 293351 w 378097"/>
              <a:gd name="connsiteY32" fmla="*/ 241605 h 475881"/>
              <a:gd name="connsiteX33" fmla="*/ 293351 w 378097"/>
              <a:gd name="connsiteY33" fmla="*/ 143416 h 475881"/>
              <a:gd name="connsiteX34" fmla="*/ 254238 w 378097"/>
              <a:gd name="connsiteY34" fmla="*/ 104303 h 475881"/>
              <a:gd name="connsiteX35" fmla="*/ 250173 w 378097"/>
              <a:gd name="connsiteY35" fmla="*/ 104511 h 475881"/>
              <a:gd name="connsiteX36" fmla="*/ 241200 w 378097"/>
              <a:gd name="connsiteY36" fmla="*/ 97310 h 475881"/>
              <a:gd name="connsiteX37" fmla="*/ 241200 w 378097"/>
              <a:gd name="connsiteY37" fmla="*/ 78227 h 475881"/>
              <a:gd name="connsiteX38" fmla="*/ 202086 w 378097"/>
              <a:gd name="connsiteY38" fmla="*/ 39114 h 475881"/>
              <a:gd name="connsiteX39" fmla="*/ 197784 w 378097"/>
              <a:gd name="connsiteY39" fmla="*/ 39347 h 475881"/>
              <a:gd name="connsiteX40" fmla="*/ 187878 w 378097"/>
              <a:gd name="connsiteY40" fmla="*/ 32441 h 475881"/>
              <a:gd name="connsiteX41" fmla="*/ 146676 w 378097"/>
              <a:gd name="connsiteY41" fmla="*/ 0 h 475881"/>
              <a:gd name="connsiteX42" fmla="*/ 104303 w 378097"/>
              <a:gd name="connsiteY42" fmla="*/ 42373 h 475881"/>
              <a:gd name="connsiteX43" fmla="*/ 99020 w 378097"/>
              <a:gd name="connsiteY43" fmla="*/ 46401 h 475881"/>
              <a:gd name="connsiteX44" fmla="*/ 91265 w 378097"/>
              <a:gd name="connsiteY44" fmla="*/ 45632 h 475881"/>
              <a:gd name="connsiteX45" fmla="*/ 52151 w 378097"/>
              <a:gd name="connsiteY45" fmla="*/ 84746 h 475881"/>
              <a:gd name="connsiteX46" fmla="*/ 52151 w 378097"/>
              <a:gd name="connsiteY46" fmla="*/ 162499 h 475881"/>
              <a:gd name="connsiteX47" fmla="*/ 43179 w 378097"/>
              <a:gd name="connsiteY47" fmla="*/ 169701 h 475881"/>
              <a:gd name="connsiteX48" fmla="*/ 39113 w 378097"/>
              <a:gd name="connsiteY48" fmla="*/ 169492 h 475881"/>
              <a:gd name="connsiteX49" fmla="*/ 0 w 378097"/>
              <a:gd name="connsiteY49" fmla="*/ 208605 h 475881"/>
              <a:gd name="connsiteX50" fmla="*/ 0 w 378097"/>
              <a:gd name="connsiteY50" fmla="*/ 325946 h 475881"/>
              <a:gd name="connsiteX51" fmla="*/ 139 w 378097"/>
              <a:gd name="connsiteY51" fmla="*/ 329272 h 475881"/>
              <a:gd name="connsiteX52" fmla="*/ 0 w 378097"/>
              <a:gd name="connsiteY52" fmla="*/ 335724 h 475881"/>
              <a:gd name="connsiteX53" fmla="*/ 109187 w 378097"/>
              <a:gd name="connsiteY53" fmla="*/ 477566 h 475881"/>
              <a:gd name="connsiteX54" fmla="*/ 114409 w 378097"/>
              <a:gd name="connsiteY54" fmla="*/ 474251 h 475881"/>
              <a:gd name="connsiteX55" fmla="*/ 121135 w 378097"/>
              <a:gd name="connsiteY55" fmla="*/ 462601 h 475881"/>
              <a:gd name="connsiteX56" fmla="*/ 116681 w 378097"/>
              <a:gd name="connsiteY56" fmla="*/ 452565 h 475881"/>
              <a:gd name="connsiteX57" fmla="*/ 29369 w 378097"/>
              <a:gd name="connsiteY57" fmla="*/ 363836 h 475881"/>
              <a:gd name="connsiteX58" fmla="*/ 26119 w 378097"/>
              <a:gd name="connsiteY58" fmla="*/ 339005 h 475881"/>
              <a:gd name="connsiteX59" fmla="*/ 26098 w 378097"/>
              <a:gd name="connsiteY59" fmla="*/ 338984 h 475881"/>
              <a:gd name="connsiteX60" fmla="*/ 26076 w 378097"/>
              <a:gd name="connsiteY60" fmla="*/ 338962 h 475881"/>
              <a:gd name="connsiteX61" fmla="*/ 26076 w 378097"/>
              <a:gd name="connsiteY61" fmla="*/ 335724 h 475881"/>
              <a:gd name="connsiteX62" fmla="*/ 26076 w 378097"/>
              <a:gd name="connsiteY62" fmla="*/ 252218 h 475881"/>
              <a:gd name="connsiteX63" fmla="*/ 26076 w 378097"/>
              <a:gd name="connsiteY63" fmla="*/ 221643 h 475881"/>
              <a:gd name="connsiteX64" fmla="*/ 26076 w 378097"/>
              <a:gd name="connsiteY64" fmla="*/ 208605 h 475881"/>
              <a:gd name="connsiteX65" fmla="*/ 39113 w 378097"/>
              <a:gd name="connsiteY65" fmla="*/ 195568 h 475881"/>
              <a:gd name="connsiteX66" fmla="*/ 52151 w 378097"/>
              <a:gd name="connsiteY66" fmla="*/ 208605 h 475881"/>
              <a:gd name="connsiteX67" fmla="*/ 52151 w 378097"/>
              <a:gd name="connsiteY67" fmla="*/ 215124 h 475881"/>
              <a:gd name="connsiteX68" fmla="*/ 52151 w 378097"/>
              <a:gd name="connsiteY68" fmla="*/ 221643 h 475881"/>
              <a:gd name="connsiteX69" fmla="*/ 52151 w 378097"/>
              <a:gd name="connsiteY69" fmla="*/ 223564 h 475881"/>
              <a:gd name="connsiteX70" fmla="*/ 52151 w 378097"/>
              <a:gd name="connsiteY70" fmla="*/ 260820 h 475881"/>
              <a:gd name="connsiteX71" fmla="*/ 52151 w 378097"/>
              <a:gd name="connsiteY71" fmla="*/ 319427 h 475881"/>
              <a:gd name="connsiteX72" fmla="*/ 65189 w 378097"/>
              <a:gd name="connsiteY72" fmla="*/ 332465 h 475881"/>
              <a:gd name="connsiteX73" fmla="*/ 78227 w 378097"/>
              <a:gd name="connsiteY73" fmla="*/ 319427 h 475881"/>
              <a:gd name="connsiteX74" fmla="*/ 78227 w 378097"/>
              <a:gd name="connsiteY74" fmla="*/ 236418 h 475881"/>
              <a:gd name="connsiteX75" fmla="*/ 78227 w 378097"/>
              <a:gd name="connsiteY75" fmla="*/ 215124 h 475881"/>
              <a:gd name="connsiteX76" fmla="*/ 78227 w 378097"/>
              <a:gd name="connsiteY76" fmla="*/ 205966 h 475881"/>
              <a:gd name="connsiteX77" fmla="*/ 78227 w 378097"/>
              <a:gd name="connsiteY77" fmla="*/ 176011 h 475881"/>
              <a:gd name="connsiteX78" fmla="*/ 78227 w 378097"/>
              <a:gd name="connsiteY78" fmla="*/ 84746 h 475881"/>
              <a:gd name="connsiteX79" fmla="*/ 91265 w 378097"/>
              <a:gd name="connsiteY79" fmla="*/ 71708 h 475881"/>
              <a:gd name="connsiteX80" fmla="*/ 104303 w 378097"/>
              <a:gd name="connsiteY80" fmla="*/ 84746 h 475881"/>
              <a:gd name="connsiteX81" fmla="*/ 104303 w 378097"/>
              <a:gd name="connsiteY81" fmla="*/ 130378 h 475881"/>
              <a:gd name="connsiteX82" fmla="*/ 104303 w 378097"/>
              <a:gd name="connsiteY82" fmla="*/ 176011 h 475881"/>
              <a:gd name="connsiteX83" fmla="*/ 104303 w 378097"/>
              <a:gd name="connsiteY83" fmla="*/ 195262 h 475881"/>
              <a:gd name="connsiteX84" fmla="*/ 104303 w 378097"/>
              <a:gd name="connsiteY84" fmla="*/ 222778 h 475881"/>
              <a:gd name="connsiteX85" fmla="*/ 104303 w 378097"/>
              <a:gd name="connsiteY85" fmla="*/ 234681 h 475881"/>
              <a:gd name="connsiteX86" fmla="*/ 117340 w 378097"/>
              <a:gd name="connsiteY86" fmla="*/ 247719 h 475881"/>
              <a:gd name="connsiteX87" fmla="*/ 130378 w 378097"/>
              <a:gd name="connsiteY87" fmla="*/ 234681 h 475881"/>
              <a:gd name="connsiteX88" fmla="*/ 130378 w 378097"/>
              <a:gd name="connsiteY88" fmla="*/ 216216 h 475881"/>
              <a:gd name="connsiteX89" fmla="*/ 130378 w 378097"/>
              <a:gd name="connsiteY89" fmla="*/ 189944 h 475881"/>
              <a:gd name="connsiteX90" fmla="*/ 130378 w 378097"/>
              <a:gd name="connsiteY90" fmla="*/ 130378 h 475881"/>
              <a:gd name="connsiteX91" fmla="*/ 130378 w 378097"/>
              <a:gd name="connsiteY91" fmla="*/ 84746 h 475881"/>
              <a:gd name="connsiteX92" fmla="*/ 130378 w 378097"/>
              <a:gd name="connsiteY92" fmla="*/ 42373 h 475881"/>
              <a:gd name="connsiteX93" fmla="*/ 146676 w 378097"/>
              <a:gd name="connsiteY93" fmla="*/ 26076 h 475881"/>
              <a:gd name="connsiteX94" fmla="*/ 162973 w 378097"/>
              <a:gd name="connsiteY94" fmla="*/ 42373 h 475881"/>
              <a:gd name="connsiteX95" fmla="*/ 162973 w 378097"/>
              <a:gd name="connsiteY95" fmla="*/ 78227 h 475881"/>
              <a:gd name="connsiteX96" fmla="*/ 264016 w 378097"/>
              <a:gd name="connsiteY96" fmla="*/ 296864 h 475881"/>
              <a:gd name="connsiteX97" fmla="*/ 180331 w 378097"/>
              <a:gd name="connsiteY97" fmla="*/ 454695 h 475881"/>
              <a:gd name="connsiteX98" fmla="*/ 347701 w 378097"/>
              <a:gd name="connsiteY98" fmla="*/ 454695 h 475881"/>
              <a:gd name="connsiteX99" fmla="*/ 264016 w 378097"/>
              <a:gd name="connsiteY99" fmla="*/ 296864 h 475881"/>
              <a:gd name="connsiteX100" fmla="*/ 281294 w 378097"/>
              <a:gd name="connsiteY100" fmla="*/ 273787 h 475881"/>
              <a:gd name="connsiteX101" fmla="*/ 246738 w 378097"/>
              <a:gd name="connsiteY101" fmla="*/ 273787 h 475881"/>
              <a:gd name="connsiteX102" fmla="*/ 152218 w 378097"/>
              <a:gd name="connsiteY102" fmla="*/ 452053 h 475881"/>
              <a:gd name="connsiteX103" fmla="*/ 169496 w 378097"/>
              <a:gd name="connsiteY103" fmla="*/ 480770 h 475881"/>
              <a:gd name="connsiteX104" fmla="*/ 358536 w 378097"/>
              <a:gd name="connsiteY104" fmla="*/ 480770 h 475881"/>
              <a:gd name="connsiteX105" fmla="*/ 375814 w 378097"/>
              <a:gd name="connsiteY105" fmla="*/ 452053 h 475881"/>
              <a:gd name="connsiteX106" fmla="*/ 281294 w 378097"/>
              <a:gd name="connsiteY106" fmla="*/ 273787 h 475881"/>
              <a:gd name="connsiteX107" fmla="*/ 262386 w 378097"/>
              <a:gd name="connsiteY107" fmla="*/ 409597 h 475881"/>
              <a:gd name="connsiteX108" fmla="*/ 265747 w 378097"/>
              <a:gd name="connsiteY108" fmla="*/ 409597 h 475881"/>
              <a:gd name="connsiteX109" fmla="*/ 268880 w 378097"/>
              <a:gd name="connsiteY109" fmla="*/ 388513 h 475881"/>
              <a:gd name="connsiteX110" fmla="*/ 272929 w 378097"/>
              <a:gd name="connsiteY110" fmla="*/ 371859 h 475881"/>
              <a:gd name="connsiteX111" fmla="*/ 276748 w 378097"/>
              <a:gd name="connsiteY111" fmla="*/ 350162 h 475881"/>
              <a:gd name="connsiteX112" fmla="*/ 273081 w 378097"/>
              <a:gd name="connsiteY112" fmla="*/ 340996 h 475881"/>
              <a:gd name="connsiteX113" fmla="*/ 263991 w 378097"/>
              <a:gd name="connsiteY113" fmla="*/ 337329 h 475881"/>
              <a:gd name="connsiteX114" fmla="*/ 254823 w 378097"/>
              <a:gd name="connsiteY114" fmla="*/ 340919 h 475881"/>
              <a:gd name="connsiteX115" fmla="*/ 251309 w 378097"/>
              <a:gd name="connsiteY115" fmla="*/ 350392 h 475881"/>
              <a:gd name="connsiteX116" fmla="*/ 254900 w 378097"/>
              <a:gd name="connsiteY116" fmla="*/ 371859 h 475881"/>
              <a:gd name="connsiteX117" fmla="*/ 258872 w 378097"/>
              <a:gd name="connsiteY117" fmla="*/ 388513 h 475881"/>
              <a:gd name="connsiteX118" fmla="*/ 262386 w 378097"/>
              <a:gd name="connsiteY118" fmla="*/ 409597 h 475881"/>
              <a:gd name="connsiteX119" fmla="*/ 276519 w 378097"/>
              <a:gd name="connsiteY119" fmla="*/ 432974 h 475881"/>
              <a:gd name="connsiteX120" fmla="*/ 272852 w 378097"/>
              <a:gd name="connsiteY120" fmla="*/ 424188 h 475881"/>
              <a:gd name="connsiteX121" fmla="*/ 264143 w 378097"/>
              <a:gd name="connsiteY121" fmla="*/ 420521 h 475881"/>
              <a:gd name="connsiteX122" fmla="*/ 255358 w 378097"/>
              <a:gd name="connsiteY122" fmla="*/ 424188 h 475881"/>
              <a:gd name="connsiteX123" fmla="*/ 251768 w 378097"/>
              <a:gd name="connsiteY123" fmla="*/ 432974 h 475881"/>
              <a:gd name="connsiteX124" fmla="*/ 255358 w 378097"/>
              <a:gd name="connsiteY124" fmla="*/ 441758 h 475881"/>
              <a:gd name="connsiteX125" fmla="*/ 264143 w 378097"/>
              <a:gd name="connsiteY125" fmla="*/ 445349 h 475881"/>
              <a:gd name="connsiteX126" fmla="*/ 272852 w 378097"/>
              <a:gd name="connsiteY126" fmla="*/ 441758 h 475881"/>
              <a:gd name="connsiteX127" fmla="*/ 276519 w 378097"/>
              <a:gd name="connsiteY127" fmla="*/ 432974 h 47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78097" h="475881">
                <a:moveTo>
                  <a:pt x="162973" y="78227"/>
                </a:moveTo>
                <a:lnTo>
                  <a:pt x="162973" y="130378"/>
                </a:lnTo>
                <a:lnTo>
                  <a:pt x="162973" y="189944"/>
                </a:lnTo>
                <a:lnTo>
                  <a:pt x="162973" y="216216"/>
                </a:lnTo>
                <a:lnTo>
                  <a:pt x="162973" y="234681"/>
                </a:lnTo>
                <a:cubicBezTo>
                  <a:pt x="162973" y="241882"/>
                  <a:pt x="168810" y="247719"/>
                  <a:pt x="176011" y="247719"/>
                </a:cubicBezTo>
                <a:cubicBezTo>
                  <a:pt x="183212" y="247719"/>
                  <a:pt x="189049" y="241882"/>
                  <a:pt x="189049" y="234681"/>
                </a:cubicBezTo>
                <a:lnTo>
                  <a:pt x="189049" y="222778"/>
                </a:lnTo>
                <a:lnTo>
                  <a:pt x="189049" y="195262"/>
                </a:lnTo>
                <a:lnTo>
                  <a:pt x="189049" y="149935"/>
                </a:lnTo>
                <a:lnTo>
                  <a:pt x="189049" y="130378"/>
                </a:lnTo>
                <a:lnTo>
                  <a:pt x="189049" y="78227"/>
                </a:lnTo>
                <a:cubicBezTo>
                  <a:pt x="189049" y="71026"/>
                  <a:pt x="194886" y="65189"/>
                  <a:pt x="202086" y="65189"/>
                </a:cubicBezTo>
                <a:cubicBezTo>
                  <a:pt x="209287" y="65189"/>
                  <a:pt x="215124" y="71026"/>
                  <a:pt x="215124" y="78227"/>
                </a:cubicBezTo>
                <a:lnTo>
                  <a:pt x="215124" y="143416"/>
                </a:lnTo>
                <a:lnTo>
                  <a:pt x="215124" y="149935"/>
                </a:lnTo>
                <a:lnTo>
                  <a:pt x="215124" y="156454"/>
                </a:lnTo>
                <a:lnTo>
                  <a:pt x="215124" y="205966"/>
                </a:lnTo>
                <a:lnTo>
                  <a:pt x="215124" y="236418"/>
                </a:lnTo>
                <a:lnTo>
                  <a:pt x="215124" y="247719"/>
                </a:lnTo>
                <a:cubicBezTo>
                  <a:pt x="215124" y="254920"/>
                  <a:pt x="220961" y="260757"/>
                  <a:pt x="228162" y="260757"/>
                </a:cubicBezTo>
                <a:cubicBezTo>
                  <a:pt x="235363" y="260757"/>
                  <a:pt x="241200" y="254920"/>
                  <a:pt x="241200" y="247719"/>
                </a:cubicBezTo>
                <a:lnTo>
                  <a:pt x="241200" y="182530"/>
                </a:lnTo>
                <a:lnTo>
                  <a:pt x="241200" y="156454"/>
                </a:lnTo>
                <a:lnTo>
                  <a:pt x="241200" y="143416"/>
                </a:lnTo>
                <a:cubicBezTo>
                  <a:pt x="241200" y="136215"/>
                  <a:pt x="247037" y="130378"/>
                  <a:pt x="254238" y="130378"/>
                </a:cubicBezTo>
                <a:cubicBezTo>
                  <a:pt x="261438" y="130378"/>
                  <a:pt x="267276" y="136215"/>
                  <a:pt x="267276" y="143416"/>
                </a:cubicBezTo>
                <a:lnTo>
                  <a:pt x="267276" y="182530"/>
                </a:lnTo>
                <a:lnTo>
                  <a:pt x="267276" y="219083"/>
                </a:lnTo>
                <a:cubicBezTo>
                  <a:pt x="267276" y="220896"/>
                  <a:pt x="268249" y="222527"/>
                  <a:pt x="269193" y="224109"/>
                </a:cubicBezTo>
                <a:cubicBezTo>
                  <a:pt x="269352" y="224375"/>
                  <a:pt x="269510" y="224639"/>
                  <a:pt x="269661" y="224903"/>
                </a:cubicBezTo>
                <a:lnTo>
                  <a:pt x="281187" y="244865"/>
                </a:lnTo>
                <a:cubicBezTo>
                  <a:pt x="284521" y="250641"/>
                  <a:pt x="293351" y="248275"/>
                  <a:pt x="293351" y="241605"/>
                </a:cubicBezTo>
                <a:lnTo>
                  <a:pt x="293351" y="143416"/>
                </a:lnTo>
                <a:cubicBezTo>
                  <a:pt x="293351" y="121814"/>
                  <a:pt x="275839" y="104303"/>
                  <a:pt x="254238" y="104303"/>
                </a:cubicBezTo>
                <a:cubicBezTo>
                  <a:pt x="252865" y="104303"/>
                  <a:pt x="251509" y="104373"/>
                  <a:pt x="250173" y="104511"/>
                </a:cubicBezTo>
                <a:cubicBezTo>
                  <a:pt x="245697" y="104974"/>
                  <a:pt x="241200" y="101809"/>
                  <a:pt x="241200" y="97310"/>
                </a:cubicBezTo>
                <a:lnTo>
                  <a:pt x="241200" y="78227"/>
                </a:lnTo>
                <a:cubicBezTo>
                  <a:pt x="241200" y="56625"/>
                  <a:pt x="223688" y="39114"/>
                  <a:pt x="202086" y="39114"/>
                </a:cubicBezTo>
                <a:cubicBezTo>
                  <a:pt x="200632" y="39114"/>
                  <a:pt x="199197" y="39193"/>
                  <a:pt x="197784" y="39347"/>
                </a:cubicBezTo>
                <a:cubicBezTo>
                  <a:pt x="193375" y="39830"/>
                  <a:pt x="188914" y="36753"/>
                  <a:pt x="187878" y="32441"/>
                </a:cubicBezTo>
                <a:cubicBezTo>
                  <a:pt x="183408" y="13831"/>
                  <a:pt x="166657" y="0"/>
                  <a:pt x="146676" y="0"/>
                </a:cubicBezTo>
                <a:cubicBezTo>
                  <a:pt x="123273" y="0"/>
                  <a:pt x="104303" y="18971"/>
                  <a:pt x="104303" y="42373"/>
                </a:cubicBezTo>
                <a:cubicBezTo>
                  <a:pt x="104303" y="45050"/>
                  <a:pt x="101644" y="46929"/>
                  <a:pt x="99020" y="46401"/>
                </a:cubicBezTo>
                <a:cubicBezTo>
                  <a:pt x="96513" y="45897"/>
                  <a:pt x="93920" y="45632"/>
                  <a:pt x="91265" y="45632"/>
                </a:cubicBezTo>
                <a:cubicBezTo>
                  <a:pt x="69663" y="45632"/>
                  <a:pt x="52151" y="63144"/>
                  <a:pt x="52151" y="84746"/>
                </a:cubicBezTo>
                <a:lnTo>
                  <a:pt x="52151" y="162499"/>
                </a:lnTo>
                <a:cubicBezTo>
                  <a:pt x="52151" y="166998"/>
                  <a:pt x="47654" y="170163"/>
                  <a:pt x="43179" y="169701"/>
                </a:cubicBezTo>
                <a:cubicBezTo>
                  <a:pt x="41842" y="169562"/>
                  <a:pt x="40486" y="169492"/>
                  <a:pt x="39113" y="169492"/>
                </a:cubicBezTo>
                <a:cubicBezTo>
                  <a:pt x="17512" y="169492"/>
                  <a:pt x="0" y="187004"/>
                  <a:pt x="0" y="208605"/>
                </a:cubicBezTo>
                <a:lnTo>
                  <a:pt x="0" y="325946"/>
                </a:lnTo>
                <a:cubicBezTo>
                  <a:pt x="0" y="327066"/>
                  <a:pt x="47" y="328175"/>
                  <a:pt x="139" y="329272"/>
                </a:cubicBezTo>
                <a:cubicBezTo>
                  <a:pt x="47" y="331411"/>
                  <a:pt x="0" y="333562"/>
                  <a:pt x="0" y="335724"/>
                </a:cubicBezTo>
                <a:cubicBezTo>
                  <a:pt x="0" y="403774"/>
                  <a:pt x="46341" y="461000"/>
                  <a:pt x="109187" y="477566"/>
                </a:cubicBezTo>
                <a:cubicBezTo>
                  <a:pt x="111279" y="478117"/>
                  <a:pt x="113328" y="476124"/>
                  <a:pt x="114409" y="474251"/>
                </a:cubicBezTo>
                <a:lnTo>
                  <a:pt x="121135" y="462601"/>
                </a:lnTo>
                <a:cubicBezTo>
                  <a:pt x="123400" y="458679"/>
                  <a:pt x="121069" y="453688"/>
                  <a:pt x="116681" y="452565"/>
                </a:cubicBezTo>
                <a:cubicBezTo>
                  <a:pt x="73550" y="441525"/>
                  <a:pt x="39731" y="407234"/>
                  <a:pt x="29369" y="363836"/>
                </a:cubicBezTo>
                <a:cubicBezTo>
                  <a:pt x="27460" y="355838"/>
                  <a:pt x="26347" y="347532"/>
                  <a:pt x="26119" y="339005"/>
                </a:cubicBezTo>
                <a:cubicBezTo>
                  <a:pt x="26119" y="338994"/>
                  <a:pt x="26109" y="338984"/>
                  <a:pt x="26098" y="338984"/>
                </a:cubicBezTo>
                <a:cubicBezTo>
                  <a:pt x="26085" y="338984"/>
                  <a:pt x="26076" y="338974"/>
                  <a:pt x="26076" y="338962"/>
                </a:cubicBezTo>
                <a:lnTo>
                  <a:pt x="26076" y="335724"/>
                </a:lnTo>
                <a:lnTo>
                  <a:pt x="26076" y="252218"/>
                </a:lnTo>
                <a:lnTo>
                  <a:pt x="26076" y="221643"/>
                </a:lnTo>
                <a:lnTo>
                  <a:pt x="26076" y="208605"/>
                </a:lnTo>
                <a:cubicBezTo>
                  <a:pt x="26076" y="201405"/>
                  <a:pt x="31913" y="195568"/>
                  <a:pt x="39113" y="195568"/>
                </a:cubicBezTo>
                <a:cubicBezTo>
                  <a:pt x="46314" y="195568"/>
                  <a:pt x="52151" y="201405"/>
                  <a:pt x="52151" y="208605"/>
                </a:cubicBezTo>
                <a:lnTo>
                  <a:pt x="52151" y="215124"/>
                </a:lnTo>
                <a:lnTo>
                  <a:pt x="52151" y="221643"/>
                </a:lnTo>
                <a:lnTo>
                  <a:pt x="52151" y="223564"/>
                </a:lnTo>
                <a:lnTo>
                  <a:pt x="52151" y="260820"/>
                </a:lnTo>
                <a:lnTo>
                  <a:pt x="52151" y="319427"/>
                </a:lnTo>
                <a:cubicBezTo>
                  <a:pt x="52151" y="326628"/>
                  <a:pt x="57989" y="332465"/>
                  <a:pt x="65189" y="332465"/>
                </a:cubicBezTo>
                <a:cubicBezTo>
                  <a:pt x="72390" y="332465"/>
                  <a:pt x="78227" y="326628"/>
                  <a:pt x="78227" y="319427"/>
                </a:cubicBezTo>
                <a:lnTo>
                  <a:pt x="78227" y="236418"/>
                </a:lnTo>
                <a:lnTo>
                  <a:pt x="78227" y="215124"/>
                </a:lnTo>
                <a:lnTo>
                  <a:pt x="78227" y="205966"/>
                </a:lnTo>
                <a:lnTo>
                  <a:pt x="78227" y="176011"/>
                </a:lnTo>
                <a:lnTo>
                  <a:pt x="78227" y="84746"/>
                </a:lnTo>
                <a:cubicBezTo>
                  <a:pt x="78227" y="77545"/>
                  <a:pt x="84064" y="71708"/>
                  <a:pt x="91265" y="71708"/>
                </a:cubicBezTo>
                <a:cubicBezTo>
                  <a:pt x="98466" y="71708"/>
                  <a:pt x="104303" y="77545"/>
                  <a:pt x="104303" y="84746"/>
                </a:cubicBezTo>
                <a:lnTo>
                  <a:pt x="104303" y="130378"/>
                </a:lnTo>
                <a:lnTo>
                  <a:pt x="104303" y="176011"/>
                </a:lnTo>
                <a:lnTo>
                  <a:pt x="104303" y="195262"/>
                </a:lnTo>
                <a:lnTo>
                  <a:pt x="104303" y="222778"/>
                </a:lnTo>
                <a:lnTo>
                  <a:pt x="104303" y="234681"/>
                </a:lnTo>
                <a:cubicBezTo>
                  <a:pt x="104303" y="241882"/>
                  <a:pt x="110140" y="247719"/>
                  <a:pt x="117340" y="247719"/>
                </a:cubicBezTo>
                <a:cubicBezTo>
                  <a:pt x="124541" y="247719"/>
                  <a:pt x="130378" y="241882"/>
                  <a:pt x="130378" y="234681"/>
                </a:cubicBezTo>
                <a:lnTo>
                  <a:pt x="130378" y="216216"/>
                </a:lnTo>
                <a:lnTo>
                  <a:pt x="130378" y="189944"/>
                </a:lnTo>
                <a:lnTo>
                  <a:pt x="130378" y="130378"/>
                </a:lnTo>
                <a:lnTo>
                  <a:pt x="130378" y="84746"/>
                </a:lnTo>
                <a:lnTo>
                  <a:pt x="130378" y="42373"/>
                </a:lnTo>
                <a:cubicBezTo>
                  <a:pt x="130378" y="33372"/>
                  <a:pt x="137675" y="26076"/>
                  <a:pt x="146676" y="26076"/>
                </a:cubicBezTo>
                <a:cubicBezTo>
                  <a:pt x="155676" y="26076"/>
                  <a:pt x="162973" y="33372"/>
                  <a:pt x="162973" y="42373"/>
                </a:cubicBezTo>
                <a:lnTo>
                  <a:pt x="162973" y="78227"/>
                </a:lnTo>
                <a:close/>
                <a:moveTo>
                  <a:pt x="264016" y="296864"/>
                </a:moveTo>
                <a:lnTo>
                  <a:pt x="180331" y="454695"/>
                </a:lnTo>
                <a:lnTo>
                  <a:pt x="347701" y="454695"/>
                </a:lnTo>
                <a:lnTo>
                  <a:pt x="264016" y="296864"/>
                </a:lnTo>
                <a:close/>
                <a:moveTo>
                  <a:pt x="281294" y="273787"/>
                </a:moveTo>
                <a:cubicBezTo>
                  <a:pt x="273945" y="259926"/>
                  <a:pt x="254087" y="259926"/>
                  <a:pt x="246738" y="273787"/>
                </a:cubicBezTo>
                <a:lnTo>
                  <a:pt x="152218" y="452053"/>
                </a:lnTo>
                <a:cubicBezTo>
                  <a:pt x="145312" y="465077"/>
                  <a:pt x="154753" y="480770"/>
                  <a:pt x="169496" y="480770"/>
                </a:cubicBezTo>
                <a:lnTo>
                  <a:pt x="358536" y="480770"/>
                </a:lnTo>
                <a:cubicBezTo>
                  <a:pt x="373279" y="480770"/>
                  <a:pt x="382720" y="465077"/>
                  <a:pt x="375814" y="452053"/>
                </a:cubicBezTo>
                <a:lnTo>
                  <a:pt x="281294" y="273787"/>
                </a:lnTo>
                <a:close/>
                <a:moveTo>
                  <a:pt x="262386" y="409597"/>
                </a:moveTo>
                <a:lnTo>
                  <a:pt x="265747" y="409597"/>
                </a:lnTo>
                <a:cubicBezTo>
                  <a:pt x="266410" y="401448"/>
                  <a:pt x="267454" y="394420"/>
                  <a:pt x="268880" y="388513"/>
                </a:cubicBezTo>
                <a:lnTo>
                  <a:pt x="272929" y="371859"/>
                </a:lnTo>
                <a:cubicBezTo>
                  <a:pt x="275475" y="361265"/>
                  <a:pt x="276748" y="354033"/>
                  <a:pt x="276748" y="350162"/>
                </a:cubicBezTo>
                <a:cubicBezTo>
                  <a:pt x="276748" y="346445"/>
                  <a:pt x="275526" y="343389"/>
                  <a:pt x="273081" y="340996"/>
                </a:cubicBezTo>
                <a:cubicBezTo>
                  <a:pt x="270688" y="338551"/>
                  <a:pt x="267658" y="337329"/>
                  <a:pt x="263991" y="337329"/>
                </a:cubicBezTo>
                <a:cubicBezTo>
                  <a:pt x="260222" y="337329"/>
                  <a:pt x="257166" y="338526"/>
                  <a:pt x="254823" y="340919"/>
                </a:cubicBezTo>
                <a:cubicBezTo>
                  <a:pt x="252481" y="343313"/>
                  <a:pt x="251309" y="346470"/>
                  <a:pt x="251309" y="350392"/>
                </a:cubicBezTo>
                <a:cubicBezTo>
                  <a:pt x="251309" y="354721"/>
                  <a:pt x="252506" y="361876"/>
                  <a:pt x="254900" y="371859"/>
                </a:cubicBezTo>
                <a:lnTo>
                  <a:pt x="258872" y="388513"/>
                </a:lnTo>
                <a:cubicBezTo>
                  <a:pt x="260858" y="396763"/>
                  <a:pt x="262030" y="403791"/>
                  <a:pt x="262386" y="409597"/>
                </a:cubicBezTo>
                <a:close/>
                <a:moveTo>
                  <a:pt x="276519" y="432974"/>
                </a:moveTo>
                <a:cubicBezTo>
                  <a:pt x="276519" y="429510"/>
                  <a:pt x="275297" y="426582"/>
                  <a:pt x="272852" y="424188"/>
                </a:cubicBezTo>
                <a:cubicBezTo>
                  <a:pt x="270459" y="421743"/>
                  <a:pt x="267556" y="420521"/>
                  <a:pt x="264143" y="420521"/>
                </a:cubicBezTo>
                <a:cubicBezTo>
                  <a:pt x="260680" y="420521"/>
                  <a:pt x="257752" y="421743"/>
                  <a:pt x="255358" y="424188"/>
                </a:cubicBezTo>
                <a:cubicBezTo>
                  <a:pt x="252965" y="426633"/>
                  <a:pt x="251768" y="429561"/>
                  <a:pt x="251768" y="432974"/>
                </a:cubicBezTo>
                <a:cubicBezTo>
                  <a:pt x="251768" y="436386"/>
                  <a:pt x="252965" y="439314"/>
                  <a:pt x="255358" y="441758"/>
                </a:cubicBezTo>
                <a:cubicBezTo>
                  <a:pt x="257803" y="444152"/>
                  <a:pt x="260731" y="445349"/>
                  <a:pt x="264143" y="445349"/>
                </a:cubicBezTo>
                <a:cubicBezTo>
                  <a:pt x="267556" y="445349"/>
                  <a:pt x="270459" y="444152"/>
                  <a:pt x="272852" y="441758"/>
                </a:cubicBezTo>
                <a:cubicBezTo>
                  <a:pt x="275297" y="439314"/>
                  <a:pt x="276519" y="436386"/>
                  <a:pt x="276519" y="43297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solidFill>
              <a:srgbClr val="F25E4F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B2DD4BAC-6F9D-46F4-83A1-931EB96EB8A1}"/>
              </a:ext>
            </a:extLst>
          </p:cNvPr>
          <p:cNvSpPr/>
          <p:nvPr/>
        </p:nvSpPr>
        <p:spPr>
          <a:xfrm>
            <a:off x="5779490" y="909457"/>
            <a:ext cx="3146064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¡</a:t>
            </a:r>
            <a:r>
              <a:rPr lang="en-GB" sz="2000" dirty="0" err="1"/>
              <a:t>Aquí</a:t>
            </a:r>
            <a:r>
              <a:rPr lang="en-GB" sz="2000" dirty="0"/>
              <a:t> se </a:t>
            </a:r>
            <a:r>
              <a:rPr lang="en-GB" sz="2000" dirty="0" err="1"/>
              <a:t>puede</a:t>
            </a:r>
            <a:r>
              <a:rPr lang="en-GB" sz="2000" dirty="0"/>
              <a:t> </a:t>
            </a:r>
            <a:r>
              <a:rPr lang="en-GB" sz="2000" b="1" dirty="0" err="1"/>
              <a:t>analizar</a:t>
            </a:r>
            <a:r>
              <a:rPr lang="en-GB" sz="2000" b="1" dirty="0"/>
              <a:t> </a:t>
            </a:r>
            <a:r>
              <a:rPr lang="en-GB" sz="2000" dirty="0"/>
              <a:t>la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compatibilidad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</a:t>
            </a:r>
            <a:r>
              <a:rPr lang="en-GB" sz="2000" dirty="0"/>
              <a:t> y </a:t>
            </a:r>
            <a:r>
              <a:rPr lang="en-GB" sz="2000" dirty="0" err="1"/>
              <a:t>seguir</a:t>
            </a:r>
            <a:r>
              <a:rPr lang="en-GB" sz="2000" dirty="0"/>
              <a:t> los </a:t>
            </a:r>
            <a:r>
              <a:rPr lang="en-GB" sz="2000" dirty="0" err="1"/>
              <a:t>siguientes</a:t>
            </a:r>
            <a:r>
              <a:rPr lang="en-GB" sz="2000" dirty="0"/>
              <a:t> </a:t>
            </a:r>
            <a:r>
              <a:rPr lang="en-GB" sz="2000" dirty="0" err="1"/>
              <a:t>pasos</a:t>
            </a:r>
            <a:r>
              <a:rPr lang="en-GB" sz="2000" dirty="0"/>
              <a:t> del </a:t>
            </a:r>
            <a:r>
              <a:rPr lang="en-GB" sz="2000" dirty="0" err="1"/>
              <a:t>Método</a:t>
            </a:r>
            <a:r>
              <a:rPr lang="en-GB" sz="2000" dirty="0"/>
              <a:t> </a:t>
            </a:r>
            <a:r>
              <a:rPr lang="en-GB" sz="2000" dirty="0" err="1"/>
              <a:t>siempre</a:t>
            </a:r>
            <a:r>
              <a:rPr lang="en-GB" sz="2000" dirty="0"/>
              <a:t> que sea compatible!</a:t>
            </a:r>
          </a:p>
        </p:txBody>
      </p:sp>
      <p:grpSp>
        <p:nvGrpSpPr>
          <p:cNvPr id="46" name="Grupo 60">
            <a:extLst>
              <a:ext uri="{FF2B5EF4-FFF2-40B4-BE49-F238E27FC236}">
                <a16:creationId xmlns:a16="http://schemas.microsoft.com/office/drawing/2014/main" id="{A99633F4-8908-4C2E-A08D-9004EA0275D8}"/>
              </a:ext>
            </a:extLst>
          </p:cNvPr>
          <p:cNvGrpSpPr/>
          <p:nvPr/>
        </p:nvGrpSpPr>
        <p:grpSpPr>
          <a:xfrm>
            <a:off x="9300641" y="2644995"/>
            <a:ext cx="1780674" cy="1155898"/>
            <a:chOff x="10648963" y="2099256"/>
            <a:chExt cx="1780674" cy="1155898"/>
          </a:xfrm>
        </p:grpSpPr>
        <p:grpSp>
          <p:nvGrpSpPr>
            <p:cNvPr id="48" name="Grupo 61">
              <a:extLst>
                <a:ext uri="{FF2B5EF4-FFF2-40B4-BE49-F238E27FC236}">
                  <a16:creationId xmlns:a16="http://schemas.microsoft.com/office/drawing/2014/main" id="{6F025B68-C2E2-4D19-9E5F-ED698F7EFD71}"/>
                </a:ext>
              </a:extLst>
            </p:cNvPr>
            <p:cNvGrpSpPr/>
            <p:nvPr/>
          </p:nvGrpSpPr>
          <p:grpSpPr>
            <a:xfrm>
              <a:off x="10648963" y="2470303"/>
              <a:ext cx="1780674" cy="784851"/>
              <a:chOff x="9303639" y="2335037"/>
              <a:chExt cx="1780674" cy="784851"/>
            </a:xfrm>
          </p:grpSpPr>
          <p:cxnSp>
            <p:nvCxnSpPr>
              <p:cNvPr id="50" name="Conector recto 63">
                <a:extLst>
                  <a:ext uri="{FF2B5EF4-FFF2-40B4-BE49-F238E27FC236}">
                    <a16:creationId xmlns:a16="http://schemas.microsoft.com/office/drawing/2014/main" id="{013512B9-5CB5-489E-B555-25B990E56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3639" y="2335037"/>
                <a:ext cx="278313" cy="0"/>
              </a:xfrm>
              <a:prstGeom prst="line">
                <a:avLst/>
              </a:prstGeom>
              <a:ln w="22225">
                <a:solidFill>
                  <a:srgbClr val="FF29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cto 64">
                <a:extLst>
                  <a:ext uri="{FF2B5EF4-FFF2-40B4-BE49-F238E27FC236}">
                    <a16:creationId xmlns:a16="http://schemas.microsoft.com/office/drawing/2014/main" id="{354C204B-BD7B-49A2-A80F-10DD951660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1953" y="2343917"/>
                <a:ext cx="0" cy="367558"/>
              </a:xfrm>
              <a:prstGeom prst="line">
                <a:avLst/>
              </a:prstGeom>
              <a:ln w="22225">
                <a:solidFill>
                  <a:srgbClr val="FF29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cto 65">
                <a:extLst>
                  <a:ext uri="{FF2B5EF4-FFF2-40B4-BE49-F238E27FC236}">
                    <a16:creationId xmlns:a16="http://schemas.microsoft.com/office/drawing/2014/main" id="{4136BEC6-18E6-4F88-8F58-1B8AD060B6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92397" y="2711472"/>
                <a:ext cx="1031079" cy="0"/>
              </a:xfrm>
              <a:prstGeom prst="line">
                <a:avLst/>
              </a:prstGeom>
              <a:ln w="22225">
                <a:solidFill>
                  <a:srgbClr val="FF29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cto 66">
                <a:extLst>
                  <a:ext uri="{FF2B5EF4-FFF2-40B4-BE49-F238E27FC236}">
                    <a16:creationId xmlns:a16="http://schemas.microsoft.com/office/drawing/2014/main" id="{D25618D5-609E-4695-BBF0-EADD84FB1A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9363" y="2717405"/>
                <a:ext cx="0" cy="402483"/>
              </a:xfrm>
              <a:prstGeom prst="line">
                <a:avLst/>
              </a:prstGeom>
              <a:ln w="22225">
                <a:solidFill>
                  <a:srgbClr val="FF29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cto 67">
                <a:extLst>
                  <a:ext uri="{FF2B5EF4-FFF2-40B4-BE49-F238E27FC236}">
                    <a16:creationId xmlns:a16="http://schemas.microsoft.com/office/drawing/2014/main" id="{311407FE-8423-4899-B22E-ABBD46DA0A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12843" y="3119888"/>
                <a:ext cx="471470" cy="0"/>
              </a:xfrm>
              <a:prstGeom prst="line">
                <a:avLst/>
              </a:prstGeom>
              <a:ln w="22225">
                <a:solidFill>
                  <a:srgbClr val="FF29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Conector recto 62">
              <a:extLst>
                <a:ext uri="{FF2B5EF4-FFF2-40B4-BE49-F238E27FC236}">
                  <a16:creationId xmlns:a16="http://schemas.microsoft.com/office/drawing/2014/main" id="{08FFC930-F811-4C10-A060-74CFE0F5F94C}"/>
                </a:ext>
              </a:extLst>
            </p:cNvPr>
            <p:cNvCxnSpPr/>
            <p:nvPr/>
          </p:nvCxnSpPr>
          <p:spPr>
            <a:xfrm flipV="1">
              <a:off x="10650655" y="2099256"/>
              <a:ext cx="0" cy="373488"/>
            </a:xfrm>
            <a:prstGeom prst="line">
              <a:avLst/>
            </a:prstGeom>
            <a:ln w="19050">
              <a:solidFill>
                <a:srgbClr val="FF29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F9E5FAD6-D1F0-41BC-BC1E-58670F26541D}"/>
              </a:ext>
            </a:extLst>
          </p:cNvPr>
          <p:cNvCxnSpPr>
            <a:cxnSpLocks/>
          </p:cNvCxnSpPr>
          <p:nvPr/>
        </p:nvCxnSpPr>
        <p:spPr>
          <a:xfrm>
            <a:off x="8742990" y="2467572"/>
            <a:ext cx="478861" cy="17512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xão reta unidirecional 57">
            <a:extLst>
              <a:ext uri="{FF2B5EF4-FFF2-40B4-BE49-F238E27FC236}">
                <a16:creationId xmlns:a16="http://schemas.microsoft.com/office/drawing/2014/main" id="{02732510-BAD5-4E04-8BAC-1E77942D68E9}"/>
              </a:ext>
            </a:extLst>
          </p:cNvPr>
          <p:cNvCxnSpPr>
            <a:cxnSpLocks/>
          </p:cNvCxnSpPr>
          <p:nvPr/>
        </p:nvCxnSpPr>
        <p:spPr>
          <a:xfrm flipH="1">
            <a:off x="8494322" y="3497489"/>
            <a:ext cx="945476" cy="53941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30">
            <a:extLst>
              <a:ext uri="{FF2B5EF4-FFF2-40B4-BE49-F238E27FC236}">
                <a16:creationId xmlns:a16="http://schemas.microsoft.com/office/drawing/2014/main" id="{9929A6B4-8FCF-4BED-9A37-F2D65743F5FD}"/>
              </a:ext>
            </a:extLst>
          </p:cNvPr>
          <p:cNvSpPr txBox="1"/>
          <p:nvPr/>
        </p:nvSpPr>
        <p:spPr>
          <a:xfrm>
            <a:off x="4345527" y="3997549"/>
            <a:ext cx="4656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0007F"/>
                </a:solidFill>
              </a:rPr>
              <a:t>Como que: </a:t>
            </a:r>
            <a:r>
              <a:rPr lang="es-ES" sz="2000" b="1" dirty="0" err="1">
                <a:solidFill>
                  <a:srgbClr val="00007F"/>
                </a:solidFill>
              </a:rPr>
              <a:t>rang</a:t>
            </a:r>
            <a:r>
              <a:rPr lang="es-ES" sz="2000" b="1" dirty="0">
                <a:solidFill>
                  <a:srgbClr val="00007F"/>
                </a:solidFill>
              </a:rPr>
              <a:t>(</a:t>
            </a:r>
            <a:r>
              <a:rPr lang="es-ES" sz="20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000" b="1" dirty="0">
                <a:solidFill>
                  <a:srgbClr val="00007F"/>
                </a:solidFill>
              </a:rPr>
              <a:t>) </a:t>
            </a:r>
            <a:r>
              <a:rPr lang="es-ES" sz="2000" dirty="0">
                <a:solidFill>
                  <a:srgbClr val="00007F"/>
                </a:solidFill>
              </a:rPr>
              <a:t>= 2 </a:t>
            </a:r>
            <a:r>
              <a:rPr lang="es-ES" sz="2000" b="1" dirty="0">
                <a:solidFill>
                  <a:srgbClr val="00007F"/>
                </a:solidFill>
              </a:rPr>
              <a:t>≠ </a:t>
            </a:r>
            <a:r>
              <a:rPr lang="es-ES" sz="2000" b="1" dirty="0" err="1">
                <a:solidFill>
                  <a:srgbClr val="00007F"/>
                </a:solidFill>
              </a:rPr>
              <a:t>rang</a:t>
            </a:r>
            <a:r>
              <a:rPr lang="es-ES" sz="2000" b="1" dirty="0">
                <a:solidFill>
                  <a:srgbClr val="00007F"/>
                </a:solidFill>
              </a:rPr>
              <a:t>(</a:t>
            </a:r>
            <a:r>
              <a:rPr lang="es-ES" sz="20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s-ES" sz="2000" b="1" dirty="0">
                <a:solidFill>
                  <a:srgbClr val="00007F"/>
                </a:solidFill>
              </a:rPr>
              <a:t>) </a:t>
            </a:r>
            <a:r>
              <a:rPr lang="es-ES" sz="2000" dirty="0">
                <a:solidFill>
                  <a:srgbClr val="00007F"/>
                </a:solidFill>
              </a:rPr>
              <a:t>= 3</a:t>
            </a:r>
          </a:p>
        </p:txBody>
      </p:sp>
      <p:sp>
        <p:nvSpPr>
          <p:cNvPr id="68" name="Seta: Curvada Para a Direita 67">
            <a:extLst>
              <a:ext uri="{FF2B5EF4-FFF2-40B4-BE49-F238E27FC236}">
                <a16:creationId xmlns:a16="http://schemas.microsoft.com/office/drawing/2014/main" id="{B7CF6100-4410-42CC-A6A5-7B1EDECA7C17}"/>
              </a:ext>
            </a:extLst>
          </p:cNvPr>
          <p:cNvSpPr/>
          <p:nvPr/>
        </p:nvSpPr>
        <p:spPr>
          <a:xfrm>
            <a:off x="4133535" y="4274149"/>
            <a:ext cx="297372" cy="552090"/>
          </a:xfrm>
          <a:prstGeom prst="curvedRightArrow">
            <a:avLst/>
          </a:prstGeom>
          <a:solidFill>
            <a:srgbClr val="C00000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Rectángulo redondeado 51">
            <a:extLst>
              <a:ext uri="{FF2B5EF4-FFF2-40B4-BE49-F238E27FC236}">
                <a16:creationId xmlns:a16="http://schemas.microsoft.com/office/drawing/2014/main" id="{310D0E0F-2FEF-4307-9C33-930BE0C1C788}"/>
              </a:ext>
            </a:extLst>
          </p:cNvPr>
          <p:cNvSpPr/>
          <p:nvPr/>
        </p:nvSpPr>
        <p:spPr>
          <a:xfrm>
            <a:off x="4611522" y="4512605"/>
            <a:ext cx="4967431" cy="4351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00007F"/>
                </a:solidFill>
              </a:rPr>
              <a:t>Sistema </a:t>
            </a:r>
            <a:r>
              <a:rPr lang="en-GB" sz="2000" b="1" dirty="0">
                <a:solidFill>
                  <a:srgbClr val="FF0000"/>
                </a:solidFill>
              </a:rPr>
              <a:t>Incompatible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00007F"/>
                </a:solidFill>
              </a:rPr>
              <a:t>: </a:t>
            </a:r>
            <a:r>
              <a:rPr lang="en-GB" sz="2000" b="1" dirty="0">
                <a:solidFill>
                  <a:srgbClr val="FF0000"/>
                </a:solidFill>
              </a:rPr>
              <a:t>No hay </a:t>
            </a:r>
            <a:r>
              <a:rPr lang="en-GB" sz="2000" b="1" dirty="0" err="1">
                <a:solidFill>
                  <a:srgbClr val="FF0000"/>
                </a:solidFill>
              </a:rPr>
              <a:t>solución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72" name="CuadroTexto 30">
            <a:extLst>
              <a:ext uri="{FF2B5EF4-FFF2-40B4-BE49-F238E27FC236}">
                <a16:creationId xmlns:a16="http://schemas.microsoft.com/office/drawing/2014/main" id="{4C457156-00F8-4A7B-A583-316FD88768FB}"/>
              </a:ext>
            </a:extLst>
          </p:cNvPr>
          <p:cNvSpPr txBox="1"/>
          <p:nvPr/>
        </p:nvSpPr>
        <p:spPr>
          <a:xfrm>
            <a:off x="2663011" y="5086252"/>
            <a:ext cx="8765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¡</a:t>
            </a:r>
            <a:r>
              <a:rPr lang="en-GB" sz="2000" dirty="0" err="1"/>
              <a:t>Entonces</a:t>
            </a:r>
            <a:r>
              <a:rPr lang="en-GB" sz="2000" dirty="0"/>
              <a:t>, </a:t>
            </a:r>
            <a:r>
              <a:rPr lang="en-GB" sz="2000" dirty="0" err="1"/>
              <a:t>hemos</a:t>
            </a:r>
            <a:r>
              <a:rPr lang="en-GB" sz="2000" dirty="0"/>
              <a:t> </a:t>
            </a:r>
            <a:r>
              <a:rPr lang="en-GB" sz="2000" dirty="0" err="1"/>
              <a:t>resuelto</a:t>
            </a:r>
            <a:r>
              <a:rPr lang="en-GB" sz="2000" dirty="0"/>
              <a:t> el Sistema dado sin </a:t>
            </a:r>
            <a:r>
              <a:rPr lang="en-GB" sz="2000" dirty="0" err="1"/>
              <a:t>hacer</a:t>
            </a:r>
            <a:r>
              <a:rPr lang="en-GB" sz="2000" dirty="0"/>
              <a:t> </a:t>
            </a:r>
            <a:r>
              <a:rPr lang="en-GB" sz="2000" dirty="0" err="1"/>
              <a:t>ningún</a:t>
            </a:r>
            <a:r>
              <a:rPr lang="en-GB" sz="2000" dirty="0"/>
              <a:t> </a:t>
            </a:r>
            <a:r>
              <a:rPr lang="en-GB" sz="2000" dirty="0" err="1"/>
              <a:t>otro</a:t>
            </a:r>
            <a:r>
              <a:rPr lang="en-GB" sz="2000" dirty="0"/>
              <a:t> </a:t>
            </a:r>
            <a:r>
              <a:rPr lang="en-GB" sz="2000" dirty="0" err="1"/>
              <a:t>paso</a:t>
            </a:r>
            <a:r>
              <a:rPr lang="en-GB" sz="2000" dirty="0"/>
              <a:t>!</a:t>
            </a:r>
          </a:p>
        </p:txBody>
      </p:sp>
      <p:cxnSp>
        <p:nvCxnSpPr>
          <p:cNvPr id="73" name="Conexão reta unidirecional 72">
            <a:extLst>
              <a:ext uri="{FF2B5EF4-FFF2-40B4-BE49-F238E27FC236}">
                <a16:creationId xmlns:a16="http://schemas.microsoft.com/office/drawing/2014/main" id="{24B2B6ED-8D7E-42C3-87CC-F10348377BA6}"/>
              </a:ext>
            </a:extLst>
          </p:cNvPr>
          <p:cNvCxnSpPr>
            <a:cxnSpLocks/>
          </p:cNvCxnSpPr>
          <p:nvPr/>
        </p:nvCxnSpPr>
        <p:spPr>
          <a:xfrm>
            <a:off x="8894963" y="6186580"/>
            <a:ext cx="1414459" cy="31404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xão reta unidirecional 73">
            <a:extLst>
              <a:ext uri="{FF2B5EF4-FFF2-40B4-BE49-F238E27FC236}">
                <a16:creationId xmlns:a16="http://schemas.microsoft.com/office/drawing/2014/main" id="{16819BE3-D73E-4EE3-B118-60AF6F9A70D7}"/>
              </a:ext>
            </a:extLst>
          </p:cNvPr>
          <p:cNvCxnSpPr>
            <a:cxnSpLocks/>
          </p:cNvCxnSpPr>
          <p:nvPr/>
        </p:nvCxnSpPr>
        <p:spPr>
          <a:xfrm>
            <a:off x="10397271" y="6208674"/>
            <a:ext cx="1414459" cy="31404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uadroTexto 30">
            <a:extLst>
              <a:ext uri="{FF2B5EF4-FFF2-40B4-BE49-F238E27FC236}">
                <a16:creationId xmlns:a16="http://schemas.microsoft.com/office/drawing/2014/main" id="{2B5B0134-6621-4320-BF11-FF3E843CF562}"/>
              </a:ext>
            </a:extLst>
          </p:cNvPr>
          <p:cNvSpPr txBox="1"/>
          <p:nvPr/>
        </p:nvSpPr>
        <p:spPr>
          <a:xfrm>
            <a:off x="2269958" y="5511788"/>
            <a:ext cx="9253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Pero… ¿que </a:t>
            </a:r>
            <a:r>
              <a:rPr lang="en-GB" sz="2000" dirty="0" err="1"/>
              <a:t>pasa</a:t>
            </a:r>
            <a:r>
              <a:rPr lang="en-GB" sz="2000" dirty="0"/>
              <a:t>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continuamos</a:t>
            </a:r>
            <a:r>
              <a:rPr lang="en-GB" sz="2000" dirty="0"/>
              <a:t> con los </a:t>
            </a:r>
            <a:r>
              <a:rPr lang="en-GB" sz="2000" dirty="0" err="1"/>
              <a:t>pasos</a:t>
            </a:r>
            <a:r>
              <a:rPr lang="en-GB" sz="2000" dirty="0"/>
              <a:t> del </a:t>
            </a:r>
            <a:r>
              <a:rPr lang="en-GB" sz="2000" dirty="0" err="1"/>
              <a:t>Método</a:t>
            </a:r>
            <a:r>
              <a:rPr lang="en-GB" sz="2000" dirty="0"/>
              <a:t> sin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análisis</a:t>
            </a:r>
            <a:r>
              <a:rPr lang="en-GB" sz="2000" dirty="0"/>
              <a:t>?... </a:t>
            </a:r>
          </a:p>
        </p:txBody>
      </p:sp>
      <p:sp>
        <p:nvSpPr>
          <p:cNvPr id="59" name="CuadroTexto 30">
            <a:extLst>
              <a:ext uri="{FF2B5EF4-FFF2-40B4-BE49-F238E27FC236}">
                <a16:creationId xmlns:a16="http://schemas.microsoft.com/office/drawing/2014/main" id="{423F9A8C-6145-4D95-AAE0-7E5EAE17AB4B}"/>
              </a:ext>
            </a:extLst>
          </p:cNvPr>
          <p:cNvSpPr txBox="1"/>
          <p:nvPr/>
        </p:nvSpPr>
        <p:spPr>
          <a:xfrm>
            <a:off x="9697331" y="5121804"/>
            <a:ext cx="1458000" cy="400110"/>
          </a:xfrm>
          <a:prstGeom prst="rect">
            <a:avLst/>
          </a:prstGeom>
          <a:solidFill>
            <a:srgbClr val="29A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¡A </a:t>
            </a:r>
            <a:r>
              <a:rPr lang="en-GB" sz="2000" b="1" dirty="0" err="1"/>
              <a:t>ver</a:t>
            </a:r>
            <a:r>
              <a:rPr lang="en-GB" sz="2000" b="1" dirty="0"/>
              <a:t>!..</a:t>
            </a:r>
          </a:p>
        </p:txBody>
      </p:sp>
      <p:sp>
        <p:nvSpPr>
          <p:cNvPr id="60" name="Retângulo: Cantos Arredondados 59">
            <a:hlinkClick r:id="rId24" action="ppaction://hlinksldjump"/>
            <a:extLst>
              <a:ext uri="{FF2B5EF4-FFF2-40B4-BE49-F238E27FC236}">
                <a16:creationId xmlns:a16="http://schemas.microsoft.com/office/drawing/2014/main" id="{2B8F3A06-9097-4D87-8A61-7AD22C6C0A80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1" name="Retângulo: Cantos Arredondados 60">
            <a:hlinkClick r:id="rId25" action="ppaction://hlinksldjump"/>
            <a:extLst>
              <a:ext uri="{FF2B5EF4-FFF2-40B4-BE49-F238E27FC236}">
                <a16:creationId xmlns:a16="http://schemas.microsoft.com/office/drawing/2014/main" id="{D39369B9-D326-4A4A-A56A-5CE9D8278F10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62" name="Retângulo: Cantos Arredondados 61">
            <a:hlinkClick r:id="rId26" action="ppaction://hlinksldjump"/>
            <a:extLst>
              <a:ext uri="{FF2B5EF4-FFF2-40B4-BE49-F238E27FC236}">
                <a16:creationId xmlns:a16="http://schemas.microsoft.com/office/drawing/2014/main" id="{87B6D20D-45D4-4639-BFB8-96B1D9126091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63" name="Retângulo: Cantos Arredondados 62">
            <a:hlinkClick r:id="rId27" action="ppaction://hlinksldjump"/>
            <a:extLst>
              <a:ext uri="{FF2B5EF4-FFF2-40B4-BE49-F238E27FC236}">
                <a16:creationId xmlns:a16="http://schemas.microsoft.com/office/drawing/2014/main" id="{EC6FADC5-293F-477F-9D2F-4FEBD3E787BB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69" name="Retângulo: Cantos Arredondados 68">
            <a:hlinkClick r:id="rId28" action="ppaction://hlinksldjump"/>
            <a:extLst>
              <a:ext uri="{FF2B5EF4-FFF2-40B4-BE49-F238E27FC236}">
                <a16:creationId xmlns:a16="http://schemas.microsoft.com/office/drawing/2014/main" id="{61F03245-1753-4704-B7C9-679325D2F841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7596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8" grpId="0"/>
      <p:bldP spid="79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64" grpId="0"/>
      <p:bldP spid="64" grpId="1"/>
      <p:bldP spid="68" grpId="0" animBg="1"/>
      <p:bldP spid="68" grpId="1" animBg="1"/>
      <p:bldP spid="71" grpId="0" animBg="1"/>
      <p:bldP spid="71" grpId="1" animBg="1"/>
      <p:bldP spid="72" grpId="0"/>
      <p:bldP spid="72" grpId="1"/>
      <p:bldP spid="75" grpId="0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38662" y="154721"/>
            <a:ext cx="10028419" cy="652334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79000" y="210403"/>
            <a:ext cx="170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2.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33466" y="200903"/>
            <a:ext cx="8422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Utilice</a:t>
            </a:r>
            <a:r>
              <a:rPr lang="en-GB" sz="2400" dirty="0"/>
              <a:t> el </a:t>
            </a:r>
            <a:r>
              <a:rPr lang="en-GB" sz="2400" dirty="0" err="1"/>
              <a:t>Método</a:t>
            </a:r>
            <a:r>
              <a:rPr lang="en-GB" sz="2400" dirty="0"/>
              <a:t> de </a:t>
            </a:r>
            <a:r>
              <a:rPr lang="en-GB" sz="2400" dirty="0" err="1"/>
              <a:t>Reducción</a:t>
            </a:r>
            <a:r>
              <a:rPr lang="en-GB" sz="2400" dirty="0"/>
              <a:t> de Gauss para resolver el </a:t>
            </a:r>
            <a:r>
              <a:rPr lang="en-GB" sz="2400" dirty="0" err="1"/>
              <a:t>sistema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2119040" y="6139103"/>
            <a:ext cx="9908722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Método</a:t>
            </a:r>
            <a:r>
              <a:rPr lang="en-GB" sz="2000" b="1" dirty="0">
                <a:solidFill>
                  <a:srgbClr val="F25E4F"/>
                </a:solidFill>
              </a:rPr>
              <a:t> de Gauss </a:t>
            </a:r>
            <a:r>
              <a:rPr lang="en-GB" sz="1600" dirty="0"/>
              <a:t>(4 </a:t>
            </a:r>
            <a:r>
              <a:rPr lang="en-GB" sz="1600" dirty="0" err="1"/>
              <a:t>pasos</a:t>
            </a:r>
            <a:r>
              <a:rPr lang="en-GB" sz="1600" dirty="0"/>
              <a:t>):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6895617" y="6148896"/>
            <a:ext cx="2218401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b="1" dirty="0" err="1"/>
              <a:t>Escalonamiento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845670" y="6151043"/>
            <a:ext cx="2331144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matriz Ampliada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914159" y="6116241"/>
                <a:ext cx="1774724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n-GB" sz="2000" b="1" dirty="0"/>
                  <a:t>Sistema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159" y="6116241"/>
                <a:ext cx="1774724" cy="510778"/>
              </a:xfrm>
              <a:prstGeom prst="roundRect">
                <a:avLst/>
              </a:prstGeom>
              <a:blipFill>
                <a:blip r:embed="rId11"/>
                <a:stretch>
                  <a:fillRect l="-2062" b="-1309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384372" y="6168908"/>
            <a:ext cx="1718340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n-GB" sz="2000" b="1" dirty="0" err="1"/>
              <a:t>Hacia</a:t>
            </a:r>
            <a:r>
              <a:rPr lang="en-GB" sz="2000" b="1" dirty="0"/>
              <a:t> </a:t>
            </a:r>
            <a:r>
              <a:rPr lang="en-GB" sz="2000" b="1" dirty="0" err="1"/>
              <a:t>atrás</a:t>
            </a:r>
            <a:endParaRPr lang="en-GB" sz="2000" b="1" dirty="0"/>
          </a:p>
        </p:txBody>
      </p: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E9D878B9-F81B-4A48-8FD1-AD18F11BCD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7157" y="2577784"/>
          <a:ext cx="1937084" cy="128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30" name="Equation" r:id="rId12" imgW="1079280" imgH="711000" progId="Equation.DSMT4">
                  <p:embed/>
                </p:oleObj>
              </mc:Choice>
              <mc:Fallback>
                <p:oleObj name="Equation" r:id="rId12" imgW="1079280" imgH="71100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E9D878B9-F81B-4A48-8FD1-AD18F11BCD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157" y="2577784"/>
                        <a:ext cx="1937084" cy="128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upo 41">
            <a:extLst>
              <a:ext uri="{FF2B5EF4-FFF2-40B4-BE49-F238E27FC236}">
                <a16:creationId xmlns:a16="http://schemas.microsoft.com/office/drawing/2014/main" id="{A4244680-F8D7-47DF-8144-94CC8F9B1D44}"/>
              </a:ext>
            </a:extLst>
          </p:cNvPr>
          <p:cNvGrpSpPr/>
          <p:nvPr/>
        </p:nvGrpSpPr>
        <p:grpSpPr>
          <a:xfrm>
            <a:off x="2611057" y="3810365"/>
            <a:ext cx="1161313" cy="810433"/>
            <a:chOff x="3375498" y="3214778"/>
            <a:chExt cx="1303506" cy="810433"/>
          </a:xfrm>
        </p:grpSpPr>
        <p:sp>
          <p:nvSpPr>
            <p:cNvPr id="31" name="Text Box 13">
              <a:extLst>
                <a:ext uri="{FF2B5EF4-FFF2-40B4-BE49-F238E27FC236}">
                  <a16:creationId xmlns:a16="http://schemas.microsoft.com/office/drawing/2014/main" id="{4B5412A5-8847-4390-8FE7-F743193EE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9801" y="3378880"/>
              <a:ext cx="1198676" cy="64633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altLang="es-ES" dirty="0" err="1"/>
                <a:t>matriz</a:t>
              </a:r>
              <a:endParaRPr lang="en-GB" altLang="es-ES" dirty="0"/>
            </a:p>
            <a:p>
              <a:r>
                <a:rPr lang="en-GB" altLang="es-ES" dirty="0" err="1"/>
                <a:t>Ampliada</a:t>
              </a:r>
              <a:endParaRPr lang="en-GB" altLang="es-ES" dirty="0"/>
            </a:p>
          </p:txBody>
        </p:sp>
        <p:sp>
          <p:nvSpPr>
            <p:cNvPr id="32" name="Globo: flecha hacia arriba 46">
              <a:extLst>
                <a:ext uri="{FF2B5EF4-FFF2-40B4-BE49-F238E27FC236}">
                  <a16:creationId xmlns:a16="http://schemas.microsoft.com/office/drawing/2014/main" id="{33491427-D238-4B6C-8F3C-8922A99126A0}"/>
                </a:ext>
              </a:extLst>
            </p:cNvPr>
            <p:cNvSpPr/>
            <p:nvPr/>
          </p:nvSpPr>
          <p:spPr>
            <a:xfrm>
              <a:off x="3375498" y="3214778"/>
              <a:ext cx="1303506" cy="741870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880A8021-CED3-499D-BEE4-31B9E7E9EF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8267" y="2568848"/>
          <a:ext cx="21113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31" name="Equation" r:id="rId14" imgW="1244520" imgH="711000" progId="Equation.DSMT4">
                  <p:embed/>
                </p:oleObj>
              </mc:Choice>
              <mc:Fallback>
                <p:oleObj name="Equation" r:id="rId14" imgW="1244520" imgH="7110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880A8021-CED3-499D-BEE4-31B9E7E9EF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267" y="2568848"/>
                        <a:ext cx="2111375" cy="1214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2DC7B88B-2378-47F7-9A90-AED742ADC6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84448" y="2635524"/>
          <a:ext cx="2128129" cy="121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32" name="Equation" r:id="rId16" imgW="1244520" imgH="711000" progId="Equation.DSMT4">
                  <p:embed/>
                </p:oleObj>
              </mc:Choice>
              <mc:Fallback>
                <p:oleObj name="Equation" r:id="rId16" imgW="1244520" imgH="7110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2DC7B88B-2378-47F7-9A90-AED742ADC6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4448" y="2635524"/>
                        <a:ext cx="2128129" cy="1215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89685C96-6728-489C-B094-B6CB344724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912213"/>
              </p:ext>
            </p:extLst>
          </p:nvPr>
        </p:nvGraphicFramePr>
        <p:xfrm>
          <a:off x="4345527" y="2951074"/>
          <a:ext cx="1397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33" name="Equation" r:id="rId18" imgW="634680" imgH="419040" progId="Equation.DSMT4">
                  <p:embed/>
                </p:oleObj>
              </mc:Choice>
              <mc:Fallback>
                <p:oleObj name="Equation" r:id="rId18" imgW="634680" imgH="4190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89685C96-6728-489C-B094-B6CB34472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527" y="2951074"/>
                        <a:ext cx="1397000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F3A08575-D3EC-467D-9FCD-E264978513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940351"/>
              </p:ext>
            </p:extLst>
          </p:nvPr>
        </p:nvGraphicFramePr>
        <p:xfrm>
          <a:off x="7967204" y="2960217"/>
          <a:ext cx="12858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34" name="Equation" r:id="rId20" imgW="583920" imgH="304560" progId="Equation.DSMT4">
                  <p:embed/>
                </p:oleObj>
              </mc:Choice>
              <mc:Fallback>
                <p:oleObj name="Equation" r:id="rId20" imgW="583920" imgH="30456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F3A08575-D3EC-467D-9FCD-E264978513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204" y="2960217"/>
                        <a:ext cx="1285875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upo 41">
            <a:extLst>
              <a:ext uri="{FF2B5EF4-FFF2-40B4-BE49-F238E27FC236}">
                <a16:creationId xmlns:a16="http://schemas.microsoft.com/office/drawing/2014/main" id="{7AE6CD1B-D8D2-4F51-BFA5-AF2B4E293547}"/>
              </a:ext>
            </a:extLst>
          </p:cNvPr>
          <p:cNvGrpSpPr/>
          <p:nvPr/>
        </p:nvGrpSpPr>
        <p:grpSpPr>
          <a:xfrm>
            <a:off x="9184448" y="3810364"/>
            <a:ext cx="2355893" cy="1127351"/>
            <a:chOff x="3328307" y="3214777"/>
            <a:chExt cx="1555007" cy="1127351"/>
          </a:xfrm>
        </p:grpSpPr>
        <p:sp>
          <p:nvSpPr>
            <p:cNvPr id="41" name="Text Box 13">
              <a:extLst>
                <a:ext uri="{FF2B5EF4-FFF2-40B4-BE49-F238E27FC236}">
                  <a16:creationId xmlns:a16="http://schemas.microsoft.com/office/drawing/2014/main" id="{F3A44D2E-C037-48DF-A1AA-BA2865647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8307" y="3418798"/>
              <a:ext cx="1555007" cy="92333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Forma </a:t>
              </a:r>
              <a:r>
                <a:rPr lang="en-GB" dirty="0" err="1"/>
                <a:t>Escalonada</a:t>
              </a:r>
              <a:r>
                <a:rPr lang="en-GB" dirty="0"/>
                <a:t> </a:t>
              </a:r>
            </a:p>
            <a:p>
              <a:pPr algn="ctr"/>
              <a:r>
                <a:rPr lang="en-GB" dirty="0"/>
                <a:t>por </a:t>
              </a:r>
              <a:r>
                <a:rPr lang="en-GB" dirty="0" err="1"/>
                <a:t>Filas</a:t>
              </a:r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42" name="Globo: flecha hacia arriba 46">
              <a:extLst>
                <a:ext uri="{FF2B5EF4-FFF2-40B4-BE49-F238E27FC236}">
                  <a16:creationId xmlns:a16="http://schemas.microsoft.com/office/drawing/2014/main" id="{EE23DD5E-9064-4DFF-9FAF-0611F80433D9}"/>
                </a:ext>
              </a:extLst>
            </p:cNvPr>
            <p:cNvSpPr/>
            <p:nvPr/>
          </p:nvSpPr>
          <p:spPr>
            <a:xfrm>
              <a:off x="3407028" y="3214777"/>
              <a:ext cx="1390894" cy="810433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5" name="CuadroTexto 30">
            <a:extLst>
              <a:ext uri="{FF2B5EF4-FFF2-40B4-BE49-F238E27FC236}">
                <a16:creationId xmlns:a16="http://schemas.microsoft.com/office/drawing/2014/main" id="{2B5B0134-6621-4320-BF11-FF3E843CF562}"/>
              </a:ext>
            </a:extLst>
          </p:cNvPr>
          <p:cNvSpPr txBox="1"/>
          <p:nvPr/>
        </p:nvSpPr>
        <p:spPr>
          <a:xfrm>
            <a:off x="2274961" y="5451057"/>
            <a:ext cx="917798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Pero… ¿que </a:t>
            </a:r>
            <a:r>
              <a:rPr lang="en-GB" sz="2000" dirty="0" err="1"/>
              <a:t>pasa</a:t>
            </a:r>
            <a:r>
              <a:rPr lang="en-GB" sz="2000" dirty="0"/>
              <a:t>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continuamos</a:t>
            </a:r>
            <a:r>
              <a:rPr lang="en-GB" sz="2000" dirty="0"/>
              <a:t> con los </a:t>
            </a:r>
            <a:r>
              <a:rPr lang="en-GB" sz="2000" dirty="0" err="1"/>
              <a:t>pasos</a:t>
            </a:r>
            <a:r>
              <a:rPr lang="en-GB" sz="2000" dirty="0"/>
              <a:t> del </a:t>
            </a:r>
            <a:r>
              <a:rPr lang="en-GB" sz="2000" dirty="0" err="1"/>
              <a:t>Método</a:t>
            </a:r>
            <a:r>
              <a:rPr lang="en-GB" sz="2000" dirty="0"/>
              <a:t> sin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análisis</a:t>
            </a:r>
            <a:r>
              <a:rPr lang="en-GB" sz="2000" dirty="0"/>
              <a:t>?... </a:t>
            </a:r>
          </a:p>
          <a:p>
            <a:pPr algn="ctr"/>
            <a:endParaRPr lang="en-GB" sz="2000" dirty="0"/>
          </a:p>
        </p:txBody>
      </p:sp>
      <p:sp>
        <p:nvSpPr>
          <p:cNvPr id="59" name="CuadroTexto 30">
            <a:extLst>
              <a:ext uri="{FF2B5EF4-FFF2-40B4-BE49-F238E27FC236}">
                <a16:creationId xmlns:a16="http://schemas.microsoft.com/office/drawing/2014/main" id="{112C1DF7-77A1-4C14-90E1-F9A9859F072C}"/>
              </a:ext>
            </a:extLst>
          </p:cNvPr>
          <p:cNvSpPr txBox="1"/>
          <p:nvPr/>
        </p:nvSpPr>
        <p:spPr>
          <a:xfrm>
            <a:off x="10064386" y="4980048"/>
            <a:ext cx="1458635" cy="400110"/>
          </a:xfrm>
          <a:prstGeom prst="rect">
            <a:avLst/>
          </a:prstGeom>
          <a:solidFill>
            <a:srgbClr val="29A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¡A </a:t>
            </a:r>
            <a:r>
              <a:rPr lang="en-GB" sz="2000" b="1" dirty="0" err="1"/>
              <a:t>ver</a:t>
            </a:r>
            <a:r>
              <a:rPr lang="en-GB" sz="2000" b="1" dirty="0"/>
              <a:t>!..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uadroTexto 15">
                <a:extLst>
                  <a:ext uri="{FF2B5EF4-FFF2-40B4-BE49-F238E27FC236}">
                    <a16:creationId xmlns:a16="http://schemas.microsoft.com/office/drawing/2014/main" id="{32B0673A-AE08-4BFE-8AA1-570177F99FB6}"/>
                  </a:ext>
                </a:extLst>
              </p:cNvPr>
              <p:cNvSpPr txBox="1"/>
              <p:nvPr/>
            </p:nvSpPr>
            <p:spPr>
              <a:xfrm>
                <a:off x="2373363" y="5109687"/>
                <a:ext cx="1928348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b="0" i="1" u="sng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0" i="1" u="sng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b="0" i="1" u="sng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u="sng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u="sng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 u="sng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u="sng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+10</m:t>
                                    </m:r>
                                    <m:r>
                                      <a:rPr lang="es-ES" i="1" u="sng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u="sng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b="0" i="1" u="sng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=5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 u="sng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 u="sng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 u="sng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 u="sng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u="sng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−34</m:t>
                                    </m:r>
                                    <m:r>
                                      <a:rPr lang="es-ES" i="1" u="sng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 u="sng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 u="sng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u="sng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u="sng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0</m:t>
                                </m:r>
                                <m:r>
                                  <a:rPr lang="es-ES" i="1" u="sng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u="sng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u="sng" dirty="0"/>
              </a:p>
            </p:txBody>
          </p:sp>
        </mc:Choice>
        <mc:Fallback xmlns="">
          <p:sp>
            <p:nvSpPr>
              <p:cNvPr id="69" name="CuadroTexto 15">
                <a:extLst>
                  <a:ext uri="{FF2B5EF4-FFF2-40B4-BE49-F238E27FC236}">
                    <a16:creationId xmlns:a16="http://schemas.microsoft.com/office/drawing/2014/main" id="{32B0673A-AE08-4BFE-8AA1-570177F99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363" y="5109687"/>
                <a:ext cx="1928348" cy="97661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upo 44">
            <a:extLst>
              <a:ext uri="{FF2B5EF4-FFF2-40B4-BE49-F238E27FC236}">
                <a16:creationId xmlns:a16="http://schemas.microsoft.com/office/drawing/2014/main" id="{23BD2FA1-1A47-4EB3-A242-A29C1C08D112}"/>
              </a:ext>
            </a:extLst>
          </p:cNvPr>
          <p:cNvGrpSpPr/>
          <p:nvPr/>
        </p:nvGrpSpPr>
        <p:grpSpPr>
          <a:xfrm>
            <a:off x="2384377" y="4764855"/>
            <a:ext cx="2267834" cy="567148"/>
            <a:chOff x="3090750" y="4277565"/>
            <a:chExt cx="2115433" cy="567148"/>
          </a:xfrm>
        </p:grpSpPr>
        <p:sp>
          <p:nvSpPr>
            <p:cNvPr id="81" name="Text Box 13">
              <a:extLst>
                <a:ext uri="{FF2B5EF4-FFF2-40B4-BE49-F238E27FC236}">
                  <a16:creationId xmlns:a16="http://schemas.microsoft.com/office/drawing/2014/main" id="{B26580BD-E6C4-418F-98A5-7D129E269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0680" y="4288405"/>
              <a:ext cx="210550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altLang="es-ES" dirty="0"/>
                <a:t>Sistema </a:t>
              </a:r>
              <a:r>
                <a:rPr lang="en-GB" altLang="es-ES" dirty="0" err="1"/>
                <a:t>Equivalente</a:t>
              </a:r>
              <a:endParaRPr lang="en-GB" altLang="es-ES" dirty="0"/>
            </a:p>
          </p:txBody>
        </p:sp>
        <p:sp>
          <p:nvSpPr>
            <p:cNvPr id="82" name="Globo: flecha hacia arriba 53">
              <a:extLst>
                <a:ext uri="{FF2B5EF4-FFF2-40B4-BE49-F238E27FC236}">
                  <a16:creationId xmlns:a16="http://schemas.microsoft.com/office/drawing/2014/main" id="{FDA977F0-335A-4A2B-B4E6-C90BA59F6AF5}"/>
                </a:ext>
              </a:extLst>
            </p:cNvPr>
            <p:cNvSpPr/>
            <p:nvPr/>
          </p:nvSpPr>
          <p:spPr>
            <a:xfrm flipV="1">
              <a:off x="3090750" y="4277565"/>
              <a:ext cx="1874281" cy="567148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7" name="Retângulo: Cantos Arredondados 36">
            <a:hlinkClick r:id="rId23" action="ppaction://hlinksldjump"/>
            <a:extLst>
              <a:ext uri="{FF2B5EF4-FFF2-40B4-BE49-F238E27FC236}">
                <a16:creationId xmlns:a16="http://schemas.microsoft.com/office/drawing/2014/main" id="{7C2CBD71-9292-48E5-AC6F-4F80115252F4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3" name="Retângulo: Cantos Arredondados 42">
            <a:hlinkClick r:id="rId24" action="ppaction://hlinksldjump"/>
            <a:extLst>
              <a:ext uri="{FF2B5EF4-FFF2-40B4-BE49-F238E27FC236}">
                <a16:creationId xmlns:a16="http://schemas.microsoft.com/office/drawing/2014/main" id="{7C3F3E9E-2A34-47D5-855F-3B76DCCCE951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44" name="Retângulo: Cantos Arredondados 43">
            <a:hlinkClick r:id="rId25" action="ppaction://hlinksldjump"/>
            <a:extLst>
              <a:ext uri="{FF2B5EF4-FFF2-40B4-BE49-F238E27FC236}">
                <a16:creationId xmlns:a16="http://schemas.microsoft.com/office/drawing/2014/main" id="{2C183D46-72FA-40C6-B865-833B02D6195E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45" name="Retângulo: Cantos Arredondados 44">
            <a:hlinkClick r:id="rId26" action="ppaction://hlinksldjump"/>
            <a:extLst>
              <a:ext uri="{FF2B5EF4-FFF2-40B4-BE49-F238E27FC236}">
                <a16:creationId xmlns:a16="http://schemas.microsoft.com/office/drawing/2014/main" id="{F7DF32DF-18C3-4037-A36D-8A86B816F631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46" name="Retângulo: Cantos Arredondados 45">
            <a:hlinkClick r:id="rId27" action="ppaction://hlinksldjump"/>
            <a:extLst>
              <a:ext uri="{FF2B5EF4-FFF2-40B4-BE49-F238E27FC236}">
                <a16:creationId xmlns:a16="http://schemas.microsoft.com/office/drawing/2014/main" id="{AE79D510-286E-4400-9616-6DB47C795BCF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8566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9" grpId="0"/>
      <p:bldP spid="75" grpId="0" animBg="1"/>
      <p:bldP spid="59" grpId="0" animBg="1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963711" y="231008"/>
            <a:ext cx="10099835" cy="6395614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52" name="Imagen 10">
            <a:extLst>
              <a:ext uri="{FF2B5EF4-FFF2-40B4-BE49-F238E27FC236}">
                <a16:creationId xmlns:a16="http://schemas.microsoft.com/office/drawing/2014/main" id="{F1FB7B66-502E-40AD-B776-28ED2C090D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20" t="16166" r="6607" b="17041"/>
          <a:stretch/>
        </p:blipFill>
        <p:spPr>
          <a:xfrm>
            <a:off x="9106955" y="723515"/>
            <a:ext cx="2446533" cy="1965248"/>
          </a:xfrm>
          <a:prstGeom prst="rect">
            <a:avLst/>
          </a:prstGeom>
        </p:spPr>
      </p:pic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50465" y="272169"/>
            <a:ext cx="1574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2.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25202" y="263016"/>
            <a:ext cx="852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Utilice</a:t>
            </a:r>
            <a:r>
              <a:rPr lang="en-GB" sz="2400" dirty="0"/>
              <a:t> el </a:t>
            </a:r>
            <a:r>
              <a:rPr lang="en-GB" sz="2400" dirty="0" err="1"/>
              <a:t>Método</a:t>
            </a:r>
            <a:r>
              <a:rPr lang="en-GB" sz="2400" dirty="0"/>
              <a:t> de </a:t>
            </a:r>
            <a:r>
              <a:rPr lang="en-GB" sz="2400" dirty="0" err="1"/>
              <a:t>Reducción</a:t>
            </a:r>
            <a:r>
              <a:rPr lang="en-GB" sz="2400" dirty="0"/>
              <a:t> de Gauss para resolver el </a:t>
            </a:r>
            <a:r>
              <a:rPr lang="en-GB" sz="2400" dirty="0" err="1"/>
              <a:t>sistema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2090505" y="6148893"/>
            <a:ext cx="9897208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Método</a:t>
            </a:r>
            <a:r>
              <a:rPr lang="en-GB" sz="2000" b="1" dirty="0">
                <a:solidFill>
                  <a:srgbClr val="F25E4F"/>
                </a:solidFill>
              </a:rPr>
              <a:t> de Gauss </a:t>
            </a:r>
            <a:r>
              <a:rPr lang="en-GB" sz="1600" dirty="0"/>
              <a:t>(4 </a:t>
            </a:r>
            <a:r>
              <a:rPr lang="en-GB" sz="1600" dirty="0" err="1"/>
              <a:t>pasos</a:t>
            </a:r>
            <a:r>
              <a:rPr lang="en-GB" sz="1600" dirty="0"/>
              <a:t>):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6860378" y="6148896"/>
            <a:ext cx="2236204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b="1" dirty="0" err="1"/>
              <a:t>Escalonamiento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813945" y="6155363"/>
            <a:ext cx="238195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matriz Ampliada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835135" y="6116473"/>
                <a:ext cx="1915676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n-GB" sz="2000" b="1" dirty="0"/>
                  <a:t>Sistema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135" y="6116473"/>
                <a:ext cx="1915676" cy="510778"/>
              </a:xfrm>
              <a:prstGeom prst="roundRect">
                <a:avLst/>
              </a:prstGeom>
              <a:blipFill>
                <a:blip r:embed="rId12"/>
                <a:stretch>
                  <a:fillRect l="-1905" b="-1309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294432" y="6168908"/>
            <a:ext cx="1690085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</a:t>
            </a:r>
            <a:r>
              <a:rPr lang="en-GB" sz="2000" b="1" dirty="0"/>
              <a:t>Hacia </a:t>
            </a:r>
            <a:r>
              <a:rPr lang="en-GB" sz="2000" b="1" dirty="0" err="1"/>
              <a:t>atrás</a:t>
            </a:r>
            <a:endParaRPr lang="en-GB" sz="2000" b="1" dirty="0"/>
          </a:p>
        </p:txBody>
      </p: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E9D878B9-F81B-4A48-8FD1-AD18F11BCD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7157" y="2577784"/>
          <a:ext cx="1937084" cy="128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13" name="Equation" r:id="rId13" imgW="1079280" imgH="711000" progId="Equation.DSMT4">
                  <p:embed/>
                </p:oleObj>
              </mc:Choice>
              <mc:Fallback>
                <p:oleObj name="Equation" r:id="rId13" imgW="1079280" imgH="71100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E9D878B9-F81B-4A48-8FD1-AD18F11BCD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157" y="2577784"/>
                        <a:ext cx="1937084" cy="128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upo 41">
            <a:extLst>
              <a:ext uri="{FF2B5EF4-FFF2-40B4-BE49-F238E27FC236}">
                <a16:creationId xmlns:a16="http://schemas.microsoft.com/office/drawing/2014/main" id="{A4244680-F8D7-47DF-8144-94CC8F9B1D44}"/>
              </a:ext>
            </a:extLst>
          </p:cNvPr>
          <p:cNvGrpSpPr/>
          <p:nvPr/>
        </p:nvGrpSpPr>
        <p:grpSpPr>
          <a:xfrm>
            <a:off x="2462478" y="3810365"/>
            <a:ext cx="1453234" cy="810433"/>
            <a:chOff x="3375498" y="3214778"/>
            <a:chExt cx="1303506" cy="810433"/>
          </a:xfrm>
        </p:grpSpPr>
        <p:sp>
          <p:nvSpPr>
            <p:cNvPr id="31" name="Text Box 13">
              <a:extLst>
                <a:ext uri="{FF2B5EF4-FFF2-40B4-BE49-F238E27FC236}">
                  <a16:creationId xmlns:a16="http://schemas.microsoft.com/office/drawing/2014/main" id="{4B5412A5-8847-4390-8FE7-F743193EE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4512" y="3378880"/>
              <a:ext cx="1147481" cy="64633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altLang="es-ES" dirty="0" err="1"/>
                <a:t>matriz</a:t>
              </a:r>
              <a:endParaRPr lang="en-GB" altLang="es-ES" dirty="0"/>
            </a:p>
            <a:p>
              <a:pPr algn="ctr"/>
              <a:r>
                <a:rPr lang="en-GB" altLang="es-ES" dirty="0" err="1"/>
                <a:t>Ampliada</a:t>
              </a:r>
              <a:endParaRPr lang="en-GB" altLang="es-ES" dirty="0"/>
            </a:p>
          </p:txBody>
        </p:sp>
        <p:sp>
          <p:nvSpPr>
            <p:cNvPr id="32" name="Globo: flecha hacia arriba 46">
              <a:extLst>
                <a:ext uri="{FF2B5EF4-FFF2-40B4-BE49-F238E27FC236}">
                  <a16:creationId xmlns:a16="http://schemas.microsoft.com/office/drawing/2014/main" id="{33491427-D238-4B6C-8F3C-8922A99126A0}"/>
                </a:ext>
              </a:extLst>
            </p:cNvPr>
            <p:cNvSpPr/>
            <p:nvPr/>
          </p:nvSpPr>
          <p:spPr>
            <a:xfrm>
              <a:off x="3375498" y="3214778"/>
              <a:ext cx="1303506" cy="741870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880A8021-CED3-499D-BEE4-31B9E7E9E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412185"/>
              </p:ext>
            </p:extLst>
          </p:nvPr>
        </p:nvGraphicFramePr>
        <p:xfrm>
          <a:off x="5808267" y="2568848"/>
          <a:ext cx="21113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14" name="Equation" r:id="rId15" imgW="1244520" imgH="711000" progId="Equation.DSMT4">
                  <p:embed/>
                </p:oleObj>
              </mc:Choice>
              <mc:Fallback>
                <p:oleObj name="Equation" r:id="rId15" imgW="1244520" imgH="7110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880A8021-CED3-499D-BEE4-31B9E7E9EF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267" y="2568848"/>
                        <a:ext cx="2111375" cy="1214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2DC7B88B-2378-47F7-9A90-AED742ADC6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84448" y="2635524"/>
          <a:ext cx="2128129" cy="121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15" name="Equation" r:id="rId17" imgW="1244520" imgH="711000" progId="Equation.DSMT4">
                  <p:embed/>
                </p:oleObj>
              </mc:Choice>
              <mc:Fallback>
                <p:oleObj name="Equation" r:id="rId17" imgW="1244520" imgH="7110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2DC7B88B-2378-47F7-9A90-AED742ADC6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4448" y="2635524"/>
                        <a:ext cx="2128129" cy="1215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89685C96-6728-489C-B094-B6CB344724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070510"/>
              </p:ext>
            </p:extLst>
          </p:nvPr>
        </p:nvGraphicFramePr>
        <p:xfrm>
          <a:off x="4345527" y="2951074"/>
          <a:ext cx="1397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16" name="Equation" r:id="rId19" imgW="634680" imgH="419040" progId="Equation.DSMT4">
                  <p:embed/>
                </p:oleObj>
              </mc:Choice>
              <mc:Fallback>
                <p:oleObj name="Equation" r:id="rId19" imgW="634680" imgH="4190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89685C96-6728-489C-B094-B6CB34472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527" y="2951074"/>
                        <a:ext cx="1397000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F3A08575-D3EC-467D-9FCD-E264978513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444709"/>
              </p:ext>
            </p:extLst>
          </p:nvPr>
        </p:nvGraphicFramePr>
        <p:xfrm>
          <a:off x="7967204" y="2960217"/>
          <a:ext cx="12858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17" name="Equation" r:id="rId21" imgW="583920" imgH="304560" progId="Equation.DSMT4">
                  <p:embed/>
                </p:oleObj>
              </mc:Choice>
              <mc:Fallback>
                <p:oleObj name="Equation" r:id="rId21" imgW="583920" imgH="30456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F3A08575-D3EC-467D-9FCD-E264978513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204" y="2960217"/>
                        <a:ext cx="1285875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upo 41">
            <a:extLst>
              <a:ext uri="{FF2B5EF4-FFF2-40B4-BE49-F238E27FC236}">
                <a16:creationId xmlns:a16="http://schemas.microsoft.com/office/drawing/2014/main" id="{7AE6CD1B-D8D2-4F51-BFA5-AF2B4E293547}"/>
              </a:ext>
            </a:extLst>
          </p:cNvPr>
          <p:cNvGrpSpPr/>
          <p:nvPr/>
        </p:nvGrpSpPr>
        <p:grpSpPr>
          <a:xfrm>
            <a:off x="9172759" y="3810364"/>
            <a:ext cx="2657503" cy="1136450"/>
            <a:chOff x="3129391" y="3214777"/>
            <a:chExt cx="1874281" cy="1136450"/>
          </a:xfrm>
        </p:grpSpPr>
        <p:sp>
          <p:nvSpPr>
            <p:cNvPr id="41" name="Text Box 13">
              <a:extLst>
                <a:ext uri="{FF2B5EF4-FFF2-40B4-BE49-F238E27FC236}">
                  <a16:creationId xmlns:a16="http://schemas.microsoft.com/office/drawing/2014/main" id="{F3A44D2E-C037-48DF-A1AA-BA2865647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391" y="3427897"/>
              <a:ext cx="1874281" cy="92333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Forma </a:t>
              </a:r>
              <a:r>
                <a:rPr lang="en-GB" dirty="0" err="1"/>
                <a:t>Escalonada</a:t>
              </a:r>
              <a:r>
                <a:rPr lang="en-GB" dirty="0"/>
                <a:t> </a:t>
              </a:r>
            </a:p>
            <a:p>
              <a:pPr algn="ctr"/>
              <a:r>
                <a:rPr lang="en-GB" dirty="0"/>
                <a:t>por </a:t>
              </a:r>
              <a:r>
                <a:rPr lang="en-GB" dirty="0" err="1"/>
                <a:t>Filas</a:t>
              </a:r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42" name="Globo: flecha hacia arriba 46">
              <a:extLst>
                <a:ext uri="{FF2B5EF4-FFF2-40B4-BE49-F238E27FC236}">
                  <a16:creationId xmlns:a16="http://schemas.microsoft.com/office/drawing/2014/main" id="{EE23DD5E-9064-4DFF-9FAF-0611F80433D9}"/>
                </a:ext>
              </a:extLst>
            </p:cNvPr>
            <p:cNvSpPr/>
            <p:nvPr/>
          </p:nvSpPr>
          <p:spPr>
            <a:xfrm>
              <a:off x="3407028" y="3214777"/>
              <a:ext cx="1390894" cy="810433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uadroTexto 15">
                <a:extLst>
                  <a:ext uri="{FF2B5EF4-FFF2-40B4-BE49-F238E27FC236}">
                    <a16:creationId xmlns:a16="http://schemas.microsoft.com/office/drawing/2014/main" id="{32B0673A-AE08-4BFE-8AA1-570177F99FB6}"/>
                  </a:ext>
                </a:extLst>
              </p:cNvPr>
              <p:cNvSpPr txBox="1"/>
              <p:nvPr/>
            </p:nvSpPr>
            <p:spPr>
              <a:xfrm>
                <a:off x="2373363" y="5109687"/>
                <a:ext cx="1928348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+10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=5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−34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0</m:t>
                                </m:r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9" name="CuadroTexto 15">
                <a:extLst>
                  <a:ext uri="{FF2B5EF4-FFF2-40B4-BE49-F238E27FC236}">
                    <a16:creationId xmlns:a16="http://schemas.microsoft.com/office/drawing/2014/main" id="{32B0673A-AE08-4BFE-8AA1-570177F99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363" y="5109687"/>
                <a:ext cx="1928348" cy="97661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upo 44">
            <a:extLst>
              <a:ext uri="{FF2B5EF4-FFF2-40B4-BE49-F238E27FC236}">
                <a16:creationId xmlns:a16="http://schemas.microsoft.com/office/drawing/2014/main" id="{23BD2FA1-1A47-4EB3-A242-A29C1C08D112}"/>
              </a:ext>
            </a:extLst>
          </p:cNvPr>
          <p:cNvGrpSpPr/>
          <p:nvPr/>
        </p:nvGrpSpPr>
        <p:grpSpPr>
          <a:xfrm>
            <a:off x="2384376" y="4620476"/>
            <a:ext cx="2126222" cy="567148"/>
            <a:chOff x="3090750" y="4277565"/>
            <a:chExt cx="2033142" cy="567148"/>
          </a:xfrm>
        </p:grpSpPr>
        <p:sp>
          <p:nvSpPr>
            <p:cNvPr id="81" name="Text Box 13">
              <a:extLst>
                <a:ext uri="{FF2B5EF4-FFF2-40B4-BE49-F238E27FC236}">
                  <a16:creationId xmlns:a16="http://schemas.microsoft.com/office/drawing/2014/main" id="{B26580BD-E6C4-418F-98A5-7D129E269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0681" y="4288405"/>
              <a:ext cx="202321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s-ES" dirty="0"/>
                <a:t>Sistema </a:t>
              </a:r>
              <a:r>
                <a:rPr lang="en-GB" altLang="es-ES" dirty="0" err="1"/>
                <a:t>Equivalente</a:t>
              </a:r>
              <a:r>
                <a:rPr lang="en-GB" altLang="es-ES" dirty="0"/>
                <a:t> </a:t>
              </a:r>
            </a:p>
          </p:txBody>
        </p:sp>
        <p:sp>
          <p:nvSpPr>
            <p:cNvPr id="82" name="Globo: flecha hacia arriba 53">
              <a:extLst>
                <a:ext uri="{FF2B5EF4-FFF2-40B4-BE49-F238E27FC236}">
                  <a16:creationId xmlns:a16="http://schemas.microsoft.com/office/drawing/2014/main" id="{FDA977F0-335A-4A2B-B4E6-C90BA59F6AF5}"/>
                </a:ext>
              </a:extLst>
            </p:cNvPr>
            <p:cNvSpPr/>
            <p:nvPr/>
          </p:nvSpPr>
          <p:spPr>
            <a:xfrm flipV="1">
              <a:off x="3090750" y="4277565"/>
              <a:ext cx="1874281" cy="567148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17">
                <a:extLst>
                  <a:ext uri="{FF2B5EF4-FFF2-40B4-BE49-F238E27FC236}">
                    <a16:creationId xmlns:a16="http://schemas.microsoft.com/office/drawing/2014/main" id="{2C01ADE0-C00F-40E3-8DF7-C047DD615DD4}"/>
                  </a:ext>
                </a:extLst>
              </p:cNvPr>
              <p:cNvSpPr txBox="1"/>
              <p:nvPr/>
            </p:nvSpPr>
            <p:spPr>
              <a:xfrm>
                <a:off x="5219275" y="5620655"/>
                <a:ext cx="1066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s-ES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37" name="CuadroTexto 17">
                <a:extLst>
                  <a:ext uri="{FF2B5EF4-FFF2-40B4-BE49-F238E27FC236}">
                    <a16:creationId xmlns:a16="http://schemas.microsoft.com/office/drawing/2014/main" id="{2C01ADE0-C00F-40E3-8DF7-C047DD615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275" y="5620655"/>
                <a:ext cx="1066353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ángulo redondeado 47">
            <a:extLst>
              <a:ext uri="{FF2B5EF4-FFF2-40B4-BE49-F238E27FC236}">
                <a16:creationId xmlns:a16="http://schemas.microsoft.com/office/drawing/2014/main" id="{6C602C6C-05E3-4CC0-B7F2-D57DFBBFB6E6}"/>
              </a:ext>
            </a:extLst>
          </p:cNvPr>
          <p:cNvSpPr/>
          <p:nvPr/>
        </p:nvSpPr>
        <p:spPr>
          <a:xfrm>
            <a:off x="4892335" y="4870483"/>
            <a:ext cx="1595284" cy="3880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C00000"/>
                </a:solidFill>
              </a:rPr>
              <a:t>“IMPOSIBLE”</a:t>
            </a:r>
          </a:p>
        </p:txBody>
      </p:sp>
      <p:sp>
        <p:nvSpPr>
          <p:cNvPr id="44" name="Flecha arriba 48">
            <a:extLst>
              <a:ext uri="{FF2B5EF4-FFF2-40B4-BE49-F238E27FC236}">
                <a16:creationId xmlns:a16="http://schemas.microsoft.com/office/drawing/2014/main" id="{F14A89D8-3E55-4F39-80CD-77F58103A244}"/>
              </a:ext>
            </a:extLst>
          </p:cNvPr>
          <p:cNvSpPr/>
          <p:nvPr/>
        </p:nvSpPr>
        <p:spPr>
          <a:xfrm flipH="1">
            <a:off x="5548167" y="5409612"/>
            <a:ext cx="262260" cy="184219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51D8413F-6C62-4E40-A90D-D09DC29B62E9}"/>
              </a:ext>
            </a:extLst>
          </p:cNvPr>
          <p:cNvCxnSpPr>
            <a:cxnSpLocks/>
          </p:cNvCxnSpPr>
          <p:nvPr/>
        </p:nvCxnSpPr>
        <p:spPr>
          <a:xfrm>
            <a:off x="4489380" y="5842576"/>
            <a:ext cx="47886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ángulo redondeado 51">
            <a:extLst>
              <a:ext uri="{FF2B5EF4-FFF2-40B4-BE49-F238E27FC236}">
                <a16:creationId xmlns:a16="http://schemas.microsoft.com/office/drawing/2014/main" id="{609A6584-2542-4AAC-8710-D719CCEEDE42}"/>
              </a:ext>
            </a:extLst>
          </p:cNvPr>
          <p:cNvSpPr/>
          <p:nvPr/>
        </p:nvSpPr>
        <p:spPr>
          <a:xfrm>
            <a:off x="7338656" y="4707305"/>
            <a:ext cx="4673978" cy="6289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rgbClr val="00007F"/>
              </a:solidFill>
            </a:endParaRPr>
          </a:p>
          <a:p>
            <a:r>
              <a:rPr lang="en-GB" sz="2000" b="1" dirty="0">
                <a:solidFill>
                  <a:srgbClr val="00007F"/>
                </a:solidFill>
              </a:rPr>
              <a:t>Sistema </a:t>
            </a:r>
            <a:r>
              <a:rPr lang="en-GB" sz="2000" b="1" dirty="0">
                <a:solidFill>
                  <a:srgbClr val="FF0000"/>
                </a:solidFill>
              </a:rPr>
              <a:t>Incompatible</a:t>
            </a:r>
            <a:r>
              <a:rPr lang="en-GB" sz="2000" b="1" dirty="0">
                <a:solidFill>
                  <a:srgbClr val="00007F"/>
                </a:solidFill>
              </a:rPr>
              <a:t>: </a:t>
            </a:r>
            <a:r>
              <a:rPr lang="en-GB" sz="2000" b="1" dirty="0">
                <a:solidFill>
                  <a:srgbClr val="FF0000"/>
                </a:solidFill>
              </a:rPr>
              <a:t>No hay </a:t>
            </a:r>
            <a:r>
              <a:rPr lang="en-GB" sz="2000" b="1" dirty="0" err="1">
                <a:solidFill>
                  <a:srgbClr val="FF0000"/>
                </a:solidFill>
              </a:rPr>
              <a:t>solución</a:t>
            </a:r>
            <a:endParaRPr lang="en-GB" sz="2000" b="1" dirty="0">
              <a:solidFill>
                <a:srgbClr val="FF0000"/>
              </a:solidFill>
            </a:endParaRPr>
          </a:p>
          <a:p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49" name="Flecha arriba 48">
            <a:extLst>
              <a:ext uri="{FF2B5EF4-FFF2-40B4-BE49-F238E27FC236}">
                <a16:creationId xmlns:a16="http://schemas.microsoft.com/office/drawing/2014/main" id="{798BE206-A0FE-4EC1-832C-F4DE47D20AC5}"/>
              </a:ext>
            </a:extLst>
          </p:cNvPr>
          <p:cNvSpPr/>
          <p:nvPr/>
        </p:nvSpPr>
        <p:spPr>
          <a:xfrm rot="5400000" flipH="1">
            <a:off x="6772388" y="4964384"/>
            <a:ext cx="262260" cy="184219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CuadroTexto 30">
            <a:extLst>
              <a:ext uri="{FF2B5EF4-FFF2-40B4-BE49-F238E27FC236}">
                <a16:creationId xmlns:a16="http://schemas.microsoft.com/office/drawing/2014/main" id="{7B79D9D8-989F-4F8D-AB57-2A9181A4427A}"/>
              </a:ext>
            </a:extLst>
          </p:cNvPr>
          <p:cNvSpPr txBox="1"/>
          <p:nvPr/>
        </p:nvSpPr>
        <p:spPr>
          <a:xfrm>
            <a:off x="7285986" y="5343956"/>
            <a:ext cx="4638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¡Es el </a:t>
            </a:r>
            <a:r>
              <a:rPr lang="en-GB" sz="2000" dirty="0" err="1"/>
              <a:t>mismo</a:t>
            </a:r>
            <a:r>
              <a:rPr lang="en-GB" sz="2000" dirty="0"/>
              <a:t> </a:t>
            </a:r>
            <a:r>
              <a:rPr lang="en-GB" sz="2000" dirty="0" err="1"/>
              <a:t>resultado</a:t>
            </a:r>
            <a:r>
              <a:rPr lang="en-GB" sz="2000" dirty="0"/>
              <a:t>!... </a:t>
            </a:r>
            <a:r>
              <a:rPr lang="en-GB" sz="2000" dirty="0" err="1"/>
              <a:t>Así</a:t>
            </a:r>
            <a:r>
              <a:rPr lang="en-GB" sz="2000" dirty="0"/>
              <a:t> que… </a:t>
            </a:r>
          </a:p>
        </p:txBody>
      </p:sp>
      <p:sp>
        <p:nvSpPr>
          <p:cNvPr id="53" name="Rectángulo redondeado 39">
            <a:extLst>
              <a:ext uri="{FF2B5EF4-FFF2-40B4-BE49-F238E27FC236}">
                <a16:creationId xmlns:a16="http://schemas.microsoft.com/office/drawing/2014/main" id="{D4415713-08B7-4DB9-9DBB-88C338BF48E0}"/>
              </a:ext>
            </a:extLst>
          </p:cNvPr>
          <p:cNvSpPr/>
          <p:nvPr/>
        </p:nvSpPr>
        <p:spPr>
          <a:xfrm>
            <a:off x="5693180" y="1088138"/>
            <a:ext cx="3437164" cy="1397219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2000" b="1" dirty="0">
                <a:solidFill>
                  <a:srgbClr val="F25E4F"/>
                </a:solidFill>
              </a:rPr>
              <a:t>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7828CA2-4772-46CF-BD4C-6A70D9618AB7}"/>
              </a:ext>
            </a:extLst>
          </p:cNvPr>
          <p:cNvSpPr/>
          <p:nvPr/>
        </p:nvSpPr>
        <p:spPr>
          <a:xfrm>
            <a:off x="5693180" y="1308561"/>
            <a:ext cx="3437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¡La </a:t>
            </a:r>
            <a:r>
              <a:rPr lang="en-US" dirty="0" err="1"/>
              <a:t>solución</a:t>
            </a:r>
            <a:r>
              <a:rPr lang="en-US" dirty="0"/>
              <a:t> </a:t>
            </a:r>
            <a:r>
              <a:rPr lang="en-US" dirty="0" err="1"/>
              <a:t>Gráfica</a:t>
            </a:r>
            <a:r>
              <a:rPr lang="en-US" dirty="0"/>
              <a:t> del </a:t>
            </a:r>
            <a:r>
              <a:rPr lang="en-US" dirty="0" err="1"/>
              <a:t>sistema</a:t>
            </a:r>
            <a:endParaRPr lang="en-US" dirty="0"/>
          </a:p>
          <a:p>
            <a:pPr algn="ctr"/>
            <a:r>
              <a:rPr lang="en-US" dirty="0" err="1"/>
              <a:t>muestra</a:t>
            </a:r>
            <a:r>
              <a:rPr lang="en-US" dirty="0"/>
              <a:t> que </a:t>
            </a:r>
            <a:r>
              <a:rPr lang="en-US" b="1" dirty="0"/>
              <a:t>no hay </a:t>
            </a:r>
            <a:r>
              <a:rPr lang="en-US" dirty="0"/>
              <a:t>un punto de </a:t>
            </a:r>
            <a:r>
              <a:rPr lang="en-US" dirty="0" err="1"/>
              <a:t>intersección</a:t>
            </a:r>
            <a:r>
              <a:rPr lang="en-US" dirty="0"/>
              <a:t> para los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planos</a:t>
            </a:r>
            <a:r>
              <a:rPr lang="en-US" dirty="0"/>
              <a:t>!</a:t>
            </a:r>
          </a:p>
          <a:p>
            <a:pPr algn="ctr"/>
            <a:r>
              <a:rPr lang="en-US" dirty="0"/>
              <a:t> </a:t>
            </a:r>
            <a:r>
              <a:rPr lang="en-US" b="1" dirty="0"/>
              <a:t> ¡No hay </a:t>
            </a:r>
            <a:r>
              <a:rPr lang="en-US" b="1" dirty="0" err="1"/>
              <a:t>solución</a:t>
            </a:r>
            <a:r>
              <a:rPr lang="en-US" b="1" dirty="0"/>
              <a:t>! 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60B43697-7491-4A64-B4D0-770AC08D4766}"/>
              </a:ext>
            </a:extLst>
          </p:cNvPr>
          <p:cNvSpPr/>
          <p:nvPr/>
        </p:nvSpPr>
        <p:spPr>
          <a:xfrm>
            <a:off x="6077712" y="1028753"/>
            <a:ext cx="2708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F25E4F"/>
                </a:solidFill>
              </a:rPr>
              <a:t>Interpretación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rgbClr val="F25E4F"/>
                </a:solidFill>
              </a:rPr>
              <a:t>geométrica</a:t>
            </a:r>
            <a:r>
              <a:rPr lang="en-US" b="1" dirty="0">
                <a:solidFill>
                  <a:srgbClr val="F25E4F"/>
                </a:solidFill>
              </a:rPr>
              <a:t> </a:t>
            </a:r>
          </a:p>
        </p:txBody>
      </p:sp>
      <p:sp>
        <p:nvSpPr>
          <p:cNvPr id="57" name="CuadroTexto 30">
            <a:extLst>
              <a:ext uri="{FF2B5EF4-FFF2-40B4-BE49-F238E27FC236}">
                <a16:creationId xmlns:a16="http://schemas.microsoft.com/office/drawing/2014/main" id="{C1205283-9CBB-47FF-B176-0EF5F28E8B9A}"/>
              </a:ext>
            </a:extLst>
          </p:cNvPr>
          <p:cNvSpPr txBox="1"/>
          <p:nvPr/>
        </p:nvSpPr>
        <p:spPr>
          <a:xfrm>
            <a:off x="7122696" y="5645916"/>
            <a:ext cx="4801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¡El anterior </a:t>
            </a:r>
            <a:r>
              <a:rPr lang="en-GB" sz="2000" dirty="0" err="1"/>
              <a:t>análisis</a:t>
            </a:r>
            <a:r>
              <a:rPr lang="en-GB" sz="2000" dirty="0"/>
              <a:t> del </a:t>
            </a:r>
            <a:r>
              <a:rPr lang="en-GB" sz="2000" dirty="0" err="1"/>
              <a:t>rango</a:t>
            </a:r>
            <a:r>
              <a:rPr lang="en-GB" sz="2000" dirty="0"/>
              <a:t> es “</a:t>
            </a:r>
            <a:r>
              <a:rPr lang="en-GB" sz="2000" dirty="0" err="1"/>
              <a:t>opcional</a:t>
            </a:r>
            <a:r>
              <a:rPr lang="en-GB" sz="2000" dirty="0"/>
              <a:t>”!</a:t>
            </a:r>
          </a:p>
        </p:txBody>
      </p:sp>
      <p:sp>
        <p:nvSpPr>
          <p:cNvPr id="48" name="Retângulo: Cantos Arredondados 47">
            <a:hlinkClick r:id="rId25" action="ppaction://hlinksldjump"/>
            <a:extLst>
              <a:ext uri="{FF2B5EF4-FFF2-40B4-BE49-F238E27FC236}">
                <a16:creationId xmlns:a16="http://schemas.microsoft.com/office/drawing/2014/main" id="{95FDA803-EB39-4346-A743-C59A3E2210E5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4" name="Retângulo: Cantos Arredondados 53">
            <a:hlinkClick r:id="rId26" action="ppaction://hlinksldjump"/>
            <a:extLst>
              <a:ext uri="{FF2B5EF4-FFF2-40B4-BE49-F238E27FC236}">
                <a16:creationId xmlns:a16="http://schemas.microsoft.com/office/drawing/2014/main" id="{D95E0204-6DF7-45A2-8859-0CABFCE3C02D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58" name="Retângulo: Cantos Arredondados 57">
            <a:hlinkClick r:id="rId27" action="ppaction://hlinksldjump"/>
            <a:extLst>
              <a:ext uri="{FF2B5EF4-FFF2-40B4-BE49-F238E27FC236}">
                <a16:creationId xmlns:a16="http://schemas.microsoft.com/office/drawing/2014/main" id="{0113B27F-5F0F-4E79-B954-4C89819730A8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59" name="Retângulo: Cantos Arredondados 58">
            <a:hlinkClick r:id="rId28" action="ppaction://hlinksldjump"/>
            <a:extLst>
              <a:ext uri="{FF2B5EF4-FFF2-40B4-BE49-F238E27FC236}">
                <a16:creationId xmlns:a16="http://schemas.microsoft.com/office/drawing/2014/main" id="{2B6D92F6-3D95-4C45-8A73-A3790745438C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60" name="Retângulo: Cantos Arredondados 59">
            <a:hlinkClick r:id="rId29" action="ppaction://hlinksldjump"/>
            <a:extLst>
              <a:ext uri="{FF2B5EF4-FFF2-40B4-BE49-F238E27FC236}">
                <a16:creationId xmlns:a16="http://schemas.microsoft.com/office/drawing/2014/main" id="{A4FD2184-0370-4A10-AA66-BDA11DE3C650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5535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8" grpId="0"/>
      <p:bldP spid="37" grpId="0"/>
      <p:bldP spid="43" grpId="0" animBg="1"/>
      <p:bldP spid="44" grpId="0" animBg="1"/>
      <p:bldP spid="46" grpId="0" animBg="1"/>
      <p:bldP spid="49" grpId="0" animBg="1"/>
      <p:bldP spid="50" grpId="0"/>
      <p:bldP spid="53" grpId="0" animBg="1"/>
      <p:bldP spid="5" grpId="0"/>
      <p:bldP spid="55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06767" y="173861"/>
            <a:ext cx="10035586" cy="6474885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93" name="Imagen 13">
            <a:extLst>
              <a:ext uri="{FF2B5EF4-FFF2-40B4-BE49-F238E27FC236}">
                <a16:creationId xmlns:a16="http://schemas.microsoft.com/office/drawing/2014/main" id="{87C6E351-476C-4D13-9BA7-72D1EE76F5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7227" y="618840"/>
            <a:ext cx="2143278" cy="177387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4D2E86A-B30B-43B2-8FA5-D1786406561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21"/>
          <a:stretch/>
        </p:blipFill>
        <p:spPr>
          <a:xfrm flipH="1">
            <a:off x="10907530" y="2321727"/>
            <a:ext cx="986795" cy="1131221"/>
          </a:xfrm>
          <a:prstGeom prst="rect">
            <a:avLst/>
          </a:prstGeom>
        </p:spPr>
      </p:pic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70765" y="243739"/>
            <a:ext cx="160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3.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638266" y="248812"/>
            <a:ext cx="840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Utilice</a:t>
            </a:r>
            <a:r>
              <a:rPr lang="en-GB" sz="2400" dirty="0"/>
              <a:t> el </a:t>
            </a:r>
            <a:r>
              <a:rPr lang="en-GB" sz="2400" dirty="0" err="1"/>
              <a:t>Método</a:t>
            </a:r>
            <a:r>
              <a:rPr lang="en-GB" sz="2400" dirty="0"/>
              <a:t> de </a:t>
            </a:r>
            <a:r>
              <a:rPr lang="en-GB" sz="2400" dirty="0" err="1"/>
              <a:t>Reducción</a:t>
            </a:r>
            <a:r>
              <a:rPr lang="en-GB" sz="2400" dirty="0"/>
              <a:t> de Gauss para resolver el </a:t>
            </a:r>
            <a:r>
              <a:rPr lang="en-GB" sz="2400" dirty="0" err="1"/>
              <a:t>sistema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320717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=14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=29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320717" cy="12714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2080825" y="6199063"/>
            <a:ext cx="9911520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Método</a:t>
            </a:r>
            <a:r>
              <a:rPr lang="en-GB" sz="2000" b="1" dirty="0">
                <a:solidFill>
                  <a:srgbClr val="F25E4F"/>
                </a:solidFill>
              </a:rPr>
              <a:t> de Gauss </a:t>
            </a:r>
            <a:r>
              <a:rPr lang="en-GB" sz="1600" dirty="0"/>
              <a:t>(4 </a:t>
            </a:r>
            <a:r>
              <a:rPr lang="en-GB" sz="1600" dirty="0" err="1"/>
              <a:t>pasos</a:t>
            </a:r>
            <a:r>
              <a:rPr lang="en-GB" sz="1600" dirty="0"/>
              <a:t>):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6906398" y="6208856"/>
            <a:ext cx="2183460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b="1" dirty="0" err="1"/>
              <a:t>Escalonamiento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851892" y="6213402"/>
            <a:ext cx="2295273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matriz Ampliada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880105" y="6161443"/>
                <a:ext cx="1700720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n-GB" sz="2000" b="1" dirty="0"/>
                  <a:t>Sistema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105" y="6161443"/>
                <a:ext cx="1700720" cy="510778"/>
              </a:xfrm>
              <a:prstGeom prst="roundRect">
                <a:avLst/>
              </a:prstGeom>
              <a:blipFill>
                <a:blip r:embed="rId15"/>
                <a:stretch>
                  <a:fillRect l="-2509" b="-1309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324412" y="6198888"/>
            <a:ext cx="1700720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n-GB" sz="2000" b="1" dirty="0" err="1"/>
              <a:t>Hacia</a:t>
            </a:r>
            <a:r>
              <a:rPr lang="en-GB" sz="2000" b="1" dirty="0"/>
              <a:t> </a:t>
            </a:r>
            <a:r>
              <a:rPr lang="en-GB" sz="2000" b="1" dirty="0" err="1"/>
              <a:t>atrás</a:t>
            </a:r>
            <a:endParaRPr lang="en-GB" sz="2000" b="1" dirty="0"/>
          </a:p>
        </p:txBody>
      </p: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4442F3BE-B0DD-44FA-8E4D-10C0B902BC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775909"/>
              </p:ext>
            </p:extLst>
          </p:nvPr>
        </p:nvGraphicFramePr>
        <p:xfrm>
          <a:off x="2263804" y="2391927"/>
          <a:ext cx="1638605" cy="1170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4" name="Equation" r:id="rId16" imgW="1002960" imgH="711000" progId="Equation.DSMT4">
                  <p:embed/>
                </p:oleObj>
              </mc:Choice>
              <mc:Fallback>
                <p:oleObj name="Equation" r:id="rId16" imgW="1002960" imgH="7110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ABDDF463-F2E2-48C8-8D12-C335853CD0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804" y="2391927"/>
                        <a:ext cx="1638605" cy="11704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upo 24">
            <a:extLst>
              <a:ext uri="{FF2B5EF4-FFF2-40B4-BE49-F238E27FC236}">
                <a16:creationId xmlns:a16="http://schemas.microsoft.com/office/drawing/2014/main" id="{C9894579-FB6E-4F2F-827E-E36F3FA40FF3}"/>
              </a:ext>
            </a:extLst>
          </p:cNvPr>
          <p:cNvGrpSpPr/>
          <p:nvPr/>
        </p:nvGrpSpPr>
        <p:grpSpPr>
          <a:xfrm>
            <a:off x="2440375" y="3497489"/>
            <a:ext cx="1637153" cy="826227"/>
            <a:chOff x="3375498" y="3214778"/>
            <a:chExt cx="1303506" cy="826227"/>
          </a:xfrm>
        </p:grpSpPr>
        <p:sp>
          <p:nvSpPr>
            <p:cNvPr id="31" name="Text Box 13">
              <a:extLst>
                <a:ext uri="{FF2B5EF4-FFF2-40B4-BE49-F238E27FC236}">
                  <a16:creationId xmlns:a16="http://schemas.microsoft.com/office/drawing/2014/main" id="{03C8DE39-E9A1-437C-96A1-3DA94F69A2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9616" y="3394674"/>
              <a:ext cx="854111" cy="64633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s-ES" dirty="0" err="1">
                  <a:solidFill>
                    <a:srgbClr val="00007F"/>
                  </a:solidFill>
                </a:rPr>
                <a:t>matriz</a:t>
              </a:r>
              <a:r>
                <a:rPr lang="en-GB" altLang="es-ES" dirty="0">
                  <a:solidFill>
                    <a:srgbClr val="00007F"/>
                  </a:solidFill>
                </a:rPr>
                <a:t> </a:t>
              </a:r>
            </a:p>
            <a:p>
              <a:pPr algn="ctr"/>
              <a:r>
                <a:rPr lang="en-GB" altLang="es-ES" dirty="0" err="1">
                  <a:solidFill>
                    <a:srgbClr val="00007F"/>
                  </a:solidFill>
                </a:rPr>
                <a:t>Ampliada</a:t>
              </a:r>
              <a:endParaRPr lang="en-GB" altLang="es-ES" dirty="0">
                <a:solidFill>
                  <a:srgbClr val="00007F"/>
                </a:solidFill>
              </a:endParaRPr>
            </a:p>
          </p:txBody>
        </p:sp>
        <p:sp>
          <p:nvSpPr>
            <p:cNvPr id="32" name="Globo: flecha hacia arriba 23">
              <a:extLst>
                <a:ext uri="{FF2B5EF4-FFF2-40B4-BE49-F238E27FC236}">
                  <a16:creationId xmlns:a16="http://schemas.microsoft.com/office/drawing/2014/main" id="{4E71A807-CDAF-4480-909A-A0E8F7D97BA1}"/>
                </a:ext>
              </a:extLst>
            </p:cNvPr>
            <p:cNvSpPr/>
            <p:nvPr/>
          </p:nvSpPr>
          <p:spPr>
            <a:xfrm>
              <a:off x="3375498" y="3214778"/>
              <a:ext cx="1303506" cy="741870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F1B49028-E613-4790-9946-89FD5CFAF3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799133"/>
              </p:ext>
            </p:extLst>
          </p:nvPr>
        </p:nvGraphicFramePr>
        <p:xfrm>
          <a:off x="5440329" y="2373727"/>
          <a:ext cx="2065337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5" name="Equation" r:id="rId18" imgW="1244520" imgH="711000" progId="Equation.DSMT4">
                  <p:embed/>
                </p:oleObj>
              </mc:Choice>
              <mc:Fallback>
                <p:oleObj name="Equation" r:id="rId18" imgW="1244520" imgH="7110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95A6EF3A-855C-4812-90E0-BF882259E2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29" y="2373727"/>
                        <a:ext cx="2065337" cy="1182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F47CC64A-A7BC-490E-8870-066E78B808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219654"/>
              </p:ext>
            </p:extLst>
          </p:nvPr>
        </p:nvGraphicFramePr>
        <p:xfrm>
          <a:off x="3973513" y="2735263"/>
          <a:ext cx="1397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6" name="Equation" r:id="rId20" imgW="634680" imgH="419040" progId="Equation.DSMT4">
                  <p:embed/>
                </p:oleObj>
              </mc:Choice>
              <mc:Fallback>
                <p:oleObj name="Equation" r:id="rId20" imgW="634680" imgH="4190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89685C96-6728-489C-B094-B6CB34472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513" y="2735263"/>
                        <a:ext cx="1397000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E85DB619-13A0-4A3D-8A00-E87F3AE6B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170947"/>
              </p:ext>
            </p:extLst>
          </p:nvPr>
        </p:nvGraphicFramePr>
        <p:xfrm>
          <a:off x="8965945" y="2298927"/>
          <a:ext cx="1958975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7" name="Equation" r:id="rId22" imgW="1168200" imgH="711000" progId="Equation.DSMT4">
                  <p:embed/>
                </p:oleObj>
              </mc:Choice>
              <mc:Fallback>
                <p:oleObj name="Equation" r:id="rId22" imgW="1168200" imgH="71100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E080C4B2-9012-401D-ADCE-65DDA57374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5945" y="2298927"/>
                        <a:ext cx="1958975" cy="1198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033F8250-9733-4624-B55F-04CCAD99B2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449346"/>
              </p:ext>
            </p:extLst>
          </p:nvPr>
        </p:nvGraphicFramePr>
        <p:xfrm>
          <a:off x="7499350" y="2735263"/>
          <a:ext cx="14255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8" name="Equation" r:id="rId24" imgW="647640" imgH="304560" progId="Equation.DSMT4">
                  <p:embed/>
                </p:oleObj>
              </mc:Choice>
              <mc:Fallback>
                <p:oleObj name="Equation" r:id="rId24" imgW="647640" imgH="30456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F47CC64A-A7BC-490E-8870-066E78B808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9350" y="2735263"/>
                        <a:ext cx="1425575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upo 38">
            <a:extLst>
              <a:ext uri="{FF2B5EF4-FFF2-40B4-BE49-F238E27FC236}">
                <a16:creationId xmlns:a16="http://schemas.microsoft.com/office/drawing/2014/main" id="{9F612FB7-1624-4558-9D98-F1E944103D35}"/>
              </a:ext>
            </a:extLst>
          </p:cNvPr>
          <p:cNvGrpSpPr/>
          <p:nvPr/>
        </p:nvGrpSpPr>
        <p:grpSpPr>
          <a:xfrm>
            <a:off x="8980308" y="3469528"/>
            <a:ext cx="1951240" cy="896679"/>
            <a:chOff x="8660443" y="1331080"/>
            <a:chExt cx="1951240" cy="595361"/>
          </a:xfrm>
        </p:grpSpPr>
        <p:sp>
          <p:nvSpPr>
            <p:cNvPr id="38" name="CuadroTexto 11">
              <a:extLst>
                <a:ext uri="{FF2B5EF4-FFF2-40B4-BE49-F238E27FC236}">
                  <a16:creationId xmlns:a16="http://schemas.microsoft.com/office/drawing/2014/main" id="{7C210172-863E-49F6-A7AE-E1CC2841AD2D}"/>
                </a:ext>
              </a:extLst>
            </p:cNvPr>
            <p:cNvSpPr txBox="1"/>
            <p:nvPr/>
          </p:nvSpPr>
          <p:spPr>
            <a:xfrm>
              <a:off x="8660443" y="1497302"/>
              <a:ext cx="1951240" cy="42913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Forma </a:t>
              </a:r>
              <a:r>
                <a:rPr lang="en-GB" dirty="0" err="1"/>
                <a:t>Escalonada</a:t>
              </a:r>
              <a:r>
                <a:rPr lang="en-GB" dirty="0"/>
                <a:t> </a:t>
              </a:r>
            </a:p>
            <a:p>
              <a:r>
                <a:rPr lang="en-GB" dirty="0"/>
                <a:t>         por </a:t>
              </a:r>
              <a:r>
                <a:rPr lang="en-GB" dirty="0" err="1"/>
                <a:t>Filas</a:t>
              </a:r>
              <a:endParaRPr lang="en-GB" dirty="0"/>
            </a:p>
          </p:txBody>
        </p:sp>
        <p:sp>
          <p:nvSpPr>
            <p:cNvPr id="39" name="Globo: flecha hacia arriba 51">
              <a:extLst>
                <a:ext uri="{FF2B5EF4-FFF2-40B4-BE49-F238E27FC236}">
                  <a16:creationId xmlns:a16="http://schemas.microsoft.com/office/drawing/2014/main" id="{DD61085A-FC0D-4D3D-9D66-AABCF0650CAC}"/>
                </a:ext>
              </a:extLst>
            </p:cNvPr>
            <p:cNvSpPr/>
            <p:nvPr/>
          </p:nvSpPr>
          <p:spPr>
            <a:xfrm>
              <a:off x="8665381" y="1331080"/>
              <a:ext cx="1874281" cy="567148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8E957E8C-0CAD-433F-B137-240FD08339A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56" t="1" r="-827" b="16744"/>
          <a:stretch/>
        </p:blipFill>
        <p:spPr>
          <a:xfrm flipH="1">
            <a:off x="10790732" y="2344734"/>
            <a:ext cx="1225598" cy="1102144"/>
          </a:xfrm>
          <a:prstGeom prst="rect">
            <a:avLst/>
          </a:prstGeom>
        </p:spPr>
      </p:pic>
      <p:sp>
        <p:nvSpPr>
          <p:cNvPr id="8" name="Bolha de Pensamento: Nuvem 7">
            <a:extLst>
              <a:ext uri="{FF2B5EF4-FFF2-40B4-BE49-F238E27FC236}">
                <a16:creationId xmlns:a16="http://schemas.microsoft.com/office/drawing/2014/main" id="{9CE068DB-D902-42A9-8C25-7D5EBDD7D636}"/>
              </a:ext>
            </a:extLst>
          </p:cNvPr>
          <p:cNvSpPr/>
          <p:nvPr/>
        </p:nvSpPr>
        <p:spPr>
          <a:xfrm>
            <a:off x="9728771" y="989999"/>
            <a:ext cx="2101491" cy="1077550"/>
          </a:xfrm>
          <a:prstGeom prst="cloudCallout">
            <a:avLst>
              <a:gd name="adj1" fmla="val 21174"/>
              <a:gd name="adj2" fmla="val 7374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CuadroTexto 30">
            <a:extLst>
              <a:ext uri="{FF2B5EF4-FFF2-40B4-BE49-F238E27FC236}">
                <a16:creationId xmlns:a16="http://schemas.microsoft.com/office/drawing/2014/main" id="{9CB544F2-F90E-4AFB-8BCF-90EEE0E43ECD}"/>
              </a:ext>
            </a:extLst>
          </p:cNvPr>
          <p:cNvSpPr txBox="1"/>
          <p:nvPr/>
        </p:nvSpPr>
        <p:spPr>
          <a:xfrm rot="21419012">
            <a:off x="9676500" y="1341250"/>
            <a:ext cx="2366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/>
              <a:t>rang</a:t>
            </a:r>
            <a:r>
              <a:rPr lang="es-ES" sz="1400" b="1" dirty="0"/>
              <a:t>(</a:t>
            </a:r>
            <a:r>
              <a:rPr lang="es-E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1400" b="1" dirty="0"/>
              <a:t>) </a:t>
            </a:r>
            <a:r>
              <a:rPr lang="es-ES" sz="1400" dirty="0"/>
              <a:t>= </a:t>
            </a:r>
            <a:r>
              <a:rPr lang="es-ES" sz="1400" b="1" dirty="0" err="1"/>
              <a:t>rang</a:t>
            </a:r>
            <a:r>
              <a:rPr lang="es-ES" sz="1400" b="1" dirty="0"/>
              <a:t>(</a:t>
            </a:r>
            <a:r>
              <a:rPr lang="es-E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s-ES" sz="1400" b="1" dirty="0"/>
              <a:t>)</a:t>
            </a:r>
          </a:p>
        </p:txBody>
      </p:sp>
      <p:grpSp>
        <p:nvGrpSpPr>
          <p:cNvPr id="44" name="Grupo 21">
            <a:extLst>
              <a:ext uri="{FF2B5EF4-FFF2-40B4-BE49-F238E27FC236}">
                <a16:creationId xmlns:a16="http://schemas.microsoft.com/office/drawing/2014/main" id="{D263C255-A960-401E-918D-8CFCF4EB4BBD}"/>
              </a:ext>
            </a:extLst>
          </p:cNvPr>
          <p:cNvGrpSpPr/>
          <p:nvPr/>
        </p:nvGrpSpPr>
        <p:grpSpPr>
          <a:xfrm>
            <a:off x="9043586" y="2320259"/>
            <a:ext cx="2880972" cy="1155898"/>
            <a:chOff x="10373929" y="2099256"/>
            <a:chExt cx="2880972" cy="1155898"/>
          </a:xfrm>
        </p:grpSpPr>
        <p:grpSp>
          <p:nvGrpSpPr>
            <p:cNvPr id="45" name="Grupo 52">
              <a:extLst>
                <a:ext uri="{FF2B5EF4-FFF2-40B4-BE49-F238E27FC236}">
                  <a16:creationId xmlns:a16="http://schemas.microsoft.com/office/drawing/2014/main" id="{4F8A1618-3E68-4151-9568-4397E971D820}"/>
                </a:ext>
              </a:extLst>
            </p:cNvPr>
            <p:cNvGrpSpPr/>
            <p:nvPr/>
          </p:nvGrpSpPr>
          <p:grpSpPr>
            <a:xfrm>
              <a:off x="10373932" y="2470303"/>
              <a:ext cx="2880969" cy="784851"/>
              <a:chOff x="9028608" y="2335037"/>
              <a:chExt cx="2880969" cy="784851"/>
            </a:xfrm>
          </p:grpSpPr>
          <p:cxnSp>
            <p:nvCxnSpPr>
              <p:cNvPr id="48" name="Conector recto 39">
                <a:extLst>
                  <a:ext uri="{FF2B5EF4-FFF2-40B4-BE49-F238E27FC236}">
                    <a16:creationId xmlns:a16="http://schemas.microsoft.com/office/drawing/2014/main" id="{CCB98C53-6FE3-467A-9854-3AA6417829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28608" y="2335037"/>
                <a:ext cx="336773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cto 41">
                <a:extLst>
                  <a:ext uri="{FF2B5EF4-FFF2-40B4-BE49-F238E27FC236}">
                    <a16:creationId xmlns:a16="http://schemas.microsoft.com/office/drawing/2014/main" id="{1498EA5D-A0AA-425B-B463-3D6742F144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5381" y="2343917"/>
                <a:ext cx="0" cy="367558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cto 43">
                <a:extLst>
                  <a:ext uri="{FF2B5EF4-FFF2-40B4-BE49-F238E27FC236}">
                    <a16:creationId xmlns:a16="http://schemas.microsoft.com/office/drawing/2014/main" id="{B5D862E7-6B23-4523-A03E-55D3BD47DD3F}"/>
                  </a:ext>
                </a:extLst>
              </p:cNvPr>
              <p:cNvCxnSpPr/>
              <p:nvPr/>
            </p:nvCxnSpPr>
            <p:spPr>
              <a:xfrm>
                <a:off x="9365381" y="2711472"/>
                <a:ext cx="606022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cto 45">
                <a:extLst>
                  <a:ext uri="{FF2B5EF4-FFF2-40B4-BE49-F238E27FC236}">
                    <a16:creationId xmlns:a16="http://schemas.microsoft.com/office/drawing/2014/main" id="{C4CD67BA-B2EC-4AB5-A6D6-8B5B7714C7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71403" y="2717405"/>
                <a:ext cx="0" cy="402483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cto 47">
                <a:extLst>
                  <a:ext uri="{FF2B5EF4-FFF2-40B4-BE49-F238E27FC236}">
                    <a16:creationId xmlns:a16="http://schemas.microsoft.com/office/drawing/2014/main" id="{EB836A04-AC7D-43F5-AE97-A93DF40C22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71403" y="3096679"/>
                <a:ext cx="1938174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Conector recto 20">
              <a:extLst>
                <a:ext uri="{FF2B5EF4-FFF2-40B4-BE49-F238E27FC236}">
                  <a16:creationId xmlns:a16="http://schemas.microsoft.com/office/drawing/2014/main" id="{6A02C470-3A76-404A-B372-91409590C47C}"/>
                </a:ext>
              </a:extLst>
            </p:cNvPr>
            <p:cNvCxnSpPr/>
            <p:nvPr/>
          </p:nvCxnSpPr>
          <p:spPr>
            <a:xfrm flipV="1">
              <a:off x="10373929" y="2099256"/>
              <a:ext cx="0" cy="3734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CuadroTexto 30">
            <a:extLst>
              <a:ext uri="{FF2B5EF4-FFF2-40B4-BE49-F238E27FC236}">
                <a16:creationId xmlns:a16="http://schemas.microsoft.com/office/drawing/2014/main" id="{7925FD6B-EB57-4619-9C02-6B9E44A85B2B}"/>
              </a:ext>
            </a:extLst>
          </p:cNvPr>
          <p:cNvSpPr txBox="1"/>
          <p:nvPr/>
        </p:nvSpPr>
        <p:spPr>
          <a:xfrm rot="21426531">
            <a:off x="9670041" y="1571745"/>
            <a:ext cx="2366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???...</a:t>
            </a:r>
          </a:p>
        </p:txBody>
      </p:sp>
      <p:sp>
        <p:nvSpPr>
          <p:cNvPr id="59" name="CuadroTexto 30">
            <a:extLst>
              <a:ext uri="{FF2B5EF4-FFF2-40B4-BE49-F238E27FC236}">
                <a16:creationId xmlns:a16="http://schemas.microsoft.com/office/drawing/2014/main" id="{21B89308-3991-47CB-A0CC-CAE34A4B24F8}"/>
              </a:ext>
            </a:extLst>
          </p:cNvPr>
          <p:cNvSpPr txBox="1"/>
          <p:nvPr/>
        </p:nvSpPr>
        <p:spPr>
          <a:xfrm rot="21426531">
            <a:off x="10415332" y="1560635"/>
            <a:ext cx="1563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= 3</a:t>
            </a:r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06682F12-6EA2-4815-8661-6856BBC9E4DC}"/>
              </a:ext>
            </a:extLst>
          </p:cNvPr>
          <p:cNvSpPr>
            <a:spLocks noChangeAspect="1" noEditPoints="1"/>
          </p:cNvSpPr>
          <p:nvPr/>
        </p:nvSpPr>
        <p:spPr bwMode="auto">
          <a:xfrm rot="602670">
            <a:off x="11120419" y="738308"/>
            <a:ext cx="727075" cy="539750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uadroTexto 32">
                <a:extLst>
                  <a:ext uri="{FF2B5EF4-FFF2-40B4-BE49-F238E27FC236}">
                    <a16:creationId xmlns:a16="http://schemas.microsoft.com/office/drawing/2014/main" id="{35DF7EB3-0398-4496-B70A-71A49DAC14AE}"/>
                  </a:ext>
                </a:extLst>
              </p:cNvPr>
              <p:cNvSpPr txBox="1"/>
              <p:nvPr/>
            </p:nvSpPr>
            <p:spPr>
              <a:xfrm>
                <a:off x="2180805" y="4944031"/>
                <a:ext cx="2255361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=14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                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64" name="CuadroTexto 32">
                <a:extLst>
                  <a:ext uri="{FF2B5EF4-FFF2-40B4-BE49-F238E27FC236}">
                    <a16:creationId xmlns:a16="http://schemas.microsoft.com/office/drawing/2014/main" id="{35DF7EB3-0398-4496-B70A-71A49DAC1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4944031"/>
                <a:ext cx="2255361" cy="97661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upo 44">
            <a:extLst>
              <a:ext uri="{FF2B5EF4-FFF2-40B4-BE49-F238E27FC236}">
                <a16:creationId xmlns:a16="http://schemas.microsoft.com/office/drawing/2014/main" id="{23869AEE-674E-414E-9CE6-B20A99D2153C}"/>
              </a:ext>
            </a:extLst>
          </p:cNvPr>
          <p:cNvGrpSpPr/>
          <p:nvPr/>
        </p:nvGrpSpPr>
        <p:grpSpPr>
          <a:xfrm>
            <a:off x="2446975" y="4434823"/>
            <a:ext cx="2126962" cy="567148"/>
            <a:chOff x="3090750" y="4277565"/>
            <a:chExt cx="1898425" cy="567148"/>
          </a:xfrm>
        </p:grpSpPr>
        <p:sp>
          <p:nvSpPr>
            <p:cNvPr id="69" name="Text Box 13">
              <a:extLst>
                <a:ext uri="{FF2B5EF4-FFF2-40B4-BE49-F238E27FC236}">
                  <a16:creationId xmlns:a16="http://schemas.microsoft.com/office/drawing/2014/main" id="{11CA8CB4-57AF-47D3-9B92-EFF8CE29E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0681" y="4288405"/>
              <a:ext cx="188849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s-ES" dirty="0">
                  <a:solidFill>
                    <a:srgbClr val="00007F"/>
                  </a:solidFill>
                </a:rPr>
                <a:t>Sistema </a:t>
              </a:r>
              <a:r>
                <a:rPr lang="en-GB" altLang="es-ES" dirty="0" err="1">
                  <a:solidFill>
                    <a:srgbClr val="00007F"/>
                  </a:solidFill>
                </a:rPr>
                <a:t>Equivalente</a:t>
              </a:r>
              <a:r>
                <a:rPr lang="en-GB" altLang="es-ES" dirty="0">
                  <a:solidFill>
                    <a:srgbClr val="00007F"/>
                  </a:solidFill>
                </a:rPr>
                <a:t> </a:t>
              </a:r>
            </a:p>
          </p:txBody>
        </p:sp>
        <p:sp>
          <p:nvSpPr>
            <p:cNvPr id="70" name="Globo: flecha hacia arriba 53">
              <a:extLst>
                <a:ext uri="{FF2B5EF4-FFF2-40B4-BE49-F238E27FC236}">
                  <a16:creationId xmlns:a16="http://schemas.microsoft.com/office/drawing/2014/main" id="{66706D33-7295-41F4-B041-5956D308E46D}"/>
                </a:ext>
              </a:extLst>
            </p:cNvPr>
            <p:cNvSpPr/>
            <p:nvPr/>
          </p:nvSpPr>
          <p:spPr>
            <a:xfrm flipV="1">
              <a:off x="3090750" y="4277565"/>
              <a:ext cx="1874281" cy="567148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007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uadroTexto 32">
                <a:extLst>
                  <a:ext uri="{FF2B5EF4-FFF2-40B4-BE49-F238E27FC236}">
                    <a16:creationId xmlns:a16="http://schemas.microsoft.com/office/drawing/2014/main" id="{BEC8AC51-374F-4B84-85C2-D8BDBB741FBF}"/>
                  </a:ext>
                </a:extLst>
              </p:cNvPr>
              <p:cNvSpPr txBox="1"/>
              <p:nvPr/>
            </p:nvSpPr>
            <p:spPr>
              <a:xfrm>
                <a:off x="4436166" y="4925285"/>
                <a:ext cx="2710999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=14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pt-PT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         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73" name="CuadroTexto 32">
                <a:extLst>
                  <a:ext uri="{FF2B5EF4-FFF2-40B4-BE49-F238E27FC236}">
                    <a16:creationId xmlns:a16="http://schemas.microsoft.com/office/drawing/2014/main" id="{BEC8AC51-374F-4B84-85C2-D8BDBB741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166" y="4925285"/>
                <a:ext cx="2710999" cy="97661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4" name="Objeto 73">
            <a:extLst>
              <a:ext uri="{FF2B5EF4-FFF2-40B4-BE49-F238E27FC236}">
                <a16:creationId xmlns:a16="http://schemas.microsoft.com/office/drawing/2014/main" id="{8E51FAB1-7969-4481-A9F4-3745E714FF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816684"/>
              </p:ext>
            </p:extLst>
          </p:nvPr>
        </p:nvGraphicFramePr>
        <p:xfrm>
          <a:off x="6196228" y="4942923"/>
          <a:ext cx="347660" cy="32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9" name="Equation" r:id="rId29" imgW="228600" imgH="215640" progId="Equation.DSMT4">
                  <p:embed/>
                </p:oleObj>
              </mc:Choice>
              <mc:Fallback>
                <p:oleObj name="Equation" r:id="rId29" imgW="228600" imgH="215640" progId="Equation.DSMT4">
                  <p:embed/>
                  <p:pic>
                    <p:nvPicPr>
                      <p:cNvPr id="71" name="Objeto 70">
                        <a:extLst>
                          <a:ext uri="{FF2B5EF4-FFF2-40B4-BE49-F238E27FC236}">
                            <a16:creationId xmlns:a16="http://schemas.microsoft.com/office/drawing/2014/main" id="{7E8C21D7-1AAD-411E-B6AA-53BD31AC5A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228" y="4942923"/>
                        <a:ext cx="347660" cy="3289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Forma livre: Forma 74">
            <a:extLst>
              <a:ext uri="{FF2B5EF4-FFF2-40B4-BE49-F238E27FC236}">
                <a16:creationId xmlns:a16="http://schemas.microsoft.com/office/drawing/2014/main" id="{A1C345B6-93E2-40A0-8D2A-229A7577EB0C}"/>
              </a:ext>
            </a:extLst>
          </p:cNvPr>
          <p:cNvSpPr/>
          <p:nvPr/>
        </p:nvSpPr>
        <p:spPr>
          <a:xfrm>
            <a:off x="6788577" y="5289518"/>
            <a:ext cx="983427" cy="377354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uadroTexto 32">
                <a:extLst>
                  <a:ext uri="{FF2B5EF4-FFF2-40B4-BE49-F238E27FC236}">
                    <a16:creationId xmlns:a16="http://schemas.microsoft.com/office/drawing/2014/main" id="{5BBE041B-D7E3-466B-84F4-F7A5E504211F}"/>
                  </a:ext>
                </a:extLst>
              </p:cNvPr>
              <p:cNvSpPr txBox="1"/>
              <p:nvPr/>
            </p:nvSpPr>
            <p:spPr>
              <a:xfrm>
                <a:off x="7591908" y="4857888"/>
                <a:ext cx="1898981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77" name="CuadroTexto 32">
                <a:extLst>
                  <a:ext uri="{FF2B5EF4-FFF2-40B4-BE49-F238E27FC236}">
                    <a16:creationId xmlns:a16="http://schemas.microsoft.com/office/drawing/2014/main" id="{5BBE041B-D7E3-466B-84F4-F7A5E5042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908" y="4857888"/>
                <a:ext cx="1898981" cy="97661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orma livre: Forma 79">
            <a:extLst>
              <a:ext uri="{FF2B5EF4-FFF2-40B4-BE49-F238E27FC236}">
                <a16:creationId xmlns:a16="http://schemas.microsoft.com/office/drawing/2014/main" id="{9A6B562A-C696-4A3D-81F6-5EF6C4CB67CC}"/>
              </a:ext>
            </a:extLst>
          </p:cNvPr>
          <p:cNvSpPr/>
          <p:nvPr/>
        </p:nvSpPr>
        <p:spPr>
          <a:xfrm>
            <a:off x="9201806" y="5065480"/>
            <a:ext cx="983427" cy="304576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1" name="Objeto 80">
            <a:extLst>
              <a:ext uri="{FF2B5EF4-FFF2-40B4-BE49-F238E27FC236}">
                <a16:creationId xmlns:a16="http://schemas.microsoft.com/office/drawing/2014/main" id="{45514863-B7C9-4B30-A526-EB9C1D8E28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29234"/>
              </p:ext>
            </p:extLst>
          </p:nvPr>
        </p:nvGraphicFramePr>
        <p:xfrm>
          <a:off x="8676873" y="4890648"/>
          <a:ext cx="3667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0" name="Equation" r:id="rId32" imgW="241200" imgH="203040" progId="Equation.DSMT4">
                  <p:embed/>
                </p:oleObj>
              </mc:Choice>
              <mc:Fallback>
                <p:oleObj name="Equation" r:id="rId32" imgW="241200" imgH="203040" progId="Equation.DSMT4">
                  <p:embed/>
                  <p:pic>
                    <p:nvPicPr>
                      <p:cNvPr id="74" name="Objeto 73">
                        <a:extLst>
                          <a:ext uri="{FF2B5EF4-FFF2-40B4-BE49-F238E27FC236}">
                            <a16:creationId xmlns:a16="http://schemas.microsoft.com/office/drawing/2014/main" id="{8E51FAB1-7969-4481-A9F4-3745E714FF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6873" y="4890648"/>
                        <a:ext cx="366713" cy="307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to 82">
            <a:extLst>
              <a:ext uri="{FF2B5EF4-FFF2-40B4-BE49-F238E27FC236}">
                <a16:creationId xmlns:a16="http://schemas.microsoft.com/office/drawing/2014/main" id="{F129E692-FFAF-4268-BB68-9AC0B3131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600824"/>
              </p:ext>
            </p:extLst>
          </p:nvPr>
        </p:nvGraphicFramePr>
        <p:xfrm>
          <a:off x="5930255" y="5225449"/>
          <a:ext cx="347660" cy="32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1" name="Equation" r:id="rId34" imgW="228600" imgH="215640" progId="Equation.DSMT4">
                  <p:embed/>
                </p:oleObj>
              </mc:Choice>
              <mc:Fallback>
                <p:oleObj name="Equation" r:id="rId34" imgW="228600" imgH="215640" progId="Equation.DSMT4">
                  <p:embed/>
                  <p:pic>
                    <p:nvPicPr>
                      <p:cNvPr id="74" name="Objeto 73">
                        <a:extLst>
                          <a:ext uri="{FF2B5EF4-FFF2-40B4-BE49-F238E27FC236}">
                            <a16:creationId xmlns:a16="http://schemas.microsoft.com/office/drawing/2014/main" id="{8E51FAB1-7969-4481-A9F4-3745E714FF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255" y="5225449"/>
                        <a:ext cx="347660" cy="3289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uadroTexto 32">
                <a:extLst>
                  <a:ext uri="{FF2B5EF4-FFF2-40B4-BE49-F238E27FC236}">
                    <a16:creationId xmlns:a16="http://schemas.microsoft.com/office/drawing/2014/main" id="{5506351D-1897-472F-A35B-FB95EEFE6F86}"/>
                  </a:ext>
                </a:extLst>
              </p:cNvPr>
              <p:cNvSpPr txBox="1"/>
              <p:nvPr/>
            </p:nvSpPr>
            <p:spPr>
              <a:xfrm>
                <a:off x="10257445" y="4891387"/>
                <a:ext cx="1335942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84" name="CuadroTexto 32">
                <a:extLst>
                  <a:ext uri="{FF2B5EF4-FFF2-40B4-BE49-F238E27FC236}">
                    <a16:creationId xmlns:a16="http://schemas.microsoft.com/office/drawing/2014/main" id="{5506351D-1897-472F-A35B-FB95EEFE6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7445" y="4891387"/>
                <a:ext cx="1335942" cy="976614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91EC4705-2504-49C2-AF8B-DBF956963257}"/>
              </a:ext>
            </a:extLst>
          </p:cNvPr>
          <p:cNvSpPr/>
          <p:nvPr/>
        </p:nvSpPr>
        <p:spPr>
          <a:xfrm>
            <a:off x="10631812" y="4830222"/>
            <a:ext cx="961575" cy="1062337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0" name="Rectángulo redondeado 39">
            <a:extLst>
              <a:ext uri="{FF2B5EF4-FFF2-40B4-BE49-F238E27FC236}">
                <a16:creationId xmlns:a16="http://schemas.microsoft.com/office/drawing/2014/main" id="{9F1C0C0F-8E38-4E81-9338-3F659D169E32}"/>
              </a:ext>
            </a:extLst>
          </p:cNvPr>
          <p:cNvSpPr/>
          <p:nvPr/>
        </p:nvSpPr>
        <p:spPr>
          <a:xfrm>
            <a:off x="5501522" y="1013727"/>
            <a:ext cx="4213092" cy="1208224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2000" b="1" dirty="0">
                <a:solidFill>
                  <a:srgbClr val="F25E4F"/>
                </a:solidFill>
              </a:rPr>
              <a:t> </a:t>
            </a:r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A2A69BA3-654A-46FD-8D59-A66CD564B529}"/>
              </a:ext>
            </a:extLst>
          </p:cNvPr>
          <p:cNvSpPr/>
          <p:nvPr/>
        </p:nvSpPr>
        <p:spPr>
          <a:xfrm>
            <a:off x="5440330" y="1256525"/>
            <a:ext cx="4375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La </a:t>
            </a:r>
            <a:r>
              <a:rPr lang="en-US" dirty="0" err="1"/>
              <a:t>solución</a:t>
            </a:r>
            <a:r>
              <a:rPr lang="en-US" dirty="0"/>
              <a:t> </a:t>
            </a:r>
            <a:r>
              <a:rPr lang="en-US" dirty="0" err="1"/>
              <a:t>Gráfica</a:t>
            </a:r>
            <a:r>
              <a:rPr lang="en-US" dirty="0"/>
              <a:t> del Sistema</a:t>
            </a:r>
          </a:p>
          <a:p>
            <a:pPr algn="ctr"/>
            <a:r>
              <a:rPr lang="en-US" dirty="0"/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/>
              <a:t>3</a:t>
            </a:r>
            <a:r>
              <a:rPr lang="en-US" dirty="0"/>
              <a:t>) = (1, 2, 3)</a:t>
            </a:r>
          </a:p>
          <a:p>
            <a:pPr algn="ctr"/>
            <a:r>
              <a:rPr lang="en-US" dirty="0"/>
              <a:t>es el punto de </a:t>
            </a:r>
            <a:r>
              <a:rPr lang="en-US" dirty="0" err="1"/>
              <a:t>intersección</a:t>
            </a:r>
            <a:r>
              <a:rPr lang="en-US" dirty="0"/>
              <a:t> de los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planos</a:t>
            </a:r>
            <a:endParaRPr lang="en-US" dirty="0"/>
          </a:p>
        </p:txBody>
      </p:sp>
      <p:sp>
        <p:nvSpPr>
          <p:cNvPr id="92" name="Retângulo 91">
            <a:extLst>
              <a:ext uri="{FF2B5EF4-FFF2-40B4-BE49-F238E27FC236}">
                <a16:creationId xmlns:a16="http://schemas.microsoft.com/office/drawing/2014/main" id="{2A6CD824-76DE-4432-8798-A80CB21D1A6B}"/>
              </a:ext>
            </a:extLst>
          </p:cNvPr>
          <p:cNvSpPr/>
          <p:nvPr/>
        </p:nvSpPr>
        <p:spPr>
          <a:xfrm>
            <a:off x="6391656" y="963485"/>
            <a:ext cx="2780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F25E4F"/>
                </a:solidFill>
              </a:rPr>
              <a:t>Interpretación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rgbClr val="F25E4F"/>
                </a:solidFill>
              </a:rPr>
              <a:t>geométrica</a:t>
            </a:r>
            <a:r>
              <a:rPr lang="en-US" b="1" dirty="0">
                <a:solidFill>
                  <a:srgbClr val="F25E4F"/>
                </a:solidFill>
              </a:rPr>
              <a:t> </a:t>
            </a:r>
          </a:p>
        </p:txBody>
      </p:sp>
      <p:sp>
        <p:nvSpPr>
          <p:cNvPr id="71" name="Retângulo: Cantos Arredondados 70">
            <a:hlinkClick r:id="rId36" action="ppaction://hlinksldjump"/>
            <a:extLst>
              <a:ext uri="{FF2B5EF4-FFF2-40B4-BE49-F238E27FC236}">
                <a16:creationId xmlns:a16="http://schemas.microsoft.com/office/drawing/2014/main" id="{C5A39B76-C741-4E9C-9FAA-3E1F13B1ECBB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2" name="Retângulo: Cantos Arredondados 71">
            <a:hlinkClick r:id="rId37" action="ppaction://hlinksldjump"/>
            <a:extLst>
              <a:ext uri="{FF2B5EF4-FFF2-40B4-BE49-F238E27FC236}">
                <a16:creationId xmlns:a16="http://schemas.microsoft.com/office/drawing/2014/main" id="{5C74844E-D317-4277-A220-70157B92148B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76" name="Retângulo: Cantos Arredondados 75">
            <a:hlinkClick r:id="rId38" action="ppaction://hlinksldjump"/>
            <a:extLst>
              <a:ext uri="{FF2B5EF4-FFF2-40B4-BE49-F238E27FC236}">
                <a16:creationId xmlns:a16="http://schemas.microsoft.com/office/drawing/2014/main" id="{C0888E17-1C9D-488F-B2A9-409B7F5C785A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82" name="Retângulo: Cantos Arredondados 81">
            <a:hlinkClick r:id="rId39" action="ppaction://hlinksldjump"/>
            <a:extLst>
              <a:ext uri="{FF2B5EF4-FFF2-40B4-BE49-F238E27FC236}">
                <a16:creationId xmlns:a16="http://schemas.microsoft.com/office/drawing/2014/main" id="{ED79E034-2120-4ED0-862B-EBAF0E75F552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86" name="Retângulo: Cantos Arredondados 85">
            <a:hlinkClick r:id="rId40" action="ppaction://hlinksldjump"/>
            <a:extLst>
              <a:ext uri="{FF2B5EF4-FFF2-40B4-BE49-F238E27FC236}">
                <a16:creationId xmlns:a16="http://schemas.microsoft.com/office/drawing/2014/main" id="{07E6559F-E508-45C2-A4F7-C61E7BF09FFD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4745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mph" presetSubtype="0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3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6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75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6" grpId="0"/>
      <p:bldP spid="66" grpId="1"/>
      <p:bldP spid="66" grpId="2"/>
      <p:bldP spid="66" grpId="3"/>
      <p:bldP spid="67" grpId="0"/>
      <p:bldP spid="67" grpId="1"/>
      <p:bldP spid="67" grpId="2"/>
      <p:bldP spid="78" grpId="1"/>
      <p:bldP spid="78" grpId="2"/>
      <p:bldP spid="78" grpId="3"/>
      <p:bldP spid="79" grpId="1"/>
      <p:bldP spid="79" grpId="2"/>
      <p:bldP spid="79" grpId="3"/>
      <p:bldP spid="8" grpId="0" animBg="1"/>
      <p:bldP spid="8" grpId="1" animBg="1"/>
      <p:bldP spid="43" grpId="0"/>
      <p:bldP spid="43" grpId="1"/>
      <p:bldP spid="58" grpId="0"/>
      <p:bldP spid="58" grpId="1"/>
      <p:bldP spid="59" grpId="0"/>
      <p:bldP spid="59" grpId="1"/>
      <p:bldP spid="63" grpId="0" animBg="1"/>
      <p:bldP spid="63" grpId="1" animBg="1"/>
      <p:bldP spid="64" grpId="0"/>
      <p:bldP spid="73" grpId="0"/>
      <p:bldP spid="75" grpId="0" animBg="1"/>
      <p:bldP spid="77" grpId="0"/>
      <p:bldP spid="80" grpId="0" animBg="1"/>
      <p:bldP spid="84" grpId="0"/>
      <p:bldP spid="85" grpId="0" animBg="1"/>
      <p:bldP spid="90" grpId="0" animBg="1"/>
      <p:bldP spid="91" grpId="0"/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3" y="203610"/>
            <a:ext cx="6074927" cy="6450780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95218" y="277796"/>
            <a:ext cx="156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4.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850383" y="203610"/>
            <a:ext cx="442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Utilice</a:t>
            </a:r>
            <a:r>
              <a:rPr lang="en-GB" sz="2400" dirty="0"/>
              <a:t> el </a:t>
            </a:r>
            <a:r>
              <a:rPr lang="en-GB" sz="2400" dirty="0" err="1"/>
              <a:t>Método</a:t>
            </a:r>
            <a:r>
              <a:rPr lang="en-GB" sz="2400" dirty="0"/>
              <a:t> de </a:t>
            </a:r>
            <a:r>
              <a:rPr lang="en-GB" sz="2400" dirty="0" err="1"/>
              <a:t>Reducción</a:t>
            </a:r>
            <a:r>
              <a:rPr lang="en-GB" sz="2400" dirty="0"/>
              <a:t> </a:t>
            </a:r>
          </a:p>
          <a:p>
            <a:pPr algn="just"/>
            <a:r>
              <a:rPr lang="en-GB" sz="2400" dirty="0"/>
              <a:t>de Gauss para resolver el </a:t>
            </a:r>
            <a:r>
              <a:rPr lang="en-GB" sz="2400" dirty="0" err="1"/>
              <a:t>sistema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/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hlinkClick r:id="rId12" action="ppaction://hlinksldjump"/>
            <a:extLst>
              <a:ext uri="{FF2B5EF4-FFF2-40B4-BE49-F238E27FC236}">
                <a16:creationId xmlns:a16="http://schemas.microsoft.com/office/drawing/2014/main" id="{CF85AB56-A50C-4545-B2F8-2C6AE60CEA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0"/>
          <a:stretch/>
        </p:blipFill>
        <p:spPr>
          <a:xfrm>
            <a:off x="8233543" y="754228"/>
            <a:ext cx="3896377" cy="6112335"/>
          </a:xfrm>
          <a:prstGeom prst="rect">
            <a:avLst/>
          </a:prstGeom>
        </p:spPr>
      </p:pic>
      <p:sp>
        <p:nvSpPr>
          <p:cNvPr id="72" name="CuadroTexto 31">
            <a:extLst>
              <a:ext uri="{FF2B5EF4-FFF2-40B4-BE49-F238E27FC236}">
                <a16:creationId xmlns:a16="http://schemas.microsoft.com/office/drawing/2014/main" id="{21FE4ACD-F63C-4CAC-8D76-D2A777AF1933}"/>
              </a:ext>
            </a:extLst>
          </p:cNvPr>
          <p:cNvSpPr txBox="1"/>
          <p:nvPr/>
        </p:nvSpPr>
        <p:spPr>
          <a:xfrm rot="21540000">
            <a:off x="8459673" y="1040607"/>
            <a:ext cx="339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solidFill>
                  <a:srgbClr val="00007F"/>
                </a:solidFill>
                <a:latin typeface="Bradley Hand ITC" panose="03070402050302030203" pitchFamily="66" charset="0"/>
              </a:rPr>
              <a:t>¡Este es para </a:t>
            </a:r>
            <a:r>
              <a:rPr lang="en-GB" sz="2800" b="1" dirty="0" err="1">
                <a:solidFill>
                  <a:srgbClr val="00007F"/>
                </a:solidFill>
                <a:latin typeface="Bradley Hand ITC" panose="03070402050302030203" pitchFamily="66" charset="0"/>
              </a:rPr>
              <a:t>ustedes</a:t>
            </a:r>
            <a:r>
              <a:rPr lang="en-GB" sz="2800" b="1" dirty="0">
                <a:solidFill>
                  <a:srgbClr val="00007F"/>
                </a:solidFill>
                <a:latin typeface="Bradley Hand ITC" panose="03070402050302030203" pitchFamily="66" charset="0"/>
              </a:rPr>
              <a:t>!</a:t>
            </a:r>
          </a:p>
        </p:txBody>
      </p:sp>
      <p:sp>
        <p:nvSpPr>
          <p:cNvPr id="76" name="CuadroTexto 31">
            <a:extLst>
              <a:ext uri="{FF2B5EF4-FFF2-40B4-BE49-F238E27FC236}">
                <a16:creationId xmlns:a16="http://schemas.microsoft.com/office/drawing/2014/main" id="{B31B9B05-2A64-431F-91C1-58EE094F0E5C}"/>
              </a:ext>
            </a:extLst>
          </p:cNvPr>
          <p:cNvSpPr txBox="1"/>
          <p:nvPr/>
        </p:nvSpPr>
        <p:spPr>
          <a:xfrm rot="21540000">
            <a:off x="8384345" y="1753925"/>
            <a:ext cx="3745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err="1">
                <a:solidFill>
                  <a:srgbClr val="00007F"/>
                </a:solidFill>
                <a:latin typeface="Bradley Hand ITC" panose="03070402050302030203" pitchFamily="66" charset="0"/>
              </a:rPr>
              <a:t>Pruébelo</a:t>
            </a:r>
            <a:r>
              <a:rPr lang="en-GB" sz="2800" b="1" dirty="0">
                <a:solidFill>
                  <a:srgbClr val="00007F"/>
                </a:solidFill>
                <a:latin typeface="Bradley Hand ITC" panose="03070402050302030203" pitchFamily="66" charset="0"/>
              </a:rPr>
              <a:t> por </a:t>
            </a:r>
            <a:r>
              <a:rPr lang="en-GB" sz="2800" b="1" dirty="0" err="1">
                <a:solidFill>
                  <a:srgbClr val="00007F"/>
                </a:solidFill>
                <a:latin typeface="Bradley Hand ITC" panose="03070402050302030203" pitchFamily="66" charset="0"/>
              </a:rPr>
              <a:t>su</a:t>
            </a:r>
            <a:r>
              <a:rPr lang="en-GB" sz="2800" b="1" dirty="0">
                <a:solidFill>
                  <a:srgbClr val="00007F"/>
                </a:solidFill>
                <a:latin typeface="Bradley Hand ITC" panose="03070402050302030203" pitchFamily="66" charset="0"/>
              </a:rPr>
              <a:t> </a:t>
            </a:r>
            <a:r>
              <a:rPr lang="en-GB" sz="2800" b="1" dirty="0" err="1">
                <a:solidFill>
                  <a:srgbClr val="00007F"/>
                </a:solidFill>
                <a:latin typeface="Bradley Hand ITC" panose="03070402050302030203" pitchFamily="66" charset="0"/>
              </a:rPr>
              <a:t>cuenta</a:t>
            </a:r>
            <a:r>
              <a:rPr lang="en-GB" sz="2800" b="1" dirty="0">
                <a:solidFill>
                  <a:srgbClr val="00007F"/>
                </a:solidFill>
                <a:latin typeface="Bradley Hand ITC" panose="03070402050302030203" pitchFamily="66" charset="0"/>
              </a:rPr>
              <a:t>…</a:t>
            </a:r>
          </a:p>
        </p:txBody>
      </p:sp>
      <p:sp>
        <p:nvSpPr>
          <p:cNvPr id="82" name="CuadroTexto 31">
            <a:hlinkClick r:id="rId12" action="ppaction://hlinksldjump"/>
            <a:extLst>
              <a:ext uri="{FF2B5EF4-FFF2-40B4-BE49-F238E27FC236}">
                <a16:creationId xmlns:a16="http://schemas.microsoft.com/office/drawing/2014/main" id="{3D34E06D-7441-4675-BEC8-A81980FD92CD}"/>
              </a:ext>
            </a:extLst>
          </p:cNvPr>
          <p:cNvSpPr txBox="1"/>
          <p:nvPr/>
        </p:nvSpPr>
        <p:spPr>
          <a:xfrm rot="20089280">
            <a:off x="9041414" y="2632281"/>
            <a:ext cx="2516038" cy="84278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¡</a:t>
            </a:r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</a:t>
            </a:r>
            <a:r>
              <a:rPr lang="en-GB" dirty="0" err="1"/>
              <a:t>aquí</a:t>
            </a:r>
            <a:r>
              <a:rPr lang="en-GB" dirty="0"/>
              <a:t> para </a:t>
            </a:r>
          </a:p>
          <a:p>
            <a:r>
              <a:rPr lang="en-GB" dirty="0" err="1"/>
              <a:t>verlo</a:t>
            </a:r>
            <a:r>
              <a:rPr lang="en-GB" dirty="0"/>
              <a:t> </a:t>
            </a:r>
            <a:r>
              <a:rPr lang="en-GB" dirty="0" err="1"/>
              <a:t>paso</a:t>
            </a:r>
            <a:r>
              <a:rPr lang="en-GB" dirty="0"/>
              <a:t> a </a:t>
            </a:r>
            <a:r>
              <a:rPr lang="en-GB" dirty="0" err="1"/>
              <a:t>paso</a:t>
            </a:r>
            <a:r>
              <a:rPr lang="en-GB" dirty="0"/>
              <a:t>!</a:t>
            </a:r>
          </a:p>
        </p:txBody>
      </p:sp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A126210E-D300-40EF-AE1B-C99E44119DC9}"/>
              </a:ext>
            </a:extLst>
          </p:cNvPr>
          <p:cNvSpPr/>
          <p:nvPr/>
        </p:nvSpPr>
        <p:spPr>
          <a:xfrm>
            <a:off x="5951006" y="5811997"/>
            <a:ext cx="2132012" cy="677647"/>
          </a:xfrm>
          <a:prstGeom prst="roundRect">
            <a:avLst>
              <a:gd name="adj" fmla="val 23107"/>
            </a:avLst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¡Para </a:t>
            </a:r>
            <a:r>
              <a:rPr lang="en-GB" sz="1600" dirty="0" err="1"/>
              <a:t>saltarlo</a:t>
            </a:r>
            <a:r>
              <a:rPr lang="en-GB" sz="1600" dirty="0"/>
              <a:t>, </a:t>
            </a:r>
            <a:r>
              <a:rPr lang="en-GB" sz="1600" dirty="0" err="1"/>
              <a:t>sólo</a:t>
            </a:r>
            <a:r>
              <a:rPr lang="en-GB" sz="1600" dirty="0"/>
              <a:t> </a:t>
            </a:r>
            <a:r>
              <a:rPr lang="en-GB" sz="1600" dirty="0" err="1"/>
              <a:t>tiene</a:t>
            </a:r>
            <a:r>
              <a:rPr lang="en-GB" sz="1600" dirty="0"/>
              <a:t> que pulsar </a:t>
            </a:r>
            <a:r>
              <a:rPr lang="en-GB" sz="1600" b="1" dirty="0"/>
              <a:t>Intro</a:t>
            </a:r>
            <a:r>
              <a:rPr lang="en-GB" sz="1600" dirty="0"/>
              <a:t> o </a:t>
            </a:r>
            <a:r>
              <a:rPr lang="en-GB" sz="1600" b="1" dirty="0" err="1"/>
              <a:t>siguiente</a:t>
            </a:r>
            <a:r>
              <a:rPr lang="en-GB" sz="1600" dirty="0"/>
              <a:t>!</a:t>
            </a:r>
          </a:p>
        </p:txBody>
      </p:sp>
      <p:graphicFrame>
        <p:nvGraphicFramePr>
          <p:cNvPr id="88" name="Objeto 87">
            <a:extLst>
              <a:ext uri="{FF2B5EF4-FFF2-40B4-BE49-F238E27FC236}">
                <a16:creationId xmlns:a16="http://schemas.microsoft.com/office/drawing/2014/main" id="{26BF2784-A709-4208-955C-B20CDFB262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66541"/>
              </p:ext>
            </p:extLst>
          </p:nvPr>
        </p:nvGraphicFramePr>
        <p:xfrm>
          <a:off x="3485226" y="5811997"/>
          <a:ext cx="21320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7" name="Equation" r:id="rId14" imgW="1257120" imgH="419040" progId="Equation.DSMT4">
                  <p:embed/>
                </p:oleObj>
              </mc:Choice>
              <mc:Fallback>
                <p:oleObj name="Equation" r:id="rId14" imgW="1257120" imgH="41904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A916674F-4D29-42C4-8040-08A3C1EB9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226" y="5811997"/>
                        <a:ext cx="2132012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CuadroTexto 31">
            <a:extLst>
              <a:ext uri="{FF2B5EF4-FFF2-40B4-BE49-F238E27FC236}">
                <a16:creationId xmlns:a16="http://schemas.microsoft.com/office/drawing/2014/main" id="{B15CD849-35C9-4CBC-8463-ECD9E170FD42}"/>
              </a:ext>
            </a:extLst>
          </p:cNvPr>
          <p:cNvSpPr txBox="1"/>
          <p:nvPr/>
        </p:nvSpPr>
        <p:spPr>
          <a:xfrm>
            <a:off x="2382171" y="6020350"/>
            <a:ext cx="417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u="sng" dirty="0" err="1">
                <a:solidFill>
                  <a:srgbClr val="00007F"/>
                </a:solidFill>
              </a:rPr>
              <a:t>Solución</a:t>
            </a:r>
            <a:r>
              <a:rPr lang="en-GB" dirty="0">
                <a:solidFill>
                  <a:srgbClr val="00007F"/>
                </a:solidFill>
              </a:rPr>
              <a:t>:</a:t>
            </a:r>
          </a:p>
        </p:txBody>
      </p:sp>
      <p:sp>
        <p:nvSpPr>
          <p:cNvPr id="23" name="Retângulo: Cantos Arredondados 22">
            <a:hlinkClick r:id="rId16" action="ppaction://hlinksldjump"/>
            <a:extLst>
              <a:ext uri="{FF2B5EF4-FFF2-40B4-BE49-F238E27FC236}">
                <a16:creationId xmlns:a16="http://schemas.microsoft.com/office/drawing/2014/main" id="{F2629118-368D-4024-8D46-F1DA6B98B94C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17" action="ppaction://hlinksldjump"/>
            <a:extLst>
              <a:ext uri="{FF2B5EF4-FFF2-40B4-BE49-F238E27FC236}">
                <a16:creationId xmlns:a16="http://schemas.microsoft.com/office/drawing/2014/main" id="{906E5B33-714B-45DC-9231-09B63DDFDE0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25" name="Retângulo: Cantos Arredondados 24">
            <a:hlinkClick r:id="rId18" action="ppaction://hlinksldjump"/>
            <a:extLst>
              <a:ext uri="{FF2B5EF4-FFF2-40B4-BE49-F238E27FC236}">
                <a16:creationId xmlns:a16="http://schemas.microsoft.com/office/drawing/2014/main" id="{D32351E6-D7CB-4F0C-9923-F75CB926B03C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28" name="Retângulo: Cantos Arredondados 27">
            <a:hlinkClick r:id="rId19" action="ppaction://hlinksldjump"/>
            <a:extLst>
              <a:ext uri="{FF2B5EF4-FFF2-40B4-BE49-F238E27FC236}">
                <a16:creationId xmlns:a16="http://schemas.microsoft.com/office/drawing/2014/main" id="{A87B8C9C-0768-40D4-9504-674621287A9B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29" name="Retângulo: Cantos Arredondados 28">
            <a:hlinkClick r:id="rId20" action="ppaction://hlinksldjump"/>
            <a:extLst>
              <a:ext uri="{FF2B5EF4-FFF2-40B4-BE49-F238E27FC236}">
                <a16:creationId xmlns:a16="http://schemas.microsoft.com/office/drawing/2014/main" id="{1EBA9B2B-DDAE-4F5C-B3E5-B188A8BCF323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4670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1" grpId="0"/>
      <p:bldP spid="72" grpId="0"/>
      <p:bldP spid="76" grpId="0"/>
      <p:bldP spid="82" grpId="0" animBg="1"/>
      <p:bldP spid="87" grpId="0" animBg="1"/>
      <p:bldP spid="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103673" y="211042"/>
            <a:ext cx="6144860" cy="6344895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78623" y="284989"/>
            <a:ext cx="1703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4.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10869" y="268534"/>
            <a:ext cx="450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Utilice</a:t>
            </a:r>
            <a:r>
              <a:rPr lang="en-GB" sz="2400" dirty="0"/>
              <a:t> el </a:t>
            </a:r>
            <a:r>
              <a:rPr lang="en-GB" sz="2400" dirty="0" err="1"/>
              <a:t>Método</a:t>
            </a:r>
            <a:r>
              <a:rPr lang="en-GB" sz="2400" dirty="0"/>
              <a:t> de </a:t>
            </a:r>
            <a:r>
              <a:rPr lang="en-GB" sz="2400" dirty="0" err="1"/>
              <a:t>Reducción</a:t>
            </a:r>
            <a:r>
              <a:rPr lang="en-GB" sz="2400" dirty="0"/>
              <a:t> </a:t>
            </a:r>
          </a:p>
          <a:p>
            <a:pPr algn="just"/>
            <a:r>
              <a:rPr lang="en-GB" sz="2400" dirty="0"/>
              <a:t>de Gauss para resolver el </a:t>
            </a:r>
            <a:r>
              <a:rPr lang="en-GB" sz="2400" dirty="0" err="1"/>
              <a:t>sistema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/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CF85AB56-A50C-4545-B2F8-2C6AE60CEA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0"/>
          <a:stretch/>
        </p:blipFill>
        <p:spPr>
          <a:xfrm>
            <a:off x="8233543" y="754228"/>
            <a:ext cx="3896377" cy="6112335"/>
          </a:xfrm>
          <a:prstGeom prst="rect">
            <a:avLst/>
          </a:prstGeom>
        </p:spPr>
      </p:pic>
      <p:sp>
        <p:nvSpPr>
          <p:cNvPr id="87" name="Retângulo: Cantos Arredondados 86">
            <a:hlinkClick r:id="rId13" action="ppaction://hlinksldjump"/>
            <a:extLst>
              <a:ext uri="{FF2B5EF4-FFF2-40B4-BE49-F238E27FC236}">
                <a16:creationId xmlns:a16="http://schemas.microsoft.com/office/drawing/2014/main" id="{A126210E-D300-40EF-AE1B-C99E44119DC9}"/>
              </a:ext>
            </a:extLst>
          </p:cNvPr>
          <p:cNvSpPr/>
          <p:nvPr/>
        </p:nvSpPr>
        <p:spPr>
          <a:xfrm>
            <a:off x="6712227" y="5900450"/>
            <a:ext cx="1411430" cy="489600"/>
          </a:xfrm>
          <a:prstGeom prst="roundRect">
            <a:avLst>
              <a:gd name="adj" fmla="val 23107"/>
            </a:avLst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¡</a:t>
            </a:r>
            <a:r>
              <a:rPr lang="en-GB" sz="1600" b="1" dirty="0" err="1"/>
              <a:t>Omita</a:t>
            </a:r>
            <a:r>
              <a:rPr lang="en-GB" sz="1600" b="1" dirty="0"/>
              <a:t> </a:t>
            </a:r>
            <a:r>
              <a:rPr lang="en-GB" sz="1600" b="1" dirty="0" err="1"/>
              <a:t>hacerlo</a:t>
            </a:r>
            <a:r>
              <a:rPr lang="en-GB" sz="1600" b="1" dirty="0"/>
              <a:t>!</a:t>
            </a:r>
          </a:p>
        </p:txBody>
      </p:sp>
      <p:sp>
        <p:nvSpPr>
          <p:cNvPr id="21" name="CuadroTexto 45">
            <a:extLst>
              <a:ext uri="{FF2B5EF4-FFF2-40B4-BE49-F238E27FC236}">
                <a16:creationId xmlns:a16="http://schemas.microsoft.com/office/drawing/2014/main" id="{16754DE2-EDB4-4806-9438-7F0C9EAA16CE}"/>
              </a:ext>
            </a:extLst>
          </p:cNvPr>
          <p:cNvSpPr txBox="1"/>
          <p:nvPr/>
        </p:nvSpPr>
        <p:spPr>
          <a:xfrm rot="21540000">
            <a:off x="8439213" y="1276017"/>
            <a:ext cx="34294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25E4F"/>
                </a:solidFill>
              </a:rPr>
              <a:t>PASO 1. </a:t>
            </a:r>
          </a:p>
          <a:p>
            <a:pPr algn="ctr"/>
            <a:r>
              <a:rPr lang="en-GB" sz="3200" b="1" dirty="0" err="1">
                <a:latin typeface="Bradley Hand ITC" panose="03070402050302030203" pitchFamily="66" charset="0"/>
              </a:rPr>
              <a:t>Escribir</a:t>
            </a:r>
            <a:r>
              <a:rPr lang="en-GB" sz="3200" b="1" dirty="0">
                <a:latin typeface="Bradley Hand ITC" panose="03070402050302030203" pitchFamily="66" charset="0"/>
              </a:rPr>
              <a:t> la</a:t>
            </a:r>
          </a:p>
          <a:p>
            <a:pPr algn="ctr"/>
            <a:r>
              <a:rPr lang="en-GB" sz="3200" b="1" dirty="0" err="1">
                <a:latin typeface="Bradley Hand ITC" panose="03070402050302030203" pitchFamily="66" charset="0"/>
              </a:rPr>
              <a:t>matriz</a:t>
            </a:r>
            <a:r>
              <a:rPr lang="en-GB" sz="3200" b="1" dirty="0">
                <a:latin typeface="Bradley Hand ITC" panose="03070402050302030203" pitchFamily="66" charset="0"/>
              </a:rPr>
              <a:t> </a:t>
            </a:r>
            <a:r>
              <a:rPr lang="en-GB" sz="3200" b="1" dirty="0" err="1">
                <a:latin typeface="Bradley Hand ITC" panose="03070402050302030203" pitchFamily="66" charset="0"/>
              </a:rPr>
              <a:t>Ampliada</a:t>
            </a:r>
            <a:endParaRPr lang="en-GB" sz="2800" b="1" dirty="0">
              <a:latin typeface="Bradley Hand ITC" panose="03070402050302030203" pitchFamily="66" charset="0"/>
            </a:endParaRPr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D3630261-8026-4869-B3C2-915C76D05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7903" y="1359331"/>
          <a:ext cx="1794323" cy="130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8" name="Equation" r:id="rId14" imgW="1054080" imgH="711000" progId="Equation.DSMT4">
                  <p:embed/>
                </p:oleObj>
              </mc:Choice>
              <mc:Fallback>
                <p:oleObj name="Equation" r:id="rId14" imgW="1054080" imgH="71100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D3630261-8026-4869-B3C2-915C76D05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903" y="1359331"/>
                        <a:ext cx="1794323" cy="1309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4F916721-DDCB-47AB-9EA2-C350E39B18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460263"/>
              </p:ext>
            </p:extLst>
          </p:nvPr>
        </p:nvGraphicFramePr>
        <p:xfrm>
          <a:off x="3485226" y="5811997"/>
          <a:ext cx="21320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9" name="Equation" r:id="rId16" imgW="1257120" imgH="419040" progId="Equation.DSMT4">
                  <p:embed/>
                </p:oleObj>
              </mc:Choice>
              <mc:Fallback>
                <p:oleObj name="Equation" r:id="rId16" imgW="1257120" imgH="419040" progId="Equation.DSMT4">
                  <p:embed/>
                  <p:pic>
                    <p:nvPicPr>
                      <p:cNvPr id="88" name="Objeto 87">
                        <a:extLst>
                          <a:ext uri="{FF2B5EF4-FFF2-40B4-BE49-F238E27FC236}">
                            <a16:creationId xmlns:a16="http://schemas.microsoft.com/office/drawing/2014/main" id="{26BF2784-A709-4208-955C-B20CDFB262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226" y="5811997"/>
                        <a:ext cx="2132012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uadroTexto 31">
            <a:extLst>
              <a:ext uri="{FF2B5EF4-FFF2-40B4-BE49-F238E27FC236}">
                <a16:creationId xmlns:a16="http://schemas.microsoft.com/office/drawing/2014/main" id="{612B42D5-E369-4499-9FF1-6A431E09BF88}"/>
              </a:ext>
            </a:extLst>
          </p:cNvPr>
          <p:cNvSpPr txBox="1"/>
          <p:nvPr/>
        </p:nvSpPr>
        <p:spPr>
          <a:xfrm>
            <a:off x="2382171" y="6020350"/>
            <a:ext cx="417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u="sng" dirty="0" err="1">
                <a:solidFill>
                  <a:srgbClr val="00007F"/>
                </a:solidFill>
              </a:rPr>
              <a:t>Solución</a:t>
            </a:r>
            <a:r>
              <a:rPr lang="en-GB" dirty="0">
                <a:solidFill>
                  <a:srgbClr val="00007F"/>
                </a:solidFill>
              </a:rPr>
              <a:t>:</a:t>
            </a:r>
          </a:p>
        </p:txBody>
      </p:sp>
      <p:sp>
        <p:nvSpPr>
          <p:cNvPr id="25" name="Retângulo: Cantos Arredondados 24">
            <a:hlinkClick r:id="rId18" action="ppaction://hlinksldjump"/>
            <a:extLst>
              <a:ext uri="{FF2B5EF4-FFF2-40B4-BE49-F238E27FC236}">
                <a16:creationId xmlns:a16="http://schemas.microsoft.com/office/drawing/2014/main" id="{0B057F78-E413-4844-A8DD-D77CA5B54C11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19" action="ppaction://hlinksldjump"/>
            <a:extLst>
              <a:ext uri="{FF2B5EF4-FFF2-40B4-BE49-F238E27FC236}">
                <a16:creationId xmlns:a16="http://schemas.microsoft.com/office/drawing/2014/main" id="{29215A5F-852C-4563-B8B8-38B966E8B44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29" name="Retângulo: Cantos Arredondados 28">
            <a:hlinkClick r:id="rId20" action="ppaction://hlinksldjump"/>
            <a:extLst>
              <a:ext uri="{FF2B5EF4-FFF2-40B4-BE49-F238E27FC236}">
                <a16:creationId xmlns:a16="http://schemas.microsoft.com/office/drawing/2014/main" id="{E6D31AA0-48A3-460A-ADBE-DAD6107F5A1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30" name="Retângulo: Cantos Arredondados 29">
            <a:hlinkClick r:id="rId13" action="ppaction://hlinksldjump"/>
            <a:extLst>
              <a:ext uri="{FF2B5EF4-FFF2-40B4-BE49-F238E27FC236}">
                <a16:creationId xmlns:a16="http://schemas.microsoft.com/office/drawing/2014/main" id="{9E23D57F-BBE5-4A63-B470-7A09BC26FD8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31" name="Retângulo: Cantos Arredondados 30">
            <a:hlinkClick r:id="rId21" action="ppaction://hlinksldjump"/>
            <a:extLst>
              <a:ext uri="{FF2B5EF4-FFF2-40B4-BE49-F238E27FC236}">
                <a16:creationId xmlns:a16="http://schemas.microsoft.com/office/drawing/2014/main" id="{845B274E-8C8D-41B0-AE8B-E483FE430290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9068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70286" y="171048"/>
            <a:ext cx="6093324" cy="6360254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1219" y="203815"/>
            <a:ext cx="159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4.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17180" y="166356"/>
            <a:ext cx="4454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Utilice</a:t>
            </a:r>
            <a:r>
              <a:rPr lang="en-GB" sz="2400" dirty="0"/>
              <a:t> el </a:t>
            </a:r>
            <a:r>
              <a:rPr lang="en-GB" sz="2400" dirty="0" err="1"/>
              <a:t>Método</a:t>
            </a:r>
            <a:r>
              <a:rPr lang="en-GB" sz="2400" dirty="0"/>
              <a:t> de </a:t>
            </a:r>
            <a:r>
              <a:rPr lang="en-GB" sz="2400" dirty="0" err="1"/>
              <a:t>Reducción</a:t>
            </a:r>
            <a:r>
              <a:rPr lang="en-GB" sz="2400" dirty="0"/>
              <a:t> </a:t>
            </a:r>
          </a:p>
          <a:p>
            <a:pPr algn="just"/>
            <a:r>
              <a:rPr lang="en-GB" sz="2400" dirty="0"/>
              <a:t>de Gauss para resolver el </a:t>
            </a:r>
            <a:r>
              <a:rPr lang="en-GB" sz="2400" dirty="0" err="1"/>
              <a:t>sistema</a:t>
            </a:r>
            <a:r>
              <a:rPr lang="en-GB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/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CF85AB56-A50C-4545-B2F8-2C6AE60CEA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0"/>
          <a:stretch/>
        </p:blipFill>
        <p:spPr>
          <a:xfrm>
            <a:off x="8233543" y="754228"/>
            <a:ext cx="3896377" cy="6112335"/>
          </a:xfrm>
          <a:prstGeom prst="rect">
            <a:avLst/>
          </a:prstGeom>
        </p:spPr>
      </p:pic>
      <p:sp>
        <p:nvSpPr>
          <p:cNvPr id="21" name="CuadroTexto 45">
            <a:extLst>
              <a:ext uri="{FF2B5EF4-FFF2-40B4-BE49-F238E27FC236}">
                <a16:creationId xmlns:a16="http://schemas.microsoft.com/office/drawing/2014/main" id="{16754DE2-EDB4-4806-9438-7F0C9EAA16CE}"/>
              </a:ext>
            </a:extLst>
          </p:cNvPr>
          <p:cNvSpPr txBox="1"/>
          <p:nvPr/>
        </p:nvSpPr>
        <p:spPr>
          <a:xfrm rot="21540000">
            <a:off x="8467025" y="1137595"/>
            <a:ext cx="34294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25E4F"/>
                </a:solidFill>
              </a:rPr>
              <a:t>Paso 2. </a:t>
            </a:r>
          </a:p>
          <a:p>
            <a:pPr algn="ctr"/>
            <a:r>
              <a:rPr lang="en-GB" sz="3200" b="1" dirty="0" err="1">
                <a:latin typeface="Bradley Hand ITC" panose="03070402050302030203" pitchFamily="66" charset="0"/>
              </a:rPr>
              <a:t>Calcular</a:t>
            </a:r>
            <a:r>
              <a:rPr lang="en-GB" sz="3200" b="1" dirty="0">
                <a:latin typeface="Bradley Hand ITC" panose="03070402050302030203" pitchFamily="66" charset="0"/>
              </a:rPr>
              <a:t> la  forma</a:t>
            </a:r>
          </a:p>
          <a:p>
            <a:pPr algn="ctr"/>
            <a:r>
              <a:rPr lang="en-GB" sz="3200" b="1" dirty="0" err="1">
                <a:latin typeface="Bradley Hand ITC" panose="03070402050302030203" pitchFamily="66" charset="0"/>
              </a:rPr>
              <a:t>Escalonada</a:t>
            </a:r>
            <a:r>
              <a:rPr lang="en-GB" sz="3200" b="1" dirty="0">
                <a:latin typeface="Bradley Hand ITC" panose="03070402050302030203" pitchFamily="66" charset="0"/>
              </a:rPr>
              <a:t> de la </a:t>
            </a:r>
            <a:r>
              <a:rPr lang="en-GB" sz="3200" b="1" dirty="0" err="1">
                <a:latin typeface="Bradley Hand ITC" panose="03070402050302030203" pitchFamily="66" charset="0"/>
              </a:rPr>
              <a:t>matriz</a:t>
            </a:r>
            <a:r>
              <a:rPr lang="en-GB" sz="2800" b="1" dirty="0">
                <a:latin typeface="Bradley Hand ITC" panose="03070402050302030203" pitchFamily="66" charset="0"/>
              </a:rPr>
              <a:t> </a:t>
            </a:r>
            <a:r>
              <a:rPr lang="en-GB" sz="2800" b="1" dirty="0" err="1">
                <a:latin typeface="Bradley Hand ITC" panose="03070402050302030203" pitchFamily="66" charset="0"/>
              </a:rPr>
              <a:t>Ampliada</a:t>
            </a:r>
            <a:endParaRPr lang="en-GB" sz="3200" b="1" dirty="0">
              <a:latin typeface="Bradley Hand ITC" panose="03070402050302030203" pitchFamily="66" charset="0"/>
            </a:endParaRPr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D3630261-8026-4869-B3C2-915C76D05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855719"/>
              </p:ext>
            </p:extLst>
          </p:nvPr>
        </p:nvGraphicFramePr>
        <p:xfrm>
          <a:off x="4917903" y="1359331"/>
          <a:ext cx="1794323" cy="130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6" name="Equation" r:id="rId13" imgW="1054080" imgH="711000" progId="Equation.DSMT4">
                  <p:embed/>
                </p:oleObj>
              </mc:Choice>
              <mc:Fallback>
                <p:oleObj name="Equation" r:id="rId13" imgW="1054080" imgH="7110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ABCF5E10-6559-4324-9929-0C3183C97C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903" y="1359331"/>
                        <a:ext cx="1794323" cy="1309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11ADC46C-9C0A-417C-9840-A65DF3165C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968101"/>
              </p:ext>
            </p:extLst>
          </p:nvPr>
        </p:nvGraphicFramePr>
        <p:xfrm>
          <a:off x="6789738" y="1689100"/>
          <a:ext cx="12573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7" name="Equation" r:id="rId15" imgW="571320" imgH="419040" progId="Equation.DSMT4">
                  <p:embed/>
                </p:oleObj>
              </mc:Choice>
              <mc:Fallback>
                <p:oleObj name="Equation" r:id="rId15" imgW="571320" imgH="4190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89685C96-6728-489C-B094-B6CB34472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738" y="1689100"/>
                        <a:ext cx="1257300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42EB1DB0-AC49-4A96-958F-3C98DFAAD4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901632"/>
              </p:ext>
            </p:extLst>
          </p:nvPr>
        </p:nvGraphicFramePr>
        <p:xfrm>
          <a:off x="2361105" y="2834481"/>
          <a:ext cx="1978025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8" name="Equation" r:id="rId17" imgW="1180800" imgH="711000" progId="Equation.DSMT4">
                  <p:embed/>
                </p:oleObj>
              </mc:Choice>
              <mc:Fallback>
                <p:oleObj name="Equation" r:id="rId17" imgW="1180800" imgH="71100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57DA31A7-9DCA-4B7B-96DD-358438042B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105" y="2834481"/>
                        <a:ext cx="1978025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B68906D4-5F92-44D9-BF26-DC0B13F36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613901"/>
              </p:ext>
            </p:extLst>
          </p:nvPr>
        </p:nvGraphicFramePr>
        <p:xfrm>
          <a:off x="4551232" y="3172914"/>
          <a:ext cx="128428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9" name="Equation" r:id="rId19" imgW="583920" imgH="304560" progId="Equation.DSMT4">
                  <p:embed/>
                </p:oleObj>
              </mc:Choice>
              <mc:Fallback>
                <p:oleObj name="Equation" r:id="rId19" imgW="583920" imgH="30456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11ADC46C-9C0A-417C-9840-A65DF3165C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232" y="3172914"/>
                        <a:ext cx="1284287" cy="668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BD9E4C25-C116-4D44-A3FB-5043A5044B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660463"/>
              </p:ext>
            </p:extLst>
          </p:nvPr>
        </p:nvGraphicFramePr>
        <p:xfrm>
          <a:off x="5886450" y="2833688"/>
          <a:ext cx="195738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0" name="Equation" r:id="rId21" imgW="1168200" imgH="711000" progId="Equation.DSMT4">
                  <p:embed/>
                </p:oleObj>
              </mc:Choice>
              <mc:Fallback>
                <p:oleObj name="Equation" r:id="rId21" imgW="1168200" imgH="71100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42EB1DB0-AC49-4A96-958F-3C98DFAAD4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2833688"/>
                        <a:ext cx="1957388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upo 14">
            <a:extLst>
              <a:ext uri="{FF2B5EF4-FFF2-40B4-BE49-F238E27FC236}">
                <a16:creationId xmlns:a16="http://schemas.microsoft.com/office/drawing/2014/main" id="{D3C1408D-3FE0-41E7-88C7-86C4183E6E98}"/>
              </a:ext>
            </a:extLst>
          </p:cNvPr>
          <p:cNvGrpSpPr/>
          <p:nvPr/>
        </p:nvGrpSpPr>
        <p:grpSpPr>
          <a:xfrm>
            <a:off x="6007704" y="2892981"/>
            <a:ext cx="1769535" cy="1126842"/>
            <a:chOff x="9891634" y="2673729"/>
            <a:chExt cx="1769535" cy="1126842"/>
          </a:xfrm>
        </p:grpSpPr>
        <p:grpSp>
          <p:nvGrpSpPr>
            <p:cNvPr id="35" name="Grupo 60">
              <a:extLst>
                <a:ext uri="{FF2B5EF4-FFF2-40B4-BE49-F238E27FC236}">
                  <a16:creationId xmlns:a16="http://schemas.microsoft.com/office/drawing/2014/main" id="{21E6BCC9-B832-4F4D-85D8-411A97763C9E}"/>
                </a:ext>
              </a:extLst>
            </p:cNvPr>
            <p:cNvGrpSpPr/>
            <p:nvPr/>
          </p:nvGrpSpPr>
          <p:grpSpPr>
            <a:xfrm>
              <a:off x="9891634" y="2673729"/>
              <a:ext cx="803764" cy="734363"/>
              <a:chOff x="7045692" y="1738781"/>
              <a:chExt cx="803764" cy="734363"/>
            </a:xfrm>
          </p:grpSpPr>
          <p:cxnSp>
            <p:nvCxnSpPr>
              <p:cNvPr id="39" name="Conector recto 61">
                <a:extLst>
                  <a:ext uri="{FF2B5EF4-FFF2-40B4-BE49-F238E27FC236}">
                    <a16:creationId xmlns:a16="http://schemas.microsoft.com/office/drawing/2014/main" id="{F85C7E9D-29F1-41E2-8791-851685AA2398}"/>
                  </a:ext>
                </a:extLst>
              </p:cNvPr>
              <p:cNvCxnSpPr/>
              <p:nvPr/>
            </p:nvCxnSpPr>
            <p:spPr>
              <a:xfrm>
                <a:off x="7045692" y="1738781"/>
                <a:ext cx="0" cy="399089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62">
                <a:extLst>
                  <a:ext uri="{FF2B5EF4-FFF2-40B4-BE49-F238E27FC236}">
                    <a16:creationId xmlns:a16="http://schemas.microsoft.com/office/drawing/2014/main" id="{F122AE66-171A-4BCA-8CEF-D8FC89FCAD87}"/>
                  </a:ext>
                </a:extLst>
              </p:cNvPr>
              <p:cNvCxnSpPr/>
              <p:nvPr/>
            </p:nvCxnSpPr>
            <p:spPr>
              <a:xfrm>
                <a:off x="7045692" y="2137870"/>
                <a:ext cx="310632" cy="0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cto 63">
                <a:extLst>
                  <a:ext uri="{FF2B5EF4-FFF2-40B4-BE49-F238E27FC236}">
                    <a16:creationId xmlns:a16="http://schemas.microsoft.com/office/drawing/2014/main" id="{123567AE-9281-4F59-8A76-80AB0F77E262}"/>
                  </a:ext>
                </a:extLst>
              </p:cNvPr>
              <p:cNvCxnSpPr/>
              <p:nvPr/>
            </p:nvCxnSpPr>
            <p:spPr>
              <a:xfrm>
                <a:off x="7356324" y="2137870"/>
                <a:ext cx="0" cy="330536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64">
                <a:extLst>
                  <a:ext uri="{FF2B5EF4-FFF2-40B4-BE49-F238E27FC236}">
                    <a16:creationId xmlns:a16="http://schemas.microsoft.com/office/drawing/2014/main" id="{F5AABDE8-2EAD-47D1-8218-8BF2CED261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56324" y="2473144"/>
                <a:ext cx="493132" cy="0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o 65">
              <a:extLst>
                <a:ext uri="{FF2B5EF4-FFF2-40B4-BE49-F238E27FC236}">
                  <a16:creationId xmlns:a16="http://schemas.microsoft.com/office/drawing/2014/main" id="{48B17853-73E5-40BF-B137-C286A4549004}"/>
                </a:ext>
              </a:extLst>
            </p:cNvPr>
            <p:cNvGrpSpPr/>
            <p:nvPr/>
          </p:nvGrpSpPr>
          <p:grpSpPr>
            <a:xfrm>
              <a:off x="10691306" y="3401482"/>
              <a:ext cx="969863" cy="399089"/>
              <a:chOff x="7045692" y="1738781"/>
              <a:chExt cx="969863" cy="399089"/>
            </a:xfrm>
          </p:grpSpPr>
          <p:cxnSp>
            <p:nvCxnSpPr>
              <p:cNvPr id="37" name="Conector recto 66">
                <a:extLst>
                  <a:ext uri="{FF2B5EF4-FFF2-40B4-BE49-F238E27FC236}">
                    <a16:creationId xmlns:a16="http://schemas.microsoft.com/office/drawing/2014/main" id="{18DC81CC-9C4D-4BD1-BDFB-A80746CA2793}"/>
                  </a:ext>
                </a:extLst>
              </p:cNvPr>
              <p:cNvCxnSpPr/>
              <p:nvPr/>
            </p:nvCxnSpPr>
            <p:spPr>
              <a:xfrm>
                <a:off x="7045692" y="1738781"/>
                <a:ext cx="0" cy="399089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cto 67">
                <a:extLst>
                  <a:ext uri="{FF2B5EF4-FFF2-40B4-BE49-F238E27FC236}">
                    <a16:creationId xmlns:a16="http://schemas.microsoft.com/office/drawing/2014/main" id="{5C136AFE-CE5B-4C7E-B61B-D584BAF7A8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5692" y="2137870"/>
                <a:ext cx="969863" cy="0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CuadroTexto 30">
            <a:extLst>
              <a:ext uri="{FF2B5EF4-FFF2-40B4-BE49-F238E27FC236}">
                <a16:creationId xmlns:a16="http://schemas.microsoft.com/office/drawing/2014/main" id="{82E595E9-4A0A-4195-81AD-99FC3DE633C2}"/>
              </a:ext>
            </a:extLst>
          </p:cNvPr>
          <p:cNvSpPr txBox="1"/>
          <p:nvPr/>
        </p:nvSpPr>
        <p:spPr>
          <a:xfrm>
            <a:off x="5330287" y="4145179"/>
            <a:ext cx="2366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>
                <a:solidFill>
                  <a:srgbClr val="00007F"/>
                </a:solidFill>
              </a:rPr>
              <a:t>rang</a:t>
            </a:r>
            <a:r>
              <a:rPr lang="es-ES" sz="1400" b="1" dirty="0">
                <a:solidFill>
                  <a:srgbClr val="00007F"/>
                </a:solidFill>
              </a:rPr>
              <a:t>(</a:t>
            </a:r>
            <a:r>
              <a:rPr lang="es-ES" sz="1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1400" b="1" dirty="0">
                <a:solidFill>
                  <a:srgbClr val="00007F"/>
                </a:solidFill>
              </a:rPr>
              <a:t>) </a:t>
            </a:r>
            <a:r>
              <a:rPr lang="es-ES" sz="1400" dirty="0">
                <a:solidFill>
                  <a:srgbClr val="00007F"/>
                </a:solidFill>
              </a:rPr>
              <a:t>=3= </a:t>
            </a:r>
            <a:r>
              <a:rPr lang="es-ES" sz="1400" b="1" dirty="0" err="1">
                <a:solidFill>
                  <a:srgbClr val="00007F"/>
                </a:solidFill>
              </a:rPr>
              <a:t>rang</a:t>
            </a:r>
            <a:r>
              <a:rPr lang="es-ES" sz="1400" b="1" dirty="0">
                <a:solidFill>
                  <a:srgbClr val="00007F"/>
                </a:solidFill>
              </a:rPr>
              <a:t>(</a:t>
            </a:r>
            <a:r>
              <a:rPr lang="es-ES" sz="1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s-ES" sz="1400" b="1" dirty="0">
                <a:solidFill>
                  <a:srgbClr val="00007F"/>
                </a:solidFill>
              </a:rPr>
              <a:t>) </a:t>
            </a:r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FA3859F9-1890-4838-91DC-BE2B6C6BCCE3}"/>
              </a:ext>
            </a:extLst>
          </p:cNvPr>
          <p:cNvSpPr>
            <a:spLocks noChangeAspect="1" noEditPoints="1"/>
          </p:cNvSpPr>
          <p:nvPr/>
        </p:nvSpPr>
        <p:spPr bwMode="auto">
          <a:xfrm rot="602670">
            <a:off x="7342655" y="3935711"/>
            <a:ext cx="727075" cy="539750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9D2A7DAF-E2DA-4A3B-946E-2FB04BDA80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66541"/>
              </p:ext>
            </p:extLst>
          </p:nvPr>
        </p:nvGraphicFramePr>
        <p:xfrm>
          <a:off x="3485226" y="5811997"/>
          <a:ext cx="21320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1" name="Equation" r:id="rId23" imgW="1257120" imgH="419040" progId="Equation.DSMT4">
                  <p:embed/>
                </p:oleObj>
              </mc:Choice>
              <mc:Fallback>
                <p:oleObj name="Equation" r:id="rId23" imgW="1257120" imgH="41904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A916674F-4D29-42C4-8040-08A3C1EB9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226" y="5811997"/>
                        <a:ext cx="2132012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CuadroTexto 31">
            <a:extLst>
              <a:ext uri="{FF2B5EF4-FFF2-40B4-BE49-F238E27FC236}">
                <a16:creationId xmlns:a16="http://schemas.microsoft.com/office/drawing/2014/main" id="{A44157C9-A4BE-476D-BCFD-FFAF6883C1B4}"/>
              </a:ext>
            </a:extLst>
          </p:cNvPr>
          <p:cNvSpPr txBox="1"/>
          <p:nvPr/>
        </p:nvSpPr>
        <p:spPr>
          <a:xfrm>
            <a:off x="2382171" y="6020350"/>
            <a:ext cx="417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u="sng" dirty="0" err="1">
                <a:solidFill>
                  <a:srgbClr val="00007F"/>
                </a:solidFill>
              </a:rPr>
              <a:t>Solución</a:t>
            </a:r>
            <a:r>
              <a:rPr lang="en-GB" dirty="0">
                <a:solidFill>
                  <a:srgbClr val="00007F"/>
                </a:solidFill>
              </a:rPr>
              <a:t>:</a:t>
            </a:r>
          </a:p>
        </p:txBody>
      </p:sp>
      <p:sp>
        <p:nvSpPr>
          <p:cNvPr id="48" name="Retângulo: Cantos Arredondados 47">
            <a:hlinkClick r:id="rId25" action="ppaction://hlinksldjump"/>
            <a:extLst>
              <a:ext uri="{FF2B5EF4-FFF2-40B4-BE49-F238E27FC236}">
                <a16:creationId xmlns:a16="http://schemas.microsoft.com/office/drawing/2014/main" id="{53795862-6072-41C0-91A9-9E645AEEB813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9" name="Retângulo: Cantos Arredondados 48">
            <a:hlinkClick r:id="rId26" action="ppaction://hlinksldjump"/>
            <a:extLst>
              <a:ext uri="{FF2B5EF4-FFF2-40B4-BE49-F238E27FC236}">
                <a16:creationId xmlns:a16="http://schemas.microsoft.com/office/drawing/2014/main" id="{8716D5D6-475B-4536-8983-6E9652A0D102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50" name="Retângulo: Cantos Arredondados 49">
            <a:hlinkClick r:id="rId27" action="ppaction://hlinksldjump"/>
            <a:extLst>
              <a:ext uri="{FF2B5EF4-FFF2-40B4-BE49-F238E27FC236}">
                <a16:creationId xmlns:a16="http://schemas.microsoft.com/office/drawing/2014/main" id="{37396A2F-2840-4CE4-971F-085586A7B9ED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52" name="Retângulo: Cantos Arredondados 51">
            <a:hlinkClick r:id="rId28" action="ppaction://hlinksldjump"/>
            <a:extLst>
              <a:ext uri="{FF2B5EF4-FFF2-40B4-BE49-F238E27FC236}">
                <a16:creationId xmlns:a16="http://schemas.microsoft.com/office/drawing/2014/main" id="{7CCEF71F-F815-4C03-B8ED-0B04B64FCCBF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53" name="Retângulo: Cantos Arredondados 52">
            <a:hlinkClick r:id="rId29" action="ppaction://hlinksldjump"/>
            <a:extLst>
              <a:ext uri="{FF2B5EF4-FFF2-40B4-BE49-F238E27FC236}">
                <a16:creationId xmlns:a16="http://schemas.microsoft.com/office/drawing/2014/main" id="{19F6DE7E-F28F-429B-A922-D5A900EDACC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4" name="Retângulo: Cantos Arredondados 86">
            <a:hlinkClick r:id="rId28" action="ppaction://hlinksldjump"/>
            <a:extLst>
              <a:ext uri="{FF2B5EF4-FFF2-40B4-BE49-F238E27FC236}">
                <a16:creationId xmlns:a16="http://schemas.microsoft.com/office/drawing/2014/main" id="{F99F8FAA-7BF9-4FB7-80F6-A81A6509E9FA}"/>
              </a:ext>
            </a:extLst>
          </p:cNvPr>
          <p:cNvSpPr/>
          <p:nvPr/>
        </p:nvSpPr>
        <p:spPr>
          <a:xfrm>
            <a:off x="6481011" y="5931917"/>
            <a:ext cx="1642646" cy="460014"/>
          </a:xfrm>
          <a:prstGeom prst="roundRect">
            <a:avLst>
              <a:gd name="adj" fmla="val 23107"/>
            </a:avLst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¡</a:t>
            </a:r>
            <a:r>
              <a:rPr lang="en-GB" sz="1600" b="1" dirty="0" err="1"/>
              <a:t>Omita</a:t>
            </a:r>
            <a:r>
              <a:rPr lang="en-GB" sz="1600" b="1" dirty="0"/>
              <a:t> </a:t>
            </a:r>
            <a:r>
              <a:rPr lang="en-GB" sz="1600" b="1" dirty="0" err="1"/>
              <a:t>hacerlo</a:t>
            </a:r>
            <a:r>
              <a:rPr lang="en-GB" sz="1600" b="1" dirty="0"/>
              <a:t>!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4675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43" grpId="0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60076" y="141760"/>
            <a:ext cx="6144860" cy="6381438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3640" y="261785"/>
            <a:ext cx="16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4.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26316" y="236225"/>
            <a:ext cx="446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Utilice</a:t>
            </a:r>
            <a:r>
              <a:rPr lang="en-GB" sz="2400" dirty="0"/>
              <a:t> el </a:t>
            </a:r>
            <a:r>
              <a:rPr lang="en-GB" sz="2400" dirty="0" err="1"/>
              <a:t>Método</a:t>
            </a:r>
            <a:r>
              <a:rPr lang="en-GB" sz="2400" dirty="0"/>
              <a:t> de </a:t>
            </a:r>
            <a:r>
              <a:rPr lang="en-GB" sz="2400" dirty="0" err="1"/>
              <a:t>Reducción</a:t>
            </a:r>
            <a:r>
              <a:rPr lang="en-GB" sz="2400" dirty="0"/>
              <a:t> </a:t>
            </a:r>
          </a:p>
          <a:p>
            <a:pPr algn="just"/>
            <a:r>
              <a:rPr lang="en-GB" sz="2400" dirty="0"/>
              <a:t>de Gauss para resolver el </a:t>
            </a:r>
            <a:r>
              <a:rPr lang="en-GB" sz="2400" dirty="0" err="1"/>
              <a:t>sistema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/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CF85AB56-A50C-4545-B2F8-2C6AE60CEA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0"/>
          <a:stretch/>
        </p:blipFill>
        <p:spPr>
          <a:xfrm>
            <a:off x="8233543" y="754228"/>
            <a:ext cx="3896377" cy="6112335"/>
          </a:xfrm>
          <a:prstGeom prst="rect">
            <a:avLst/>
          </a:prstGeom>
        </p:spPr>
      </p:pic>
      <p:sp>
        <p:nvSpPr>
          <p:cNvPr id="21" name="CuadroTexto 45">
            <a:extLst>
              <a:ext uri="{FF2B5EF4-FFF2-40B4-BE49-F238E27FC236}">
                <a16:creationId xmlns:a16="http://schemas.microsoft.com/office/drawing/2014/main" id="{16754DE2-EDB4-4806-9438-7F0C9EAA16CE}"/>
              </a:ext>
            </a:extLst>
          </p:cNvPr>
          <p:cNvSpPr txBox="1"/>
          <p:nvPr/>
        </p:nvSpPr>
        <p:spPr>
          <a:xfrm rot="21540000">
            <a:off x="8467025" y="1383816"/>
            <a:ext cx="34294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25E4F"/>
                </a:solidFill>
              </a:rPr>
              <a:t>Paso 3. </a:t>
            </a:r>
          </a:p>
          <a:p>
            <a:pPr algn="ctr"/>
            <a:r>
              <a:rPr lang="en-GB" sz="3200" b="1" dirty="0" err="1">
                <a:latin typeface="Bradley Hand ITC" panose="03070402050302030203" pitchFamily="66" charset="0"/>
              </a:rPr>
              <a:t>Escribir</a:t>
            </a:r>
            <a:r>
              <a:rPr lang="en-GB" sz="3200" b="1" dirty="0">
                <a:latin typeface="Bradley Hand ITC" panose="03070402050302030203" pitchFamily="66" charset="0"/>
              </a:rPr>
              <a:t> el </a:t>
            </a:r>
            <a:r>
              <a:rPr lang="en-GB" sz="3200" b="1" dirty="0" err="1">
                <a:latin typeface="Bradley Hand ITC" panose="03070402050302030203" pitchFamily="66" charset="0"/>
              </a:rPr>
              <a:t>sistema</a:t>
            </a:r>
            <a:endParaRPr lang="en-GB" sz="3200" b="1" dirty="0">
              <a:latin typeface="Bradley Hand ITC" panose="03070402050302030203" pitchFamily="66" charset="0"/>
            </a:endParaRPr>
          </a:p>
          <a:p>
            <a:pPr algn="ctr"/>
            <a:r>
              <a:rPr lang="en-GB" sz="3200" b="1" dirty="0" err="1">
                <a:latin typeface="Bradley Hand ITC" panose="03070402050302030203" pitchFamily="66" charset="0"/>
              </a:rPr>
              <a:t>Equivalente</a:t>
            </a:r>
            <a:r>
              <a:rPr lang="en-GB" sz="3200" b="1" dirty="0">
                <a:latin typeface="Bradley Hand ITC" panose="03070402050302030203" pitchFamily="66" charset="0"/>
              </a:rPr>
              <a:t> </a:t>
            </a:r>
            <a:endParaRPr lang="en-GB" sz="2800" b="1" dirty="0">
              <a:latin typeface="Bradley Hand ITC" panose="03070402050302030203" pitchFamily="66" charset="0"/>
            </a:endParaRPr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D3630261-8026-4869-B3C2-915C76D05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7903" y="1359331"/>
          <a:ext cx="1794323" cy="130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4" name="Equation" r:id="rId13" imgW="1054080" imgH="711000" progId="Equation.DSMT4">
                  <p:embed/>
                </p:oleObj>
              </mc:Choice>
              <mc:Fallback>
                <p:oleObj name="Equation" r:id="rId13" imgW="1054080" imgH="71100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D3630261-8026-4869-B3C2-915C76D05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903" y="1359331"/>
                        <a:ext cx="1794323" cy="1309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11ADC46C-9C0A-417C-9840-A65DF3165C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324607"/>
              </p:ext>
            </p:extLst>
          </p:nvPr>
        </p:nvGraphicFramePr>
        <p:xfrm>
          <a:off x="6789738" y="1689100"/>
          <a:ext cx="12573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5" name="Equation" r:id="rId15" imgW="571320" imgH="419040" progId="Equation.DSMT4">
                  <p:embed/>
                </p:oleObj>
              </mc:Choice>
              <mc:Fallback>
                <p:oleObj name="Equation" r:id="rId15" imgW="571320" imgH="41904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11ADC46C-9C0A-417C-9840-A65DF3165C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738" y="1689100"/>
                        <a:ext cx="1257300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42EB1DB0-AC49-4A96-958F-3C98DFAAD4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1105" y="2834481"/>
          <a:ext cx="1978025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6" name="Equation" r:id="rId17" imgW="1180800" imgH="711000" progId="Equation.DSMT4">
                  <p:embed/>
                </p:oleObj>
              </mc:Choice>
              <mc:Fallback>
                <p:oleObj name="Equation" r:id="rId17" imgW="1180800" imgH="71100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42EB1DB0-AC49-4A96-958F-3C98DFAAD4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105" y="2834481"/>
                        <a:ext cx="1978025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B68906D4-5F92-44D9-BF26-DC0B13F36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096955"/>
              </p:ext>
            </p:extLst>
          </p:nvPr>
        </p:nvGraphicFramePr>
        <p:xfrm>
          <a:off x="4551232" y="3172914"/>
          <a:ext cx="128428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7" name="Equation" r:id="rId19" imgW="583920" imgH="304560" progId="Equation.DSMT4">
                  <p:embed/>
                </p:oleObj>
              </mc:Choice>
              <mc:Fallback>
                <p:oleObj name="Equation" r:id="rId19" imgW="583920" imgH="30456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B68906D4-5F92-44D9-BF26-DC0B13F36F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232" y="3172914"/>
                        <a:ext cx="1284287" cy="668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BD9E4C25-C116-4D44-A3FB-5043A5044B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6450" y="2833688"/>
          <a:ext cx="195738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8" name="Equation" r:id="rId21" imgW="1168200" imgH="711000" progId="Equation.DSMT4">
                  <p:embed/>
                </p:oleObj>
              </mc:Choice>
              <mc:Fallback>
                <p:oleObj name="Equation" r:id="rId21" imgW="1168200" imgH="7110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BD9E4C25-C116-4D44-A3FB-5043A5044B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2833688"/>
                        <a:ext cx="1957388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15E737A3-B58C-4BBC-A992-0DED96CF8C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66541"/>
              </p:ext>
            </p:extLst>
          </p:nvPr>
        </p:nvGraphicFramePr>
        <p:xfrm>
          <a:off x="3485226" y="5811997"/>
          <a:ext cx="21320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9" name="Equation" r:id="rId23" imgW="1257120" imgH="419040" progId="Equation.DSMT4">
                  <p:embed/>
                </p:oleObj>
              </mc:Choice>
              <mc:Fallback>
                <p:oleObj name="Equation" r:id="rId23" imgW="1257120" imgH="41904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A916674F-4D29-42C4-8040-08A3C1EB9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226" y="5811997"/>
                        <a:ext cx="2132012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uadroTexto 31">
            <a:extLst>
              <a:ext uri="{FF2B5EF4-FFF2-40B4-BE49-F238E27FC236}">
                <a16:creationId xmlns:a16="http://schemas.microsoft.com/office/drawing/2014/main" id="{43CDDF98-735E-470F-B503-F6F305EC5EEA}"/>
              </a:ext>
            </a:extLst>
          </p:cNvPr>
          <p:cNvSpPr txBox="1"/>
          <p:nvPr/>
        </p:nvSpPr>
        <p:spPr>
          <a:xfrm>
            <a:off x="2382171" y="6020350"/>
            <a:ext cx="417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u="sng" dirty="0" err="1">
                <a:solidFill>
                  <a:srgbClr val="00007F"/>
                </a:solidFill>
              </a:rPr>
              <a:t>Solución</a:t>
            </a:r>
            <a:r>
              <a:rPr lang="en-GB" dirty="0">
                <a:solidFill>
                  <a:srgbClr val="00007F"/>
                </a:solidFill>
              </a:rPr>
              <a:t>:</a:t>
            </a:r>
          </a:p>
        </p:txBody>
      </p: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A21A44AA-0FD4-4221-83BD-B1F632FA6D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003264"/>
              </p:ext>
            </p:extLst>
          </p:nvPr>
        </p:nvGraphicFramePr>
        <p:xfrm>
          <a:off x="2311309" y="4279900"/>
          <a:ext cx="153035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0" name="Equation" r:id="rId25" imgW="901440" imgH="711000" progId="Equation.DSMT4">
                  <p:embed/>
                </p:oleObj>
              </mc:Choice>
              <mc:Fallback>
                <p:oleObj name="Equation" r:id="rId25" imgW="901440" imgH="71100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C2A215C4-9245-42E9-BB61-BA51AF70E0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309" y="4279900"/>
                        <a:ext cx="1530350" cy="1206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tângulo: Cantos Arredondados 33">
            <a:hlinkClick r:id="rId27" action="ppaction://hlinksldjump"/>
            <a:extLst>
              <a:ext uri="{FF2B5EF4-FFF2-40B4-BE49-F238E27FC236}">
                <a16:creationId xmlns:a16="http://schemas.microsoft.com/office/drawing/2014/main" id="{2FAFF50F-1B60-4302-A77A-C13BE45F7F99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34">
            <a:hlinkClick r:id="rId28" action="ppaction://hlinksldjump"/>
            <a:extLst>
              <a:ext uri="{FF2B5EF4-FFF2-40B4-BE49-F238E27FC236}">
                <a16:creationId xmlns:a16="http://schemas.microsoft.com/office/drawing/2014/main" id="{3B88FC29-BEA3-4F26-834F-B1096F4398AA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36" name="Retângulo: Cantos Arredondados 35">
            <a:hlinkClick r:id="rId29" action="ppaction://hlinksldjump"/>
            <a:extLst>
              <a:ext uri="{FF2B5EF4-FFF2-40B4-BE49-F238E27FC236}">
                <a16:creationId xmlns:a16="http://schemas.microsoft.com/office/drawing/2014/main" id="{F77261A3-5737-4C5D-B25E-5D6B501BC75B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37" name="Retângulo: Cantos Arredondados 36">
            <a:hlinkClick r:id="rId30" action="ppaction://hlinksldjump"/>
            <a:extLst>
              <a:ext uri="{FF2B5EF4-FFF2-40B4-BE49-F238E27FC236}">
                <a16:creationId xmlns:a16="http://schemas.microsoft.com/office/drawing/2014/main" id="{5B89C9EE-5AF0-42D7-BC3D-4B33DE4361B6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38" name="Retângulo: Cantos Arredondados 37">
            <a:hlinkClick r:id="rId31" action="ppaction://hlinksldjump"/>
            <a:extLst>
              <a:ext uri="{FF2B5EF4-FFF2-40B4-BE49-F238E27FC236}">
                <a16:creationId xmlns:a16="http://schemas.microsoft.com/office/drawing/2014/main" id="{BED15610-89D7-42A2-AA2D-B4C8B483D739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86">
            <a:hlinkClick r:id="rId30" action="ppaction://hlinksldjump"/>
            <a:extLst>
              <a:ext uri="{FF2B5EF4-FFF2-40B4-BE49-F238E27FC236}">
                <a16:creationId xmlns:a16="http://schemas.microsoft.com/office/drawing/2014/main" id="{05DDAC90-55CD-4EB4-AC38-2B04801914ED}"/>
              </a:ext>
            </a:extLst>
          </p:cNvPr>
          <p:cNvSpPr/>
          <p:nvPr/>
        </p:nvSpPr>
        <p:spPr>
          <a:xfrm>
            <a:off x="6489032" y="5900450"/>
            <a:ext cx="1634625" cy="489600"/>
          </a:xfrm>
          <a:prstGeom prst="roundRect">
            <a:avLst>
              <a:gd name="adj" fmla="val 23107"/>
            </a:avLst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¡</a:t>
            </a:r>
            <a:r>
              <a:rPr lang="en-GB" sz="1600" b="1" dirty="0" err="1"/>
              <a:t>Omita</a:t>
            </a:r>
            <a:r>
              <a:rPr lang="en-GB" sz="1600" b="1" dirty="0"/>
              <a:t> </a:t>
            </a:r>
            <a:r>
              <a:rPr lang="en-GB" sz="1600" b="1" dirty="0" err="1"/>
              <a:t>hacerlo</a:t>
            </a:r>
            <a:r>
              <a:rPr lang="en-GB" sz="1600" b="1" dirty="0"/>
              <a:t>!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7039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3" y="127286"/>
            <a:ext cx="6144860" cy="6395912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159666"/>
            <a:ext cx="1660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4.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660278" y="143492"/>
            <a:ext cx="4573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Utilice</a:t>
            </a:r>
            <a:r>
              <a:rPr lang="en-GB" sz="2400" dirty="0"/>
              <a:t> el </a:t>
            </a:r>
            <a:r>
              <a:rPr lang="en-GB" sz="2400" dirty="0" err="1"/>
              <a:t>Método</a:t>
            </a:r>
            <a:r>
              <a:rPr lang="en-GB" sz="2400" dirty="0"/>
              <a:t> de </a:t>
            </a:r>
            <a:r>
              <a:rPr lang="en-GB" sz="2400" dirty="0" err="1"/>
              <a:t>Reducción</a:t>
            </a:r>
            <a:r>
              <a:rPr lang="en-GB" sz="2400" dirty="0"/>
              <a:t> </a:t>
            </a:r>
          </a:p>
          <a:p>
            <a:pPr algn="just"/>
            <a:r>
              <a:rPr lang="en-GB" sz="2400" dirty="0"/>
              <a:t>de Gauss para resolver el </a:t>
            </a:r>
            <a:r>
              <a:rPr lang="en-GB" sz="2400" dirty="0" err="1"/>
              <a:t>sistema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/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CF85AB56-A50C-4545-B2F8-2C6AE60CEA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0"/>
          <a:stretch/>
        </p:blipFill>
        <p:spPr>
          <a:xfrm>
            <a:off x="8218553" y="621332"/>
            <a:ext cx="3975431" cy="6245232"/>
          </a:xfrm>
          <a:prstGeom prst="rect">
            <a:avLst/>
          </a:prstGeom>
        </p:spPr>
      </p:pic>
      <p:sp>
        <p:nvSpPr>
          <p:cNvPr id="21" name="CuadroTexto 45">
            <a:extLst>
              <a:ext uri="{FF2B5EF4-FFF2-40B4-BE49-F238E27FC236}">
                <a16:creationId xmlns:a16="http://schemas.microsoft.com/office/drawing/2014/main" id="{16754DE2-EDB4-4806-9438-7F0C9EAA16CE}"/>
              </a:ext>
            </a:extLst>
          </p:cNvPr>
          <p:cNvSpPr txBox="1"/>
          <p:nvPr/>
        </p:nvSpPr>
        <p:spPr>
          <a:xfrm rot="21540000">
            <a:off x="8305933" y="798898"/>
            <a:ext cx="384395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25E4F"/>
                </a:solidFill>
              </a:rPr>
              <a:t>Paso 4. </a:t>
            </a:r>
          </a:p>
          <a:p>
            <a:pPr algn="ctr"/>
            <a:r>
              <a:rPr lang="en-GB" sz="3200" b="1" dirty="0">
                <a:latin typeface="Bradley Hand ITC" panose="03070402050302030203" pitchFamily="66" charset="0"/>
              </a:rPr>
              <a:t>¡</a:t>
            </a:r>
            <a:r>
              <a:rPr lang="en-GB" sz="3200" b="1" dirty="0" err="1">
                <a:latin typeface="Bradley Hand ITC" panose="03070402050302030203" pitchFamily="66" charset="0"/>
              </a:rPr>
              <a:t>Obtener</a:t>
            </a:r>
            <a:r>
              <a:rPr lang="en-GB" sz="3200" b="1" dirty="0">
                <a:latin typeface="Bradley Hand ITC" panose="03070402050302030203" pitchFamily="66" charset="0"/>
              </a:rPr>
              <a:t> la </a:t>
            </a:r>
            <a:r>
              <a:rPr lang="en-GB" sz="3200" b="1" dirty="0" err="1">
                <a:latin typeface="Bradley Hand ITC" panose="03070402050302030203" pitchFamily="66" charset="0"/>
              </a:rPr>
              <a:t>solución</a:t>
            </a:r>
            <a:endParaRPr lang="en-GB" sz="3200" b="1" dirty="0">
              <a:latin typeface="Bradley Hand ITC" panose="03070402050302030203" pitchFamily="66" charset="0"/>
            </a:endParaRPr>
          </a:p>
          <a:p>
            <a:pPr algn="ctr"/>
            <a:r>
              <a:rPr lang="en-GB" sz="3200" b="1" dirty="0">
                <a:latin typeface="Bradley Hand ITC" panose="03070402050302030203" pitchFamily="66" charset="0"/>
              </a:rPr>
              <a:t>del Sistema </a:t>
            </a:r>
            <a:r>
              <a:rPr lang="en-GB" sz="3200" b="1" dirty="0" err="1">
                <a:latin typeface="Bradley Hand ITC" panose="03070402050302030203" pitchFamily="66" charset="0"/>
              </a:rPr>
              <a:t>haciendo</a:t>
            </a:r>
            <a:r>
              <a:rPr lang="en-GB" sz="3200" b="1" dirty="0">
                <a:latin typeface="Bradley Hand ITC" panose="03070402050302030203" pitchFamily="66" charset="0"/>
              </a:rPr>
              <a:t> </a:t>
            </a:r>
          </a:p>
          <a:p>
            <a:pPr algn="ctr"/>
            <a:r>
              <a:rPr lang="en-GB" sz="3200" b="1" dirty="0" err="1">
                <a:latin typeface="Bradley Hand ITC" panose="03070402050302030203" pitchFamily="66" charset="0"/>
              </a:rPr>
              <a:t>sustitución</a:t>
            </a:r>
            <a:r>
              <a:rPr lang="en-GB" sz="3200" b="1" dirty="0">
                <a:latin typeface="Bradley Hand ITC" panose="03070402050302030203" pitchFamily="66" charset="0"/>
              </a:rPr>
              <a:t> </a:t>
            </a:r>
            <a:r>
              <a:rPr lang="en-GB" sz="3200" b="1" dirty="0" err="1">
                <a:latin typeface="Bradley Hand ITC" panose="03070402050302030203" pitchFamily="66" charset="0"/>
              </a:rPr>
              <a:t>hacia</a:t>
            </a:r>
            <a:r>
              <a:rPr lang="en-GB" sz="3200" b="1" dirty="0">
                <a:latin typeface="Bradley Hand ITC" panose="03070402050302030203" pitchFamily="66" charset="0"/>
              </a:rPr>
              <a:t> </a:t>
            </a:r>
            <a:r>
              <a:rPr lang="en-GB" sz="3200" b="1" dirty="0" err="1">
                <a:latin typeface="Bradley Hand ITC" panose="03070402050302030203" pitchFamily="66" charset="0"/>
              </a:rPr>
              <a:t>atrás</a:t>
            </a:r>
            <a:r>
              <a:rPr lang="en-GB" sz="3200" b="1" dirty="0">
                <a:latin typeface="Bradley Hand ITC" panose="03070402050302030203" pitchFamily="66" charset="0"/>
              </a:rPr>
              <a:t>!</a:t>
            </a:r>
            <a:endParaRPr lang="en-GB" sz="2800" b="1" dirty="0">
              <a:latin typeface="Bradley Hand ITC" panose="03070402050302030203" pitchFamily="66" charset="0"/>
            </a:endParaRPr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D3630261-8026-4869-B3C2-915C76D05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7903" y="1359331"/>
          <a:ext cx="1794323" cy="130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36" name="Equation" r:id="rId13" imgW="1054080" imgH="711000" progId="Equation.DSMT4">
                  <p:embed/>
                </p:oleObj>
              </mc:Choice>
              <mc:Fallback>
                <p:oleObj name="Equation" r:id="rId13" imgW="1054080" imgH="71100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D3630261-8026-4869-B3C2-915C76D05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903" y="1359331"/>
                        <a:ext cx="1794323" cy="1309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11ADC46C-9C0A-417C-9840-A65DF3165C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25548"/>
              </p:ext>
            </p:extLst>
          </p:nvPr>
        </p:nvGraphicFramePr>
        <p:xfrm>
          <a:off x="6789738" y="1689100"/>
          <a:ext cx="12573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37" name="Equation" r:id="rId15" imgW="571320" imgH="419040" progId="Equation.DSMT4">
                  <p:embed/>
                </p:oleObj>
              </mc:Choice>
              <mc:Fallback>
                <p:oleObj name="Equation" r:id="rId15" imgW="571320" imgH="41904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11ADC46C-9C0A-417C-9840-A65DF3165C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738" y="1689100"/>
                        <a:ext cx="1257300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42EB1DB0-AC49-4A96-958F-3C98DFAAD4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1105" y="2834481"/>
          <a:ext cx="1978025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38" name="Equation" r:id="rId17" imgW="1180800" imgH="711000" progId="Equation.DSMT4">
                  <p:embed/>
                </p:oleObj>
              </mc:Choice>
              <mc:Fallback>
                <p:oleObj name="Equation" r:id="rId17" imgW="1180800" imgH="71100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42EB1DB0-AC49-4A96-958F-3C98DFAAD4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105" y="2834481"/>
                        <a:ext cx="1978025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B68906D4-5F92-44D9-BF26-DC0B13F36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264357"/>
              </p:ext>
            </p:extLst>
          </p:nvPr>
        </p:nvGraphicFramePr>
        <p:xfrm>
          <a:off x="4551232" y="3172914"/>
          <a:ext cx="128428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39" name="Equation" r:id="rId19" imgW="583920" imgH="304560" progId="Equation.DSMT4">
                  <p:embed/>
                </p:oleObj>
              </mc:Choice>
              <mc:Fallback>
                <p:oleObj name="Equation" r:id="rId19" imgW="583920" imgH="30456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B68906D4-5F92-44D9-BF26-DC0B13F36F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232" y="3172914"/>
                        <a:ext cx="1284287" cy="668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BD9E4C25-C116-4D44-A3FB-5043A5044B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6450" y="2833688"/>
          <a:ext cx="195738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40" name="Equation" r:id="rId21" imgW="1168200" imgH="711000" progId="Equation.DSMT4">
                  <p:embed/>
                </p:oleObj>
              </mc:Choice>
              <mc:Fallback>
                <p:oleObj name="Equation" r:id="rId21" imgW="1168200" imgH="7110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BD9E4C25-C116-4D44-A3FB-5043A5044B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2833688"/>
                        <a:ext cx="1957388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C2A215C4-9245-42E9-BB61-BA51AF70E0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723601"/>
              </p:ext>
            </p:extLst>
          </p:nvPr>
        </p:nvGraphicFramePr>
        <p:xfrm>
          <a:off x="2311309" y="4279900"/>
          <a:ext cx="153035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41" name="Equation" r:id="rId23" imgW="901440" imgH="711000" progId="Equation.DSMT4">
                  <p:embed/>
                </p:oleObj>
              </mc:Choice>
              <mc:Fallback>
                <p:oleObj name="Equation" r:id="rId23" imgW="901440" imgH="71100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C2A215C4-9245-42E9-BB61-BA51AF70E0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309" y="4279900"/>
                        <a:ext cx="1530350" cy="1206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0B7AE020-CDAF-4F1B-B2E0-7AD45038B3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540496"/>
              </p:ext>
            </p:extLst>
          </p:nvPr>
        </p:nvGraphicFramePr>
        <p:xfrm>
          <a:off x="3956334" y="4279900"/>
          <a:ext cx="2174875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42" name="Equation" r:id="rId25" imgW="1282680" imgH="736560" progId="Equation.DSMT4">
                  <p:embed/>
                </p:oleObj>
              </mc:Choice>
              <mc:Fallback>
                <p:oleObj name="Equation" r:id="rId25" imgW="1282680" imgH="73656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C2A215C4-9245-42E9-BB61-BA51AF70E0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334" y="4279900"/>
                        <a:ext cx="2174875" cy="1249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6ED44569-FF7E-4AD8-B805-4613A8C90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445789"/>
              </p:ext>
            </p:extLst>
          </p:nvPr>
        </p:nvGraphicFramePr>
        <p:xfrm>
          <a:off x="6295376" y="4144077"/>
          <a:ext cx="1184275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43" name="Equation" r:id="rId27" imgW="698400" imgH="888840" progId="Equation.DSMT4">
                  <p:embed/>
                </p:oleObj>
              </mc:Choice>
              <mc:Fallback>
                <p:oleObj name="Equation" r:id="rId27" imgW="698400" imgH="88884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0B7AE020-CDAF-4F1B-B2E0-7AD45038B3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5376" y="4144077"/>
                        <a:ext cx="1184275" cy="150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0CBD5713-49A2-4FA4-905F-2543D842A51C}"/>
              </a:ext>
            </a:extLst>
          </p:cNvPr>
          <p:cNvSpPr/>
          <p:nvPr/>
        </p:nvSpPr>
        <p:spPr>
          <a:xfrm>
            <a:off x="6624070" y="4125679"/>
            <a:ext cx="961575" cy="1535741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A916674F-4D29-42C4-8040-08A3C1EB9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060720"/>
              </p:ext>
            </p:extLst>
          </p:nvPr>
        </p:nvGraphicFramePr>
        <p:xfrm>
          <a:off x="3485226" y="5811997"/>
          <a:ext cx="21320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44" name="Equation" r:id="rId29" imgW="1257120" imgH="419040" progId="Equation.DSMT4">
                  <p:embed/>
                </p:oleObj>
              </mc:Choice>
              <mc:Fallback>
                <p:oleObj name="Equation" r:id="rId29" imgW="1257120" imgH="41904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6ED44569-FF7E-4AD8-B805-4613A8C902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226" y="5811997"/>
                        <a:ext cx="2132012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uadroTexto 31">
            <a:extLst>
              <a:ext uri="{FF2B5EF4-FFF2-40B4-BE49-F238E27FC236}">
                <a16:creationId xmlns:a16="http://schemas.microsoft.com/office/drawing/2014/main" id="{5A50A27A-729E-4ACB-A416-0ACF2878B31C}"/>
              </a:ext>
            </a:extLst>
          </p:cNvPr>
          <p:cNvSpPr txBox="1"/>
          <p:nvPr/>
        </p:nvSpPr>
        <p:spPr>
          <a:xfrm>
            <a:off x="2382171" y="6020350"/>
            <a:ext cx="417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u="sng" dirty="0" err="1">
                <a:solidFill>
                  <a:srgbClr val="00007F"/>
                </a:solidFill>
              </a:rPr>
              <a:t>Solución</a:t>
            </a:r>
            <a:r>
              <a:rPr lang="en-GB" dirty="0">
                <a:solidFill>
                  <a:srgbClr val="00007F"/>
                </a:solidFill>
              </a:rPr>
              <a:t>:</a:t>
            </a:r>
          </a:p>
        </p:txBody>
      </p:sp>
      <p:sp>
        <p:nvSpPr>
          <p:cNvPr id="36" name="Retângulo: Cantos Arredondados 35">
            <a:hlinkClick r:id="rId31" action="ppaction://hlinksldjump"/>
            <a:extLst>
              <a:ext uri="{FF2B5EF4-FFF2-40B4-BE49-F238E27FC236}">
                <a16:creationId xmlns:a16="http://schemas.microsoft.com/office/drawing/2014/main" id="{196806B5-1A48-47D1-BAF5-8770134579E1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32" action="ppaction://hlinksldjump"/>
            <a:extLst>
              <a:ext uri="{FF2B5EF4-FFF2-40B4-BE49-F238E27FC236}">
                <a16:creationId xmlns:a16="http://schemas.microsoft.com/office/drawing/2014/main" id="{060A158C-F7F8-49FC-97B0-6E07F6C569FC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38" name="Retângulo: Cantos Arredondados 37">
            <a:hlinkClick r:id="rId33" action="ppaction://hlinksldjump"/>
            <a:extLst>
              <a:ext uri="{FF2B5EF4-FFF2-40B4-BE49-F238E27FC236}">
                <a16:creationId xmlns:a16="http://schemas.microsoft.com/office/drawing/2014/main" id="{AEEB3C19-F44F-485D-85FF-64FCA875FD4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39" name="Retângulo: Cantos Arredondados 38">
            <a:hlinkClick r:id="rId34" action="ppaction://hlinksldjump"/>
            <a:extLst>
              <a:ext uri="{FF2B5EF4-FFF2-40B4-BE49-F238E27FC236}">
                <a16:creationId xmlns:a16="http://schemas.microsoft.com/office/drawing/2014/main" id="{44D89040-1EE2-4619-B2FF-365607873798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40" name="Retângulo: Cantos Arredondados 39">
            <a:hlinkClick r:id="rId35" action="ppaction://hlinksldjump"/>
            <a:extLst>
              <a:ext uri="{FF2B5EF4-FFF2-40B4-BE49-F238E27FC236}">
                <a16:creationId xmlns:a16="http://schemas.microsoft.com/office/drawing/2014/main" id="{D0051C39-6B43-4BC7-84F2-0A7C67821DA6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86">
            <a:hlinkClick r:id="rId34" action="ppaction://hlinksldjump"/>
            <a:extLst>
              <a:ext uri="{FF2B5EF4-FFF2-40B4-BE49-F238E27FC236}">
                <a16:creationId xmlns:a16="http://schemas.microsoft.com/office/drawing/2014/main" id="{6F35E03E-0B33-43A1-BFF6-FC58D6FA2733}"/>
              </a:ext>
            </a:extLst>
          </p:cNvPr>
          <p:cNvSpPr/>
          <p:nvPr/>
        </p:nvSpPr>
        <p:spPr>
          <a:xfrm>
            <a:off x="6481011" y="5900450"/>
            <a:ext cx="1642646" cy="489600"/>
          </a:xfrm>
          <a:prstGeom prst="roundRect">
            <a:avLst>
              <a:gd name="adj" fmla="val 23107"/>
            </a:avLst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¡</a:t>
            </a:r>
            <a:r>
              <a:rPr lang="en-GB" sz="1600" b="1" dirty="0" err="1"/>
              <a:t>Omita</a:t>
            </a:r>
            <a:r>
              <a:rPr lang="en-GB" sz="1600" b="1" dirty="0"/>
              <a:t> </a:t>
            </a:r>
            <a:r>
              <a:rPr lang="en-GB" sz="1600" b="1" dirty="0" err="1"/>
              <a:t>hacerlo</a:t>
            </a:r>
            <a:r>
              <a:rPr lang="en-GB" sz="1600" b="1" dirty="0"/>
              <a:t>!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3945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m 6">
            <a:extLst>
              <a:ext uri="{FF2B5EF4-FFF2-40B4-BE49-F238E27FC236}">
                <a16:creationId xmlns:a16="http://schemas.microsoft.com/office/drawing/2014/main" id="{175ACC55-30E8-4D3A-A0C0-8DC257F71C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5" name="Conexão reta 31">
            <a:extLst>
              <a:ext uri="{FF2B5EF4-FFF2-40B4-BE49-F238E27FC236}">
                <a16:creationId xmlns:a16="http://schemas.microsoft.com/office/drawing/2014/main" id="{6EF323A2-849E-AE49-AC4A-6B89EB99879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32">
            <a:extLst>
              <a:ext uri="{FF2B5EF4-FFF2-40B4-BE49-F238E27FC236}">
                <a16:creationId xmlns:a16="http://schemas.microsoft.com/office/drawing/2014/main" id="{00A6187C-441F-C946-9B42-7BD83282728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27">
            <a:extLst>
              <a:ext uri="{FF2B5EF4-FFF2-40B4-BE49-F238E27FC236}">
                <a16:creationId xmlns:a16="http://schemas.microsoft.com/office/drawing/2014/main" id="{FECF1339-6C7C-3C46-917F-353772C435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 25">
            <a:extLst>
              <a:ext uri="{FF2B5EF4-FFF2-40B4-BE49-F238E27FC236}">
                <a16:creationId xmlns:a16="http://schemas.microsoft.com/office/drawing/2014/main" id="{C13572DA-412E-D647-BECF-1EB2746493A0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sp>
        <p:nvSpPr>
          <p:cNvPr id="54" name="Rectángulo redondeado 11">
            <a:extLst>
              <a:ext uri="{FF2B5EF4-FFF2-40B4-BE49-F238E27FC236}">
                <a16:creationId xmlns:a16="http://schemas.microsoft.com/office/drawing/2014/main" id="{8A30630E-E24C-4834-9DF5-50978521EB81}"/>
              </a:ext>
            </a:extLst>
          </p:cNvPr>
          <p:cNvSpPr/>
          <p:nvPr/>
        </p:nvSpPr>
        <p:spPr>
          <a:xfrm>
            <a:off x="2088682" y="321210"/>
            <a:ext cx="9914021" cy="2978273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sp>
        <p:nvSpPr>
          <p:cNvPr id="55" name="CuadroTexto 31">
            <a:extLst>
              <a:ext uri="{FF2B5EF4-FFF2-40B4-BE49-F238E27FC236}">
                <a16:creationId xmlns:a16="http://schemas.microsoft.com/office/drawing/2014/main" id="{0D54C6B4-EFF7-4668-AB2C-412622AE85DB}"/>
              </a:ext>
            </a:extLst>
          </p:cNvPr>
          <p:cNvSpPr txBox="1"/>
          <p:nvPr/>
        </p:nvSpPr>
        <p:spPr>
          <a:xfrm>
            <a:off x="2301807" y="1449922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2. </a:t>
            </a:r>
            <a:r>
              <a:rPr lang="es-ES" sz="2400" dirty="0"/>
              <a:t>Utilizar operaciones elementales por Filas para obtener la matriz equivalente en </a:t>
            </a:r>
            <a:r>
              <a:rPr lang="es-ES" sz="2400" b="1" dirty="0"/>
              <a:t>Forma Escalonada reducida por Filas.</a:t>
            </a:r>
            <a:endParaRPr lang="en-GB" sz="2400" b="1" dirty="0"/>
          </a:p>
        </p:txBody>
      </p:sp>
      <p:sp>
        <p:nvSpPr>
          <p:cNvPr id="69" name="CuadroTexto 31">
            <a:extLst>
              <a:ext uri="{FF2B5EF4-FFF2-40B4-BE49-F238E27FC236}">
                <a16:creationId xmlns:a16="http://schemas.microsoft.com/office/drawing/2014/main" id="{B268D5BF-9E79-4783-9C67-9300117BFCBC}"/>
              </a:ext>
            </a:extLst>
          </p:cNvPr>
          <p:cNvSpPr txBox="1"/>
          <p:nvPr/>
        </p:nvSpPr>
        <p:spPr>
          <a:xfrm>
            <a:off x="2211867" y="485177"/>
            <a:ext cx="3541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25E4F"/>
                </a:solidFill>
              </a:rPr>
              <a:t>Método</a:t>
            </a:r>
            <a:r>
              <a:rPr lang="en-GB" sz="2400" b="1" dirty="0">
                <a:solidFill>
                  <a:srgbClr val="F25E4F"/>
                </a:solidFill>
              </a:rPr>
              <a:t> de Gauss-Jordan</a:t>
            </a:r>
          </a:p>
        </p:txBody>
      </p:sp>
      <p:sp>
        <p:nvSpPr>
          <p:cNvPr id="70" name="CuadroTexto 31">
            <a:extLst>
              <a:ext uri="{FF2B5EF4-FFF2-40B4-BE49-F238E27FC236}">
                <a16:creationId xmlns:a16="http://schemas.microsoft.com/office/drawing/2014/main" id="{BCBA2EDB-04D0-4005-B22E-A598CDDD6870}"/>
              </a:ext>
            </a:extLst>
          </p:cNvPr>
          <p:cNvSpPr txBox="1"/>
          <p:nvPr/>
        </p:nvSpPr>
        <p:spPr>
          <a:xfrm>
            <a:off x="2301807" y="2274795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3. </a:t>
            </a:r>
            <a:r>
              <a:rPr lang="es-ES" sz="2400" dirty="0"/>
              <a:t>Escribir el </a:t>
            </a:r>
            <a:r>
              <a:rPr lang="es-ES" sz="2400" b="1" dirty="0"/>
              <a:t>sistema de ecuaciones </a:t>
            </a:r>
            <a:r>
              <a:rPr lang="es-ES" sz="2400" dirty="0"/>
              <a:t>correspondiente a la matriz en Forma  Escalonada reducida por Filas y así </a:t>
            </a:r>
            <a:r>
              <a:rPr lang="es-ES" sz="2400" b="1" dirty="0"/>
              <a:t>obtener directamente la solución</a:t>
            </a:r>
            <a:r>
              <a:rPr lang="es-ES" sz="2400" dirty="0"/>
              <a:t>.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endParaRPr lang="en-GB" sz="2400" dirty="0"/>
          </a:p>
        </p:txBody>
      </p:sp>
      <p:sp>
        <p:nvSpPr>
          <p:cNvPr id="71" name="CuadroTexto 31">
            <a:extLst>
              <a:ext uri="{FF2B5EF4-FFF2-40B4-BE49-F238E27FC236}">
                <a16:creationId xmlns:a16="http://schemas.microsoft.com/office/drawing/2014/main" id="{0ADBA1EA-1ABB-44B6-B870-729490E6F2E8}"/>
              </a:ext>
            </a:extLst>
          </p:cNvPr>
          <p:cNvSpPr txBox="1"/>
          <p:nvPr/>
        </p:nvSpPr>
        <p:spPr>
          <a:xfrm>
            <a:off x="2301807" y="95665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1. </a:t>
            </a:r>
            <a:r>
              <a:rPr lang="es-ES" sz="2400" dirty="0"/>
              <a:t>Escribir la </a:t>
            </a:r>
            <a:r>
              <a:rPr lang="es-ES" sz="2400" b="1" dirty="0"/>
              <a:t>matriz Ampliada </a:t>
            </a:r>
            <a:r>
              <a:rPr lang="es-ES" sz="2400" dirty="0"/>
              <a:t>del Sistema.</a:t>
            </a:r>
            <a:endParaRPr lang="en-GB" sz="2400" dirty="0"/>
          </a:p>
        </p:txBody>
      </p:sp>
      <p:sp>
        <p:nvSpPr>
          <p:cNvPr id="73" name="CuadroTexto 31">
            <a:extLst>
              <a:ext uri="{FF2B5EF4-FFF2-40B4-BE49-F238E27FC236}">
                <a16:creationId xmlns:a16="http://schemas.microsoft.com/office/drawing/2014/main" id="{C5F0B672-FB98-45A2-B67B-FEA384F1190A}"/>
              </a:ext>
            </a:extLst>
          </p:cNvPr>
          <p:cNvSpPr txBox="1"/>
          <p:nvPr/>
        </p:nvSpPr>
        <p:spPr>
          <a:xfrm>
            <a:off x="5727890" y="478235"/>
            <a:ext cx="4645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err="1"/>
              <a:t>Centrado</a:t>
            </a:r>
            <a:r>
              <a:rPr lang="fr-FR" sz="2400" dirty="0"/>
              <a:t> en 3 “pasos” principales:</a:t>
            </a:r>
            <a:endParaRPr lang="en-GB" sz="2400" dirty="0"/>
          </a:p>
        </p:txBody>
      </p:sp>
      <p:sp>
        <p:nvSpPr>
          <p:cNvPr id="79" name="Rectángulo redondeado 11">
            <a:extLst>
              <a:ext uri="{FF2B5EF4-FFF2-40B4-BE49-F238E27FC236}">
                <a16:creationId xmlns:a16="http://schemas.microsoft.com/office/drawing/2014/main" id="{F6827748-2520-43F9-A61C-D787C9D1F788}"/>
              </a:ext>
            </a:extLst>
          </p:cNvPr>
          <p:cNvSpPr/>
          <p:nvPr/>
        </p:nvSpPr>
        <p:spPr>
          <a:xfrm>
            <a:off x="2088682" y="3497489"/>
            <a:ext cx="9914021" cy="3121133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graphicFrame>
        <p:nvGraphicFramePr>
          <p:cNvPr id="80" name="Objeto 79">
            <a:extLst>
              <a:ext uri="{FF2B5EF4-FFF2-40B4-BE49-F238E27FC236}">
                <a16:creationId xmlns:a16="http://schemas.microsoft.com/office/drawing/2014/main" id="{F578AE99-F304-4DD0-AAEE-7B9AF2A4C5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095071"/>
              </p:ext>
            </p:extLst>
          </p:nvPr>
        </p:nvGraphicFramePr>
        <p:xfrm>
          <a:off x="2193925" y="4096069"/>
          <a:ext cx="15859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40" name="Equation" r:id="rId7" imgW="723600" imgH="457200" progId="Equation.DSMT4">
                  <p:embed/>
                </p:oleObj>
              </mc:Choice>
              <mc:Fallback>
                <p:oleObj name="Equation" r:id="rId7" imgW="723600" imgH="4572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F6016696-2658-4957-9609-813EB5CB6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4096069"/>
                        <a:ext cx="1585913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" name="Grupo 13">
            <a:extLst>
              <a:ext uri="{FF2B5EF4-FFF2-40B4-BE49-F238E27FC236}">
                <a16:creationId xmlns:a16="http://schemas.microsoft.com/office/drawing/2014/main" id="{88EBFC74-E031-40D1-A9DD-FC1C2AC7255C}"/>
              </a:ext>
            </a:extLst>
          </p:cNvPr>
          <p:cNvGrpSpPr/>
          <p:nvPr/>
        </p:nvGrpSpPr>
        <p:grpSpPr>
          <a:xfrm>
            <a:off x="4735190" y="3662760"/>
            <a:ext cx="2630534" cy="1519694"/>
            <a:chOff x="8251241" y="840160"/>
            <a:chExt cx="2630534" cy="1519694"/>
          </a:xfrm>
        </p:grpSpPr>
        <p:sp>
          <p:nvSpPr>
            <p:cNvPr id="82" name="CuadroTexto 14">
              <a:extLst>
                <a:ext uri="{FF2B5EF4-FFF2-40B4-BE49-F238E27FC236}">
                  <a16:creationId xmlns:a16="http://schemas.microsoft.com/office/drawing/2014/main" id="{EF21590B-A8FE-4DB7-9F42-938961D3985E}"/>
                </a:ext>
              </a:extLst>
            </p:cNvPr>
            <p:cNvSpPr txBox="1"/>
            <p:nvPr/>
          </p:nvSpPr>
          <p:spPr>
            <a:xfrm>
              <a:off x="8251241" y="840160"/>
              <a:ext cx="22865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err="1">
                  <a:solidFill>
                    <a:srgbClr val="0C2B8E"/>
                  </a:solidFill>
                </a:rPr>
                <a:t>matriz</a:t>
              </a:r>
              <a:r>
                <a:rPr lang="en-GB" sz="2400" dirty="0">
                  <a:solidFill>
                    <a:srgbClr val="0C2B8E"/>
                  </a:solidFill>
                </a:rPr>
                <a:t> </a:t>
              </a:r>
              <a:r>
                <a:rPr lang="en-GB" sz="2400" dirty="0" err="1">
                  <a:solidFill>
                    <a:srgbClr val="0C2B8E"/>
                  </a:solidFill>
                </a:rPr>
                <a:t>Ampliada</a:t>
              </a:r>
              <a:endParaRPr lang="en-GB" sz="2400" dirty="0">
                <a:solidFill>
                  <a:srgbClr val="0C2B8E"/>
                </a:solidFill>
              </a:endParaRPr>
            </a:p>
          </p:txBody>
        </p:sp>
        <p:graphicFrame>
          <p:nvGraphicFramePr>
            <p:cNvPr id="83" name="Objeto 82">
              <a:extLst>
                <a:ext uri="{FF2B5EF4-FFF2-40B4-BE49-F238E27FC236}">
                  <a16:creationId xmlns:a16="http://schemas.microsoft.com/office/drawing/2014/main" id="{2B2D6895-56C9-475D-9D43-922334E135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284015" y="1298574"/>
            <a:ext cx="2597760" cy="1061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41" name="Equation" r:id="rId9" imgW="1180800" imgH="482400" progId="Equation.DSMT4">
                    <p:embed/>
                  </p:oleObj>
                </mc:Choice>
                <mc:Fallback>
                  <p:oleObj name="Equation" r:id="rId9" imgW="1180800" imgH="482400" progId="Equation.DSMT4">
                    <p:embed/>
                    <p:pic>
                      <p:nvPicPr>
                        <p:cNvPr id="43" name="Objeto 42">
                          <a:extLst>
                            <a:ext uri="{FF2B5EF4-FFF2-40B4-BE49-F238E27FC236}">
                              <a16:creationId xmlns:a16="http://schemas.microsoft.com/office/drawing/2014/main" id="{5A9A21E3-22F3-4478-B7D9-493884E74D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4015" y="1298574"/>
                          <a:ext cx="2597760" cy="10612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4" name="Flecha derecha 33">
            <a:extLst>
              <a:ext uri="{FF2B5EF4-FFF2-40B4-BE49-F238E27FC236}">
                <a16:creationId xmlns:a16="http://schemas.microsoft.com/office/drawing/2014/main" id="{17651EE1-2D79-4333-87A6-806BB0FD1034}"/>
              </a:ext>
            </a:extLst>
          </p:cNvPr>
          <p:cNvSpPr/>
          <p:nvPr/>
        </p:nvSpPr>
        <p:spPr>
          <a:xfrm>
            <a:off x="3968976" y="4327414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1.</a:t>
            </a:r>
          </a:p>
        </p:txBody>
      </p:sp>
      <p:graphicFrame>
        <p:nvGraphicFramePr>
          <p:cNvPr id="85" name="Objeto 84">
            <a:extLst>
              <a:ext uri="{FF2B5EF4-FFF2-40B4-BE49-F238E27FC236}">
                <a16:creationId xmlns:a16="http://schemas.microsoft.com/office/drawing/2014/main" id="{FB1A0D32-BF54-47F1-A5AD-9CB8D4DC5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196901"/>
              </p:ext>
            </p:extLst>
          </p:nvPr>
        </p:nvGraphicFramePr>
        <p:xfrm>
          <a:off x="7421563" y="4278313"/>
          <a:ext cx="13970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42" name="Equation" r:id="rId11" imgW="634680" imgH="304560" progId="Equation.DSMT4">
                  <p:embed/>
                </p:oleObj>
              </mc:Choice>
              <mc:Fallback>
                <p:oleObj name="Equation" r:id="rId11" imgW="634680" imgH="30456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D516ACAE-DD3A-4C9F-8516-66064B445C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1563" y="4278313"/>
                        <a:ext cx="1397000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DA9C2B2B-AC48-46C4-9715-37561D538B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504544"/>
              </p:ext>
            </p:extLst>
          </p:nvPr>
        </p:nvGraphicFramePr>
        <p:xfrm>
          <a:off x="8991170" y="4073084"/>
          <a:ext cx="192722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43" name="Equation" r:id="rId13" imgW="876240" imgH="482400" progId="Equation.DSMT4">
                  <p:embed/>
                </p:oleObj>
              </mc:Choice>
              <mc:Fallback>
                <p:oleObj name="Equation" r:id="rId13" imgW="876240" imgH="482400" progId="Equation.DSMT4">
                  <p:embed/>
                  <p:pic>
                    <p:nvPicPr>
                      <p:cNvPr id="46" name="Objeto 45">
                        <a:extLst>
                          <a:ext uri="{FF2B5EF4-FFF2-40B4-BE49-F238E27FC236}">
                            <a16:creationId xmlns:a16="http://schemas.microsoft.com/office/drawing/2014/main" id="{E6695E9F-EC48-4F35-BF91-8730F4819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170" y="4073084"/>
                        <a:ext cx="1927225" cy="1062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CuadroTexto 31">
            <a:extLst>
              <a:ext uri="{FF2B5EF4-FFF2-40B4-BE49-F238E27FC236}">
                <a16:creationId xmlns:a16="http://schemas.microsoft.com/office/drawing/2014/main" id="{AD952428-F403-43E6-BA18-A81C0B1F2B77}"/>
              </a:ext>
            </a:extLst>
          </p:cNvPr>
          <p:cNvSpPr txBox="1"/>
          <p:nvPr/>
        </p:nvSpPr>
        <p:spPr>
          <a:xfrm>
            <a:off x="2195795" y="3589434"/>
            <a:ext cx="1773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1.</a:t>
            </a:r>
          </a:p>
        </p:txBody>
      </p:sp>
      <p:sp>
        <p:nvSpPr>
          <p:cNvPr id="88" name="Flecha derecha 33">
            <a:extLst>
              <a:ext uri="{FF2B5EF4-FFF2-40B4-BE49-F238E27FC236}">
                <a16:creationId xmlns:a16="http://schemas.microsoft.com/office/drawing/2014/main" id="{8D3D8C29-5C99-419B-BBDD-A190233D0594}"/>
              </a:ext>
            </a:extLst>
          </p:cNvPr>
          <p:cNvSpPr/>
          <p:nvPr/>
        </p:nvSpPr>
        <p:spPr>
          <a:xfrm>
            <a:off x="7846929" y="3797551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2.</a:t>
            </a:r>
          </a:p>
        </p:txBody>
      </p:sp>
      <p:sp>
        <p:nvSpPr>
          <p:cNvPr id="89" name="Flecha derecha 33">
            <a:extLst>
              <a:ext uri="{FF2B5EF4-FFF2-40B4-BE49-F238E27FC236}">
                <a16:creationId xmlns:a16="http://schemas.microsoft.com/office/drawing/2014/main" id="{A0F67609-502A-4E5D-8A53-5355EF841508}"/>
              </a:ext>
            </a:extLst>
          </p:cNvPr>
          <p:cNvSpPr/>
          <p:nvPr/>
        </p:nvSpPr>
        <p:spPr>
          <a:xfrm>
            <a:off x="8749049" y="5566818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3.</a:t>
            </a:r>
          </a:p>
        </p:txBody>
      </p:sp>
      <p:graphicFrame>
        <p:nvGraphicFramePr>
          <p:cNvPr id="90" name="Objeto 89">
            <a:extLst>
              <a:ext uri="{FF2B5EF4-FFF2-40B4-BE49-F238E27FC236}">
                <a16:creationId xmlns:a16="http://schemas.microsoft.com/office/drawing/2014/main" id="{8C3943EB-5E62-448D-91A7-233600F7FD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369566"/>
              </p:ext>
            </p:extLst>
          </p:nvPr>
        </p:nvGraphicFramePr>
        <p:xfrm>
          <a:off x="9914634" y="5384800"/>
          <a:ext cx="91757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44" name="Equation" r:id="rId15" imgW="419040" imgH="457200" progId="Equation.DSMT4">
                  <p:embed/>
                </p:oleObj>
              </mc:Choice>
              <mc:Fallback>
                <p:oleObj name="Equation" r:id="rId15" imgW="419040" imgH="457200" progId="Equation.DSMT4">
                  <p:embed/>
                  <p:pic>
                    <p:nvPicPr>
                      <p:cNvPr id="55" name="Objeto 54">
                        <a:extLst>
                          <a:ext uri="{FF2B5EF4-FFF2-40B4-BE49-F238E27FC236}">
                            <a16:creationId xmlns:a16="http://schemas.microsoft.com/office/drawing/2014/main" id="{738E0768-35E5-4AFA-B4E8-ACA49EFB2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4634" y="5384800"/>
                        <a:ext cx="917575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Retângulo: Cantos Arredondados 90">
            <a:extLst>
              <a:ext uri="{FF2B5EF4-FFF2-40B4-BE49-F238E27FC236}">
                <a16:creationId xmlns:a16="http://schemas.microsoft.com/office/drawing/2014/main" id="{19566CD8-5CE2-443A-85E0-292B0468909A}"/>
              </a:ext>
            </a:extLst>
          </p:cNvPr>
          <p:cNvSpPr/>
          <p:nvPr/>
        </p:nvSpPr>
        <p:spPr>
          <a:xfrm>
            <a:off x="9873625" y="5317466"/>
            <a:ext cx="1111251" cy="108831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2" name="Objeto 91">
            <a:extLst>
              <a:ext uri="{FF2B5EF4-FFF2-40B4-BE49-F238E27FC236}">
                <a16:creationId xmlns:a16="http://schemas.microsoft.com/office/drawing/2014/main" id="{D68D9FE3-0C43-4F86-B234-3A12884BEA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281038"/>
              </p:ext>
            </p:extLst>
          </p:nvPr>
        </p:nvGraphicFramePr>
        <p:xfrm>
          <a:off x="2913599" y="5611104"/>
          <a:ext cx="11731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45" name="Equation" r:id="rId17" imgW="533160" imgH="380880" progId="Equation.DSMT4">
                  <p:embed/>
                </p:oleObj>
              </mc:Choice>
              <mc:Fallback>
                <p:oleObj name="Equation" r:id="rId17" imgW="533160" imgH="38088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04379DAD-E0C8-4DB4-B118-EA65D49988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599" y="5611104"/>
                        <a:ext cx="1173162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to 92">
            <a:extLst>
              <a:ext uri="{FF2B5EF4-FFF2-40B4-BE49-F238E27FC236}">
                <a16:creationId xmlns:a16="http://schemas.microsoft.com/office/drawing/2014/main" id="{C905E86C-7573-4BC1-BD30-91270F643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396172"/>
              </p:ext>
            </p:extLst>
          </p:nvPr>
        </p:nvGraphicFramePr>
        <p:xfrm>
          <a:off x="4121864" y="5326990"/>
          <a:ext cx="15367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46" name="Equation" r:id="rId19" imgW="698400" imgH="482400" progId="Equation.DSMT4">
                  <p:embed/>
                </p:oleObj>
              </mc:Choice>
              <mc:Fallback>
                <p:oleObj name="Equation" r:id="rId19" imgW="698400" imgH="48240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75EF1F71-B855-4837-AC09-73F1D2EC85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864" y="5326990"/>
                        <a:ext cx="1536700" cy="1062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to 93">
            <a:extLst>
              <a:ext uri="{FF2B5EF4-FFF2-40B4-BE49-F238E27FC236}">
                <a16:creationId xmlns:a16="http://schemas.microsoft.com/office/drawing/2014/main" id="{549A088B-DFBA-468E-97C6-1BA0534707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340560"/>
              </p:ext>
            </p:extLst>
          </p:nvPr>
        </p:nvGraphicFramePr>
        <p:xfrm>
          <a:off x="5621338" y="5626100"/>
          <a:ext cx="13700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47" name="Equation" r:id="rId21" imgW="622080" imgH="304560" progId="Equation.DSMT4">
                  <p:embed/>
                </p:oleObj>
              </mc:Choice>
              <mc:Fallback>
                <p:oleObj name="Equation" r:id="rId21" imgW="622080" imgH="304560" progId="Equation.DSMT4">
                  <p:embed/>
                  <p:pic>
                    <p:nvPicPr>
                      <p:cNvPr id="51" name="Objeto 50">
                        <a:extLst>
                          <a:ext uri="{FF2B5EF4-FFF2-40B4-BE49-F238E27FC236}">
                            <a16:creationId xmlns:a16="http://schemas.microsoft.com/office/drawing/2014/main" id="{4AF761D2-2E9A-4F2F-9708-48593AA0CB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8" y="5626100"/>
                        <a:ext cx="1370012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to 94">
            <a:extLst>
              <a:ext uri="{FF2B5EF4-FFF2-40B4-BE49-F238E27FC236}">
                <a16:creationId xmlns:a16="http://schemas.microsoft.com/office/drawing/2014/main" id="{D5CE39CC-0904-4AAE-9332-1F6E242F05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364663"/>
              </p:ext>
            </p:extLst>
          </p:nvPr>
        </p:nvGraphicFramePr>
        <p:xfrm>
          <a:off x="6956037" y="5369234"/>
          <a:ext cx="15367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48" name="Equation" r:id="rId23" imgW="698400" imgH="482400" progId="Equation.DSMT4">
                  <p:embed/>
                </p:oleObj>
              </mc:Choice>
              <mc:Fallback>
                <p:oleObj name="Equation" r:id="rId23" imgW="698400" imgH="482400" progId="Equation.DSMT4">
                  <p:embed/>
                  <p:pic>
                    <p:nvPicPr>
                      <p:cNvPr id="56" name="Objeto 55">
                        <a:extLst>
                          <a:ext uri="{FF2B5EF4-FFF2-40B4-BE49-F238E27FC236}">
                            <a16:creationId xmlns:a16="http://schemas.microsoft.com/office/drawing/2014/main" id="{C58CC8F6-5F90-40BD-9303-0DCFF5766F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037" y="5369234"/>
                        <a:ext cx="1536700" cy="1062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tângulo: Cantos Arredondados 33">
            <a:hlinkClick r:id="rId25" action="ppaction://hlinksldjump"/>
            <a:extLst>
              <a:ext uri="{FF2B5EF4-FFF2-40B4-BE49-F238E27FC236}">
                <a16:creationId xmlns:a16="http://schemas.microsoft.com/office/drawing/2014/main" id="{CE62EFA9-0E8D-44EC-B09B-4841AC78A6DE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34">
            <a:hlinkClick r:id="rId26" action="ppaction://hlinksldjump"/>
            <a:extLst>
              <a:ext uri="{FF2B5EF4-FFF2-40B4-BE49-F238E27FC236}">
                <a16:creationId xmlns:a16="http://schemas.microsoft.com/office/drawing/2014/main" id="{EB923C0E-01EB-492F-900F-5AF1B16FECDC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36" name="Retângulo: Cantos Arredondados 35">
            <a:hlinkClick r:id="rId27" action="ppaction://hlinksldjump"/>
            <a:extLst>
              <a:ext uri="{FF2B5EF4-FFF2-40B4-BE49-F238E27FC236}">
                <a16:creationId xmlns:a16="http://schemas.microsoft.com/office/drawing/2014/main" id="{3DEE59D5-BD6C-473D-A55C-3B553D8715B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37" name="Retângulo: Cantos Arredondados 36">
            <a:hlinkClick r:id="rId28" action="ppaction://hlinksldjump"/>
            <a:extLst>
              <a:ext uri="{FF2B5EF4-FFF2-40B4-BE49-F238E27FC236}">
                <a16:creationId xmlns:a16="http://schemas.microsoft.com/office/drawing/2014/main" id="{BAEDCA3C-7651-4FD5-B94A-2B44D1D0D93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38" name="Retângulo: Cantos Arredondados 37">
            <a:hlinkClick r:id="rId29" action="ppaction://hlinksldjump"/>
            <a:extLst>
              <a:ext uri="{FF2B5EF4-FFF2-40B4-BE49-F238E27FC236}">
                <a16:creationId xmlns:a16="http://schemas.microsoft.com/office/drawing/2014/main" id="{7AE698C6-4BC2-4D0B-84CE-DA2F2113A43C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2140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42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98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05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69" grpId="0"/>
      <p:bldP spid="70" grpId="0"/>
      <p:bldP spid="71" grpId="0"/>
      <p:bldP spid="71" grpId="1"/>
      <p:bldP spid="71" grpId="2"/>
      <p:bldP spid="73" grpId="0"/>
      <p:bldP spid="79" grpId="0" animBg="1"/>
      <p:bldP spid="84" grpId="0" animBg="1"/>
      <p:bldP spid="87" grpId="0"/>
      <p:bldP spid="88" grpId="0" animBg="1"/>
      <p:bldP spid="89" grpId="0" animBg="1"/>
      <p:bldP spid="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18749" y="429208"/>
            <a:ext cx="9983954" cy="5846463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BEC1149-E073-417E-8E7D-DC8B1904A7E3}"/>
              </a:ext>
            </a:extLst>
          </p:cNvPr>
          <p:cNvSpPr txBox="1"/>
          <p:nvPr/>
        </p:nvSpPr>
        <p:spPr>
          <a:xfrm>
            <a:off x="2088694" y="520985"/>
            <a:ext cx="9914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lecciones</a:t>
            </a:r>
            <a:r>
              <a:rPr lang="en-GB" sz="2400" dirty="0"/>
              <a:t> </a:t>
            </a:r>
            <a:r>
              <a:rPr lang="en-GB" sz="2400" dirty="0" err="1"/>
              <a:t>anteriores</a:t>
            </a:r>
            <a:r>
              <a:rPr lang="en-GB" sz="2400" dirty="0"/>
              <a:t> (24 y 25) </a:t>
            </a:r>
            <a:r>
              <a:rPr lang="en-GB" sz="2400" dirty="0" err="1"/>
              <a:t>hemos</a:t>
            </a:r>
            <a:r>
              <a:rPr lang="en-GB" sz="2400" dirty="0"/>
              <a:t> visto </a:t>
            </a:r>
            <a:r>
              <a:rPr lang="en-GB" sz="2400" dirty="0" err="1"/>
              <a:t>distintos</a:t>
            </a:r>
            <a:r>
              <a:rPr lang="en-GB" sz="2400" dirty="0"/>
              <a:t> </a:t>
            </a:r>
            <a:r>
              <a:rPr lang="en-GB" sz="2400" dirty="0" err="1"/>
              <a:t>métodos</a:t>
            </a:r>
            <a:r>
              <a:rPr lang="en-GB" sz="2400" dirty="0"/>
              <a:t> para resolver </a:t>
            </a:r>
            <a:r>
              <a:rPr lang="en-GB" sz="2400" dirty="0" err="1"/>
              <a:t>Sistemas</a:t>
            </a:r>
            <a:r>
              <a:rPr lang="en-GB" sz="2400" dirty="0"/>
              <a:t> de </a:t>
            </a:r>
            <a:r>
              <a:rPr lang="en-GB" sz="2400" dirty="0" err="1"/>
              <a:t>Ecuaciones</a:t>
            </a:r>
            <a:r>
              <a:rPr lang="en-GB" sz="2400" dirty="0"/>
              <a:t> </a:t>
            </a:r>
            <a:r>
              <a:rPr lang="en-GB" sz="2400" dirty="0" err="1"/>
              <a:t>Lineales</a:t>
            </a:r>
            <a:r>
              <a:rPr lang="en-GB" sz="2400" dirty="0"/>
              <a:t> que se </a:t>
            </a:r>
            <a:r>
              <a:rPr lang="en-GB" sz="2400" dirty="0" err="1"/>
              <a:t>basan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una </a:t>
            </a:r>
            <a:r>
              <a:rPr lang="en-GB" sz="2400" b="1" dirty="0" err="1"/>
              <a:t>condición</a:t>
            </a:r>
            <a:r>
              <a:rPr lang="en-GB" sz="2400" b="1" dirty="0"/>
              <a:t> </a:t>
            </a:r>
            <a:r>
              <a:rPr lang="en-GB" sz="2400" b="1" dirty="0" err="1"/>
              <a:t>fuerte</a:t>
            </a:r>
            <a:r>
              <a:rPr lang="en-GB" sz="2400" b="1" dirty="0"/>
              <a:t> </a:t>
            </a:r>
            <a:r>
              <a:rPr lang="en-GB" sz="2400" dirty="0"/>
              <a:t>que se debe </a:t>
            </a:r>
            <a:r>
              <a:rPr lang="en-GB" sz="2400" dirty="0" err="1"/>
              <a:t>cumplir</a:t>
            </a:r>
            <a:r>
              <a:rPr lang="en-GB" sz="2400" dirty="0"/>
              <a:t>:</a:t>
            </a: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DDE784E-5BB2-4DA5-BBD7-E841BEF4290A}"/>
              </a:ext>
            </a:extLst>
          </p:cNvPr>
          <p:cNvSpPr/>
          <p:nvPr/>
        </p:nvSpPr>
        <p:spPr>
          <a:xfrm>
            <a:off x="3687074" y="1853318"/>
            <a:ext cx="6565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La </a:t>
            </a:r>
            <a:r>
              <a:rPr lang="en-GB" sz="2400" b="1" dirty="0" err="1"/>
              <a:t>existencia</a:t>
            </a:r>
            <a:r>
              <a:rPr lang="en-GB" sz="2400" b="1" dirty="0"/>
              <a:t> </a:t>
            </a:r>
            <a:r>
              <a:rPr lang="en-GB" sz="2400" dirty="0"/>
              <a:t>de la </a:t>
            </a:r>
            <a:r>
              <a:rPr lang="en-GB" sz="2400" b="1" dirty="0" err="1"/>
              <a:t>Inversa</a:t>
            </a:r>
            <a:r>
              <a:rPr lang="en-GB" sz="2400" b="1" dirty="0"/>
              <a:t> de la </a:t>
            </a:r>
            <a:r>
              <a:rPr lang="en-GB" sz="2400" b="1" dirty="0" err="1"/>
              <a:t>matriz</a:t>
            </a:r>
            <a:r>
              <a:rPr lang="en-GB" sz="2400" b="1" dirty="0"/>
              <a:t> del Sistema</a:t>
            </a:r>
            <a:endParaRPr lang="en-GB" sz="2400" dirty="0"/>
          </a:p>
        </p:txBody>
      </p:sp>
      <p:sp>
        <p:nvSpPr>
          <p:cNvPr id="33" name="CuadroTexto 31">
            <a:extLst>
              <a:ext uri="{FF2B5EF4-FFF2-40B4-BE49-F238E27FC236}">
                <a16:creationId xmlns:a16="http://schemas.microsoft.com/office/drawing/2014/main" id="{060E506A-2D49-4BA5-BADE-E0B80977D17B}"/>
              </a:ext>
            </a:extLst>
          </p:cNvPr>
          <p:cNvSpPr txBox="1"/>
          <p:nvPr/>
        </p:nvSpPr>
        <p:spPr>
          <a:xfrm>
            <a:off x="2149641" y="2416868"/>
            <a:ext cx="9487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esta</a:t>
            </a:r>
            <a:r>
              <a:rPr lang="en-GB" sz="2400" dirty="0"/>
              <a:t> </a:t>
            </a:r>
            <a:r>
              <a:rPr lang="en-GB" sz="2400" dirty="0" err="1"/>
              <a:t>Lección</a:t>
            </a:r>
            <a:r>
              <a:rPr lang="en-GB" sz="2400" dirty="0"/>
              <a:t> </a:t>
            </a:r>
            <a:r>
              <a:rPr lang="en-GB" sz="2400" dirty="0" err="1"/>
              <a:t>veremos</a:t>
            </a:r>
            <a:r>
              <a:rPr lang="en-GB" sz="2400" dirty="0"/>
              <a:t> </a:t>
            </a:r>
            <a:r>
              <a:rPr lang="en-GB" sz="2400" dirty="0" err="1"/>
              <a:t>cómo</a:t>
            </a:r>
            <a:r>
              <a:rPr lang="en-GB" sz="2400" dirty="0"/>
              <a:t> se </a:t>
            </a:r>
            <a:r>
              <a:rPr lang="en-GB" sz="2400" dirty="0" err="1"/>
              <a:t>pueden</a:t>
            </a:r>
            <a:r>
              <a:rPr lang="en-GB" sz="2400" dirty="0"/>
              <a:t> </a:t>
            </a:r>
            <a:r>
              <a:rPr lang="en-GB" sz="2400" dirty="0" err="1"/>
              <a:t>utilizar</a:t>
            </a:r>
            <a:r>
              <a:rPr lang="en-GB" sz="2400" dirty="0"/>
              <a:t> las </a:t>
            </a:r>
            <a:r>
              <a:rPr lang="en-GB" sz="2400" b="1" dirty="0" err="1">
                <a:solidFill>
                  <a:srgbClr val="F25E4F"/>
                </a:solidFill>
              </a:rPr>
              <a:t>Operaciones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Elementales</a:t>
            </a:r>
            <a:r>
              <a:rPr lang="en-GB" sz="2400" b="1" dirty="0">
                <a:solidFill>
                  <a:srgbClr val="F25E4F"/>
                </a:solidFill>
              </a:rPr>
              <a:t> por </a:t>
            </a:r>
            <a:r>
              <a:rPr lang="en-GB" sz="2400" b="1" dirty="0" err="1">
                <a:solidFill>
                  <a:srgbClr val="F25E4F"/>
                </a:solidFill>
              </a:rPr>
              <a:t>filas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dirty="0"/>
              <a:t>para resolver </a:t>
            </a:r>
            <a:r>
              <a:rPr lang="en-GB" sz="2400" dirty="0" err="1"/>
              <a:t>cualquier</a:t>
            </a:r>
            <a:r>
              <a:rPr lang="en-GB" sz="2400" dirty="0"/>
              <a:t> Sistema Lineal, sin </a:t>
            </a:r>
            <a:r>
              <a:rPr lang="en-GB" sz="2400" dirty="0" err="1"/>
              <a:t>restricciones</a:t>
            </a:r>
            <a:r>
              <a:rPr lang="en-GB" sz="2400" dirty="0"/>
              <a:t> </a:t>
            </a:r>
            <a:r>
              <a:rPr lang="en-GB" sz="2400" dirty="0" err="1"/>
              <a:t>impuestas</a:t>
            </a:r>
            <a:r>
              <a:rPr lang="en-GB" sz="2400" dirty="0"/>
              <a:t>. </a:t>
            </a:r>
          </a:p>
        </p:txBody>
      </p:sp>
      <p:sp>
        <p:nvSpPr>
          <p:cNvPr id="34" name="CuadroTexto 31">
            <a:extLst>
              <a:ext uri="{FF2B5EF4-FFF2-40B4-BE49-F238E27FC236}">
                <a16:creationId xmlns:a16="http://schemas.microsoft.com/office/drawing/2014/main" id="{C82FD8D2-0426-4462-B909-9854594454C3}"/>
              </a:ext>
            </a:extLst>
          </p:cNvPr>
          <p:cNvSpPr txBox="1"/>
          <p:nvPr/>
        </p:nvSpPr>
        <p:spPr>
          <a:xfrm>
            <a:off x="2149641" y="3657277"/>
            <a:ext cx="866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Presentaremos</a:t>
            </a:r>
            <a:r>
              <a:rPr lang="en-GB" sz="2400" dirty="0"/>
              <a:t> y </a:t>
            </a:r>
            <a:r>
              <a:rPr lang="en-GB" sz="2400" dirty="0" err="1"/>
              <a:t>revisaremos</a:t>
            </a:r>
            <a:r>
              <a:rPr lang="en-GB" sz="2400" dirty="0"/>
              <a:t> dos </a:t>
            </a:r>
            <a:r>
              <a:rPr lang="en-GB" sz="2400" dirty="0" err="1"/>
              <a:t>métodos</a:t>
            </a:r>
            <a:r>
              <a:rPr lang="en-GB" sz="2400" dirty="0"/>
              <a:t>:</a:t>
            </a:r>
          </a:p>
        </p:txBody>
      </p:sp>
      <p:sp>
        <p:nvSpPr>
          <p:cNvPr id="35" name="CuadroTexto 31">
            <a:extLst>
              <a:ext uri="{FF2B5EF4-FFF2-40B4-BE49-F238E27FC236}">
                <a16:creationId xmlns:a16="http://schemas.microsoft.com/office/drawing/2014/main" id="{F3848110-10E1-445E-B35C-38081620FAA3}"/>
              </a:ext>
            </a:extLst>
          </p:cNvPr>
          <p:cNvSpPr txBox="1"/>
          <p:nvPr/>
        </p:nvSpPr>
        <p:spPr>
          <a:xfrm>
            <a:off x="2266840" y="4281335"/>
            <a:ext cx="9487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25E4F"/>
                </a:solidFill>
              </a:rPr>
              <a:t>Método</a:t>
            </a:r>
            <a:r>
              <a:rPr lang="en-GB" sz="2400" b="1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Reducción</a:t>
            </a:r>
            <a:r>
              <a:rPr lang="en-GB" sz="2400" b="1" dirty="0">
                <a:solidFill>
                  <a:srgbClr val="F25E4F"/>
                </a:solidFill>
              </a:rPr>
              <a:t> de Gauss </a:t>
            </a:r>
            <a:r>
              <a:rPr lang="en-GB" sz="2400" dirty="0"/>
              <a:t>y </a:t>
            </a:r>
            <a:r>
              <a:rPr lang="en-GB" sz="2400" b="1" dirty="0" err="1">
                <a:solidFill>
                  <a:srgbClr val="F25E4F"/>
                </a:solidFill>
              </a:rPr>
              <a:t>Método</a:t>
            </a:r>
            <a:r>
              <a:rPr lang="en-GB" sz="2400" b="1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Reducción</a:t>
            </a:r>
            <a:r>
              <a:rPr lang="en-GB" sz="2400" b="1" dirty="0">
                <a:solidFill>
                  <a:srgbClr val="F25E4F"/>
                </a:solidFill>
              </a:rPr>
              <a:t> de Gauss-Jordan </a:t>
            </a:r>
            <a:endParaRPr lang="en-GB" sz="2400" dirty="0"/>
          </a:p>
        </p:txBody>
      </p:sp>
      <p:sp>
        <p:nvSpPr>
          <p:cNvPr id="36" name="CuadroTexto 31">
            <a:extLst>
              <a:ext uri="{FF2B5EF4-FFF2-40B4-BE49-F238E27FC236}">
                <a16:creationId xmlns:a16="http://schemas.microsoft.com/office/drawing/2014/main" id="{21EFB0B5-87CC-4B0A-9156-DD48969FD089}"/>
              </a:ext>
            </a:extLst>
          </p:cNvPr>
          <p:cNvSpPr txBox="1"/>
          <p:nvPr/>
        </p:nvSpPr>
        <p:spPr>
          <a:xfrm>
            <a:off x="2146067" y="4974003"/>
            <a:ext cx="9647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¡</a:t>
            </a:r>
            <a:r>
              <a:rPr lang="en-GB" sz="2400" dirty="0" err="1"/>
              <a:t>Estos</a:t>
            </a:r>
            <a:r>
              <a:rPr lang="en-GB" sz="2400" dirty="0"/>
              <a:t> </a:t>
            </a:r>
            <a:r>
              <a:rPr lang="en-GB" sz="2400" dirty="0" err="1"/>
              <a:t>métodos</a:t>
            </a:r>
            <a:r>
              <a:rPr lang="en-GB" sz="2400" dirty="0"/>
              <a:t> solo </a:t>
            </a:r>
            <a:r>
              <a:rPr lang="en-GB" sz="2400" dirty="0" err="1"/>
              <a:t>utilizan</a:t>
            </a:r>
            <a:r>
              <a:rPr lang="en-GB" sz="2400" dirty="0"/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elementales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/>
              <a:t>realizadas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las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filas</a:t>
            </a:r>
            <a:r>
              <a:rPr lang="en-GB" sz="2400" dirty="0"/>
              <a:t> de la </a:t>
            </a:r>
            <a:r>
              <a:rPr lang="en-GB" sz="2400" b="1" dirty="0" err="1"/>
              <a:t>matriz</a:t>
            </a:r>
            <a:r>
              <a:rPr lang="en-GB" sz="2400" b="1" dirty="0"/>
              <a:t> </a:t>
            </a:r>
            <a:r>
              <a:rPr lang="en-GB" sz="2400" b="1" dirty="0" err="1"/>
              <a:t>Ampliada</a:t>
            </a:r>
            <a:r>
              <a:rPr lang="en-GB" sz="2400" b="1" dirty="0"/>
              <a:t> del Sistema</a:t>
            </a:r>
            <a:r>
              <a:rPr lang="en-GB" sz="2400" dirty="0"/>
              <a:t>!</a:t>
            </a:r>
          </a:p>
        </p:txBody>
      </p:sp>
      <p:sp>
        <p:nvSpPr>
          <p:cNvPr id="19" name="Retângulo: Cantos Arredondados 18">
            <a:hlinkClick r:id="rId6" action="ppaction://hlinksldjump"/>
            <a:extLst>
              <a:ext uri="{FF2B5EF4-FFF2-40B4-BE49-F238E27FC236}">
                <a16:creationId xmlns:a16="http://schemas.microsoft.com/office/drawing/2014/main" id="{63F8999A-2A35-49F7-B28B-BDE958E982B1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7" action="ppaction://hlinksldjump"/>
            <a:extLst>
              <a:ext uri="{FF2B5EF4-FFF2-40B4-BE49-F238E27FC236}">
                <a16:creationId xmlns:a16="http://schemas.microsoft.com/office/drawing/2014/main" id="{DDB2A53D-C219-4972-8781-07519A98FEB7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23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C701FFDB-A176-4F13-94D2-CB0573A1FC55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24" name="Retângulo: Cantos Arredondados 23">
            <a:hlinkClick r:id="rId9" action="ppaction://hlinksldjump"/>
            <a:extLst>
              <a:ext uri="{FF2B5EF4-FFF2-40B4-BE49-F238E27FC236}">
                <a16:creationId xmlns:a16="http://schemas.microsoft.com/office/drawing/2014/main" id="{7E17B8A0-535F-4AAF-9B12-66DF57D2D165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25" name="Retângulo: Cantos Arredondados 24">
            <a:hlinkClick r:id="rId10" action="ppaction://hlinksldjump"/>
            <a:extLst>
              <a:ext uri="{FF2B5EF4-FFF2-40B4-BE49-F238E27FC236}">
                <a16:creationId xmlns:a16="http://schemas.microsoft.com/office/drawing/2014/main" id="{32BCA588-00C0-482C-8406-5FA1069D0EE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1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21210"/>
            <a:ext cx="9914021" cy="2978273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3" name="CuadroTexto 31">
            <a:extLst>
              <a:ext uri="{FF2B5EF4-FFF2-40B4-BE49-F238E27FC236}">
                <a16:creationId xmlns:a16="http://schemas.microsoft.com/office/drawing/2014/main" id="{060E506A-2D49-4BA5-BADE-E0B80977D17B}"/>
              </a:ext>
            </a:extLst>
          </p:cNvPr>
          <p:cNvSpPr txBox="1"/>
          <p:nvPr/>
        </p:nvSpPr>
        <p:spPr>
          <a:xfrm>
            <a:off x="2301807" y="1449922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2. </a:t>
            </a:r>
            <a:r>
              <a:rPr lang="es-ES" sz="2400" dirty="0"/>
              <a:t>Utilizar operaciones elementales por Filas para obtener la matriz equivalente en </a:t>
            </a:r>
            <a:r>
              <a:rPr lang="es-ES" sz="2400" b="1" dirty="0"/>
              <a:t>Forma Escalonada reducida para Filas.</a:t>
            </a:r>
            <a:endParaRPr lang="en-GB" sz="2400" b="1" dirty="0"/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203308FD-27FD-478A-AADA-1843BD06A084}"/>
              </a:ext>
            </a:extLst>
          </p:cNvPr>
          <p:cNvSpPr txBox="1"/>
          <p:nvPr/>
        </p:nvSpPr>
        <p:spPr>
          <a:xfrm>
            <a:off x="2211867" y="485177"/>
            <a:ext cx="3541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25E4F"/>
                </a:solidFill>
              </a:rPr>
              <a:t>Método</a:t>
            </a:r>
            <a:r>
              <a:rPr lang="en-GB" sz="2400" b="1" dirty="0">
                <a:solidFill>
                  <a:srgbClr val="F25E4F"/>
                </a:solidFill>
              </a:rPr>
              <a:t> de Gauss-Jordan</a:t>
            </a:r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FCFEA99C-58A8-4F15-84FA-37CC489FA895}"/>
              </a:ext>
            </a:extLst>
          </p:cNvPr>
          <p:cNvSpPr txBox="1"/>
          <p:nvPr/>
        </p:nvSpPr>
        <p:spPr>
          <a:xfrm>
            <a:off x="2301807" y="2274795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3. </a:t>
            </a:r>
            <a:r>
              <a:rPr lang="es-ES" sz="2400" dirty="0"/>
              <a:t>Escribir el </a:t>
            </a:r>
            <a:r>
              <a:rPr lang="es-ES" sz="2400" b="1" dirty="0"/>
              <a:t>sistema de ecuaciones </a:t>
            </a:r>
            <a:r>
              <a:rPr lang="es-ES" sz="2400" dirty="0"/>
              <a:t>correspondiente a la matriz en Forma  Escalonada reducida por Filas y así </a:t>
            </a:r>
            <a:r>
              <a:rPr lang="es-ES" sz="2400" b="1" dirty="0"/>
              <a:t>obtener directamente la solución</a:t>
            </a:r>
            <a:r>
              <a:rPr lang="es-ES" sz="2400" dirty="0"/>
              <a:t>.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endParaRPr lang="en-GB" sz="24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9851259-2479-46A3-A351-E5DC010444FC}"/>
              </a:ext>
            </a:extLst>
          </p:cNvPr>
          <p:cNvSpPr txBox="1"/>
          <p:nvPr/>
        </p:nvSpPr>
        <p:spPr>
          <a:xfrm>
            <a:off x="2301807" y="95665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1. </a:t>
            </a:r>
            <a:r>
              <a:rPr lang="es-ES" sz="2400" dirty="0"/>
              <a:t>Escribir la </a:t>
            </a:r>
            <a:r>
              <a:rPr lang="es-ES" sz="2400" b="1" dirty="0"/>
              <a:t>matriz Ampliada </a:t>
            </a:r>
            <a:r>
              <a:rPr lang="es-ES" sz="2400" dirty="0"/>
              <a:t>del Sistema.</a:t>
            </a:r>
            <a:endParaRPr lang="en-GB" sz="2400" dirty="0"/>
          </a:p>
        </p:txBody>
      </p:sp>
      <p:sp>
        <p:nvSpPr>
          <p:cNvPr id="37" name="CuadroTexto 31">
            <a:extLst>
              <a:ext uri="{FF2B5EF4-FFF2-40B4-BE49-F238E27FC236}">
                <a16:creationId xmlns:a16="http://schemas.microsoft.com/office/drawing/2014/main" id="{CF08CA60-38DB-4016-B7EF-85119EEB2A67}"/>
              </a:ext>
            </a:extLst>
          </p:cNvPr>
          <p:cNvSpPr txBox="1"/>
          <p:nvPr/>
        </p:nvSpPr>
        <p:spPr>
          <a:xfrm>
            <a:off x="5768445" y="494994"/>
            <a:ext cx="4645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err="1"/>
              <a:t>Centrado</a:t>
            </a:r>
            <a:r>
              <a:rPr lang="fr-FR" sz="2400" dirty="0"/>
              <a:t> en 3 “pasos” principales:</a:t>
            </a:r>
            <a:endParaRPr lang="en-GB" sz="2400" dirty="0"/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795F11CD-2FF8-470D-B3F2-AE3F6E989AA3}"/>
              </a:ext>
            </a:extLst>
          </p:cNvPr>
          <p:cNvSpPr/>
          <p:nvPr/>
        </p:nvSpPr>
        <p:spPr>
          <a:xfrm>
            <a:off x="2088681" y="3377569"/>
            <a:ext cx="9914013" cy="32951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6A7DB989-CC9C-453E-A135-002DE8FEAEA0}"/>
              </a:ext>
            </a:extLst>
          </p:cNvPr>
          <p:cNvSpPr/>
          <p:nvPr/>
        </p:nvSpPr>
        <p:spPr>
          <a:xfrm>
            <a:off x="2122822" y="3461193"/>
            <a:ext cx="1502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000" b="1" dirty="0">
                <a:solidFill>
                  <a:srgbClr val="F25E4F"/>
                </a:solidFill>
              </a:rPr>
              <a:t>Observe: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0" name="CuadroTexto 31">
            <a:extLst>
              <a:ext uri="{FF2B5EF4-FFF2-40B4-BE49-F238E27FC236}">
                <a16:creationId xmlns:a16="http://schemas.microsoft.com/office/drawing/2014/main" id="{85A5EEF2-D9E0-43D7-B54C-249962DE55C9}"/>
              </a:ext>
            </a:extLst>
          </p:cNvPr>
          <p:cNvSpPr txBox="1"/>
          <p:nvPr/>
        </p:nvSpPr>
        <p:spPr>
          <a:xfrm>
            <a:off x="2634785" y="4287274"/>
            <a:ext cx="9154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000" b="1" dirty="0">
                <a:solidFill>
                  <a:srgbClr val="F25E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</a:t>
            </a:r>
            <a:r>
              <a:rPr lang="en-GB" sz="2000" dirty="0"/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Hacia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delante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/>
              <a:t>del </a:t>
            </a:r>
            <a:r>
              <a:rPr lang="en-GB" sz="2000" dirty="0" err="1"/>
              <a:t>Algoritmo</a:t>
            </a:r>
            <a:r>
              <a:rPr lang="en-GB" sz="2000" dirty="0"/>
              <a:t> (</a:t>
            </a:r>
            <a:r>
              <a:rPr lang="en-GB" sz="2000" dirty="0" err="1"/>
              <a:t>Lección</a:t>
            </a:r>
            <a:r>
              <a:rPr lang="en-GB" sz="2000" dirty="0"/>
              <a:t> 13)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/>
              <a:t>para </a:t>
            </a:r>
            <a:r>
              <a:rPr lang="en-GB" sz="2000" dirty="0" err="1"/>
              <a:t>obtener</a:t>
            </a:r>
            <a:r>
              <a:rPr lang="en-GB" sz="2000" dirty="0"/>
              <a:t> la Forma </a:t>
            </a:r>
            <a:r>
              <a:rPr lang="en-GB" sz="2000" dirty="0" err="1"/>
              <a:t>Escalonada</a:t>
            </a:r>
            <a:r>
              <a:rPr lang="en-GB" sz="2000" dirty="0"/>
              <a:t> por </a:t>
            </a:r>
            <a:r>
              <a:rPr lang="en-GB" sz="2000" dirty="0" err="1"/>
              <a:t>Filas</a:t>
            </a:r>
            <a:r>
              <a:rPr lang="en-GB" sz="2000" dirty="0"/>
              <a:t> (Paso 2 </a:t>
            </a:r>
            <a:r>
              <a:rPr lang="en-GB" sz="2000" dirty="0" err="1"/>
              <a:t>en</a:t>
            </a:r>
            <a:r>
              <a:rPr lang="en-GB" sz="2000" dirty="0"/>
              <a:t> el </a:t>
            </a:r>
            <a:r>
              <a:rPr lang="en-GB" sz="2000" dirty="0" err="1"/>
              <a:t>Método</a:t>
            </a:r>
            <a:r>
              <a:rPr lang="en-GB" sz="2000" dirty="0"/>
              <a:t> de Gauss).</a:t>
            </a: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F2C93C6A-98AC-470F-9D2A-CAAFA9D33827}"/>
              </a:ext>
            </a:extLst>
          </p:cNvPr>
          <p:cNvSpPr/>
          <p:nvPr/>
        </p:nvSpPr>
        <p:spPr>
          <a:xfrm>
            <a:off x="2317748" y="3900685"/>
            <a:ext cx="9579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ysClr val="windowText" lastClr="000000"/>
                </a:solidFill>
              </a:rPr>
              <a:t>Paso 2 </a:t>
            </a:r>
            <a:r>
              <a:rPr lang="en-GB" sz="2000" dirty="0">
                <a:solidFill>
                  <a:sysClr val="windowText" lastClr="000000"/>
                </a:solidFill>
              </a:rPr>
              <a:t>el </a:t>
            </a:r>
            <a:r>
              <a:rPr lang="en-GB" sz="2000" dirty="0" err="1">
                <a:solidFill>
                  <a:sysClr val="windowText" lastClr="000000"/>
                </a:solidFill>
              </a:rPr>
              <a:t>Método</a:t>
            </a:r>
            <a:r>
              <a:rPr lang="en-GB" sz="2000" dirty="0">
                <a:solidFill>
                  <a:sysClr val="windowText" lastClr="000000"/>
                </a:solidFill>
              </a:rPr>
              <a:t> de Gauss-Jordan se </a:t>
            </a:r>
            <a:r>
              <a:rPr lang="en-GB" sz="2000" dirty="0" err="1">
                <a:solidFill>
                  <a:sysClr val="windowText" lastClr="000000"/>
                </a:solidFill>
              </a:rPr>
              <a:t>puede</a:t>
            </a:r>
            <a:r>
              <a:rPr lang="en-GB" sz="2000" dirty="0">
                <a:solidFill>
                  <a:sysClr val="windowText" lastClr="000000"/>
                </a:solidFill>
              </a:rPr>
              <a:t> “</a:t>
            </a:r>
            <a:r>
              <a:rPr lang="en-GB" sz="2000" dirty="0" err="1">
                <a:solidFill>
                  <a:sysClr val="windowText" lastClr="000000"/>
                </a:solidFill>
              </a:rPr>
              <a:t>dividir</a:t>
            </a:r>
            <a:r>
              <a:rPr lang="en-GB" sz="2000" dirty="0">
                <a:solidFill>
                  <a:sysClr val="windowText" lastClr="000000"/>
                </a:solidFill>
              </a:rPr>
              <a:t>” </a:t>
            </a:r>
            <a:r>
              <a:rPr lang="en-GB" sz="2000" dirty="0" err="1">
                <a:solidFill>
                  <a:sysClr val="windowText" lastClr="000000"/>
                </a:solidFill>
              </a:rPr>
              <a:t>en</a:t>
            </a:r>
            <a:r>
              <a:rPr lang="en-GB" sz="2000" dirty="0">
                <a:solidFill>
                  <a:sysClr val="windowText" lastClr="000000"/>
                </a:solidFill>
              </a:rPr>
              <a:t> dos </a:t>
            </a:r>
            <a:r>
              <a:rPr lang="en-GB" sz="2000" dirty="0" err="1">
                <a:solidFill>
                  <a:sysClr val="windowText" lastClr="000000"/>
                </a:solidFill>
              </a:rPr>
              <a:t>subpasos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diferentes</a:t>
            </a:r>
            <a:r>
              <a:rPr lang="en-GB" sz="2000" dirty="0">
                <a:solidFill>
                  <a:sysClr val="windowText" lastClr="000000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2" name="CuadroTexto 31">
            <a:extLst>
              <a:ext uri="{FF2B5EF4-FFF2-40B4-BE49-F238E27FC236}">
                <a16:creationId xmlns:a16="http://schemas.microsoft.com/office/drawing/2014/main" id="{FA0A6913-4009-491E-AC14-E8FE7FE9451C}"/>
              </a:ext>
            </a:extLst>
          </p:cNvPr>
          <p:cNvSpPr txBox="1"/>
          <p:nvPr/>
        </p:nvSpPr>
        <p:spPr>
          <a:xfrm>
            <a:off x="2634786" y="4955515"/>
            <a:ext cx="9154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000" b="1" dirty="0">
                <a:solidFill>
                  <a:srgbClr val="F25E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Hacia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atrás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/>
              <a:t>del </a:t>
            </a:r>
            <a:r>
              <a:rPr lang="en-GB" sz="2000" dirty="0" err="1"/>
              <a:t>mismo</a:t>
            </a:r>
            <a:r>
              <a:rPr lang="en-GB" sz="2000" dirty="0"/>
              <a:t> </a:t>
            </a:r>
            <a:r>
              <a:rPr lang="en-GB" sz="2000" dirty="0" err="1"/>
              <a:t>Algoritmo</a:t>
            </a:r>
            <a:r>
              <a:rPr lang="en-GB" sz="2000" dirty="0"/>
              <a:t> (</a:t>
            </a:r>
            <a:r>
              <a:rPr lang="en-GB" sz="2000" dirty="0" err="1"/>
              <a:t>utilizando</a:t>
            </a:r>
            <a:r>
              <a:rPr lang="en-GB" sz="2000" dirty="0"/>
              <a:t> OEFs </a:t>
            </a:r>
            <a:r>
              <a:rPr lang="en-GB" sz="2000" dirty="0" err="1"/>
              <a:t>sobre</a:t>
            </a:r>
            <a:r>
              <a:rPr lang="en-GB" sz="2000" dirty="0"/>
              <a:t> la Forma </a:t>
            </a:r>
            <a:r>
              <a:rPr lang="en-GB" sz="2000" dirty="0" err="1"/>
              <a:t>Escalonada</a:t>
            </a:r>
            <a:r>
              <a:rPr lang="en-GB" sz="2000" dirty="0"/>
              <a:t> por </a:t>
            </a:r>
            <a:r>
              <a:rPr lang="en-GB" sz="2000" dirty="0" err="1"/>
              <a:t>Filas</a:t>
            </a:r>
            <a:r>
              <a:rPr lang="en-GB" sz="2000" dirty="0"/>
              <a:t>) para </a:t>
            </a:r>
            <a:r>
              <a:rPr lang="en-GB" sz="2000" dirty="0" err="1"/>
              <a:t>obtener</a:t>
            </a:r>
            <a:r>
              <a:rPr lang="en-GB" sz="2000" dirty="0"/>
              <a:t> la Forma </a:t>
            </a:r>
            <a:r>
              <a:rPr lang="en-GB" sz="2000" dirty="0" err="1"/>
              <a:t>Escalonada</a:t>
            </a:r>
            <a:r>
              <a:rPr lang="en-GB" sz="2000" dirty="0"/>
              <a:t> </a:t>
            </a:r>
            <a:r>
              <a:rPr lang="en-GB" sz="2000" dirty="0" err="1"/>
              <a:t>reducida</a:t>
            </a:r>
            <a:r>
              <a:rPr lang="en-GB" sz="2000" dirty="0"/>
              <a:t> por </a:t>
            </a:r>
            <a:r>
              <a:rPr lang="en-GB" sz="2000" dirty="0" err="1"/>
              <a:t>Filas</a:t>
            </a:r>
            <a:r>
              <a:rPr lang="en-GB" sz="2000" dirty="0"/>
              <a:t>. </a:t>
            </a: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DD0D54B0-A73E-465A-AB04-E899C1222767}"/>
              </a:ext>
            </a:extLst>
          </p:cNvPr>
          <p:cNvSpPr/>
          <p:nvPr/>
        </p:nvSpPr>
        <p:spPr>
          <a:xfrm>
            <a:off x="2317749" y="5672047"/>
            <a:ext cx="94718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ysClr val="windowText" lastClr="000000"/>
                </a:solidFill>
              </a:rPr>
              <a:t>La </a:t>
            </a:r>
            <a:r>
              <a:rPr lang="en-GB" sz="20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compatibilidad</a:t>
            </a:r>
            <a:r>
              <a:rPr lang="en-GB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Sistema </a:t>
            </a:r>
            <a:r>
              <a:rPr lang="en-GB" sz="2000" dirty="0" err="1">
                <a:solidFill>
                  <a:sysClr val="windowText" lastClr="000000"/>
                </a:solidFill>
              </a:rPr>
              <a:t>también</a:t>
            </a:r>
            <a:r>
              <a:rPr lang="en-GB" sz="2000" dirty="0">
                <a:solidFill>
                  <a:sysClr val="windowText" lastClr="000000"/>
                </a:solidFill>
              </a:rPr>
              <a:t> se </a:t>
            </a:r>
            <a:r>
              <a:rPr lang="en-GB" sz="2000" dirty="0" err="1">
                <a:solidFill>
                  <a:sysClr val="windowText" lastClr="000000"/>
                </a:solidFill>
              </a:rPr>
              <a:t>puede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analizar</a:t>
            </a:r>
            <a:r>
              <a:rPr lang="en-GB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justo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después</a:t>
            </a:r>
            <a:r>
              <a:rPr lang="en-GB" sz="2000" dirty="0">
                <a:solidFill>
                  <a:sysClr val="windowText" lastClr="000000"/>
                </a:solidFill>
              </a:rPr>
              <a:t> del 2.1 (Forma </a:t>
            </a:r>
            <a:r>
              <a:rPr lang="en-GB" sz="2000" dirty="0" err="1">
                <a:solidFill>
                  <a:sysClr val="windowText" lastClr="000000"/>
                </a:solidFill>
              </a:rPr>
              <a:t>Escalonada</a:t>
            </a:r>
            <a:r>
              <a:rPr lang="en-GB" sz="2000" dirty="0">
                <a:solidFill>
                  <a:sysClr val="windowText" lastClr="000000"/>
                </a:solidFill>
              </a:rPr>
              <a:t> por </a:t>
            </a:r>
            <a:r>
              <a:rPr lang="en-GB" sz="2000" dirty="0" err="1">
                <a:solidFill>
                  <a:sysClr val="windowText" lastClr="000000"/>
                </a:solidFill>
              </a:rPr>
              <a:t>Filas</a:t>
            </a:r>
            <a:r>
              <a:rPr lang="en-GB" sz="2000" dirty="0">
                <a:solidFill>
                  <a:sysClr val="windowText" lastClr="000000"/>
                </a:solidFill>
              </a:rPr>
              <a:t>), </a:t>
            </a:r>
            <a:r>
              <a:rPr lang="en-GB" sz="2000" dirty="0" err="1">
                <a:solidFill>
                  <a:sysClr val="windowText" lastClr="000000"/>
                </a:solidFill>
              </a:rPr>
              <a:t>como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en</a:t>
            </a:r>
            <a:r>
              <a:rPr lang="en-GB" sz="2000" dirty="0">
                <a:solidFill>
                  <a:sysClr val="windowText" lastClr="000000"/>
                </a:solidFill>
              </a:rPr>
              <a:t> el </a:t>
            </a:r>
            <a:r>
              <a:rPr lang="en-GB" sz="2000" dirty="0" err="1">
                <a:solidFill>
                  <a:sysClr val="windowText" lastClr="000000"/>
                </a:solidFill>
              </a:rPr>
              <a:t>Método</a:t>
            </a:r>
            <a:r>
              <a:rPr lang="en-GB" sz="2000" dirty="0">
                <a:solidFill>
                  <a:sysClr val="windowText" lastClr="000000"/>
                </a:solidFill>
              </a:rPr>
              <a:t> de Gauss (</a:t>
            </a:r>
            <a:r>
              <a:rPr lang="en-GB" sz="2000" dirty="0" err="1">
                <a:solidFill>
                  <a:sysClr val="windowText" lastClr="000000"/>
                </a:solidFill>
              </a:rPr>
              <a:t>véase</a:t>
            </a:r>
            <a:r>
              <a:rPr lang="en-GB" sz="2000" dirty="0">
                <a:solidFill>
                  <a:sysClr val="windowText" lastClr="000000"/>
                </a:solidFill>
              </a:rPr>
              <a:t> el </a:t>
            </a:r>
            <a:r>
              <a:rPr lang="en-GB" sz="2000" dirty="0" err="1">
                <a:solidFill>
                  <a:sysClr val="windowText" lastClr="000000"/>
                </a:solidFill>
              </a:rPr>
              <a:t>siguiente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ejemplo</a:t>
            </a:r>
            <a:r>
              <a:rPr lang="en-GB" sz="2000" dirty="0">
                <a:solidFill>
                  <a:sysClr val="windowText" lastClr="000000"/>
                </a:solidFill>
              </a:rPr>
              <a:t>).</a:t>
            </a:r>
            <a:br>
              <a:rPr lang="en-GB" sz="2000" dirty="0">
                <a:solidFill>
                  <a:sysClr val="windowText" lastClr="000000"/>
                </a:solidFill>
              </a:rPr>
            </a:br>
            <a:r>
              <a:rPr lang="en-GB" sz="2000" dirty="0">
                <a:solidFill>
                  <a:sysClr val="windowText" lastClr="000000"/>
                </a:solidFill>
              </a:rPr>
              <a:t>¡Si es </a:t>
            </a:r>
            <a:r>
              <a:rPr lang="en-GB" sz="2000" b="1" dirty="0">
                <a:solidFill>
                  <a:sysClr val="windowText" lastClr="000000"/>
                </a:solidFill>
              </a:rPr>
              <a:t>incompatible </a:t>
            </a:r>
            <a:r>
              <a:rPr lang="en-GB" sz="2000" dirty="0">
                <a:solidFill>
                  <a:sysClr val="windowText" lastClr="000000"/>
                </a:solidFill>
              </a:rPr>
              <a:t>el </a:t>
            </a:r>
            <a:r>
              <a:rPr lang="en-GB" sz="2000" dirty="0" err="1">
                <a:solidFill>
                  <a:sysClr val="windowText" lastClr="000000"/>
                </a:solidFill>
              </a:rPr>
              <a:t>proceso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finaliza</a:t>
            </a:r>
            <a:r>
              <a:rPr lang="en-GB" sz="2000" dirty="0">
                <a:solidFill>
                  <a:sysClr val="windowText" lastClr="000000"/>
                </a:solidFill>
              </a:rPr>
              <a:t>  </a:t>
            </a:r>
            <a:r>
              <a:rPr lang="en-GB" sz="2000" b="1" dirty="0">
                <a:solidFill>
                  <a:sysClr val="windowText" lastClr="000000"/>
                </a:solidFill>
              </a:rPr>
              <a:t>sin </a:t>
            </a:r>
            <a:r>
              <a:rPr lang="en-GB" sz="2000" b="1" dirty="0" err="1">
                <a:solidFill>
                  <a:sysClr val="windowText" lastClr="000000"/>
                </a:solidFill>
              </a:rPr>
              <a:t>solución</a:t>
            </a:r>
            <a:r>
              <a:rPr lang="en-GB" sz="2000" dirty="0">
                <a:solidFill>
                  <a:sysClr val="windowText" lastClr="000000"/>
                </a:solidFill>
              </a:rPr>
              <a:t>!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4" name="Retângulo: Cantos Arredondados 23">
            <a:hlinkClick r:id="rId6" action="ppaction://hlinksldjump"/>
            <a:extLst>
              <a:ext uri="{FF2B5EF4-FFF2-40B4-BE49-F238E27FC236}">
                <a16:creationId xmlns:a16="http://schemas.microsoft.com/office/drawing/2014/main" id="{BF5C19A3-6C6B-40DA-9F84-C49E70385355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AAA95112-75EF-4C2D-BA9B-590167029E73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27808819-10BA-4421-8B8C-8118FF2C22EA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7832A272-3F7E-4B9E-9020-1F4262D450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31" name="Retângulo: Cantos Arredondados 30">
            <a:hlinkClick r:id="rId10" action="ppaction://hlinksldjump"/>
            <a:extLst>
              <a:ext uri="{FF2B5EF4-FFF2-40B4-BE49-F238E27FC236}">
                <a16:creationId xmlns:a16="http://schemas.microsoft.com/office/drawing/2014/main" id="{8099B65A-57B5-44D3-9187-1D00D20AD4BF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5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/>
      <p:bldP spid="62" grpId="0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redondeado 11">
            <a:extLst>
              <a:ext uri="{FF2B5EF4-FFF2-40B4-BE49-F238E27FC236}">
                <a16:creationId xmlns:a16="http://schemas.microsoft.com/office/drawing/2014/main" id="{D88346F9-B22B-40E2-AFA1-F9874D2CC381}"/>
              </a:ext>
            </a:extLst>
          </p:cNvPr>
          <p:cNvSpPr/>
          <p:nvPr/>
        </p:nvSpPr>
        <p:spPr>
          <a:xfrm>
            <a:off x="2088679" y="3089258"/>
            <a:ext cx="9837143" cy="3337114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0" y="198677"/>
            <a:ext cx="9837141" cy="2840024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3" name="CuadroTexto 31">
            <a:extLst>
              <a:ext uri="{FF2B5EF4-FFF2-40B4-BE49-F238E27FC236}">
                <a16:creationId xmlns:a16="http://schemas.microsoft.com/office/drawing/2014/main" id="{060E506A-2D49-4BA5-BADE-E0B80977D17B}"/>
              </a:ext>
            </a:extLst>
          </p:cNvPr>
          <p:cNvSpPr txBox="1"/>
          <p:nvPr/>
        </p:nvSpPr>
        <p:spPr>
          <a:xfrm>
            <a:off x="2301761" y="1337164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2. </a:t>
            </a:r>
            <a:r>
              <a:rPr lang="es-ES" sz="2400" dirty="0"/>
              <a:t>Utilizar operaciones elementales por Filas para obtener la matriz equivalente en </a:t>
            </a:r>
            <a:r>
              <a:rPr lang="es-ES" sz="2400" b="1" dirty="0"/>
              <a:t>Forma Escalonada reducida para Filas.</a:t>
            </a:r>
            <a:endParaRPr lang="en-GB" sz="2400" b="1" dirty="0"/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203308FD-27FD-478A-AADA-1843BD06A084}"/>
              </a:ext>
            </a:extLst>
          </p:cNvPr>
          <p:cNvSpPr txBox="1"/>
          <p:nvPr/>
        </p:nvSpPr>
        <p:spPr>
          <a:xfrm>
            <a:off x="2180384" y="318814"/>
            <a:ext cx="350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25E4F"/>
                </a:solidFill>
              </a:rPr>
              <a:t>Método</a:t>
            </a:r>
            <a:r>
              <a:rPr lang="en-GB" sz="2400" b="1" dirty="0">
                <a:solidFill>
                  <a:srgbClr val="F25E4F"/>
                </a:solidFill>
              </a:rPr>
              <a:t> de Gauss-Jordan</a:t>
            </a:r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FCFEA99C-58A8-4F15-84FA-37CC489FA895}"/>
              </a:ext>
            </a:extLst>
          </p:cNvPr>
          <p:cNvSpPr txBox="1"/>
          <p:nvPr/>
        </p:nvSpPr>
        <p:spPr>
          <a:xfrm>
            <a:off x="2301761" y="2081328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3. </a:t>
            </a:r>
            <a:r>
              <a:rPr lang="es-ES" sz="2400" dirty="0"/>
              <a:t>Escribir el </a:t>
            </a:r>
            <a:r>
              <a:rPr lang="es-ES" sz="2400" b="1" dirty="0"/>
              <a:t>sistema de ecuaciones </a:t>
            </a:r>
            <a:r>
              <a:rPr lang="es-ES" sz="2400" dirty="0"/>
              <a:t>correspondiente a la matriz en Forma  Escalonada reducida por Filas y así </a:t>
            </a:r>
            <a:r>
              <a:rPr lang="es-ES" sz="2400" b="1" dirty="0"/>
              <a:t>obtener directamente la solución</a:t>
            </a:r>
            <a:r>
              <a:rPr lang="es-ES" sz="2400" dirty="0"/>
              <a:t>.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endParaRPr lang="en-GB" sz="24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9851259-2479-46A3-A351-E5DC010444FC}"/>
              </a:ext>
            </a:extLst>
          </p:cNvPr>
          <p:cNvSpPr txBox="1"/>
          <p:nvPr/>
        </p:nvSpPr>
        <p:spPr>
          <a:xfrm>
            <a:off x="2301761" y="828791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1. </a:t>
            </a:r>
            <a:r>
              <a:rPr lang="es-ES" sz="2400" dirty="0"/>
              <a:t>Escribir la </a:t>
            </a:r>
            <a:r>
              <a:rPr lang="es-ES" sz="2400" b="1" dirty="0"/>
              <a:t>matriz Ampliada </a:t>
            </a:r>
            <a:r>
              <a:rPr lang="es-ES" sz="2400" dirty="0"/>
              <a:t>del Sistema.</a:t>
            </a:r>
            <a:endParaRPr lang="en-GB" sz="2400" dirty="0"/>
          </a:p>
        </p:txBody>
      </p:sp>
      <p:sp>
        <p:nvSpPr>
          <p:cNvPr id="37" name="CuadroTexto 31">
            <a:extLst>
              <a:ext uri="{FF2B5EF4-FFF2-40B4-BE49-F238E27FC236}">
                <a16:creationId xmlns:a16="http://schemas.microsoft.com/office/drawing/2014/main" id="{CF08CA60-38DB-4016-B7EF-85119EEB2A67}"/>
              </a:ext>
            </a:extLst>
          </p:cNvPr>
          <p:cNvSpPr txBox="1"/>
          <p:nvPr/>
        </p:nvSpPr>
        <p:spPr>
          <a:xfrm>
            <a:off x="5717669" y="312466"/>
            <a:ext cx="4645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err="1"/>
              <a:t>Centrado</a:t>
            </a:r>
            <a:r>
              <a:rPr lang="fr-FR" sz="2400" dirty="0"/>
              <a:t> en 3 “pasos” principales:</a:t>
            </a:r>
            <a:endParaRPr lang="en-GB" sz="2400" dirty="0"/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795F11CD-2FF8-470D-B3F2-AE3F6E989AA3}"/>
              </a:ext>
            </a:extLst>
          </p:cNvPr>
          <p:cNvSpPr/>
          <p:nvPr/>
        </p:nvSpPr>
        <p:spPr>
          <a:xfrm>
            <a:off x="2088679" y="5589651"/>
            <a:ext cx="9837144" cy="11492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DD0D54B0-A73E-465A-AB04-E899C1222767}"/>
              </a:ext>
            </a:extLst>
          </p:cNvPr>
          <p:cNvSpPr/>
          <p:nvPr/>
        </p:nvSpPr>
        <p:spPr>
          <a:xfrm>
            <a:off x="2088681" y="5570454"/>
            <a:ext cx="972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ysClr val="windowText" lastClr="000000"/>
                </a:solidFill>
              </a:rPr>
              <a:t>La </a:t>
            </a:r>
            <a:r>
              <a:rPr lang="en-GB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compatibilidad</a:t>
            </a:r>
            <a:r>
              <a:rPr lang="en-GB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Sistema </a:t>
            </a:r>
            <a:r>
              <a:rPr lang="en-GB" sz="2400" dirty="0" err="1">
                <a:solidFill>
                  <a:sysClr val="windowText" lastClr="000000"/>
                </a:solidFill>
              </a:rPr>
              <a:t>también</a:t>
            </a:r>
            <a:r>
              <a:rPr lang="en-GB" sz="2400" dirty="0">
                <a:solidFill>
                  <a:sysClr val="windowText" lastClr="000000"/>
                </a:solidFill>
              </a:rPr>
              <a:t> se </a:t>
            </a:r>
            <a:r>
              <a:rPr lang="en-GB" sz="2400" dirty="0" err="1">
                <a:solidFill>
                  <a:sysClr val="windowText" lastClr="000000"/>
                </a:solidFill>
              </a:rPr>
              <a:t>puede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analizar</a:t>
            </a:r>
            <a:r>
              <a:rPr lang="en-GB" sz="2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justo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después</a:t>
            </a:r>
            <a:r>
              <a:rPr lang="en-GB" sz="2400" dirty="0">
                <a:solidFill>
                  <a:sysClr val="windowText" lastClr="000000"/>
                </a:solidFill>
              </a:rPr>
              <a:t> del 2.1 (Forma </a:t>
            </a:r>
            <a:r>
              <a:rPr lang="en-GB" sz="2400" dirty="0" err="1">
                <a:solidFill>
                  <a:sysClr val="windowText" lastClr="000000"/>
                </a:solidFill>
              </a:rPr>
              <a:t>Escalonada</a:t>
            </a:r>
            <a:r>
              <a:rPr lang="en-GB" sz="2400" dirty="0">
                <a:solidFill>
                  <a:sysClr val="windowText" lastClr="000000"/>
                </a:solidFill>
              </a:rPr>
              <a:t> por </a:t>
            </a:r>
            <a:r>
              <a:rPr lang="en-GB" sz="2400" dirty="0" err="1">
                <a:solidFill>
                  <a:sysClr val="windowText" lastClr="000000"/>
                </a:solidFill>
              </a:rPr>
              <a:t>Filas</a:t>
            </a:r>
            <a:r>
              <a:rPr lang="en-GB" sz="2400" dirty="0">
                <a:solidFill>
                  <a:sysClr val="windowText" lastClr="000000"/>
                </a:solidFill>
              </a:rPr>
              <a:t>), </a:t>
            </a:r>
            <a:r>
              <a:rPr lang="en-GB" sz="2400" dirty="0" err="1">
                <a:solidFill>
                  <a:sysClr val="windowText" lastClr="000000"/>
                </a:solidFill>
              </a:rPr>
              <a:t>como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en</a:t>
            </a:r>
            <a:r>
              <a:rPr lang="en-GB" sz="2400" dirty="0">
                <a:solidFill>
                  <a:sysClr val="windowText" lastClr="000000"/>
                </a:solidFill>
              </a:rPr>
              <a:t> el </a:t>
            </a:r>
            <a:r>
              <a:rPr lang="en-GB" sz="2400" dirty="0" err="1">
                <a:solidFill>
                  <a:sysClr val="windowText" lastClr="000000"/>
                </a:solidFill>
              </a:rPr>
              <a:t>Método</a:t>
            </a:r>
            <a:r>
              <a:rPr lang="en-GB" sz="2400" dirty="0">
                <a:solidFill>
                  <a:sysClr val="windowText" lastClr="000000"/>
                </a:solidFill>
              </a:rPr>
              <a:t> de Gauss (</a:t>
            </a:r>
            <a:r>
              <a:rPr lang="en-GB" sz="2400" dirty="0" err="1">
                <a:solidFill>
                  <a:sysClr val="windowText" lastClr="000000"/>
                </a:solidFill>
              </a:rPr>
              <a:t>vea</a:t>
            </a:r>
            <a:r>
              <a:rPr lang="en-GB" sz="2400" dirty="0">
                <a:solidFill>
                  <a:sysClr val="windowText" lastClr="000000"/>
                </a:solidFill>
              </a:rPr>
              <a:t> el </a:t>
            </a:r>
            <a:r>
              <a:rPr lang="en-GB" sz="2400" dirty="0" err="1">
                <a:solidFill>
                  <a:sysClr val="windowText" lastClr="000000"/>
                </a:solidFill>
              </a:rPr>
              <a:t>siguiente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ejemplo</a:t>
            </a:r>
            <a:r>
              <a:rPr lang="en-GB" sz="2400" dirty="0">
                <a:solidFill>
                  <a:sysClr val="windowText" lastClr="000000"/>
                </a:solidFill>
              </a:rPr>
              <a:t>). ¡Si es </a:t>
            </a:r>
            <a:r>
              <a:rPr lang="en-GB" sz="2400" b="1" dirty="0">
                <a:solidFill>
                  <a:sysClr val="windowText" lastClr="000000"/>
                </a:solidFill>
              </a:rPr>
              <a:t>incompatible </a:t>
            </a:r>
            <a:r>
              <a:rPr lang="en-GB" sz="2400" dirty="0">
                <a:solidFill>
                  <a:sysClr val="windowText" lastClr="000000"/>
                </a:solidFill>
              </a:rPr>
              <a:t>el </a:t>
            </a:r>
            <a:r>
              <a:rPr lang="en-GB" sz="2400" dirty="0" err="1">
                <a:solidFill>
                  <a:sysClr val="windowText" lastClr="000000"/>
                </a:solidFill>
              </a:rPr>
              <a:t>proceso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finaliza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>
                <a:solidFill>
                  <a:sysClr val="windowText" lastClr="000000"/>
                </a:solidFill>
              </a:rPr>
              <a:t>sin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solución</a:t>
            </a:r>
            <a:r>
              <a:rPr lang="en-GB" sz="2400" dirty="0">
                <a:solidFill>
                  <a:sysClr val="windowText" lastClr="000000"/>
                </a:solidFill>
              </a:rPr>
              <a:t>!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28" name="CuadroTexto 31">
            <a:extLst>
              <a:ext uri="{FF2B5EF4-FFF2-40B4-BE49-F238E27FC236}">
                <a16:creationId xmlns:a16="http://schemas.microsoft.com/office/drawing/2014/main" id="{0F6DFD87-BC12-49A3-B5BC-7BD26620F184}"/>
              </a:ext>
            </a:extLst>
          </p:cNvPr>
          <p:cNvSpPr txBox="1"/>
          <p:nvPr/>
        </p:nvSpPr>
        <p:spPr>
          <a:xfrm>
            <a:off x="2110538" y="3139750"/>
            <a:ext cx="177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B0F0"/>
                </a:solidFill>
              </a:rPr>
              <a:t>Ejemplo</a:t>
            </a:r>
            <a:r>
              <a:rPr lang="en-GB" sz="2400" b="1" dirty="0">
                <a:solidFill>
                  <a:srgbClr val="00B0F0"/>
                </a:solidFill>
              </a:rPr>
              <a:t> 2.</a:t>
            </a:r>
          </a:p>
        </p:txBody>
      </p:sp>
      <p:sp>
        <p:nvSpPr>
          <p:cNvPr id="29" name="CuadroTexto 31">
            <a:extLst>
              <a:ext uri="{FF2B5EF4-FFF2-40B4-BE49-F238E27FC236}">
                <a16:creationId xmlns:a16="http://schemas.microsoft.com/office/drawing/2014/main" id="{E0E74F6C-7A5C-41AC-A8F7-5E0F44713AE5}"/>
              </a:ext>
            </a:extLst>
          </p:cNvPr>
          <p:cNvSpPr txBox="1"/>
          <p:nvPr/>
        </p:nvSpPr>
        <p:spPr>
          <a:xfrm>
            <a:off x="3627485" y="3166942"/>
            <a:ext cx="8198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Utilice el Método de Reducción de Gauss-</a:t>
            </a:r>
            <a:r>
              <a:rPr lang="es-ES" sz="2400" dirty="0" err="1"/>
              <a:t>Jordan</a:t>
            </a:r>
            <a:r>
              <a:rPr lang="es-ES" sz="2400" dirty="0"/>
              <a:t> para resolver el sistema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14">
                <a:extLst>
                  <a:ext uri="{FF2B5EF4-FFF2-40B4-BE49-F238E27FC236}">
                    <a16:creationId xmlns:a16="http://schemas.microsoft.com/office/drawing/2014/main" id="{2BCE532B-87A0-49C6-A2CE-3E0BAE894764}"/>
                  </a:ext>
                </a:extLst>
              </p:cNvPr>
              <p:cNvSpPr txBox="1"/>
              <p:nvPr/>
            </p:nvSpPr>
            <p:spPr>
              <a:xfrm>
                <a:off x="2059676" y="4039230"/>
                <a:ext cx="2524730" cy="1074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31" name="CuadroTexto 14">
                <a:extLst>
                  <a:ext uri="{FF2B5EF4-FFF2-40B4-BE49-F238E27FC236}">
                    <a16:creationId xmlns:a16="http://schemas.microsoft.com/office/drawing/2014/main" id="{2BCE532B-87A0-49C6-A2CE-3E0BAE894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676" y="4039230"/>
                <a:ext cx="2524730" cy="10749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5F55F003-B1F4-43C0-AD72-4F20EACF9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082223"/>
              </p:ext>
            </p:extLst>
          </p:nvPr>
        </p:nvGraphicFramePr>
        <p:xfrm>
          <a:off x="4664220" y="4166855"/>
          <a:ext cx="1670277" cy="110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7" name="Equation" r:id="rId8" imgW="1079280" imgH="711000" progId="Equation.DSMT4">
                  <p:embed/>
                </p:oleObj>
              </mc:Choice>
              <mc:Fallback>
                <p:oleObj name="Equation" r:id="rId8" imgW="1079280" imgH="7110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220" y="4166855"/>
                        <a:ext cx="1670277" cy="1108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0D9D3C47-CB54-466C-9F12-44ACF994C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963205"/>
              </p:ext>
            </p:extLst>
          </p:nvPr>
        </p:nvGraphicFramePr>
        <p:xfrm>
          <a:off x="7399338" y="4076700"/>
          <a:ext cx="1808162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8" name="Equation" r:id="rId10" imgW="1168200" imgH="711000" progId="Equation.DSMT4">
                  <p:embed/>
                </p:oleObj>
              </mc:Choice>
              <mc:Fallback>
                <p:oleObj name="Equation" r:id="rId10" imgW="1168200" imgH="7110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880A8021-CED3-499D-BEE4-31B9E7E9EF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9338" y="4076700"/>
                        <a:ext cx="1808162" cy="1108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5670E38F-F58D-4A12-A79B-40FA2F0D1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307403"/>
              </p:ext>
            </p:extLst>
          </p:nvPr>
        </p:nvGraphicFramePr>
        <p:xfrm>
          <a:off x="6405563" y="4308475"/>
          <a:ext cx="9969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9" name="Equation" r:id="rId12" imgW="634680" imgH="419040" progId="Equation.DSMT4">
                  <p:embed/>
                </p:oleObj>
              </mc:Choice>
              <mc:Fallback>
                <p:oleObj name="Equation" r:id="rId12" imgW="634680" imgH="4190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89685C96-6728-489C-B094-B6CB34472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4308475"/>
                        <a:ext cx="996950" cy="65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69641796-82C8-41F4-B708-9D7BEE55B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036506"/>
              </p:ext>
            </p:extLst>
          </p:nvPr>
        </p:nvGraphicFramePr>
        <p:xfrm>
          <a:off x="9165330" y="4370142"/>
          <a:ext cx="9175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0" name="Equation" r:id="rId14" imgW="583920" imgH="304560" progId="Equation.DSMT4">
                  <p:embed/>
                </p:oleObj>
              </mc:Choice>
              <mc:Fallback>
                <p:oleObj name="Equation" r:id="rId14" imgW="583920" imgH="30456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5670E38F-F58D-4A12-A79B-40FA2F0D10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5330" y="4370142"/>
                        <a:ext cx="917575" cy="477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871E6BCC-97F2-4674-9248-CED610D73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127598"/>
              </p:ext>
            </p:extLst>
          </p:nvPr>
        </p:nvGraphicFramePr>
        <p:xfrm>
          <a:off x="10025272" y="4041861"/>
          <a:ext cx="1808553" cy="110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1" name="Equation" r:id="rId16" imgW="1168200" imgH="711000" progId="Equation.DSMT4">
                  <p:embed/>
                </p:oleObj>
              </mc:Choice>
              <mc:Fallback>
                <p:oleObj name="Equation" r:id="rId16" imgW="1168200" imgH="71100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0D9D3C47-CB54-466C-9F12-44ACF994C3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5272" y="4041861"/>
                        <a:ext cx="1808553" cy="1107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13">
            <a:extLst>
              <a:ext uri="{FF2B5EF4-FFF2-40B4-BE49-F238E27FC236}">
                <a16:creationId xmlns:a16="http://schemas.microsoft.com/office/drawing/2014/main" id="{0B1AEC83-635A-44CE-8DC0-E07BEF5AD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23" y="3866906"/>
            <a:ext cx="2140328" cy="369332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>
            <a:spAutoFit/>
          </a:bodyPr>
          <a:lstStyle/>
          <a:p>
            <a:r>
              <a:rPr lang="en-GB" altLang="es-ES" dirty="0" err="1">
                <a:solidFill>
                  <a:srgbClr val="00007F"/>
                </a:solidFill>
              </a:rPr>
              <a:t>matriz</a:t>
            </a:r>
            <a:r>
              <a:rPr lang="en-GB" altLang="es-ES" dirty="0">
                <a:solidFill>
                  <a:srgbClr val="00007F"/>
                </a:solidFill>
              </a:rPr>
              <a:t> </a:t>
            </a:r>
            <a:r>
              <a:rPr lang="en-GB" altLang="es-ES" dirty="0" err="1">
                <a:solidFill>
                  <a:srgbClr val="00007F"/>
                </a:solidFill>
              </a:rPr>
              <a:t>Ampliada</a:t>
            </a:r>
            <a:endParaRPr lang="en-GB" altLang="es-ES" dirty="0">
              <a:solidFill>
                <a:srgbClr val="00007F"/>
              </a:solidFill>
            </a:endParaRPr>
          </a:p>
        </p:txBody>
      </p:sp>
      <p:grpSp>
        <p:nvGrpSpPr>
          <p:cNvPr id="48" name="Grupo 60">
            <a:extLst>
              <a:ext uri="{FF2B5EF4-FFF2-40B4-BE49-F238E27FC236}">
                <a16:creationId xmlns:a16="http://schemas.microsoft.com/office/drawing/2014/main" id="{3B09BB7B-1C29-4FA1-8141-A4B5FC1861E6}"/>
              </a:ext>
            </a:extLst>
          </p:cNvPr>
          <p:cNvGrpSpPr/>
          <p:nvPr/>
        </p:nvGrpSpPr>
        <p:grpSpPr>
          <a:xfrm>
            <a:off x="10062470" y="4056661"/>
            <a:ext cx="1629058" cy="1057479"/>
            <a:chOff x="10648963" y="2099256"/>
            <a:chExt cx="1780674" cy="1155898"/>
          </a:xfrm>
        </p:grpSpPr>
        <p:grpSp>
          <p:nvGrpSpPr>
            <p:cNvPr id="49" name="Grupo 61">
              <a:extLst>
                <a:ext uri="{FF2B5EF4-FFF2-40B4-BE49-F238E27FC236}">
                  <a16:creationId xmlns:a16="http://schemas.microsoft.com/office/drawing/2014/main" id="{6DC968C9-ADAB-4D5B-BFF7-BD04C64DF9F3}"/>
                </a:ext>
              </a:extLst>
            </p:cNvPr>
            <p:cNvGrpSpPr/>
            <p:nvPr/>
          </p:nvGrpSpPr>
          <p:grpSpPr>
            <a:xfrm>
              <a:off x="10648963" y="2470303"/>
              <a:ext cx="1780674" cy="784851"/>
              <a:chOff x="9303639" y="2335037"/>
              <a:chExt cx="1780674" cy="784851"/>
            </a:xfrm>
          </p:grpSpPr>
          <p:cxnSp>
            <p:nvCxnSpPr>
              <p:cNvPr id="51" name="Conector recto 63">
                <a:extLst>
                  <a:ext uri="{FF2B5EF4-FFF2-40B4-BE49-F238E27FC236}">
                    <a16:creationId xmlns:a16="http://schemas.microsoft.com/office/drawing/2014/main" id="{9D93D876-155F-4D96-A6EC-A9F62BD30F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3639" y="2335037"/>
                <a:ext cx="278313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cto 64">
                <a:extLst>
                  <a:ext uri="{FF2B5EF4-FFF2-40B4-BE49-F238E27FC236}">
                    <a16:creationId xmlns:a16="http://schemas.microsoft.com/office/drawing/2014/main" id="{98E6A699-23EF-4FCC-B0D1-05EA018F2C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1953" y="2343917"/>
                <a:ext cx="0" cy="367558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cto 65">
                <a:extLst>
                  <a:ext uri="{FF2B5EF4-FFF2-40B4-BE49-F238E27FC236}">
                    <a16:creationId xmlns:a16="http://schemas.microsoft.com/office/drawing/2014/main" id="{D8CCD8B3-BC6F-4406-BC74-AD61317F98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92397" y="2711472"/>
                <a:ext cx="1031079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cto 66">
                <a:extLst>
                  <a:ext uri="{FF2B5EF4-FFF2-40B4-BE49-F238E27FC236}">
                    <a16:creationId xmlns:a16="http://schemas.microsoft.com/office/drawing/2014/main" id="{DCEA1FA0-4132-474D-8D9B-0F58390BC9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9363" y="2717405"/>
                <a:ext cx="0" cy="402483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cto 67">
                <a:extLst>
                  <a:ext uri="{FF2B5EF4-FFF2-40B4-BE49-F238E27FC236}">
                    <a16:creationId xmlns:a16="http://schemas.microsoft.com/office/drawing/2014/main" id="{0996FCF1-844A-4ADF-A7B8-386F40FB6E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12843" y="3119888"/>
                <a:ext cx="471470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Conector recto 62">
              <a:extLst>
                <a:ext uri="{FF2B5EF4-FFF2-40B4-BE49-F238E27FC236}">
                  <a16:creationId xmlns:a16="http://schemas.microsoft.com/office/drawing/2014/main" id="{08BB581D-FAC6-4B04-A242-506CE276F548}"/>
                </a:ext>
              </a:extLst>
            </p:cNvPr>
            <p:cNvCxnSpPr/>
            <p:nvPr/>
          </p:nvCxnSpPr>
          <p:spPr>
            <a:xfrm flipV="1">
              <a:off x="10650655" y="2099256"/>
              <a:ext cx="0" cy="3734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CuadroTexto 30">
            <a:extLst>
              <a:ext uri="{FF2B5EF4-FFF2-40B4-BE49-F238E27FC236}">
                <a16:creationId xmlns:a16="http://schemas.microsoft.com/office/drawing/2014/main" id="{BCF36FA5-EEA6-4794-ACE8-B831EAEF7D4F}"/>
              </a:ext>
            </a:extLst>
          </p:cNvPr>
          <p:cNvSpPr txBox="1"/>
          <p:nvPr/>
        </p:nvSpPr>
        <p:spPr>
          <a:xfrm>
            <a:off x="2546529" y="5167551"/>
            <a:ext cx="4962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0007F"/>
                </a:solidFill>
              </a:rPr>
              <a:t>Como que: </a:t>
            </a:r>
            <a:r>
              <a:rPr lang="es-ES" sz="2000" b="1" dirty="0" err="1">
                <a:solidFill>
                  <a:srgbClr val="00007F"/>
                </a:solidFill>
              </a:rPr>
              <a:t>rang</a:t>
            </a:r>
            <a:r>
              <a:rPr lang="es-ES" sz="2000" b="1" dirty="0">
                <a:solidFill>
                  <a:srgbClr val="00007F"/>
                </a:solidFill>
              </a:rPr>
              <a:t>(</a:t>
            </a:r>
            <a:r>
              <a:rPr lang="es-ES" sz="20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000" b="1" dirty="0">
                <a:solidFill>
                  <a:srgbClr val="00007F"/>
                </a:solidFill>
              </a:rPr>
              <a:t>) </a:t>
            </a:r>
            <a:r>
              <a:rPr lang="es-ES" sz="2000" dirty="0">
                <a:solidFill>
                  <a:srgbClr val="00007F"/>
                </a:solidFill>
              </a:rPr>
              <a:t>= 2 </a:t>
            </a:r>
            <a:r>
              <a:rPr lang="es-ES" sz="2000" b="1" dirty="0">
                <a:solidFill>
                  <a:srgbClr val="00007F"/>
                </a:solidFill>
              </a:rPr>
              <a:t>≠ </a:t>
            </a:r>
            <a:r>
              <a:rPr lang="es-ES" sz="2000" b="1" dirty="0" err="1">
                <a:solidFill>
                  <a:srgbClr val="00007F"/>
                </a:solidFill>
              </a:rPr>
              <a:t>rang</a:t>
            </a:r>
            <a:r>
              <a:rPr lang="es-ES" sz="2000" b="1" dirty="0">
                <a:solidFill>
                  <a:srgbClr val="00007F"/>
                </a:solidFill>
              </a:rPr>
              <a:t>(</a:t>
            </a:r>
            <a:r>
              <a:rPr lang="es-ES" sz="20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s-ES" sz="2000" b="1" dirty="0">
                <a:solidFill>
                  <a:srgbClr val="00007F"/>
                </a:solidFill>
              </a:rPr>
              <a:t>) </a:t>
            </a:r>
            <a:r>
              <a:rPr lang="es-ES" sz="2000" dirty="0">
                <a:solidFill>
                  <a:srgbClr val="00007F"/>
                </a:solidFill>
              </a:rPr>
              <a:t>= 3</a:t>
            </a:r>
          </a:p>
        </p:txBody>
      </p:sp>
      <p:sp>
        <p:nvSpPr>
          <p:cNvPr id="57" name="Rectángulo redondeado 51">
            <a:extLst>
              <a:ext uri="{FF2B5EF4-FFF2-40B4-BE49-F238E27FC236}">
                <a16:creationId xmlns:a16="http://schemas.microsoft.com/office/drawing/2014/main" id="{7575E04E-44CD-49E3-BA9F-22A8DA8D34D7}"/>
              </a:ext>
            </a:extLst>
          </p:cNvPr>
          <p:cNvSpPr/>
          <p:nvPr/>
        </p:nvSpPr>
        <p:spPr>
          <a:xfrm>
            <a:off x="7018459" y="5154467"/>
            <a:ext cx="4630078" cy="435139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00007F"/>
                </a:solidFill>
              </a:rPr>
              <a:t>  Sistema </a:t>
            </a:r>
            <a:r>
              <a:rPr lang="en-GB" sz="2000" b="1" dirty="0">
                <a:solidFill>
                  <a:srgbClr val="C00000"/>
                </a:solidFill>
              </a:rPr>
              <a:t>Incompatible:</a:t>
            </a:r>
            <a:r>
              <a:rPr lang="en-GB" sz="2000" b="1" dirty="0">
                <a:solidFill>
                  <a:srgbClr val="00007F"/>
                </a:solidFill>
              </a:rPr>
              <a:t> </a:t>
            </a:r>
            <a:r>
              <a:rPr lang="en-GB" sz="2000" b="1" dirty="0">
                <a:solidFill>
                  <a:srgbClr val="C00000"/>
                </a:solidFill>
              </a:rPr>
              <a:t>No hay </a:t>
            </a:r>
            <a:r>
              <a:rPr lang="en-GB" sz="2000" b="1" dirty="0" err="1">
                <a:solidFill>
                  <a:srgbClr val="C00000"/>
                </a:solidFill>
              </a:rPr>
              <a:t>solución</a:t>
            </a:r>
            <a:endParaRPr lang="en-GB" sz="2000" b="1" dirty="0">
              <a:solidFill>
                <a:srgbClr val="C00000"/>
              </a:solidFill>
            </a:endParaRPr>
          </a:p>
        </p:txBody>
      </p:sp>
      <p:cxnSp>
        <p:nvCxnSpPr>
          <p:cNvPr id="64" name="Conexão reta unidirecional 63">
            <a:extLst>
              <a:ext uri="{FF2B5EF4-FFF2-40B4-BE49-F238E27FC236}">
                <a16:creationId xmlns:a16="http://schemas.microsoft.com/office/drawing/2014/main" id="{8012E844-1B7A-4733-83F5-D5FC7ACB3DF2}"/>
              </a:ext>
            </a:extLst>
          </p:cNvPr>
          <p:cNvCxnSpPr>
            <a:cxnSpLocks/>
          </p:cNvCxnSpPr>
          <p:nvPr/>
        </p:nvCxnSpPr>
        <p:spPr>
          <a:xfrm>
            <a:off x="6818899" y="5371298"/>
            <a:ext cx="288000" cy="0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18" action="ppaction://hlinksldjump"/>
            <a:extLst>
              <a:ext uri="{FF2B5EF4-FFF2-40B4-BE49-F238E27FC236}">
                <a16:creationId xmlns:a16="http://schemas.microsoft.com/office/drawing/2014/main" id="{3C4AFD6C-8476-41B0-922A-D1A1736D8316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19" action="ppaction://hlinksldjump"/>
            <a:extLst>
              <a:ext uri="{FF2B5EF4-FFF2-40B4-BE49-F238E27FC236}">
                <a16:creationId xmlns:a16="http://schemas.microsoft.com/office/drawing/2014/main" id="{1EE13E31-3EC9-4BEF-944D-70628093B6C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45" name="Retângulo: Cantos Arredondados 44">
            <a:hlinkClick r:id="rId20" action="ppaction://hlinksldjump"/>
            <a:extLst>
              <a:ext uri="{FF2B5EF4-FFF2-40B4-BE49-F238E27FC236}">
                <a16:creationId xmlns:a16="http://schemas.microsoft.com/office/drawing/2014/main" id="{717163F0-E5E3-481C-834C-99A290A1A2DD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47" name="Retângulo: Cantos Arredondados 46">
            <a:hlinkClick r:id="rId21" action="ppaction://hlinksldjump"/>
            <a:extLst>
              <a:ext uri="{FF2B5EF4-FFF2-40B4-BE49-F238E27FC236}">
                <a16:creationId xmlns:a16="http://schemas.microsoft.com/office/drawing/2014/main" id="{CD59DB2B-10CC-4376-AF10-2D757A28AC85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59" name="Retângulo: Cantos Arredondados 58">
            <a:hlinkClick r:id="rId22" action="ppaction://hlinksldjump"/>
            <a:extLst>
              <a:ext uri="{FF2B5EF4-FFF2-40B4-BE49-F238E27FC236}">
                <a16:creationId xmlns:a16="http://schemas.microsoft.com/office/drawing/2014/main" id="{1EB99E7F-1877-4CB8-BD08-3BA3520ADAF7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8336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/>
      <p:bldP spid="29" grpId="0"/>
      <p:bldP spid="31" grpId="0"/>
      <p:bldP spid="46" grpId="0"/>
      <p:bldP spid="56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963710" y="297486"/>
            <a:ext cx="10100538" cy="6212478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20485" y="375999"/>
            <a:ext cx="1765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3.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691014" y="336888"/>
            <a:ext cx="8263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Utilice el Método de Reducción de Gauss-</a:t>
            </a:r>
            <a:r>
              <a:rPr lang="es-ES" sz="2400" dirty="0" err="1"/>
              <a:t>Jordan</a:t>
            </a:r>
            <a:r>
              <a:rPr lang="es-ES" sz="2400" dirty="0"/>
              <a:t> para resolver el sistema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07235" y="1001429"/>
                <a:ext cx="2871171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235" y="1001429"/>
                <a:ext cx="2871171" cy="1271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2008681" y="6064153"/>
            <a:ext cx="10020807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Método</a:t>
            </a:r>
            <a:r>
              <a:rPr lang="en-GB" b="1" dirty="0">
                <a:solidFill>
                  <a:srgbClr val="F25E4F"/>
                </a:solidFill>
              </a:rPr>
              <a:t> de Gauss-Jordan </a:t>
            </a:r>
            <a:r>
              <a:rPr lang="en-GB" sz="1400" dirty="0"/>
              <a:t>(3 </a:t>
            </a:r>
            <a:r>
              <a:rPr lang="en-GB" sz="1400" dirty="0" err="1"/>
              <a:t>pasos</a:t>
            </a:r>
            <a:r>
              <a:rPr lang="en-GB" sz="1400" dirty="0"/>
              <a:t>):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7002617" y="6091932"/>
            <a:ext cx="3097928" cy="4086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/>
              <a:t>Escalonamiento</a:t>
            </a:r>
            <a:r>
              <a:rPr lang="en-GB" b="1" dirty="0"/>
              <a:t> (</a:t>
            </a:r>
            <a:r>
              <a:rPr lang="en-GB" b="1" dirty="0" err="1"/>
              <a:t>reducida</a:t>
            </a:r>
            <a:r>
              <a:rPr lang="en-GB" b="1" dirty="0"/>
              <a:t>)</a:t>
            </a:r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5181346" y="6091714"/>
            <a:ext cx="2103871" cy="408623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/>
              <a:t>matriz Ampliada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9801933" y="6064371"/>
                <a:ext cx="2336328" cy="434800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3. </a:t>
                </a:r>
                <a:r>
                  <a:rPr lang="en-GB" b="1" dirty="0"/>
                  <a:t>Sistema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/>
                  <a:t>solución</a:t>
                </a:r>
              </a:p>
            </p:txBody>
          </p:sp>
        </mc:Choice>
        <mc:Fallback xmlns="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933" y="6064371"/>
                <a:ext cx="2336328" cy="434800"/>
              </a:xfrm>
              <a:prstGeom prst="roundRect">
                <a:avLst/>
              </a:prstGeom>
              <a:blipFill>
                <a:blip r:embed="rId11"/>
                <a:stretch>
                  <a:fillRect l="-1305" b="-1690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8945DD12-B2ED-4277-9AFF-11A4FC93C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018787"/>
              </p:ext>
            </p:extLst>
          </p:nvPr>
        </p:nvGraphicFramePr>
        <p:xfrm>
          <a:off x="2279650" y="2430463"/>
          <a:ext cx="223361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2" name="Equation" r:id="rId12" imgW="1244520" imgH="711000" progId="Equation.DSMT4">
                  <p:embed/>
                </p:oleObj>
              </mc:Choice>
              <mc:Fallback>
                <p:oleObj name="Equation" r:id="rId12" imgW="1244520" imgH="7110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430463"/>
                        <a:ext cx="2233613" cy="12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" name="Grupo 41">
            <a:extLst>
              <a:ext uri="{FF2B5EF4-FFF2-40B4-BE49-F238E27FC236}">
                <a16:creationId xmlns:a16="http://schemas.microsoft.com/office/drawing/2014/main" id="{04E6F5FE-AEB4-4F51-A957-EBAC796AFD71}"/>
              </a:ext>
            </a:extLst>
          </p:cNvPr>
          <p:cNvGrpSpPr/>
          <p:nvPr/>
        </p:nvGrpSpPr>
        <p:grpSpPr>
          <a:xfrm>
            <a:off x="2612206" y="3663221"/>
            <a:ext cx="1303506" cy="818601"/>
            <a:chOff x="3375498" y="3214778"/>
            <a:chExt cx="1303506" cy="818601"/>
          </a:xfrm>
        </p:grpSpPr>
        <p:sp>
          <p:nvSpPr>
            <p:cNvPr id="88" name="Text Box 13">
              <a:extLst>
                <a:ext uri="{FF2B5EF4-FFF2-40B4-BE49-F238E27FC236}">
                  <a16:creationId xmlns:a16="http://schemas.microsoft.com/office/drawing/2014/main" id="{7A73999C-1AC0-4ABE-B9D6-C8CFB4031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9005" y="3387048"/>
              <a:ext cx="1072730" cy="64633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s-ES" dirty="0" err="1"/>
                <a:t>matriz</a:t>
              </a:r>
              <a:endParaRPr lang="en-GB" altLang="es-ES" dirty="0"/>
            </a:p>
            <a:p>
              <a:r>
                <a:rPr lang="en-GB" altLang="es-ES" dirty="0" err="1"/>
                <a:t>Ampliada</a:t>
              </a:r>
              <a:endParaRPr lang="en-GB" altLang="es-ES" dirty="0"/>
            </a:p>
          </p:txBody>
        </p:sp>
        <p:sp>
          <p:nvSpPr>
            <p:cNvPr id="89" name="Globo: flecha hacia arriba 46">
              <a:extLst>
                <a:ext uri="{FF2B5EF4-FFF2-40B4-BE49-F238E27FC236}">
                  <a16:creationId xmlns:a16="http://schemas.microsoft.com/office/drawing/2014/main" id="{480B3FD3-895F-49E6-AB31-6CDDF7A0E19D}"/>
                </a:ext>
              </a:extLst>
            </p:cNvPr>
            <p:cNvSpPr/>
            <p:nvPr/>
          </p:nvSpPr>
          <p:spPr>
            <a:xfrm>
              <a:off x="3375498" y="3214778"/>
              <a:ext cx="1303506" cy="741870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9" name="CuadroTexto 31">
            <a:extLst>
              <a:ext uri="{FF2B5EF4-FFF2-40B4-BE49-F238E27FC236}">
                <a16:creationId xmlns:a16="http://schemas.microsoft.com/office/drawing/2014/main" id="{B5E52D69-BF9C-462C-B401-815C5254E0B6}"/>
              </a:ext>
            </a:extLst>
          </p:cNvPr>
          <p:cNvSpPr txBox="1"/>
          <p:nvPr/>
        </p:nvSpPr>
        <p:spPr>
          <a:xfrm>
            <a:off x="5515805" y="1032585"/>
            <a:ext cx="3843995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/>
            </a:lvl1pPr>
          </a:lstStyle>
          <a:p>
            <a:r>
              <a:rPr lang="en-GB" sz="1800" dirty="0"/>
              <a:t>Antes de </a:t>
            </a:r>
            <a:r>
              <a:rPr lang="en-GB" sz="1800" dirty="0" err="1"/>
              <a:t>escribir</a:t>
            </a:r>
            <a:r>
              <a:rPr lang="en-GB" sz="1800" dirty="0"/>
              <a:t> la </a:t>
            </a:r>
            <a:r>
              <a:rPr lang="en-GB" sz="1800" dirty="0" err="1"/>
              <a:t>matriz</a:t>
            </a:r>
            <a:r>
              <a:rPr lang="en-GB" sz="1800" dirty="0"/>
              <a:t> </a:t>
            </a:r>
            <a:r>
              <a:rPr lang="en-GB" sz="1800" dirty="0" err="1"/>
              <a:t>Ampliada</a:t>
            </a:r>
            <a:r>
              <a:rPr lang="en-GB" sz="1800" dirty="0"/>
              <a:t>, </a:t>
            </a:r>
            <a:r>
              <a:rPr lang="en-GB" sz="1800" dirty="0" err="1"/>
              <a:t>podemos</a:t>
            </a:r>
            <a:r>
              <a:rPr lang="en-GB" sz="1800" dirty="0"/>
              <a:t> re-</a:t>
            </a:r>
            <a:r>
              <a:rPr lang="en-GB" sz="1800" dirty="0" err="1"/>
              <a:t>escribir</a:t>
            </a:r>
            <a:r>
              <a:rPr lang="en-GB" sz="1800" dirty="0"/>
              <a:t> el </a:t>
            </a:r>
            <a:r>
              <a:rPr lang="en-GB" sz="1800" dirty="0" err="1"/>
              <a:t>sistema</a:t>
            </a:r>
            <a:r>
              <a:rPr lang="en-GB" sz="1800" dirty="0"/>
              <a:t> (</a:t>
            </a:r>
            <a:r>
              <a:rPr lang="en-GB" sz="1800" dirty="0" err="1"/>
              <a:t>incluso</a:t>
            </a:r>
            <a:r>
              <a:rPr lang="en-GB" sz="1800" dirty="0"/>
              <a:t> </a:t>
            </a:r>
            <a:r>
              <a:rPr lang="en-GB" sz="1800" dirty="0" err="1"/>
              <a:t>sólo</a:t>
            </a:r>
            <a:r>
              <a:rPr lang="en-GB" sz="1800" dirty="0"/>
              <a:t> “</a:t>
            </a:r>
            <a:r>
              <a:rPr lang="en-GB" sz="1800" dirty="0" err="1"/>
              <a:t>mentalmente</a:t>
            </a:r>
            <a:r>
              <a:rPr lang="en-GB" sz="1800" dirty="0"/>
              <a:t>”), </a:t>
            </a:r>
            <a:r>
              <a:rPr lang="en-GB" sz="1800" dirty="0" err="1"/>
              <a:t>intercambiando</a:t>
            </a:r>
            <a:r>
              <a:rPr lang="en-GB" sz="1800" dirty="0"/>
              <a:t> </a:t>
            </a:r>
            <a:r>
              <a:rPr lang="en-GB" sz="1800" dirty="0" err="1"/>
              <a:t>algunas</a:t>
            </a:r>
            <a:r>
              <a:rPr lang="en-GB" sz="1800" dirty="0"/>
              <a:t> </a:t>
            </a:r>
            <a:r>
              <a:rPr lang="en-GB" sz="1800" dirty="0" err="1"/>
              <a:t>ecuaciones</a:t>
            </a:r>
            <a:r>
              <a:rPr lang="en-GB" sz="1800" dirty="0"/>
              <a:t>, para </a:t>
            </a:r>
            <a:r>
              <a:rPr lang="en-GB" sz="1800" dirty="0" err="1"/>
              <a:t>obtener</a:t>
            </a:r>
            <a:r>
              <a:rPr lang="en-GB" sz="1800" dirty="0"/>
              <a:t> un primer </a:t>
            </a:r>
            <a:r>
              <a:rPr lang="en-GB" sz="1800" dirty="0" err="1"/>
              <a:t>pivote</a:t>
            </a:r>
            <a:r>
              <a:rPr lang="en-GB" sz="1800" dirty="0"/>
              <a:t> no </a:t>
            </a:r>
            <a:r>
              <a:rPr lang="en-GB" sz="1800" dirty="0" err="1"/>
              <a:t>nulo</a:t>
            </a:r>
            <a:r>
              <a:rPr lang="en-GB" sz="1800" dirty="0"/>
              <a:t> de la </a:t>
            </a:r>
            <a:r>
              <a:rPr lang="en-GB" sz="1800" dirty="0" err="1"/>
              <a:t>matriz</a:t>
            </a:r>
            <a:r>
              <a:rPr lang="en-GB" sz="1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14">
                <a:extLst>
                  <a:ext uri="{FF2B5EF4-FFF2-40B4-BE49-F238E27FC236}">
                    <a16:creationId xmlns:a16="http://schemas.microsoft.com/office/drawing/2014/main" id="{46B2CDEF-371A-4130-B720-46412197BECA}"/>
                  </a:ext>
                </a:extLst>
              </p:cNvPr>
              <p:cNvSpPr txBox="1"/>
              <p:nvPr/>
            </p:nvSpPr>
            <p:spPr>
              <a:xfrm>
                <a:off x="9237109" y="992632"/>
                <a:ext cx="2871171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400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30" name="CuadroTexto 14">
                <a:extLst>
                  <a:ext uri="{FF2B5EF4-FFF2-40B4-BE49-F238E27FC236}">
                    <a16:creationId xmlns:a16="http://schemas.microsoft.com/office/drawing/2014/main" id="{46B2CDEF-371A-4130-B720-46412197B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109" y="992632"/>
                <a:ext cx="2871171" cy="12714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1">
            <a:extLst>
              <a:ext uri="{FF2B5EF4-FFF2-40B4-BE49-F238E27FC236}">
                <a16:creationId xmlns:a16="http://schemas.microsoft.com/office/drawing/2014/main" id="{D5F8F817-6DEA-4406-BE60-6C884034283B}"/>
              </a:ext>
            </a:extLst>
          </p:cNvPr>
          <p:cNvSpPr txBox="1"/>
          <p:nvPr/>
        </p:nvSpPr>
        <p:spPr>
          <a:xfrm>
            <a:off x="5157537" y="2660787"/>
            <a:ext cx="417073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/>
            </a:lvl1pPr>
          </a:lstStyle>
          <a:p>
            <a:r>
              <a:rPr lang="en-GB" sz="1800" dirty="0"/>
              <a:t>¡</a:t>
            </a:r>
            <a:r>
              <a:rPr lang="en-GB" sz="1800" dirty="0" err="1"/>
              <a:t>Esto</a:t>
            </a:r>
            <a:r>
              <a:rPr lang="en-GB" sz="1800" dirty="0"/>
              <a:t> </a:t>
            </a:r>
            <a:r>
              <a:rPr lang="en-GB" sz="1800" dirty="0" err="1"/>
              <a:t>también</a:t>
            </a:r>
            <a:r>
              <a:rPr lang="en-GB" sz="1800" dirty="0"/>
              <a:t> se </a:t>
            </a:r>
            <a:r>
              <a:rPr lang="en-GB" sz="1800" dirty="0" err="1"/>
              <a:t>puede</a:t>
            </a:r>
            <a:r>
              <a:rPr lang="en-GB" sz="1800" dirty="0"/>
              <a:t> </a:t>
            </a:r>
            <a:r>
              <a:rPr lang="en-GB" sz="1800" dirty="0" err="1"/>
              <a:t>hacer</a:t>
            </a:r>
            <a:r>
              <a:rPr lang="en-GB" sz="1800" dirty="0"/>
              <a:t> </a:t>
            </a:r>
            <a:r>
              <a:rPr lang="en-GB" sz="1800" b="1" dirty="0" err="1"/>
              <a:t>intercambiando</a:t>
            </a:r>
            <a:r>
              <a:rPr lang="en-GB" sz="1800" b="1" dirty="0"/>
              <a:t> </a:t>
            </a:r>
            <a:r>
              <a:rPr lang="en-GB" sz="1800" b="1" dirty="0" err="1"/>
              <a:t>Filas</a:t>
            </a:r>
            <a:r>
              <a:rPr lang="en-GB" sz="1800" b="1" dirty="0"/>
              <a:t> </a:t>
            </a:r>
            <a:r>
              <a:rPr lang="en-GB" sz="1800" b="1" dirty="0" err="1"/>
              <a:t>en</a:t>
            </a:r>
            <a:r>
              <a:rPr lang="en-GB" sz="1800" b="1" dirty="0"/>
              <a:t> la </a:t>
            </a:r>
            <a:r>
              <a:rPr lang="en-GB" sz="1800" b="1" dirty="0" err="1"/>
              <a:t>matriz</a:t>
            </a:r>
            <a:r>
              <a:rPr lang="en-GB" sz="1800" dirty="0"/>
              <a:t> o </a:t>
            </a:r>
            <a:r>
              <a:rPr lang="en-GB" sz="1800" b="1" dirty="0" err="1"/>
              <a:t>directamente</a:t>
            </a:r>
            <a:r>
              <a:rPr lang="en-GB" sz="1800" dirty="0"/>
              <a:t> </a:t>
            </a:r>
            <a:r>
              <a:rPr lang="en-GB" sz="1800" dirty="0" err="1"/>
              <a:t>cuando</a:t>
            </a:r>
            <a:r>
              <a:rPr lang="en-GB" sz="1800" dirty="0"/>
              <a:t> se escribe la </a:t>
            </a:r>
            <a:r>
              <a:rPr lang="en-GB" sz="1800" dirty="0" err="1"/>
              <a:t>matriz</a:t>
            </a:r>
            <a:r>
              <a:rPr lang="en-GB" sz="1800" dirty="0"/>
              <a:t> </a:t>
            </a:r>
            <a:r>
              <a:rPr lang="en-GB" sz="1800" dirty="0" err="1"/>
              <a:t>Ampliada</a:t>
            </a:r>
            <a:r>
              <a:rPr lang="en-GB" sz="1800" dirty="0"/>
              <a:t> para </a:t>
            </a:r>
            <a:r>
              <a:rPr lang="en-GB" sz="1800" dirty="0" err="1"/>
              <a:t>evitar</a:t>
            </a:r>
            <a:r>
              <a:rPr lang="en-GB" sz="1800" dirty="0"/>
              <a:t> </a:t>
            </a:r>
            <a:r>
              <a:rPr lang="en-GB" sz="1800" dirty="0" err="1"/>
              <a:t>más</a:t>
            </a:r>
            <a:r>
              <a:rPr lang="en-GB" sz="1800" dirty="0"/>
              <a:t> OEFs!...</a:t>
            </a:r>
          </a:p>
        </p:txBody>
      </p:sp>
      <p:sp>
        <p:nvSpPr>
          <p:cNvPr id="35" name="Forma livre: Forma 34">
            <a:extLst>
              <a:ext uri="{FF2B5EF4-FFF2-40B4-BE49-F238E27FC236}">
                <a16:creationId xmlns:a16="http://schemas.microsoft.com/office/drawing/2014/main" id="{A42756BB-D817-42AD-9AA5-175F97A3458B}"/>
              </a:ext>
            </a:extLst>
          </p:cNvPr>
          <p:cNvSpPr/>
          <p:nvPr/>
        </p:nvSpPr>
        <p:spPr>
          <a:xfrm>
            <a:off x="2090390" y="1240221"/>
            <a:ext cx="453113" cy="2165131"/>
          </a:xfrm>
          <a:custGeom>
            <a:avLst/>
            <a:gdLst>
              <a:gd name="connsiteX0" fmla="*/ 453113 w 453113"/>
              <a:gd name="connsiteY0" fmla="*/ 0 h 2165131"/>
              <a:gd name="connsiteX1" fmla="*/ 1169 w 453113"/>
              <a:gd name="connsiteY1" fmla="*/ 1271751 h 2165131"/>
              <a:gd name="connsiteX2" fmla="*/ 348010 w 453113"/>
              <a:gd name="connsiteY2" fmla="*/ 2165131 h 216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113" h="2165131">
                <a:moveTo>
                  <a:pt x="453113" y="0"/>
                </a:moveTo>
                <a:cubicBezTo>
                  <a:pt x="235899" y="455448"/>
                  <a:pt x="18686" y="910896"/>
                  <a:pt x="1169" y="1271751"/>
                </a:cubicBezTo>
                <a:cubicBezTo>
                  <a:pt x="-16348" y="1632606"/>
                  <a:pt x="165831" y="1898868"/>
                  <a:pt x="348010" y="2165131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orma livre: Forma 51">
            <a:extLst>
              <a:ext uri="{FF2B5EF4-FFF2-40B4-BE49-F238E27FC236}">
                <a16:creationId xmlns:a16="http://schemas.microsoft.com/office/drawing/2014/main" id="{BF657D9C-71F5-48CB-AC55-D298F6926F6D}"/>
              </a:ext>
            </a:extLst>
          </p:cNvPr>
          <p:cNvSpPr/>
          <p:nvPr/>
        </p:nvSpPr>
        <p:spPr>
          <a:xfrm>
            <a:off x="2280739" y="1672776"/>
            <a:ext cx="251756" cy="988011"/>
          </a:xfrm>
          <a:custGeom>
            <a:avLst/>
            <a:gdLst>
              <a:gd name="connsiteX0" fmla="*/ 453113 w 453113"/>
              <a:gd name="connsiteY0" fmla="*/ 0 h 2165131"/>
              <a:gd name="connsiteX1" fmla="*/ 1169 w 453113"/>
              <a:gd name="connsiteY1" fmla="*/ 1271751 h 2165131"/>
              <a:gd name="connsiteX2" fmla="*/ 348010 w 453113"/>
              <a:gd name="connsiteY2" fmla="*/ 2165131 h 216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113" h="2165131">
                <a:moveTo>
                  <a:pt x="453113" y="0"/>
                </a:moveTo>
                <a:cubicBezTo>
                  <a:pt x="235899" y="455448"/>
                  <a:pt x="18686" y="910896"/>
                  <a:pt x="1169" y="1271751"/>
                </a:cubicBezTo>
                <a:cubicBezTo>
                  <a:pt x="-16348" y="1632606"/>
                  <a:pt x="165831" y="1898868"/>
                  <a:pt x="348010" y="2165131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orma livre: Forma 52">
            <a:extLst>
              <a:ext uri="{FF2B5EF4-FFF2-40B4-BE49-F238E27FC236}">
                <a16:creationId xmlns:a16="http://schemas.microsoft.com/office/drawing/2014/main" id="{87AF0B56-6CE2-44BD-8554-6BC0EB882A34}"/>
              </a:ext>
            </a:extLst>
          </p:cNvPr>
          <p:cNvSpPr/>
          <p:nvPr/>
        </p:nvSpPr>
        <p:spPr>
          <a:xfrm>
            <a:off x="2317348" y="2062167"/>
            <a:ext cx="210968" cy="988012"/>
          </a:xfrm>
          <a:custGeom>
            <a:avLst/>
            <a:gdLst>
              <a:gd name="connsiteX0" fmla="*/ 453113 w 453113"/>
              <a:gd name="connsiteY0" fmla="*/ 0 h 2165131"/>
              <a:gd name="connsiteX1" fmla="*/ 1169 w 453113"/>
              <a:gd name="connsiteY1" fmla="*/ 1271751 h 2165131"/>
              <a:gd name="connsiteX2" fmla="*/ 348010 w 453113"/>
              <a:gd name="connsiteY2" fmla="*/ 2165131 h 216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113" h="2165131">
                <a:moveTo>
                  <a:pt x="453113" y="0"/>
                </a:moveTo>
                <a:cubicBezTo>
                  <a:pt x="235899" y="455448"/>
                  <a:pt x="18686" y="910896"/>
                  <a:pt x="1169" y="1271751"/>
                </a:cubicBezTo>
                <a:cubicBezTo>
                  <a:pt x="-16348" y="1632606"/>
                  <a:pt x="165831" y="1898868"/>
                  <a:pt x="348010" y="2165131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4988104-41C0-4817-84AF-3DC682328892}"/>
              </a:ext>
            </a:extLst>
          </p:cNvPr>
          <p:cNvSpPr/>
          <p:nvPr/>
        </p:nvSpPr>
        <p:spPr>
          <a:xfrm>
            <a:off x="2500655" y="2503526"/>
            <a:ext cx="275058" cy="27505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Conexão reta 53">
            <a:extLst>
              <a:ext uri="{FF2B5EF4-FFF2-40B4-BE49-F238E27FC236}">
                <a16:creationId xmlns:a16="http://schemas.microsoft.com/office/drawing/2014/main" id="{567FF2BB-6696-4576-A3D4-59C9899EDC60}"/>
              </a:ext>
            </a:extLst>
          </p:cNvPr>
          <p:cNvCxnSpPr>
            <a:cxnSpLocks/>
          </p:cNvCxnSpPr>
          <p:nvPr/>
        </p:nvCxnSpPr>
        <p:spPr>
          <a:xfrm flipV="1">
            <a:off x="5618087" y="2430463"/>
            <a:ext cx="3181139" cy="40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: Cantos Arredondados 31">
            <a:hlinkClick r:id="rId15" action="ppaction://hlinksldjump"/>
            <a:extLst>
              <a:ext uri="{FF2B5EF4-FFF2-40B4-BE49-F238E27FC236}">
                <a16:creationId xmlns:a16="http://schemas.microsoft.com/office/drawing/2014/main" id="{6ACC50F7-5DF7-4F38-A91B-7B1CA5EA12C8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32">
            <a:hlinkClick r:id="rId16" action="ppaction://hlinksldjump"/>
            <a:extLst>
              <a:ext uri="{FF2B5EF4-FFF2-40B4-BE49-F238E27FC236}">
                <a16:creationId xmlns:a16="http://schemas.microsoft.com/office/drawing/2014/main" id="{7EC35B5A-09D1-4BDE-AD9E-40EA938CA8DC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34" name="Retângulo: Cantos Arredondados 33">
            <a:hlinkClick r:id="rId17" action="ppaction://hlinksldjump"/>
            <a:extLst>
              <a:ext uri="{FF2B5EF4-FFF2-40B4-BE49-F238E27FC236}">
                <a16:creationId xmlns:a16="http://schemas.microsoft.com/office/drawing/2014/main" id="{C91D740A-8C7C-452D-88AB-4CA51C917DD6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37" name="Retângulo: Cantos Arredondados 36">
            <a:hlinkClick r:id="rId18" action="ppaction://hlinksldjump"/>
            <a:extLst>
              <a:ext uri="{FF2B5EF4-FFF2-40B4-BE49-F238E27FC236}">
                <a16:creationId xmlns:a16="http://schemas.microsoft.com/office/drawing/2014/main" id="{54CAC320-3F32-4665-9D2A-2A0A741447BA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38" name="Retângulo: Cantos Arredondados 37">
            <a:hlinkClick r:id="rId19" action="ppaction://hlinksldjump"/>
            <a:extLst>
              <a:ext uri="{FF2B5EF4-FFF2-40B4-BE49-F238E27FC236}">
                <a16:creationId xmlns:a16="http://schemas.microsoft.com/office/drawing/2014/main" id="{0A6079CC-CEB8-42F7-8BF9-66F350C43569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4548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6" grpId="0"/>
      <p:bldP spid="65" grpId="0" animBg="1"/>
      <p:bldP spid="66" grpId="0"/>
      <p:bldP spid="66" grpId="1"/>
      <p:bldP spid="67" grpId="0"/>
      <p:bldP spid="78" grpId="0"/>
      <p:bldP spid="78" grpId="1"/>
      <p:bldP spid="29" grpId="0" animBg="1"/>
      <p:bldP spid="29" grpId="1" animBg="1"/>
      <p:bldP spid="30" grpId="0"/>
      <p:bldP spid="30" grpId="1"/>
      <p:bldP spid="31" grpId="0" animBg="1"/>
      <p:bldP spid="31" grpId="1" animBg="1"/>
      <p:bldP spid="35" grpId="0" animBg="1"/>
      <p:bldP spid="35" grpId="1" animBg="1"/>
      <p:bldP spid="52" grpId="0" animBg="1"/>
      <p:bldP spid="52" grpId="1" animBg="1"/>
      <p:bldP spid="53" grpId="0" animBg="1"/>
      <p:bldP spid="53" grpId="1" animBg="1"/>
      <p:bldP spid="36" grpId="0" animBg="1"/>
      <p:bldP spid="3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09112" y="359764"/>
            <a:ext cx="9993590" cy="620824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50776" y="481201"/>
            <a:ext cx="164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3.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93767" y="415023"/>
            <a:ext cx="8178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Utilice el Método de Reducción de Gauss-</a:t>
            </a:r>
            <a:r>
              <a:rPr lang="es-ES" sz="2400" dirty="0" err="1"/>
              <a:t>Jordan</a:t>
            </a:r>
            <a:r>
              <a:rPr lang="es-ES" sz="2400" dirty="0"/>
              <a:t> para resolver el sistema: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07235" y="1001429"/>
                <a:ext cx="2871171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235" y="1001429"/>
                <a:ext cx="2871171" cy="1271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2008480" y="6128004"/>
            <a:ext cx="9993591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Método</a:t>
            </a:r>
            <a:r>
              <a:rPr lang="en-GB" b="1" dirty="0">
                <a:solidFill>
                  <a:srgbClr val="F25E4F"/>
                </a:solidFill>
              </a:rPr>
              <a:t> de Gauss-Jordan </a:t>
            </a:r>
            <a:r>
              <a:rPr lang="en-GB" sz="1400" dirty="0"/>
              <a:t>(3 </a:t>
            </a:r>
            <a:r>
              <a:rPr lang="en-GB" sz="1400" dirty="0" err="1"/>
              <a:t>pasos</a:t>
            </a:r>
            <a:r>
              <a:rPr lang="en-GB" sz="1400" dirty="0"/>
              <a:t>):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6982840" y="6166678"/>
            <a:ext cx="3052604" cy="4086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/>
              <a:t>Escalonamiento</a:t>
            </a:r>
            <a:r>
              <a:rPr lang="en-GB" b="1" dirty="0"/>
              <a:t> (</a:t>
            </a:r>
            <a:r>
              <a:rPr lang="en-GB" b="1" dirty="0" err="1"/>
              <a:t>reducida</a:t>
            </a:r>
            <a:r>
              <a:rPr lang="en-GB" b="1" dirty="0"/>
              <a:t>)</a:t>
            </a:r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5158010" y="6191670"/>
            <a:ext cx="2582998" cy="408623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/>
              <a:t>matriz Ampliada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9761711" y="6133210"/>
                <a:ext cx="2335009" cy="434800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3. </a:t>
                </a:r>
                <a:r>
                  <a:rPr lang="en-GB" b="1" dirty="0"/>
                  <a:t>Sistema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/>
                  <a:t>solución</a:t>
                </a:r>
              </a:p>
            </p:txBody>
          </p:sp>
        </mc:Choice>
        <mc:Fallback xmlns="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711" y="6133210"/>
                <a:ext cx="2335009" cy="434800"/>
              </a:xfrm>
              <a:prstGeom prst="roundRect">
                <a:avLst/>
              </a:prstGeom>
              <a:blipFill>
                <a:blip r:embed="rId11"/>
                <a:stretch>
                  <a:fillRect l="-1305" b="-1831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8945DD12-B2ED-4277-9AFF-11A4FC93C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002920"/>
              </p:ext>
            </p:extLst>
          </p:nvPr>
        </p:nvGraphicFramePr>
        <p:xfrm>
          <a:off x="8674797" y="2430463"/>
          <a:ext cx="2093912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68" name="Equation" r:id="rId12" imgW="1168200" imgH="711000" progId="Equation.DSMT4">
                  <p:embed/>
                </p:oleObj>
              </mc:Choice>
              <mc:Fallback>
                <p:oleObj name="Equation" r:id="rId12" imgW="1168200" imgH="7110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4797" y="2430463"/>
                        <a:ext cx="2093912" cy="12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" name="Grupo 41">
            <a:extLst>
              <a:ext uri="{FF2B5EF4-FFF2-40B4-BE49-F238E27FC236}">
                <a16:creationId xmlns:a16="http://schemas.microsoft.com/office/drawing/2014/main" id="{04E6F5FE-AEB4-4F51-A957-EBAC796AFD71}"/>
              </a:ext>
            </a:extLst>
          </p:cNvPr>
          <p:cNvGrpSpPr/>
          <p:nvPr/>
        </p:nvGrpSpPr>
        <p:grpSpPr>
          <a:xfrm>
            <a:off x="2493885" y="3694113"/>
            <a:ext cx="1303506" cy="779541"/>
            <a:chOff x="3257177" y="3245670"/>
            <a:chExt cx="1303506" cy="779541"/>
          </a:xfrm>
        </p:grpSpPr>
        <p:sp>
          <p:nvSpPr>
            <p:cNvPr id="88" name="Text Box 13">
              <a:extLst>
                <a:ext uri="{FF2B5EF4-FFF2-40B4-BE49-F238E27FC236}">
                  <a16:creationId xmlns:a16="http://schemas.microsoft.com/office/drawing/2014/main" id="{7A73999C-1AC0-4ABE-B9D6-C8CFB4031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4972" y="3378880"/>
              <a:ext cx="1072730" cy="64633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s-ES" dirty="0" err="1"/>
                <a:t>matriz</a:t>
              </a:r>
              <a:r>
                <a:rPr lang="en-GB" altLang="es-ES" dirty="0"/>
                <a:t> </a:t>
              </a:r>
            </a:p>
            <a:p>
              <a:r>
                <a:rPr lang="en-GB" altLang="es-ES" dirty="0" err="1"/>
                <a:t>Ampliada</a:t>
              </a:r>
              <a:endParaRPr lang="en-GB" altLang="es-ES" dirty="0"/>
            </a:p>
          </p:txBody>
        </p:sp>
        <p:sp>
          <p:nvSpPr>
            <p:cNvPr id="89" name="Globo: flecha hacia arriba 46">
              <a:extLst>
                <a:ext uri="{FF2B5EF4-FFF2-40B4-BE49-F238E27FC236}">
                  <a16:creationId xmlns:a16="http://schemas.microsoft.com/office/drawing/2014/main" id="{480B3FD3-895F-49E6-AB31-6CDDF7A0E19D}"/>
                </a:ext>
              </a:extLst>
            </p:cNvPr>
            <p:cNvSpPr/>
            <p:nvPr/>
          </p:nvSpPr>
          <p:spPr>
            <a:xfrm>
              <a:off x="3257177" y="3245670"/>
              <a:ext cx="1303506" cy="741870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D7D7C1FF-8E07-47D9-8A1D-599854C1C2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199848"/>
              </p:ext>
            </p:extLst>
          </p:nvPr>
        </p:nvGraphicFramePr>
        <p:xfrm>
          <a:off x="7529457" y="2921000"/>
          <a:ext cx="1198134" cy="563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69" name="Equation" r:id="rId14" imgW="647640" imgH="304560" progId="Equation.DSMT4">
                  <p:embed/>
                </p:oleObj>
              </mc:Choice>
              <mc:Fallback>
                <p:oleObj name="Equation" r:id="rId14" imgW="647640" imgH="30456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F47CC64A-A7BC-490E-8870-066E78B808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457" y="2921000"/>
                        <a:ext cx="1198134" cy="5634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A8A99496-FE66-4B69-B80C-2791591802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800418"/>
              </p:ext>
            </p:extLst>
          </p:nvPr>
        </p:nvGraphicFramePr>
        <p:xfrm>
          <a:off x="2279650" y="2430463"/>
          <a:ext cx="223361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0" name="Equation" r:id="rId16" imgW="1244520" imgH="711000" progId="Equation.DSMT4">
                  <p:embed/>
                </p:oleObj>
              </mc:Choice>
              <mc:Fallback>
                <p:oleObj name="Equation" r:id="rId16" imgW="1244520" imgH="7110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430463"/>
                        <a:ext cx="2233613" cy="12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52090A42-F667-474F-898A-6DD0FAB1DB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227661"/>
              </p:ext>
            </p:extLst>
          </p:nvPr>
        </p:nvGraphicFramePr>
        <p:xfrm>
          <a:off x="4446588" y="2921000"/>
          <a:ext cx="1080252" cy="563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1" name="Equation" r:id="rId18" imgW="583920" imgH="304560" progId="Equation.DSMT4">
                  <p:embed/>
                </p:oleObj>
              </mc:Choice>
              <mc:Fallback>
                <p:oleObj name="Equation" r:id="rId18" imgW="583920" imgH="30456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D7D7C1FF-8E07-47D9-8A1D-599854C1C2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2921000"/>
                        <a:ext cx="1080252" cy="5634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11ABABB2-A913-4F37-A8CB-23C0BC78F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578670"/>
              </p:ext>
            </p:extLst>
          </p:nvPr>
        </p:nvGraphicFramePr>
        <p:xfrm>
          <a:off x="5480216" y="2430463"/>
          <a:ext cx="2093912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2" name="Equation" r:id="rId20" imgW="1168200" imgH="711000" progId="Equation.DSMT4">
                  <p:embed/>
                </p:oleObj>
              </mc:Choice>
              <mc:Fallback>
                <p:oleObj name="Equation" r:id="rId20" imgW="1168200" imgH="7110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216" y="2430463"/>
                        <a:ext cx="2093912" cy="12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98FDEDF5-DFCD-492D-A5F7-5D2A8504EC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324586"/>
              </p:ext>
            </p:extLst>
          </p:nvPr>
        </p:nvGraphicFramePr>
        <p:xfrm>
          <a:off x="8201025" y="4583113"/>
          <a:ext cx="16605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3" name="Equation" r:id="rId22" imgW="927000" imgH="711000" progId="Equation.DSMT4">
                  <p:embed/>
                </p:oleObj>
              </mc:Choice>
              <mc:Fallback>
                <p:oleObj name="Equation" r:id="rId22" imgW="927000" imgH="7110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4583113"/>
                        <a:ext cx="1660525" cy="12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8AE66F56-5BA3-4BBE-9FF3-B97FC840AA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361715"/>
              </p:ext>
            </p:extLst>
          </p:nvPr>
        </p:nvGraphicFramePr>
        <p:xfrm>
          <a:off x="7042150" y="5030621"/>
          <a:ext cx="11493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4" name="Equation" r:id="rId24" imgW="622080" imgH="304560" progId="Equation.DSMT4">
                  <p:embed/>
                </p:oleObj>
              </mc:Choice>
              <mc:Fallback>
                <p:oleObj name="Equation" r:id="rId24" imgW="622080" imgH="30456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D7D7C1FF-8E07-47D9-8A1D-599854C1C2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150" y="5030621"/>
                        <a:ext cx="1149350" cy="563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92178AB0-E344-4801-9626-D37FDB4A51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567795"/>
              </p:ext>
            </p:extLst>
          </p:nvPr>
        </p:nvGraphicFramePr>
        <p:xfrm>
          <a:off x="10741025" y="2921000"/>
          <a:ext cx="8699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5" name="Equation" r:id="rId26" imgW="469800" imgH="419040" progId="Equation.DSMT4">
                  <p:embed/>
                </p:oleObj>
              </mc:Choice>
              <mc:Fallback>
                <p:oleObj name="Equation" r:id="rId26" imgW="469800" imgH="41904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52090A42-F667-474F-898A-6DD0FAB1DB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1025" y="2921000"/>
                        <a:ext cx="869950" cy="773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901AC38F-C9E0-40D3-AC18-3FBE912654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71177"/>
              </p:ext>
            </p:extLst>
          </p:nvPr>
        </p:nvGraphicFramePr>
        <p:xfrm>
          <a:off x="2344738" y="4583113"/>
          <a:ext cx="1957387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6" name="Equation" r:id="rId28" imgW="1091880" imgH="711000" progId="Equation.DSMT4">
                  <p:embed/>
                </p:oleObj>
              </mc:Choice>
              <mc:Fallback>
                <p:oleObj name="Equation" r:id="rId28" imgW="1091880" imgH="71100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11ABABB2-A913-4F37-A8CB-23C0BC78F7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4583113"/>
                        <a:ext cx="1957387" cy="12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8643A55A-8BB8-421C-8E47-EEA5948519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380147"/>
              </p:ext>
            </p:extLst>
          </p:nvPr>
        </p:nvGraphicFramePr>
        <p:xfrm>
          <a:off x="5307331" y="4583113"/>
          <a:ext cx="179705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7" name="Equation" r:id="rId30" imgW="1002960" imgH="711000" progId="Equation.DSMT4">
                  <p:embed/>
                </p:oleObj>
              </mc:Choice>
              <mc:Fallback>
                <p:oleObj name="Equation" r:id="rId30" imgW="1002960" imgH="7110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98FDEDF5-DFCD-492D-A5F7-5D2A8504EC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331" y="4583113"/>
                        <a:ext cx="1797050" cy="12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94B3CB2B-C208-44C6-B8BF-D40A6E9070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860071"/>
              </p:ext>
            </p:extLst>
          </p:nvPr>
        </p:nvGraphicFramePr>
        <p:xfrm>
          <a:off x="4227449" y="5030621"/>
          <a:ext cx="11271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8" name="Equation" r:id="rId32" imgW="609480" imgH="419040" progId="Equation.DSMT4">
                  <p:embed/>
                </p:oleObj>
              </mc:Choice>
              <mc:Fallback>
                <p:oleObj name="Equation" r:id="rId32" imgW="609480" imgH="41904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8AE66F56-5BA3-4BBE-9FF3-B97FC840AA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449" y="5030621"/>
                        <a:ext cx="1127125" cy="774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14">
                <a:extLst>
                  <a:ext uri="{FF2B5EF4-FFF2-40B4-BE49-F238E27FC236}">
                    <a16:creationId xmlns:a16="http://schemas.microsoft.com/office/drawing/2014/main" id="{ED09FE2C-3328-492B-85A7-26D3863B217A}"/>
                  </a:ext>
                </a:extLst>
              </p:cNvPr>
              <p:cNvSpPr txBox="1"/>
              <p:nvPr/>
            </p:nvSpPr>
            <p:spPr>
              <a:xfrm>
                <a:off x="10124279" y="4650561"/>
                <a:ext cx="1451358" cy="1074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sz="20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000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sz="20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000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0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000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44" name="CuadroTexto 14">
                <a:extLst>
                  <a:ext uri="{FF2B5EF4-FFF2-40B4-BE49-F238E27FC236}">
                    <a16:creationId xmlns:a16="http://schemas.microsoft.com/office/drawing/2014/main" id="{ED09FE2C-3328-492B-85A7-26D3863B2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279" y="4650561"/>
                <a:ext cx="1451358" cy="10749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upo 21">
            <a:extLst>
              <a:ext uri="{FF2B5EF4-FFF2-40B4-BE49-F238E27FC236}">
                <a16:creationId xmlns:a16="http://schemas.microsoft.com/office/drawing/2014/main" id="{C160BEDC-AF5E-495F-BC52-ACD954B002DB}"/>
              </a:ext>
            </a:extLst>
          </p:cNvPr>
          <p:cNvGrpSpPr/>
          <p:nvPr/>
        </p:nvGrpSpPr>
        <p:grpSpPr>
          <a:xfrm>
            <a:off x="8782989" y="2507412"/>
            <a:ext cx="1800928" cy="1155898"/>
            <a:chOff x="10373929" y="2099256"/>
            <a:chExt cx="1800928" cy="1155898"/>
          </a:xfrm>
        </p:grpSpPr>
        <p:grpSp>
          <p:nvGrpSpPr>
            <p:cNvPr id="60" name="Grupo 52">
              <a:extLst>
                <a:ext uri="{FF2B5EF4-FFF2-40B4-BE49-F238E27FC236}">
                  <a16:creationId xmlns:a16="http://schemas.microsoft.com/office/drawing/2014/main" id="{505E3D0E-0323-4393-97D3-DF1A554A30D1}"/>
                </a:ext>
              </a:extLst>
            </p:cNvPr>
            <p:cNvGrpSpPr/>
            <p:nvPr/>
          </p:nvGrpSpPr>
          <p:grpSpPr>
            <a:xfrm>
              <a:off x="10373932" y="2470303"/>
              <a:ext cx="1800925" cy="784851"/>
              <a:chOff x="9028608" y="2335037"/>
              <a:chExt cx="1800925" cy="784851"/>
            </a:xfrm>
          </p:grpSpPr>
          <p:cxnSp>
            <p:nvCxnSpPr>
              <p:cNvPr id="62" name="Conector recto 39">
                <a:extLst>
                  <a:ext uri="{FF2B5EF4-FFF2-40B4-BE49-F238E27FC236}">
                    <a16:creationId xmlns:a16="http://schemas.microsoft.com/office/drawing/2014/main" id="{5643AE25-E1C6-4C56-AB7B-0291CF0811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28608" y="2335037"/>
                <a:ext cx="336773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ector recto 41">
                <a:extLst>
                  <a:ext uri="{FF2B5EF4-FFF2-40B4-BE49-F238E27FC236}">
                    <a16:creationId xmlns:a16="http://schemas.microsoft.com/office/drawing/2014/main" id="{20144B12-467D-4883-95E5-F978BBAC59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5381" y="2343917"/>
                <a:ext cx="0" cy="367558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ector recto 43">
                <a:extLst>
                  <a:ext uri="{FF2B5EF4-FFF2-40B4-BE49-F238E27FC236}">
                    <a16:creationId xmlns:a16="http://schemas.microsoft.com/office/drawing/2014/main" id="{6CD9C976-EB2F-4A4B-8E0E-E45D2D57C49E}"/>
                  </a:ext>
                </a:extLst>
              </p:cNvPr>
              <p:cNvCxnSpPr/>
              <p:nvPr/>
            </p:nvCxnSpPr>
            <p:spPr>
              <a:xfrm>
                <a:off x="9365381" y="2711472"/>
                <a:ext cx="606022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ector recto 45">
                <a:extLst>
                  <a:ext uri="{FF2B5EF4-FFF2-40B4-BE49-F238E27FC236}">
                    <a16:creationId xmlns:a16="http://schemas.microsoft.com/office/drawing/2014/main" id="{6BAFA1E2-0C3F-40EB-A019-2DBE3EF219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71403" y="2717405"/>
                <a:ext cx="0" cy="402483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ector recto 47">
                <a:extLst>
                  <a:ext uri="{FF2B5EF4-FFF2-40B4-BE49-F238E27FC236}">
                    <a16:creationId xmlns:a16="http://schemas.microsoft.com/office/drawing/2014/main" id="{11BC19A6-DC4C-414E-A6A9-6A1CD7DD4A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71403" y="3096679"/>
                <a:ext cx="858130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Conector recto 20">
              <a:extLst>
                <a:ext uri="{FF2B5EF4-FFF2-40B4-BE49-F238E27FC236}">
                  <a16:creationId xmlns:a16="http://schemas.microsoft.com/office/drawing/2014/main" id="{2F9B72DA-9091-4916-8924-787CB033FE6A}"/>
                </a:ext>
              </a:extLst>
            </p:cNvPr>
            <p:cNvCxnSpPr/>
            <p:nvPr/>
          </p:nvCxnSpPr>
          <p:spPr>
            <a:xfrm flipV="1">
              <a:off x="10373929" y="2099256"/>
              <a:ext cx="0" cy="3734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tângulo: Cantos Arredondados 69">
            <a:extLst>
              <a:ext uri="{FF2B5EF4-FFF2-40B4-BE49-F238E27FC236}">
                <a16:creationId xmlns:a16="http://schemas.microsoft.com/office/drawing/2014/main" id="{6F54A1A1-8B2F-48CB-830C-EF5AFD275C88}"/>
              </a:ext>
            </a:extLst>
          </p:cNvPr>
          <p:cNvSpPr/>
          <p:nvPr/>
        </p:nvSpPr>
        <p:spPr>
          <a:xfrm>
            <a:off x="10567232" y="4544006"/>
            <a:ext cx="1111251" cy="1261316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Retângulo: Cantos Arredondados 44">
            <a:hlinkClick r:id="rId35" action="ppaction://hlinksldjump"/>
            <a:extLst>
              <a:ext uri="{FF2B5EF4-FFF2-40B4-BE49-F238E27FC236}">
                <a16:creationId xmlns:a16="http://schemas.microsoft.com/office/drawing/2014/main" id="{C3378EBA-B4AD-40FD-B07A-56194EF25DE8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36" action="ppaction://hlinksldjump"/>
            <a:extLst>
              <a:ext uri="{FF2B5EF4-FFF2-40B4-BE49-F238E27FC236}">
                <a16:creationId xmlns:a16="http://schemas.microsoft.com/office/drawing/2014/main" id="{72175813-12DC-4A01-9098-27C51E052E39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48" name="Retângulo: Cantos Arredondados 47">
            <a:hlinkClick r:id="rId37" action="ppaction://hlinksldjump"/>
            <a:extLst>
              <a:ext uri="{FF2B5EF4-FFF2-40B4-BE49-F238E27FC236}">
                <a16:creationId xmlns:a16="http://schemas.microsoft.com/office/drawing/2014/main" id="{CD58CDD1-2DBF-443D-A467-7D6FA438E467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49" name="Retângulo: Cantos Arredondados 48">
            <a:hlinkClick r:id="rId38" action="ppaction://hlinksldjump"/>
            <a:extLst>
              <a:ext uri="{FF2B5EF4-FFF2-40B4-BE49-F238E27FC236}">
                <a16:creationId xmlns:a16="http://schemas.microsoft.com/office/drawing/2014/main" id="{3302BF3F-9B38-4677-AE18-2F378E6668A1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50" name="Retângulo: Cantos Arredondados 49">
            <a:hlinkClick r:id="rId39" action="ppaction://hlinksldjump"/>
            <a:extLst>
              <a:ext uri="{FF2B5EF4-FFF2-40B4-BE49-F238E27FC236}">
                <a16:creationId xmlns:a16="http://schemas.microsoft.com/office/drawing/2014/main" id="{2E8C23CC-CA8F-4393-A822-C7ED28286088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027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2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7" grpId="1"/>
      <p:bldP spid="78" grpId="0"/>
      <p:bldP spid="44" grpId="0"/>
      <p:bldP spid="7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redondeado 11">
            <a:extLst>
              <a:ext uri="{FF2B5EF4-FFF2-40B4-BE49-F238E27FC236}">
                <a16:creationId xmlns:a16="http://schemas.microsoft.com/office/drawing/2014/main" id="{8A30630E-E24C-4834-9DF5-50978521EB81}"/>
              </a:ext>
            </a:extLst>
          </p:cNvPr>
          <p:cNvSpPr/>
          <p:nvPr/>
        </p:nvSpPr>
        <p:spPr>
          <a:xfrm>
            <a:off x="2046123" y="323024"/>
            <a:ext cx="9931011" cy="6268777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127F0-72AB-465E-A10C-48207A1629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363" r="-55" b="12643"/>
          <a:stretch/>
        </p:blipFill>
        <p:spPr>
          <a:xfrm>
            <a:off x="2353387" y="2647719"/>
            <a:ext cx="5531054" cy="3067831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57B0AD31-14BB-4ED1-959C-5ADF64DD585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2469" y="5205248"/>
            <a:ext cx="2088000" cy="1421012"/>
          </a:xfrm>
          <a:prstGeom prst="rect">
            <a:avLst/>
          </a:prstGeom>
        </p:spPr>
      </p:pic>
      <p:pic>
        <p:nvPicPr>
          <p:cNvPr id="52" name="Imagem 6">
            <a:extLst>
              <a:ext uri="{FF2B5EF4-FFF2-40B4-BE49-F238E27FC236}">
                <a16:creationId xmlns:a16="http://schemas.microsoft.com/office/drawing/2014/main" id="{175ACC55-30E8-4D3A-A0C0-8DC257F71CE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5" name="Conexão reta 31">
            <a:extLst>
              <a:ext uri="{FF2B5EF4-FFF2-40B4-BE49-F238E27FC236}">
                <a16:creationId xmlns:a16="http://schemas.microsoft.com/office/drawing/2014/main" id="{6EF323A2-849E-AE49-AC4A-6B89EB99879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32">
            <a:extLst>
              <a:ext uri="{FF2B5EF4-FFF2-40B4-BE49-F238E27FC236}">
                <a16:creationId xmlns:a16="http://schemas.microsoft.com/office/drawing/2014/main" id="{00A6187C-441F-C946-9B42-7BD83282728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27">
            <a:extLst>
              <a:ext uri="{FF2B5EF4-FFF2-40B4-BE49-F238E27FC236}">
                <a16:creationId xmlns:a16="http://schemas.microsoft.com/office/drawing/2014/main" id="{FECF1339-6C7C-3C46-917F-353772C4358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 25">
            <a:extLst>
              <a:ext uri="{FF2B5EF4-FFF2-40B4-BE49-F238E27FC236}">
                <a16:creationId xmlns:a16="http://schemas.microsoft.com/office/drawing/2014/main" id="{C13572DA-412E-D647-BECF-1EB2746493A0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sp>
        <p:nvSpPr>
          <p:cNvPr id="69" name="CuadroTexto 31">
            <a:extLst>
              <a:ext uri="{FF2B5EF4-FFF2-40B4-BE49-F238E27FC236}">
                <a16:creationId xmlns:a16="http://schemas.microsoft.com/office/drawing/2014/main" id="{B268D5BF-9E79-4783-9C67-9300117BFCBC}"/>
              </a:ext>
            </a:extLst>
          </p:cNvPr>
          <p:cNvSpPr txBox="1"/>
          <p:nvPr/>
        </p:nvSpPr>
        <p:spPr>
          <a:xfrm>
            <a:off x="2267743" y="485525"/>
            <a:ext cx="9628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25E4F"/>
                </a:solidFill>
              </a:rPr>
              <a:t>Resolución</a:t>
            </a:r>
            <a:r>
              <a:rPr lang="en-GB" sz="2400" dirty="0">
                <a:solidFill>
                  <a:srgbClr val="F25E4F"/>
                </a:solidFill>
              </a:rPr>
              <a:t> de </a:t>
            </a:r>
            <a:r>
              <a:rPr lang="es-ES" sz="2400" b="1" dirty="0">
                <a:solidFill>
                  <a:srgbClr val="F25E4F"/>
                </a:solidFill>
              </a:rPr>
              <a:t>Sistemas Compatibles con Infinitas Soluciones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dirty="0">
                <a:solidFill>
                  <a:srgbClr val="F25E4F"/>
                </a:solidFill>
              </a:rPr>
              <a:t>a </a:t>
            </a:r>
            <a:r>
              <a:rPr lang="en-GB" sz="2400" dirty="0" err="1">
                <a:solidFill>
                  <a:srgbClr val="F25E4F"/>
                </a:solidFill>
              </a:rPr>
              <a:t>través</a:t>
            </a:r>
            <a:r>
              <a:rPr lang="en-GB" sz="2400" dirty="0">
                <a:solidFill>
                  <a:srgbClr val="F25E4F"/>
                </a:solidFill>
              </a:rPr>
              <a:t> de los </a:t>
            </a:r>
            <a:r>
              <a:rPr lang="en-GB" sz="2400" b="1" dirty="0" err="1">
                <a:solidFill>
                  <a:srgbClr val="F25E4F"/>
                </a:solidFill>
              </a:rPr>
              <a:t>métodos</a:t>
            </a:r>
            <a:r>
              <a:rPr lang="en-GB" sz="2400" b="1" dirty="0">
                <a:solidFill>
                  <a:srgbClr val="F25E4F"/>
                </a:solidFill>
              </a:rPr>
              <a:t> de Gauss </a:t>
            </a:r>
            <a:r>
              <a:rPr lang="en-GB" sz="2400" dirty="0">
                <a:solidFill>
                  <a:srgbClr val="F25E4F"/>
                </a:solidFill>
              </a:rPr>
              <a:t>y</a:t>
            </a:r>
            <a:r>
              <a:rPr lang="en-GB" sz="2400" b="1" dirty="0">
                <a:solidFill>
                  <a:srgbClr val="F25E4F"/>
                </a:solidFill>
              </a:rPr>
              <a:t> Gauss-Jordan</a:t>
            </a:r>
          </a:p>
        </p:txBody>
      </p:sp>
      <p:sp>
        <p:nvSpPr>
          <p:cNvPr id="71" name="CuadroTexto 31">
            <a:extLst>
              <a:ext uri="{FF2B5EF4-FFF2-40B4-BE49-F238E27FC236}">
                <a16:creationId xmlns:a16="http://schemas.microsoft.com/office/drawing/2014/main" id="{0ADBA1EA-1ABB-44B6-B870-729490E6F2E8}"/>
              </a:ext>
            </a:extLst>
          </p:cNvPr>
          <p:cNvSpPr txBox="1"/>
          <p:nvPr/>
        </p:nvSpPr>
        <p:spPr>
          <a:xfrm>
            <a:off x="2267743" y="1321016"/>
            <a:ext cx="9487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Hasta </a:t>
            </a:r>
            <a:r>
              <a:rPr lang="en-GB" sz="2400" dirty="0" err="1"/>
              <a:t>ahora</a:t>
            </a:r>
            <a:r>
              <a:rPr lang="en-GB" sz="2400" dirty="0"/>
              <a:t> solo </a:t>
            </a:r>
            <a:r>
              <a:rPr lang="en-GB" sz="2400" dirty="0" err="1"/>
              <a:t>hemos</a:t>
            </a:r>
            <a:r>
              <a:rPr lang="en-GB" sz="2400" dirty="0"/>
              <a:t> visto </a:t>
            </a:r>
            <a:r>
              <a:rPr lang="en-GB" sz="2400" dirty="0" err="1"/>
              <a:t>cómo</a:t>
            </a:r>
            <a:r>
              <a:rPr lang="en-GB" sz="2400" dirty="0"/>
              <a:t> resolver, a </a:t>
            </a:r>
            <a:r>
              <a:rPr lang="en-GB" sz="2400" dirty="0" err="1"/>
              <a:t>través</a:t>
            </a:r>
            <a:r>
              <a:rPr lang="en-GB" sz="2400" dirty="0"/>
              <a:t> de los </a:t>
            </a:r>
            <a:r>
              <a:rPr lang="en-GB" sz="2400" dirty="0" err="1"/>
              <a:t>métodos</a:t>
            </a:r>
            <a:r>
              <a:rPr lang="en-GB" sz="2400" dirty="0"/>
              <a:t> de Gauss y Gauss-Jordan, dos de los </a:t>
            </a:r>
            <a:r>
              <a:rPr lang="en-GB" sz="2400" dirty="0" err="1"/>
              <a:t>tres</a:t>
            </a:r>
            <a:r>
              <a:rPr lang="en-GB" sz="2400" dirty="0"/>
              <a:t> “</a:t>
            </a:r>
            <a:r>
              <a:rPr lang="en-GB" sz="2400" dirty="0" err="1"/>
              <a:t>tipos</a:t>
            </a:r>
            <a:r>
              <a:rPr lang="en-GB" sz="2400" dirty="0"/>
              <a:t>” de </a:t>
            </a:r>
            <a:r>
              <a:rPr lang="en-GB" sz="2400" dirty="0" err="1"/>
              <a:t>Sistemas</a:t>
            </a:r>
            <a:r>
              <a:rPr lang="en-GB" sz="2400" dirty="0"/>
              <a:t> de </a:t>
            </a:r>
            <a:r>
              <a:rPr lang="en-GB" sz="2400" dirty="0" err="1"/>
              <a:t>Ecuaciones</a:t>
            </a:r>
            <a:r>
              <a:rPr lang="en-GB" sz="2400" dirty="0"/>
              <a:t> </a:t>
            </a:r>
            <a:r>
              <a:rPr lang="en-GB" sz="2400" dirty="0" err="1"/>
              <a:t>Lineales</a:t>
            </a:r>
            <a:r>
              <a:rPr lang="en-GB" sz="2400" dirty="0"/>
              <a:t>.</a:t>
            </a:r>
          </a:p>
        </p:txBody>
      </p:sp>
      <p:sp>
        <p:nvSpPr>
          <p:cNvPr id="42" name="CuadroTexto 31">
            <a:extLst>
              <a:ext uri="{FF2B5EF4-FFF2-40B4-BE49-F238E27FC236}">
                <a16:creationId xmlns:a16="http://schemas.microsoft.com/office/drawing/2014/main" id="{717E4A55-214D-48D9-BD5E-BBD3671F513B}"/>
              </a:ext>
            </a:extLst>
          </p:cNvPr>
          <p:cNvSpPr txBox="1"/>
          <p:nvPr/>
        </p:nvSpPr>
        <p:spPr>
          <a:xfrm>
            <a:off x="8422248" y="2192433"/>
            <a:ext cx="3007752" cy="1264980"/>
          </a:xfrm>
          <a:prstGeom prst="cloudCallout">
            <a:avLst>
              <a:gd name="adj1" fmla="val 7899"/>
              <a:gd name="adj2" fmla="val 11097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PT" sz="2400" dirty="0"/>
          </a:p>
          <a:p>
            <a:pPr algn="ctr"/>
            <a:endParaRPr lang="en-GB" sz="24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1561E29-2E96-4CFA-B595-9EF3A158EDB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37" y="4365262"/>
            <a:ext cx="2065973" cy="2286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46500C4-EB36-495F-938F-E18A1E3848DA}"/>
              </a:ext>
            </a:extLst>
          </p:cNvPr>
          <p:cNvSpPr/>
          <p:nvPr/>
        </p:nvSpPr>
        <p:spPr>
          <a:xfrm rot="21353222">
            <a:off x="8443907" y="2481766"/>
            <a:ext cx="2894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¿</a:t>
            </a:r>
            <a:r>
              <a:rPr lang="en-GB" sz="2000" dirty="0" err="1"/>
              <a:t>Recuerda</a:t>
            </a:r>
            <a:r>
              <a:rPr lang="en-GB" sz="2000" dirty="0"/>
              <a:t> la </a:t>
            </a:r>
            <a:r>
              <a:rPr lang="en-GB" sz="2000" dirty="0" err="1"/>
              <a:t>Sección</a:t>
            </a:r>
            <a:r>
              <a:rPr lang="en-GB" sz="2000" dirty="0"/>
              <a:t> 4 de</a:t>
            </a:r>
          </a:p>
          <a:p>
            <a:pPr algn="ctr"/>
            <a:r>
              <a:rPr lang="en-GB" sz="2000" dirty="0"/>
              <a:t>la </a:t>
            </a:r>
            <a:r>
              <a:rPr lang="en-GB" sz="2000" dirty="0" err="1"/>
              <a:t>Lección</a:t>
            </a:r>
            <a:r>
              <a:rPr lang="en-GB" sz="2000" dirty="0"/>
              <a:t> 23?...</a:t>
            </a:r>
          </a:p>
        </p:txBody>
      </p:sp>
      <p:cxnSp>
        <p:nvCxnSpPr>
          <p:cNvPr id="57" name="Conexão reta 56">
            <a:extLst>
              <a:ext uri="{FF2B5EF4-FFF2-40B4-BE49-F238E27FC236}">
                <a16:creationId xmlns:a16="http://schemas.microsoft.com/office/drawing/2014/main" id="{D643C30F-694E-4F7A-B39E-8ECB83BBC756}"/>
              </a:ext>
            </a:extLst>
          </p:cNvPr>
          <p:cNvCxnSpPr>
            <a:cxnSpLocks/>
          </p:cNvCxnSpPr>
          <p:nvPr/>
        </p:nvCxnSpPr>
        <p:spPr>
          <a:xfrm>
            <a:off x="5283495" y="2070000"/>
            <a:ext cx="274973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Texto 30">
            <a:extLst>
              <a:ext uri="{FF2B5EF4-FFF2-40B4-BE49-F238E27FC236}">
                <a16:creationId xmlns:a16="http://schemas.microsoft.com/office/drawing/2014/main" id="{E9AB5AAE-6A8A-42DA-9ADD-67AF963A556B}"/>
              </a:ext>
            </a:extLst>
          </p:cNvPr>
          <p:cNvSpPr txBox="1"/>
          <p:nvPr/>
        </p:nvSpPr>
        <p:spPr>
          <a:xfrm>
            <a:off x="7899571" y="3741225"/>
            <a:ext cx="4030716" cy="37457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rang(</a:t>
            </a:r>
            <a:r>
              <a:rPr lang="en-GB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600" b="1" dirty="0"/>
              <a:t>) </a:t>
            </a:r>
            <a:r>
              <a:rPr lang="en-GB" sz="1600" dirty="0"/>
              <a:t>= </a:t>
            </a:r>
            <a:r>
              <a:rPr lang="en-GB" sz="1600" b="1" dirty="0"/>
              <a:t>rang(</a:t>
            </a:r>
            <a:r>
              <a:rPr lang="en-GB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sz="1600" b="1" dirty="0"/>
              <a:t>) </a:t>
            </a:r>
            <a:r>
              <a:rPr lang="en-GB" sz="1600" dirty="0"/>
              <a:t>= </a:t>
            </a:r>
            <a:r>
              <a:rPr lang="en-GB" sz="1600" b="1" dirty="0" err="1"/>
              <a:t>Número</a:t>
            </a:r>
            <a:r>
              <a:rPr lang="en-GB" sz="1600" b="1" dirty="0"/>
              <a:t> de </a:t>
            </a:r>
            <a:r>
              <a:rPr lang="en-GB" sz="1600" b="1" dirty="0" err="1"/>
              <a:t>incógnitas</a:t>
            </a:r>
            <a:endParaRPr lang="en-GB" sz="1600" b="1" dirty="0"/>
          </a:p>
        </p:txBody>
      </p:sp>
      <p:cxnSp>
        <p:nvCxnSpPr>
          <p:cNvPr id="59" name="Conexão reta unidirecional 58">
            <a:extLst>
              <a:ext uri="{FF2B5EF4-FFF2-40B4-BE49-F238E27FC236}">
                <a16:creationId xmlns:a16="http://schemas.microsoft.com/office/drawing/2014/main" id="{E92C5D6F-2F16-4F54-A557-C6495CFF5C97}"/>
              </a:ext>
            </a:extLst>
          </p:cNvPr>
          <p:cNvCxnSpPr>
            <a:cxnSpLocks/>
          </p:cNvCxnSpPr>
          <p:nvPr/>
        </p:nvCxnSpPr>
        <p:spPr>
          <a:xfrm>
            <a:off x="7679150" y="3928511"/>
            <a:ext cx="2880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30">
            <a:extLst>
              <a:ext uri="{FF2B5EF4-FFF2-40B4-BE49-F238E27FC236}">
                <a16:creationId xmlns:a16="http://schemas.microsoft.com/office/drawing/2014/main" id="{ACBD7C8C-F2D7-4961-AEDF-DCCB7A71050A}"/>
              </a:ext>
            </a:extLst>
          </p:cNvPr>
          <p:cNvSpPr txBox="1"/>
          <p:nvPr/>
        </p:nvSpPr>
        <p:spPr>
          <a:xfrm>
            <a:off x="4874499" y="6109197"/>
            <a:ext cx="2367129" cy="37457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600" b="1" dirty="0"/>
              <a:t>rang(</a:t>
            </a:r>
            <a:r>
              <a:rPr lang="en-GB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600" b="1" dirty="0"/>
              <a:t>) </a:t>
            </a:r>
            <a:r>
              <a:rPr lang="en-GB" sz="1600" dirty="0"/>
              <a:t>≠ </a:t>
            </a:r>
            <a:r>
              <a:rPr lang="en-GB" sz="1600" b="1" dirty="0"/>
              <a:t>rang(</a:t>
            </a:r>
            <a:r>
              <a:rPr lang="en-GB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sz="1600" b="1" dirty="0"/>
              <a:t>)</a:t>
            </a:r>
          </a:p>
        </p:txBody>
      </p:sp>
      <p:cxnSp>
        <p:nvCxnSpPr>
          <p:cNvPr id="61" name="Conexão reta unidirecional 60">
            <a:extLst>
              <a:ext uri="{FF2B5EF4-FFF2-40B4-BE49-F238E27FC236}">
                <a16:creationId xmlns:a16="http://schemas.microsoft.com/office/drawing/2014/main" id="{7205DF18-C90F-42E2-A5C1-72EC132CE133}"/>
              </a:ext>
            </a:extLst>
          </p:cNvPr>
          <p:cNvCxnSpPr>
            <a:cxnSpLocks/>
          </p:cNvCxnSpPr>
          <p:nvPr/>
        </p:nvCxnSpPr>
        <p:spPr>
          <a:xfrm>
            <a:off x="4899852" y="5714831"/>
            <a:ext cx="380894" cy="35990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unidirecional 62">
            <a:extLst>
              <a:ext uri="{FF2B5EF4-FFF2-40B4-BE49-F238E27FC236}">
                <a16:creationId xmlns:a16="http://schemas.microsoft.com/office/drawing/2014/main" id="{1B81E842-75E3-4F51-9F9F-5C889DA73BDF}"/>
              </a:ext>
            </a:extLst>
          </p:cNvPr>
          <p:cNvCxnSpPr>
            <a:cxnSpLocks/>
          </p:cNvCxnSpPr>
          <p:nvPr/>
        </p:nvCxnSpPr>
        <p:spPr>
          <a:xfrm>
            <a:off x="7219638" y="5682367"/>
            <a:ext cx="555131" cy="38620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30">
            <a:extLst>
              <a:ext uri="{FF2B5EF4-FFF2-40B4-BE49-F238E27FC236}">
                <a16:creationId xmlns:a16="http://schemas.microsoft.com/office/drawing/2014/main" id="{0743B7A0-419F-4023-87EA-80DFAB17167B}"/>
              </a:ext>
            </a:extLst>
          </p:cNvPr>
          <p:cNvSpPr txBox="1"/>
          <p:nvPr/>
        </p:nvSpPr>
        <p:spPr>
          <a:xfrm>
            <a:off x="7774769" y="6031548"/>
            <a:ext cx="536407" cy="37457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</a:rPr>
              <a:t>???</a:t>
            </a:r>
          </a:p>
        </p:txBody>
      </p:sp>
      <p:sp>
        <p:nvSpPr>
          <p:cNvPr id="30" name="Retângulo: Cantos Arredondados 29">
            <a:hlinkClick r:id="rId12" action="ppaction://hlinksldjump"/>
            <a:extLst>
              <a:ext uri="{FF2B5EF4-FFF2-40B4-BE49-F238E27FC236}">
                <a16:creationId xmlns:a16="http://schemas.microsoft.com/office/drawing/2014/main" id="{05C5E79B-83D6-4F0B-AB1C-B1AF49E6BED9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30">
            <a:hlinkClick r:id="rId13" action="ppaction://hlinksldjump"/>
            <a:extLst>
              <a:ext uri="{FF2B5EF4-FFF2-40B4-BE49-F238E27FC236}">
                <a16:creationId xmlns:a16="http://schemas.microsoft.com/office/drawing/2014/main" id="{00811A75-7732-4DDE-8984-183A6D704347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32" name="Retângulo: Cantos Arredondados 31">
            <a:hlinkClick r:id="rId14" action="ppaction://hlinksldjump"/>
            <a:extLst>
              <a:ext uri="{FF2B5EF4-FFF2-40B4-BE49-F238E27FC236}">
                <a16:creationId xmlns:a16="http://schemas.microsoft.com/office/drawing/2014/main" id="{7FA89A7C-672B-4581-BB51-FC9F832B484D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33" name="Retângulo: Cantos Arredondados 32">
            <a:hlinkClick r:id="rId15" action="ppaction://hlinksldjump"/>
            <a:extLst>
              <a:ext uri="{FF2B5EF4-FFF2-40B4-BE49-F238E27FC236}">
                <a16:creationId xmlns:a16="http://schemas.microsoft.com/office/drawing/2014/main" id="{1FD6280C-125E-467F-8DEE-8CA77C1924FC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34" name="Retângulo: Cantos Arredondados 33">
            <a:hlinkClick r:id="rId16" action="ppaction://hlinksldjump"/>
            <a:extLst>
              <a:ext uri="{FF2B5EF4-FFF2-40B4-BE49-F238E27FC236}">
                <a16:creationId xmlns:a16="http://schemas.microsoft.com/office/drawing/2014/main" id="{8D1020CB-F283-4D9C-8FC1-34A284B956E5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5ADD28-9E67-4A0D-882D-844E6D705F74}"/>
              </a:ext>
            </a:extLst>
          </p:cNvPr>
          <p:cNvSpPr/>
          <p:nvPr/>
        </p:nvSpPr>
        <p:spPr>
          <a:xfrm>
            <a:off x="6120348" y="3485536"/>
            <a:ext cx="1376855" cy="7495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5613853-7251-4D47-BF11-DE65B61062A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452" y="4333709"/>
            <a:ext cx="2677478" cy="2286000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B34C19FD-43AD-440F-8A1F-B943D87F3E88}"/>
              </a:ext>
            </a:extLst>
          </p:cNvPr>
          <p:cNvSpPr/>
          <p:nvPr/>
        </p:nvSpPr>
        <p:spPr>
          <a:xfrm>
            <a:off x="6184767" y="4985182"/>
            <a:ext cx="1376854" cy="57081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FD61C6D-4996-4450-A569-CB7EB22E47BD}"/>
              </a:ext>
            </a:extLst>
          </p:cNvPr>
          <p:cNvSpPr/>
          <p:nvPr/>
        </p:nvSpPr>
        <p:spPr>
          <a:xfrm>
            <a:off x="3733048" y="4975449"/>
            <a:ext cx="1257836" cy="57081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0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42" grpId="0" animBg="1"/>
      <p:bldP spid="42" grpId="1" animBg="1"/>
      <p:bldP spid="11" grpId="0"/>
      <p:bldP spid="11" grpId="1"/>
      <p:bldP spid="58" grpId="0"/>
      <p:bldP spid="60" grpId="0"/>
      <p:bldP spid="64" grpId="0"/>
      <p:bldP spid="16" grpId="0" animBg="1"/>
      <p:bldP spid="62" grpId="0" animBg="1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redondeado 11">
            <a:extLst>
              <a:ext uri="{FF2B5EF4-FFF2-40B4-BE49-F238E27FC236}">
                <a16:creationId xmlns:a16="http://schemas.microsoft.com/office/drawing/2014/main" id="{8A30630E-E24C-4834-9DF5-50978521EB81}"/>
              </a:ext>
            </a:extLst>
          </p:cNvPr>
          <p:cNvSpPr/>
          <p:nvPr/>
        </p:nvSpPr>
        <p:spPr>
          <a:xfrm>
            <a:off x="2027656" y="321209"/>
            <a:ext cx="9975047" cy="6268777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DFC038C-790C-486A-843A-DA4D3979D89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6346" y="4324593"/>
            <a:ext cx="2031009" cy="2322812"/>
          </a:xfrm>
          <a:prstGeom prst="rect">
            <a:avLst/>
          </a:prstGeom>
        </p:spPr>
      </p:pic>
      <p:pic>
        <p:nvPicPr>
          <p:cNvPr id="52" name="Imagem 6">
            <a:extLst>
              <a:ext uri="{FF2B5EF4-FFF2-40B4-BE49-F238E27FC236}">
                <a16:creationId xmlns:a16="http://schemas.microsoft.com/office/drawing/2014/main" id="{175ACC55-30E8-4D3A-A0C0-8DC257F71CE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5" name="Conexão reta 31">
            <a:extLst>
              <a:ext uri="{FF2B5EF4-FFF2-40B4-BE49-F238E27FC236}">
                <a16:creationId xmlns:a16="http://schemas.microsoft.com/office/drawing/2014/main" id="{6EF323A2-849E-AE49-AC4A-6B89EB99879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32">
            <a:extLst>
              <a:ext uri="{FF2B5EF4-FFF2-40B4-BE49-F238E27FC236}">
                <a16:creationId xmlns:a16="http://schemas.microsoft.com/office/drawing/2014/main" id="{00A6187C-441F-C946-9B42-7BD83282728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27">
            <a:extLst>
              <a:ext uri="{FF2B5EF4-FFF2-40B4-BE49-F238E27FC236}">
                <a16:creationId xmlns:a16="http://schemas.microsoft.com/office/drawing/2014/main" id="{FECF1339-6C7C-3C46-917F-353772C4358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 25">
            <a:extLst>
              <a:ext uri="{FF2B5EF4-FFF2-40B4-BE49-F238E27FC236}">
                <a16:creationId xmlns:a16="http://schemas.microsoft.com/office/drawing/2014/main" id="{C13572DA-412E-D647-BECF-1EB2746493A0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sp>
        <p:nvSpPr>
          <p:cNvPr id="69" name="CuadroTexto 31">
            <a:extLst>
              <a:ext uri="{FF2B5EF4-FFF2-40B4-BE49-F238E27FC236}">
                <a16:creationId xmlns:a16="http://schemas.microsoft.com/office/drawing/2014/main" id="{B268D5BF-9E79-4783-9C67-9300117BFCBC}"/>
              </a:ext>
            </a:extLst>
          </p:cNvPr>
          <p:cNvSpPr txBox="1"/>
          <p:nvPr/>
        </p:nvSpPr>
        <p:spPr>
          <a:xfrm>
            <a:off x="2249435" y="483007"/>
            <a:ext cx="9631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25E4F"/>
                </a:solidFill>
              </a:rPr>
              <a:t>Resolución</a:t>
            </a:r>
            <a:r>
              <a:rPr lang="en-GB" sz="2400" dirty="0">
                <a:solidFill>
                  <a:srgbClr val="F25E4F"/>
                </a:solidFill>
              </a:rPr>
              <a:t> de </a:t>
            </a:r>
            <a:r>
              <a:rPr lang="es-ES" sz="2400" b="1" dirty="0">
                <a:solidFill>
                  <a:srgbClr val="F25E4F"/>
                </a:solidFill>
              </a:rPr>
              <a:t>Sistemas Compatibles con Infinitas Soluciones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dirty="0">
                <a:solidFill>
                  <a:srgbClr val="F25E4F"/>
                </a:solidFill>
              </a:rPr>
              <a:t>a </a:t>
            </a:r>
            <a:r>
              <a:rPr lang="en-GB" sz="2400" dirty="0" err="1">
                <a:solidFill>
                  <a:srgbClr val="F25E4F"/>
                </a:solidFill>
              </a:rPr>
              <a:t>través</a:t>
            </a:r>
            <a:r>
              <a:rPr lang="en-GB" sz="2400" dirty="0">
                <a:solidFill>
                  <a:srgbClr val="F25E4F"/>
                </a:solidFill>
              </a:rPr>
              <a:t> de los </a:t>
            </a:r>
            <a:r>
              <a:rPr lang="en-GB" sz="2400" b="1" dirty="0" err="1">
                <a:solidFill>
                  <a:srgbClr val="F25E4F"/>
                </a:solidFill>
              </a:rPr>
              <a:t>métodos</a:t>
            </a:r>
            <a:r>
              <a:rPr lang="en-GB" sz="2400" b="1" dirty="0">
                <a:solidFill>
                  <a:srgbClr val="F25E4F"/>
                </a:solidFill>
              </a:rPr>
              <a:t> de Gauss y Gauss-Jordan</a:t>
            </a:r>
          </a:p>
        </p:txBody>
      </p:sp>
      <p:sp>
        <p:nvSpPr>
          <p:cNvPr id="71" name="CuadroTexto 31">
            <a:extLst>
              <a:ext uri="{FF2B5EF4-FFF2-40B4-BE49-F238E27FC236}">
                <a16:creationId xmlns:a16="http://schemas.microsoft.com/office/drawing/2014/main" id="{0ADBA1EA-1ABB-44B6-B870-729490E6F2E8}"/>
              </a:ext>
            </a:extLst>
          </p:cNvPr>
          <p:cNvSpPr txBox="1"/>
          <p:nvPr/>
        </p:nvSpPr>
        <p:spPr>
          <a:xfrm>
            <a:off x="2249435" y="1332223"/>
            <a:ext cx="9631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Aquí</a:t>
            </a:r>
            <a:r>
              <a:rPr lang="en-GB" sz="2400" dirty="0"/>
              <a:t> se da el </a:t>
            </a:r>
            <a:r>
              <a:rPr lang="en-GB" sz="2400" dirty="0" err="1"/>
              <a:t>caso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que, </a:t>
            </a:r>
            <a:r>
              <a:rPr lang="en-GB" sz="2400" dirty="0" err="1"/>
              <a:t>en</a:t>
            </a:r>
            <a:r>
              <a:rPr lang="en-GB" sz="2400" dirty="0"/>
              <a:t> el </a:t>
            </a:r>
            <a:r>
              <a:rPr lang="en-GB" sz="2400" b="1" dirty="0"/>
              <a:t>Paso 2</a:t>
            </a:r>
            <a:r>
              <a:rPr lang="en-GB" sz="2400" dirty="0"/>
              <a:t> de los dos </a:t>
            </a:r>
            <a:r>
              <a:rPr lang="en-GB" sz="2400" dirty="0" err="1"/>
              <a:t>métodos</a:t>
            </a:r>
            <a:r>
              <a:rPr lang="en-GB" sz="2400" dirty="0"/>
              <a:t> de Gauss, </a:t>
            </a:r>
            <a:r>
              <a:rPr lang="en-GB" sz="2400" dirty="0" err="1"/>
              <a:t>vemos</a:t>
            </a:r>
            <a:r>
              <a:rPr lang="en-GB" sz="2400" dirty="0"/>
              <a:t> que:</a:t>
            </a:r>
          </a:p>
        </p:txBody>
      </p:sp>
      <p:sp>
        <p:nvSpPr>
          <p:cNvPr id="33" name="CuadroTexto 30">
            <a:extLst>
              <a:ext uri="{FF2B5EF4-FFF2-40B4-BE49-F238E27FC236}">
                <a16:creationId xmlns:a16="http://schemas.microsoft.com/office/drawing/2014/main" id="{C353BE03-54C3-450C-93FE-EC2710C600E0}"/>
              </a:ext>
            </a:extLst>
          </p:cNvPr>
          <p:cNvSpPr txBox="1"/>
          <p:nvPr/>
        </p:nvSpPr>
        <p:spPr>
          <a:xfrm>
            <a:off x="3445582" y="1956875"/>
            <a:ext cx="7496738" cy="578882"/>
          </a:xfrm>
          <a:prstGeom prst="roundRect">
            <a:avLst/>
          </a:prstGeom>
          <a:noFill/>
          <a:ln w="28575"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rang(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800" b="1" dirty="0"/>
              <a:t>) </a:t>
            </a:r>
            <a:r>
              <a:rPr lang="en-GB" sz="2800" dirty="0"/>
              <a:t>= </a:t>
            </a:r>
            <a:r>
              <a:rPr lang="en-GB" sz="2800" b="1" dirty="0"/>
              <a:t>rang(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sz="2800" b="1" dirty="0"/>
              <a:t>) </a:t>
            </a:r>
            <a:r>
              <a:rPr lang="en-GB" sz="2800" dirty="0"/>
              <a:t>&lt; </a:t>
            </a:r>
            <a:r>
              <a:rPr lang="en-GB" sz="2800" b="1" dirty="0" err="1"/>
              <a:t>Número</a:t>
            </a:r>
            <a:r>
              <a:rPr lang="en-GB" sz="2800" b="1" dirty="0"/>
              <a:t> de </a:t>
            </a:r>
            <a:r>
              <a:rPr lang="en-GB" sz="2800" b="1" dirty="0" err="1"/>
              <a:t>incógnitas</a:t>
            </a:r>
            <a:endParaRPr lang="en-GB" sz="2800" b="1" dirty="0"/>
          </a:p>
        </p:txBody>
      </p:sp>
      <p:sp>
        <p:nvSpPr>
          <p:cNvPr id="34" name="CuadroTexto 31">
            <a:extLst>
              <a:ext uri="{FF2B5EF4-FFF2-40B4-BE49-F238E27FC236}">
                <a16:creationId xmlns:a16="http://schemas.microsoft.com/office/drawing/2014/main" id="{84720CB9-857E-43ED-9051-F846C2079FBA}"/>
              </a:ext>
            </a:extLst>
          </p:cNvPr>
          <p:cNvSpPr txBox="1"/>
          <p:nvPr/>
        </p:nvSpPr>
        <p:spPr>
          <a:xfrm>
            <a:off x="2249435" y="2688335"/>
            <a:ext cx="351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Entonces</a:t>
            </a:r>
            <a:r>
              <a:rPr lang="en-GB" sz="2400" dirty="0"/>
              <a:t>, el </a:t>
            </a:r>
            <a:r>
              <a:rPr lang="en-GB" sz="2400" dirty="0" err="1"/>
              <a:t>sistema</a:t>
            </a:r>
            <a:r>
              <a:rPr lang="en-GB" sz="2400" dirty="0"/>
              <a:t> es:</a:t>
            </a:r>
          </a:p>
        </p:txBody>
      </p:sp>
      <p:sp>
        <p:nvSpPr>
          <p:cNvPr id="37" name="CuadroTexto 31">
            <a:extLst>
              <a:ext uri="{FF2B5EF4-FFF2-40B4-BE49-F238E27FC236}">
                <a16:creationId xmlns:a16="http://schemas.microsoft.com/office/drawing/2014/main" id="{B5F773BF-AD4F-4CF6-ABDE-D31226CC9AB6}"/>
              </a:ext>
            </a:extLst>
          </p:cNvPr>
          <p:cNvSpPr txBox="1"/>
          <p:nvPr/>
        </p:nvSpPr>
        <p:spPr>
          <a:xfrm>
            <a:off x="2242290" y="4407443"/>
            <a:ext cx="6490942" cy="1328023"/>
          </a:xfrm>
          <a:prstGeom prst="wedgeRoundRectCallout">
            <a:avLst>
              <a:gd name="adj1" fmla="val 67177"/>
              <a:gd name="adj2" fmla="val -81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Ahora</a:t>
            </a:r>
            <a:r>
              <a:rPr lang="en-GB" sz="2400" dirty="0"/>
              <a:t> la </a:t>
            </a:r>
            <a:r>
              <a:rPr lang="en-GB" sz="2400" dirty="0" err="1"/>
              <a:t>pregunta</a:t>
            </a:r>
            <a:r>
              <a:rPr lang="en-GB" sz="2400" dirty="0"/>
              <a:t> es: </a:t>
            </a:r>
          </a:p>
          <a:p>
            <a:pPr algn="ctr"/>
            <a:r>
              <a:rPr lang="en-GB" sz="2400" dirty="0"/>
              <a:t>¿</a:t>
            </a:r>
            <a:r>
              <a:rPr lang="en-GB" sz="2400" dirty="0" err="1"/>
              <a:t>Cómo</a:t>
            </a:r>
            <a:r>
              <a:rPr lang="en-GB" sz="2400" dirty="0"/>
              <a:t> </a:t>
            </a:r>
            <a:r>
              <a:rPr lang="en-GB" sz="2400" b="1" dirty="0" err="1"/>
              <a:t>conseguimos</a:t>
            </a:r>
            <a:r>
              <a:rPr lang="en-GB" sz="2400" dirty="0"/>
              <a:t>/</a:t>
            </a:r>
            <a:r>
              <a:rPr lang="en-GB" sz="2400" b="1" dirty="0" err="1"/>
              <a:t>escribimos</a:t>
            </a:r>
            <a:r>
              <a:rPr lang="en-GB" sz="2400" dirty="0"/>
              <a:t>/</a:t>
            </a:r>
            <a:r>
              <a:rPr lang="en-GB" sz="2400" b="1" dirty="0" err="1"/>
              <a:t>representamos</a:t>
            </a:r>
            <a:r>
              <a:rPr lang="en-GB" sz="2400" dirty="0"/>
              <a:t> el conjunto de </a:t>
            </a:r>
            <a:r>
              <a:rPr lang="en-GB" sz="2400" b="1" dirty="0" err="1"/>
              <a:t>todas</a:t>
            </a:r>
            <a:r>
              <a:rPr lang="en-GB" sz="2400" b="1" dirty="0"/>
              <a:t> las “</a:t>
            </a:r>
            <a:r>
              <a:rPr lang="en-GB" sz="2400" b="1" dirty="0" err="1"/>
              <a:t>infinitas</a:t>
            </a:r>
            <a:r>
              <a:rPr lang="en-GB" sz="2400" b="1" dirty="0"/>
              <a:t>” </a:t>
            </a:r>
            <a:r>
              <a:rPr lang="en-GB" sz="2400" b="1" dirty="0" err="1"/>
              <a:t>soluciones</a:t>
            </a:r>
            <a:r>
              <a:rPr lang="en-GB" sz="2400" dirty="0"/>
              <a:t>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1064D3D-04AD-4C6D-B0B2-7E264E17D96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715" y="4335516"/>
            <a:ext cx="2783205" cy="2286000"/>
          </a:xfrm>
          <a:prstGeom prst="rect">
            <a:avLst/>
          </a:prstGeom>
        </p:spPr>
      </p:pic>
      <p:sp>
        <p:nvSpPr>
          <p:cNvPr id="42" name="CuadroTexto 31">
            <a:extLst>
              <a:ext uri="{FF2B5EF4-FFF2-40B4-BE49-F238E27FC236}">
                <a16:creationId xmlns:a16="http://schemas.microsoft.com/office/drawing/2014/main" id="{717E4A55-214D-48D9-BD5E-BBD3671F513B}"/>
              </a:ext>
            </a:extLst>
          </p:cNvPr>
          <p:cNvSpPr txBox="1"/>
          <p:nvPr/>
        </p:nvSpPr>
        <p:spPr>
          <a:xfrm>
            <a:off x="8207491" y="2969299"/>
            <a:ext cx="3513456" cy="1328023"/>
          </a:xfrm>
          <a:prstGeom prst="wedgeRoundRectCallout">
            <a:avLst>
              <a:gd name="adj1" fmla="val -4030"/>
              <a:gd name="adj2" fmla="val 10321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Consulte</a:t>
            </a:r>
            <a:r>
              <a:rPr lang="en-GB" sz="2400" dirty="0"/>
              <a:t> el </a:t>
            </a:r>
            <a:r>
              <a:rPr lang="en-GB" sz="2400" dirty="0" err="1"/>
              <a:t>procedimiento</a:t>
            </a:r>
            <a:r>
              <a:rPr lang="en-GB" sz="2400" dirty="0"/>
              <a:t> general </a:t>
            </a:r>
            <a:r>
              <a:rPr lang="en-GB" sz="2400" dirty="0" err="1"/>
              <a:t>siguiente</a:t>
            </a:r>
            <a:endParaRPr lang="en-GB" sz="2400" dirty="0"/>
          </a:p>
        </p:txBody>
      </p:sp>
      <p:sp>
        <p:nvSpPr>
          <p:cNvPr id="35" name="CuadroTexto 30">
            <a:extLst>
              <a:ext uri="{FF2B5EF4-FFF2-40B4-BE49-F238E27FC236}">
                <a16:creationId xmlns:a16="http://schemas.microsoft.com/office/drawing/2014/main" id="{DA0FCF06-9E73-4EC0-97B8-3FEF5C43CF38}"/>
              </a:ext>
            </a:extLst>
          </p:cNvPr>
          <p:cNvSpPr txBox="1"/>
          <p:nvPr/>
        </p:nvSpPr>
        <p:spPr>
          <a:xfrm>
            <a:off x="2427157" y="3184900"/>
            <a:ext cx="7020910" cy="578882"/>
          </a:xfrm>
          <a:prstGeom prst="roundRect">
            <a:avLst/>
          </a:prstGeom>
          <a:noFill/>
          <a:ln w="28575"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25E4F"/>
                </a:solidFill>
              </a:rPr>
              <a:t>Compatible</a:t>
            </a:r>
            <a:r>
              <a:rPr lang="en-GB" sz="2800" b="1" dirty="0"/>
              <a:t> con </a:t>
            </a:r>
            <a:r>
              <a:rPr lang="en-GB" sz="2800" b="1" dirty="0" err="1"/>
              <a:t>Infinitas</a:t>
            </a:r>
            <a:r>
              <a:rPr lang="en-GB" sz="2800" b="1" dirty="0"/>
              <a:t> </a:t>
            </a:r>
            <a:r>
              <a:rPr lang="en-GB" sz="2800" b="1" dirty="0" err="1"/>
              <a:t>Soluciones</a:t>
            </a:r>
            <a:endParaRPr lang="en-GB" sz="28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D7501B-EC55-4A44-879E-135901A2219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6225" y="4449055"/>
            <a:ext cx="2316600" cy="21600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93FCCCE-5A4E-436D-8B15-7306C8166DB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2469" y="5205248"/>
            <a:ext cx="2088000" cy="1421012"/>
          </a:xfrm>
          <a:prstGeom prst="rect">
            <a:avLst/>
          </a:prstGeom>
        </p:spPr>
      </p:pic>
      <p:sp>
        <p:nvSpPr>
          <p:cNvPr id="23" name="Retângulo: Cantos Arredondados 22">
            <a:hlinkClick r:id="rId14" action="ppaction://hlinksldjump"/>
            <a:extLst>
              <a:ext uri="{FF2B5EF4-FFF2-40B4-BE49-F238E27FC236}">
                <a16:creationId xmlns:a16="http://schemas.microsoft.com/office/drawing/2014/main" id="{207B7691-D91A-476D-9F1D-8CC35CCB01BB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15" action="ppaction://hlinksldjump"/>
            <a:extLst>
              <a:ext uri="{FF2B5EF4-FFF2-40B4-BE49-F238E27FC236}">
                <a16:creationId xmlns:a16="http://schemas.microsoft.com/office/drawing/2014/main" id="{381F15BE-D444-4C69-B96B-50317A1848A9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25" name="Retângulo: Cantos Arredondados 24">
            <a:hlinkClick r:id="rId16" action="ppaction://hlinksldjump"/>
            <a:extLst>
              <a:ext uri="{FF2B5EF4-FFF2-40B4-BE49-F238E27FC236}">
                <a16:creationId xmlns:a16="http://schemas.microsoft.com/office/drawing/2014/main" id="{9C59C511-6FF4-4EDD-B4DA-696182A79FD5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26" name="Retângulo: Cantos Arredondados 25">
            <a:hlinkClick r:id="rId17" action="ppaction://hlinksldjump"/>
            <a:extLst>
              <a:ext uri="{FF2B5EF4-FFF2-40B4-BE49-F238E27FC236}">
                <a16:creationId xmlns:a16="http://schemas.microsoft.com/office/drawing/2014/main" id="{ED8D454E-D2BD-4AFF-A1A7-E56403364A32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27" name="Retângulo: Cantos Arredondados 26">
            <a:hlinkClick r:id="rId18" action="ppaction://hlinksldjump"/>
            <a:extLst>
              <a:ext uri="{FF2B5EF4-FFF2-40B4-BE49-F238E27FC236}">
                <a16:creationId xmlns:a16="http://schemas.microsoft.com/office/drawing/2014/main" id="{4D1A270B-5C59-4A03-897E-FDB94DD65155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53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1" grpId="1"/>
      <p:bldP spid="33" grpId="0" animBg="1"/>
      <p:bldP spid="33" grpId="1" animBg="1"/>
      <p:bldP spid="34" grpId="0"/>
      <p:bldP spid="34" grpId="1"/>
      <p:bldP spid="37" grpId="0" animBg="1"/>
      <p:bldP spid="42" grpId="0" animBg="1"/>
      <p:bldP spid="35" grpId="0" animBg="1"/>
      <p:bldP spid="3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redondeado 11">
            <a:extLst>
              <a:ext uri="{FF2B5EF4-FFF2-40B4-BE49-F238E27FC236}">
                <a16:creationId xmlns:a16="http://schemas.microsoft.com/office/drawing/2014/main" id="{8A30630E-E24C-4834-9DF5-50978521EB81}"/>
              </a:ext>
            </a:extLst>
          </p:cNvPr>
          <p:cNvSpPr/>
          <p:nvPr/>
        </p:nvSpPr>
        <p:spPr>
          <a:xfrm>
            <a:off x="2157756" y="391224"/>
            <a:ext cx="9851597" cy="6085606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sp>
        <p:nvSpPr>
          <p:cNvPr id="26" name="Rectángulo redondeado 11">
            <a:extLst>
              <a:ext uri="{FF2B5EF4-FFF2-40B4-BE49-F238E27FC236}">
                <a16:creationId xmlns:a16="http://schemas.microsoft.com/office/drawing/2014/main" id="{340EDB60-A150-4911-8093-2C37E64D4DF7}"/>
              </a:ext>
            </a:extLst>
          </p:cNvPr>
          <p:cNvSpPr/>
          <p:nvPr/>
        </p:nvSpPr>
        <p:spPr>
          <a:xfrm>
            <a:off x="2157756" y="368385"/>
            <a:ext cx="9851598" cy="4633316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DFC038C-790C-486A-843A-DA4D3979D89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6346" y="4324593"/>
            <a:ext cx="2031009" cy="2322812"/>
          </a:xfrm>
          <a:prstGeom prst="rect">
            <a:avLst/>
          </a:prstGeom>
        </p:spPr>
      </p:pic>
      <p:pic>
        <p:nvPicPr>
          <p:cNvPr id="52" name="Imagem 6">
            <a:extLst>
              <a:ext uri="{FF2B5EF4-FFF2-40B4-BE49-F238E27FC236}">
                <a16:creationId xmlns:a16="http://schemas.microsoft.com/office/drawing/2014/main" id="{175ACC55-30E8-4D3A-A0C0-8DC257F71C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5" name="Conexão reta 31">
            <a:extLst>
              <a:ext uri="{FF2B5EF4-FFF2-40B4-BE49-F238E27FC236}">
                <a16:creationId xmlns:a16="http://schemas.microsoft.com/office/drawing/2014/main" id="{6EF323A2-849E-AE49-AC4A-6B89EB99879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32">
            <a:extLst>
              <a:ext uri="{FF2B5EF4-FFF2-40B4-BE49-F238E27FC236}">
                <a16:creationId xmlns:a16="http://schemas.microsoft.com/office/drawing/2014/main" id="{00A6187C-441F-C946-9B42-7BD83282728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27">
            <a:extLst>
              <a:ext uri="{FF2B5EF4-FFF2-40B4-BE49-F238E27FC236}">
                <a16:creationId xmlns:a16="http://schemas.microsoft.com/office/drawing/2014/main" id="{FECF1339-6C7C-3C46-917F-353772C435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 25">
            <a:extLst>
              <a:ext uri="{FF2B5EF4-FFF2-40B4-BE49-F238E27FC236}">
                <a16:creationId xmlns:a16="http://schemas.microsoft.com/office/drawing/2014/main" id="{C13572DA-412E-D647-BECF-1EB2746493A0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sp>
        <p:nvSpPr>
          <p:cNvPr id="69" name="CuadroTexto 31">
            <a:extLst>
              <a:ext uri="{FF2B5EF4-FFF2-40B4-BE49-F238E27FC236}">
                <a16:creationId xmlns:a16="http://schemas.microsoft.com/office/drawing/2014/main" id="{B268D5BF-9E79-4783-9C67-9300117BFCBC}"/>
              </a:ext>
            </a:extLst>
          </p:cNvPr>
          <p:cNvSpPr txBox="1"/>
          <p:nvPr/>
        </p:nvSpPr>
        <p:spPr>
          <a:xfrm>
            <a:off x="2344317" y="446772"/>
            <a:ext cx="9756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25E4F"/>
                </a:solidFill>
              </a:rPr>
              <a:t>Resolución</a:t>
            </a:r>
            <a:r>
              <a:rPr lang="en-GB" sz="2400" dirty="0">
                <a:solidFill>
                  <a:srgbClr val="F25E4F"/>
                </a:solidFill>
              </a:rPr>
              <a:t> de </a:t>
            </a:r>
            <a:r>
              <a:rPr lang="es-ES" sz="2400" b="1" dirty="0">
                <a:solidFill>
                  <a:srgbClr val="F25E4F"/>
                </a:solidFill>
              </a:rPr>
              <a:t>Sistemas Compatibles con Infinitas Soluciones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dirty="0">
                <a:solidFill>
                  <a:srgbClr val="F25E4F"/>
                </a:solidFill>
              </a:rPr>
              <a:t>a </a:t>
            </a:r>
            <a:r>
              <a:rPr lang="en-GB" sz="2400" dirty="0" err="1">
                <a:solidFill>
                  <a:srgbClr val="F25E4F"/>
                </a:solidFill>
              </a:rPr>
              <a:t>través</a:t>
            </a:r>
            <a:r>
              <a:rPr lang="en-GB" sz="2400" dirty="0">
                <a:solidFill>
                  <a:srgbClr val="F25E4F"/>
                </a:solidFill>
              </a:rPr>
              <a:t> de los </a:t>
            </a:r>
            <a:r>
              <a:rPr lang="en-GB" sz="2400" b="1" dirty="0" err="1">
                <a:solidFill>
                  <a:srgbClr val="F25E4F"/>
                </a:solidFill>
              </a:rPr>
              <a:t>métodos</a:t>
            </a:r>
            <a:r>
              <a:rPr lang="en-GB" sz="2400" b="1" dirty="0">
                <a:solidFill>
                  <a:srgbClr val="F25E4F"/>
                </a:solidFill>
              </a:rPr>
              <a:t> de Gauss y Gauss-Jordan</a:t>
            </a:r>
          </a:p>
        </p:txBody>
      </p:sp>
      <p:sp>
        <p:nvSpPr>
          <p:cNvPr id="71" name="CuadroTexto 31">
            <a:extLst>
              <a:ext uri="{FF2B5EF4-FFF2-40B4-BE49-F238E27FC236}">
                <a16:creationId xmlns:a16="http://schemas.microsoft.com/office/drawing/2014/main" id="{0ADBA1EA-1ABB-44B6-B870-729490E6F2E8}"/>
              </a:ext>
            </a:extLst>
          </p:cNvPr>
          <p:cNvSpPr txBox="1"/>
          <p:nvPr/>
        </p:nvSpPr>
        <p:spPr>
          <a:xfrm>
            <a:off x="2344317" y="1235727"/>
            <a:ext cx="704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Para los  </a:t>
            </a:r>
            <a:r>
              <a:rPr lang="en-GB" sz="2000" b="1" dirty="0" err="1"/>
              <a:t>métodos</a:t>
            </a:r>
            <a:r>
              <a:rPr lang="en-GB" sz="2000" b="1" dirty="0"/>
              <a:t> de Gauss y Gauss-Jordan – </a:t>
            </a:r>
            <a:r>
              <a:rPr lang="en-GB" sz="2000" b="1" dirty="0" err="1"/>
              <a:t>después</a:t>
            </a:r>
            <a:r>
              <a:rPr lang="en-GB" sz="2000" b="1" dirty="0"/>
              <a:t> del Paso 2:</a:t>
            </a:r>
          </a:p>
        </p:txBody>
      </p:sp>
      <p:sp>
        <p:nvSpPr>
          <p:cNvPr id="21" name="CuadroTexto 31">
            <a:extLst>
              <a:ext uri="{FF2B5EF4-FFF2-40B4-BE49-F238E27FC236}">
                <a16:creationId xmlns:a16="http://schemas.microsoft.com/office/drawing/2014/main" id="{26BF8D1D-9120-40F9-81C0-614C0EE5C416}"/>
              </a:ext>
            </a:extLst>
          </p:cNvPr>
          <p:cNvSpPr txBox="1"/>
          <p:nvPr/>
        </p:nvSpPr>
        <p:spPr>
          <a:xfrm>
            <a:off x="2344316" y="1538859"/>
            <a:ext cx="9585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n-GB" sz="2000" dirty="0" err="1"/>
              <a:t>Establecer</a:t>
            </a:r>
            <a:r>
              <a:rPr lang="en-GB" sz="2000" dirty="0"/>
              <a:t> </a:t>
            </a:r>
            <a:r>
              <a:rPr lang="en-GB" sz="2000" dirty="0" err="1"/>
              <a:t>como</a:t>
            </a:r>
            <a:r>
              <a:rPr lang="en-GB" sz="2000" dirty="0"/>
              <a:t> </a:t>
            </a:r>
            <a:r>
              <a:rPr lang="en-GB" sz="2000" b="1" dirty="0"/>
              <a:t>variables </a:t>
            </a:r>
            <a:r>
              <a:rPr lang="en-GB" sz="2000" b="1" dirty="0" err="1"/>
              <a:t>principales</a:t>
            </a:r>
            <a:r>
              <a:rPr lang="en-GB" sz="2000" b="1" dirty="0"/>
              <a:t> </a:t>
            </a:r>
            <a:r>
              <a:rPr lang="en-GB" sz="2000" dirty="0"/>
              <a:t>las variables los </a:t>
            </a:r>
            <a:r>
              <a:rPr lang="en-GB" sz="2000" dirty="0" err="1"/>
              <a:t>coeficientes</a:t>
            </a:r>
            <a:r>
              <a:rPr lang="en-GB" sz="2000" dirty="0"/>
              <a:t> de las </a:t>
            </a:r>
            <a:r>
              <a:rPr lang="en-GB" sz="2000" dirty="0" err="1"/>
              <a:t>cuales</a:t>
            </a:r>
            <a:r>
              <a:rPr lang="en-GB" sz="2000" dirty="0"/>
              <a:t> </a:t>
            </a:r>
            <a:r>
              <a:rPr lang="en-GB" sz="2000" dirty="0" err="1"/>
              <a:t>sean</a:t>
            </a:r>
            <a:r>
              <a:rPr lang="en-GB" sz="2000" dirty="0"/>
              <a:t> los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pivotes</a:t>
            </a:r>
            <a:r>
              <a:rPr lang="en-GB" sz="2000" dirty="0"/>
              <a:t> </a:t>
            </a:r>
            <a:r>
              <a:rPr lang="en-GB" sz="2000" dirty="0" err="1"/>
              <a:t>sucesivos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la "diagonal" de la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Escalonada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Filas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/>
              <a:t>o de la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Escalonada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reducida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Filas</a:t>
            </a:r>
            <a:r>
              <a:rPr lang="en-GB" sz="2000" dirty="0"/>
              <a:t>, </a:t>
            </a:r>
            <a:r>
              <a:rPr lang="en-GB" sz="2000" dirty="0" err="1"/>
              <a:t>respectivamente</a:t>
            </a:r>
            <a:r>
              <a:rPr lang="en-GB" sz="2000" dirty="0"/>
              <a:t>;</a:t>
            </a:r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E08B113D-4DDE-4529-A68F-1EC3ABA5F4A3}"/>
              </a:ext>
            </a:extLst>
          </p:cNvPr>
          <p:cNvSpPr txBox="1"/>
          <p:nvPr/>
        </p:nvSpPr>
        <p:spPr>
          <a:xfrm>
            <a:off x="2362356" y="2522296"/>
            <a:ext cx="8502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dirty="0" err="1"/>
              <a:t>Establecer</a:t>
            </a:r>
            <a:r>
              <a:rPr lang="en-GB" sz="2000" dirty="0"/>
              <a:t> </a:t>
            </a:r>
            <a:r>
              <a:rPr lang="en-GB" sz="2000" dirty="0" err="1"/>
              <a:t>como</a:t>
            </a:r>
            <a:r>
              <a:rPr lang="en-GB" sz="2000" dirty="0"/>
              <a:t> </a:t>
            </a:r>
            <a:r>
              <a:rPr lang="en-GB" sz="2000" b="1" dirty="0"/>
              <a:t>variables no </a:t>
            </a:r>
            <a:r>
              <a:rPr lang="en-GB" sz="2000" b="1" dirty="0" err="1"/>
              <a:t>principales</a:t>
            </a:r>
            <a:r>
              <a:rPr lang="en-GB" sz="2000" b="1" dirty="0"/>
              <a:t> </a:t>
            </a:r>
            <a:r>
              <a:rPr lang="en-GB" sz="2000" dirty="0"/>
              <a:t>(</a:t>
            </a:r>
            <a:r>
              <a:rPr lang="en-GB" sz="2000" dirty="0" err="1"/>
              <a:t>libres</a:t>
            </a:r>
            <a:r>
              <a:rPr lang="en-GB" sz="2000" dirty="0"/>
              <a:t>), las </a:t>
            </a:r>
            <a:r>
              <a:rPr lang="en-GB" sz="2000" dirty="0" err="1"/>
              <a:t>restantes</a:t>
            </a:r>
            <a:r>
              <a:rPr lang="en-GB" sz="2000" dirty="0"/>
              <a:t>.</a:t>
            </a:r>
          </a:p>
        </p:txBody>
      </p:sp>
      <p:sp>
        <p:nvSpPr>
          <p:cNvPr id="24" name="CuadroTexto 31">
            <a:extLst>
              <a:ext uri="{FF2B5EF4-FFF2-40B4-BE49-F238E27FC236}">
                <a16:creationId xmlns:a16="http://schemas.microsoft.com/office/drawing/2014/main" id="{6F23F1BB-8612-4D64-A8E1-17C29A435684}"/>
              </a:ext>
            </a:extLst>
          </p:cNvPr>
          <p:cNvSpPr txBox="1"/>
          <p:nvPr/>
        </p:nvSpPr>
        <p:spPr>
          <a:xfrm>
            <a:off x="2362355" y="2912265"/>
            <a:ext cx="9585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Al </a:t>
            </a:r>
            <a:r>
              <a:rPr lang="en-GB" sz="2000" dirty="0" err="1"/>
              <a:t>volver</a:t>
            </a:r>
            <a:r>
              <a:rPr lang="en-GB" sz="2000" dirty="0"/>
              <a:t> al </a:t>
            </a:r>
            <a:r>
              <a:rPr lang="en-GB" sz="2000" dirty="0" err="1"/>
              <a:t>sistema</a:t>
            </a:r>
            <a:r>
              <a:rPr lang="en-GB" sz="2000" dirty="0"/>
              <a:t> de </a:t>
            </a:r>
            <a:r>
              <a:rPr lang="en-GB" sz="2000" dirty="0" err="1"/>
              <a:t>ecuaciones</a:t>
            </a:r>
            <a:r>
              <a:rPr lang="en-GB" sz="2000" dirty="0"/>
              <a:t> (</a:t>
            </a:r>
            <a:r>
              <a:rPr lang="en-GB" sz="2000" dirty="0" err="1"/>
              <a:t>paso</a:t>
            </a:r>
            <a:r>
              <a:rPr lang="en-GB" sz="2000" dirty="0"/>
              <a:t> 3), </a:t>
            </a:r>
            <a:r>
              <a:rPr lang="en-GB" sz="2000" dirty="0" err="1"/>
              <a:t>coloque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el </a:t>
            </a:r>
            <a:r>
              <a:rPr lang="en-GB" sz="2000" dirty="0" err="1"/>
              <a:t>segundo</a:t>
            </a:r>
            <a:r>
              <a:rPr lang="en-GB" sz="2000" dirty="0"/>
              <a:t> </a:t>
            </a:r>
            <a:r>
              <a:rPr lang="en-GB" sz="2000" dirty="0" err="1"/>
              <a:t>lado</a:t>
            </a:r>
            <a:r>
              <a:rPr lang="en-GB" sz="2000" dirty="0"/>
              <a:t> de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ecuación</a:t>
            </a:r>
            <a:r>
              <a:rPr lang="en-GB" sz="2000" dirty="0"/>
              <a:t>, </a:t>
            </a:r>
            <a:r>
              <a:rPr lang="en-GB" sz="2000" dirty="0" err="1"/>
              <a:t>todos</a:t>
            </a:r>
            <a:r>
              <a:rPr lang="en-GB" sz="2000" dirty="0"/>
              <a:t> los </a:t>
            </a:r>
            <a:r>
              <a:rPr lang="en-GB" sz="2000" dirty="0" err="1"/>
              <a:t>términos</a:t>
            </a:r>
            <a:r>
              <a:rPr lang="en-GB" sz="2000" dirty="0"/>
              <a:t> de las variables no </a:t>
            </a:r>
            <a:r>
              <a:rPr lang="en-GB" sz="2000" dirty="0" err="1"/>
              <a:t>principales</a:t>
            </a:r>
            <a:r>
              <a:rPr lang="en-GB" sz="2000" dirty="0"/>
              <a:t> (no se </a:t>
            </a:r>
            <a:r>
              <a:rPr lang="en-GB" sz="2000" dirty="0" err="1"/>
              <a:t>olvide</a:t>
            </a:r>
            <a:r>
              <a:rPr lang="en-GB" sz="2000" dirty="0"/>
              <a:t> </a:t>
            </a:r>
            <a:r>
              <a:rPr lang="en-GB" sz="2000" dirty="0" err="1"/>
              <a:t>cambiar</a:t>
            </a:r>
            <a:r>
              <a:rPr lang="en-GB" sz="2000" dirty="0"/>
              <a:t> los </a:t>
            </a:r>
            <a:r>
              <a:rPr lang="en-GB" sz="2000" dirty="0" err="1"/>
              <a:t>signos</a:t>
            </a:r>
            <a:r>
              <a:rPr lang="en-GB" sz="2000" dirty="0"/>
              <a:t> </a:t>
            </a:r>
            <a:r>
              <a:rPr lang="en-GB" sz="2000" dirty="0" err="1"/>
              <a:t>respectivos</a:t>
            </a:r>
            <a:r>
              <a:rPr lang="en-GB" sz="2000" dirty="0"/>
              <a:t>) y </a:t>
            </a:r>
            <a:r>
              <a:rPr lang="en-GB" sz="2000" dirty="0" err="1"/>
              <a:t>defina</a:t>
            </a:r>
            <a:r>
              <a:rPr lang="en-GB" sz="2000" dirty="0"/>
              <a:t> una </a:t>
            </a:r>
            <a:r>
              <a:rPr lang="en-GB" sz="2000" dirty="0" err="1"/>
              <a:t>línea</a:t>
            </a:r>
            <a:r>
              <a:rPr lang="en-GB" sz="2000" dirty="0"/>
              <a:t> de </a:t>
            </a:r>
            <a:r>
              <a:rPr lang="en-GB" sz="2000" dirty="0" err="1"/>
              <a:t>ecuación</a:t>
            </a:r>
            <a:r>
              <a:rPr lang="en-GB" sz="2000" dirty="0"/>
              <a:t> para </a:t>
            </a:r>
            <a:r>
              <a:rPr lang="en-GB" sz="2000" dirty="0" err="1"/>
              <a:t>cada</a:t>
            </a:r>
            <a:r>
              <a:rPr lang="en-GB" sz="2000" dirty="0"/>
              <a:t> una de </a:t>
            </a:r>
            <a:r>
              <a:rPr lang="en-GB" sz="2000" dirty="0" err="1"/>
              <a:t>estas</a:t>
            </a:r>
            <a:r>
              <a:rPr lang="en-GB" sz="2000" dirty="0"/>
              <a:t> variables </a:t>
            </a:r>
            <a:r>
              <a:rPr lang="en-GB" sz="2000" dirty="0" err="1"/>
              <a:t>libres</a:t>
            </a:r>
            <a:r>
              <a:rPr lang="en-GB" sz="2000" dirty="0"/>
              <a:t>, </a:t>
            </a:r>
            <a:r>
              <a:rPr lang="en-GB" sz="2000" dirty="0" err="1"/>
              <a:t>configurando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dominio</a:t>
            </a:r>
            <a:r>
              <a:rPr lang="en-GB" sz="2000" dirty="0"/>
              <a:t>.   </a:t>
            </a:r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CF0E8ADD-5705-4756-80BA-D8B7FDC0F322}"/>
              </a:ext>
            </a:extLst>
          </p:cNvPr>
          <p:cNvSpPr txBox="1"/>
          <p:nvPr/>
        </p:nvSpPr>
        <p:spPr>
          <a:xfrm>
            <a:off x="2362355" y="4247648"/>
            <a:ext cx="9585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¡</a:t>
            </a:r>
            <a:r>
              <a:rPr lang="en-GB" sz="2000" dirty="0" err="1"/>
              <a:t>Recuerde</a:t>
            </a:r>
            <a:r>
              <a:rPr lang="en-GB" sz="2000" dirty="0"/>
              <a:t>, solo </a:t>
            </a:r>
            <a:r>
              <a:rPr lang="en-GB" sz="2000" dirty="0" err="1"/>
              <a:t>obtenemos</a:t>
            </a:r>
            <a:r>
              <a:rPr lang="en-GB" sz="2000" dirty="0"/>
              <a:t> </a:t>
            </a:r>
            <a:r>
              <a:rPr lang="en-GB" sz="2000" dirty="0" err="1"/>
              <a:t>soluciones</a:t>
            </a:r>
            <a:r>
              <a:rPr lang="en-GB" sz="2000" dirty="0"/>
              <a:t> </a:t>
            </a:r>
            <a:r>
              <a:rPr lang="en-GB" sz="2000" dirty="0" err="1"/>
              <a:t>explícitas</a:t>
            </a:r>
            <a:r>
              <a:rPr lang="en-GB" sz="2000" dirty="0"/>
              <a:t> para las variables </a:t>
            </a:r>
            <a:r>
              <a:rPr lang="en-GB" sz="2000" dirty="0" err="1"/>
              <a:t>principales</a:t>
            </a:r>
            <a:r>
              <a:rPr lang="en-GB" sz="2000" dirty="0"/>
              <a:t>, las </a:t>
            </a:r>
            <a:r>
              <a:rPr lang="en-GB" sz="2000" dirty="0" err="1"/>
              <a:t>demás</a:t>
            </a:r>
            <a:r>
              <a:rPr lang="en-GB" sz="2000" dirty="0"/>
              <a:t> son </a:t>
            </a:r>
            <a:r>
              <a:rPr lang="en-GB" sz="2000" dirty="0" err="1"/>
              <a:t>libres</a:t>
            </a:r>
            <a:r>
              <a:rPr lang="en-GB" sz="2000" dirty="0"/>
              <a:t>!</a:t>
            </a:r>
          </a:p>
        </p:txBody>
      </p:sp>
      <p:sp>
        <p:nvSpPr>
          <p:cNvPr id="22" name="Retângulo: Cantos Arredondados 21">
            <a:hlinkClick r:id="rId8" action="ppaction://hlinksldjump"/>
            <a:extLst>
              <a:ext uri="{FF2B5EF4-FFF2-40B4-BE49-F238E27FC236}">
                <a16:creationId xmlns:a16="http://schemas.microsoft.com/office/drawing/2014/main" id="{A33EDA1C-C192-48F8-B363-E6701A7D321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9" action="ppaction://hlinksldjump"/>
            <a:extLst>
              <a:ext uri="{FF2B5EF4-FFF2-40B4-BE49-F238E27FC236}">
                <a16:creationId xmlns:a16="http://schemas.microsoft.com/office/drawing/2014/main" id="{92244536-8AA2-4FFC-A012-13D88EF083D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28" name="Retângulo: Cantos Arredondados 27">
            <a:hlinkClick r:id="rId10" action="ppaction://hlinksldjump"/>
            <a:extLst>
              <a:ext uri="{FF2B5EF4-FFF2-40B4-BE49-F238E27FC236}">
                <a16:creationId xmlns:a16="http://schemas.microsoft.com/office/drawing/2014/main" id="{D2FCFA4D-F5FE-4D34-83C2-AC237E2114F5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29" name="Retângulo: Cantos Arredondados 28">
            <a:hlinkClick r:id="rId11" action="ppaction://hlinksldjump"/>
            <a:extLst>
              <a:ext uri="{FF2B5EF4-FFF2-40B4-BE49-F238E27FC236}">
                <a16:creationId xmlns:a16="http://schemas.microsoft.com/office/drawing/2014/main" id="{C7DB797E-3D13-43DB-B3F9-BF06ADA42C75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30" name="Retângulo: Cantos Arredondados 29">
            <a:hlinkClick r:id="rId12" action="ppaction://hlinksldjump"/>
            <a:extLst>
              <a:ext uri="{FF2B5EF4-FFF2-40B4-BE49-F238E27FC236}">
                <a16:creationId xmlns:a16="http://schemas.microsoft.com/office/drawing/2014/main" id="{C94A7A7F-C649-48CB-A99E-A1A62A355C55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2" name="CuadroTexto 31">
            <a:extLst>
              <a:ext uri="{FF2B5EF4-FFF2-40B4-BE49-F238E27FC236}">
                <a16:creationId xmlns:a16="http://schemas.microsoft.com/office/drawing/2014/main" id="{717E4A55-214D-48D9-BD5E-BBD3671F513B}"/>
              </a:ext>
            </a:extLst>
          </p:cNvPr>
          <p:cNvSpPr txBox="1"/>
          <p:nvPr/>
        </p:nvSpPr>
        <p:spPr>
          <a:xfrm>
            <a:off x="7959182" y="3269883"/>
            <a:ext cx="3704006" cy="919401"/>
          </a:xfrm>
          <a:prstGeom prst="wedgeRoundRectCallout">
            <a:avLst>
              <a:gd name="adj1" fmla="val -4030"/>
              <a:gd name="adj2" fmla="val 10321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Consulte</a:t>
            </a:r>
            <a:r>
              <a:rPr lang="en-GB" sz="2400" dirty="0"/>
              <a:t> el </a:t>
            </a:r>
            <a:r>
              <a:rPr lang="en-GB" sz="2400" dirty="0" err="1"/>
              <a:t>procedimiento</a:t>
            </a:r>
            <a:r>
              <a:rPr lang="en-GB" sz="2400" dirty="0"/>
              <a:t> general </a:t>
            </a:r>
            <a:r>
              <a:rPr lang="en-GB" sz="2400" dirty="0" err="1"/>
              <a:t>siguiente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4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6" grpId="0" animBg="1"/>
      <p:bldP spid="71" grpId="0"/>
      <p:bldP spid="21" grpId="0"/>
      <p:bldP spid="23" grpId="0"/>
      <p:bldP spid="24" grpId="0"/>
      <p:bldP spid="25" grpId="0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5A2BE3F3-A801-4AE6-B564-A4304877E302}"/>
              </a:ext>
            </a:extLst>
          </p:cNvPr>
          <p:cNvSpPr/>
          <p:nvPr/>
        </p:nvSpPr>
        <p:spPr>
          <a:xfrm>
            <a:off x="2024614" y="4630864"/>
            <a:ext cx="10016408" cy="1966745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sp>
        <p:nvSpPr>
          <p:cNvPr id="26" name="Rectángulo redondeado 11">
            <a:extLst>
              <a:ext uri="{FF2B5EF4-FFF2-40B4-BE49-F238E27FC236}">
                <a16:creationId xmlns:a16="http://schemas.microsoft.com/office/drawing/2014/main" id="{340EDB60-A150-4911-8093-2C37E64D4DF7}"/>
              </a:ext>
            </a:extLst>
          </p:cNvPr>
          <p:cNvSpPr/>
          <p:nvPr/>
        </p:nvSpPr>
        <p:spPr>
          <a:xfrm>
            <a:off x="2024614" y="260391"/>
            <a:ext cx="10016408" cy="4299755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52" name="Imagem 6">
            <a:extLst>
              <a:ext uri="{FF2B5EF4-FFF2-40B4-BE49-F238E27FC236}">
                <a16:creationId xmlns:a16="http://schemas.microsoft.com/office/drawing/2014/main" id="{175ACC55-30E8-4D3A-A0C0-8DC257F71C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5" name="Conexão reta 31">
            <a:extLst>
              <a:ext uri="{FF2B5EF4-FFF2-40B4-BE49-F238E27FC236}">
                <a16:creationId xmlns:a16="http://schemas.microsoft.com/office/drawing/2014/main" id="{6EF323A2-849E-AE49-AC4A-6B89EB99879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32">
            <a:extLst>
              <a:ext uri="{FF2B5EF4-FFF2-40B4-BE49-F238E27FC236}">
                <a16:creationId xmlns:a16="http://schemas.microsoft.com/office/drawing/2014/main" id="{00A6187C-441F-C946-9B42-7BD83282728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27">
            <a:extLst>
              <a:ext uri="{FF2B5EF4-FFF2-40B4-BE49-F238E27FC236}">
                <a16:creationId xmlns:a16="http://schemas.microsoft.com/office/drawing/2014/main" id="{FECF1339-6C7C-3C46-917F-353772C435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 25">
            <a:extLst>
              <a:ext uri="{FF2B5EF4-FFF2-40B4-BE49-F238E27FC236}">
                <a16:creationId xmlns:a16="http://schemas.microsoft.com/office/drawing/2014/main" id="{C13572DA-412E-D647-BECF-1EB2746493A0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sp>
        <p:nvSpPr>
          <p:cNvPr id="69" name="CuadroTexto 31">
            <a:extLst>
              <a:ext uri="{FF2B5EF4-FFF2-40B4-BE49-F238E27FC236}">
                <a16:creationId xmlns:a16="http://schemas.microsoft.com/office/drawing/2014/main" id="{B268D5BF-9E79-4783-9C67-9300117BFCBC}"/>
              </a:ext>
            </a:extLst>
          </p:cNvPr>
          <p:cNvSpPr txBox="1"/>
          <p:nvPr/>
        </p:nvSpPr>
        <p:spPr>
          <a:xfrm>
            <a:off x="2163211" y="317780"/>
            <a:ext cx="9700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25E4F"/>
                </a:solidFill>
              </a:rPr>
              <a:t>Resolución</a:t>
            </a:r>
            <a:r>
              <a:rPr lang="en-GB" sz="2400" dirty="0">
                <a:solidFill>
                  <a:srgbClr val="F25E4F"/>
                </a:solidFill>
              </a:rPr>
              <a:t> de </a:t>
            </a:r>
            <a:r>
              <a:rPr lang="es-ES" sz="2400" b="1" dirty="0">
                <a:solidFill>
                  <a:srgbClr val="F25E4F"/>
                </a:solidFill>
              </a:rPr>
              <a:t>Sistemas Compatibles con Infinitas Soluciones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dirty="0">
                <a:solidFill>
                  <a:srgbClr val="F25E4F"/>
                </a:solidFill>
              </a:rPr>
              <a:t>a </a:t>
            </a:r>
            <a:r>
              <a:rPr lang="en-GB" sz="2400" dirty="0" err="1">
                <a:solidFill>
                  <a:srgbClr val="F25E4F"/>
                </a:solidFill>
              </a:rPr>
              <a:t>través</a:t>
            </a:r>
            <a:r>
              <a:rPr lang="en-GB" sz="2400" dirty="0">
                <a:solidFill>
                  <a:srgbClr val="F25E4F"/>
                </a:solidFill>
              </a:rPr>
              <a:t> de los </a:t>
            </a:r>
            <a:r>
              <a:rPr lang="en-GB" sz="2400" b="1" dirty="0" err="1">
                <a:solidFill>
                  <a:srgbClr val="F25E4F"/>
                </a:solidFill>
              </a:rPr>
              <a:t>métodos</a:t>
            </a:r>
            <a:r>
              <a:rPr lang="en-GB" sz="2400" b="1" dirty="0">
                <a:solidFill>
                  <a:srgbClr val="F25E4F"/>
                </a:solidFill>
              </a:rPr>
              <a:t> de Gauss y Gauss-Jordan</a:t>
            </a:r>
          </a:p>
        </p:txBody>
      </p:sp>
      <p:sp>
        <p:nvSpPr>
          <p:cNvPr id="71" name="CuadroTexto 31">
            <a:extLst>
              <a:ext uri="{FF2B5EF4-FFF2-40B4-BE49-F238E27FC236}">
                <a16:creationId xmlns:a16="http://schemas.microsoft.com/office/drawing/2014/main" id="{0ADBA1EA-1ABB-44B6-B870-729490E6F2E8}"/>
              </a:ext>
            </a:extLst>
          </p:cNvPr>
          <p:cNvSpPr txBox="1"/>
          <p:nvPr/>
        </p:nvSpPr>
        <p:spPr>
          <a:xfrm>
            <a:off x="2163211" y="1108605"/>
            <a:ext cx="7181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Para los  </a:t>
            </a:r>
            <a:r>
              <a:rPr lang="en-GB" sz="2000" b="1" dirty="0" err="1"/>
              <a:t>métodos</a:t>
            </a:r>
            <a:r>
              <a:rPr lang="en-GB" sz="2000" b="1" dirty="0"/>
              <a:t> de Gauss y Gauss-Jordan – </a:t>
            </a:r>
            <a:r>
              <a:rPr lang="en-GB" sz="2000" b="1" dirty="0" err="1"/>
              <a:t>después</a:t>
            </a:r>
            <a:r>
              <a:rPr lang="en-GB" sz="2000" b="1" dirty="0"/>
              <a:t> del Paso 2:</a:t>
            </a:r>
          </a:p>
        </p:txBody>
      </p:sp>
      <p:sp>
        <p:nvSpPr>
          <p:cNvPr id="21" name="CuadroTexto 31">
            <a:extLst>
              <a:ext uri="{FF2B5EF4-FFF2-40B4-BE49-F238E27FC236}">
                <a16:creationId xmlns:a16="http://schemas.microsoft.com/office/drawing/2014/main" id="{26BF8D1D-9120-40F9-81C0-614C0EE5C416}"/>
              </a:ext>
            </a:extLst>
          </p:cNvPr>
          <p:cNvSpPr txBox="1"/>
          <p:nvPr/>
        </p:nvSpPr>
        <p:spPr>
          <a:xfrm>
            <a:off x="2165319" y="1386270"/>
            <a:ext cx="9914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n-GB" sz="2000" dirty="0" err="1"/>
              <a:t>Establecer</a:t>
            </a:r>
            <a:r>
              <a:rPr lang="en-GB" sz="2000" dirty="0"/>
              <a:t> </a:t>
            </a:r>
            <a:r>
              <a:rPr lang="en-GB" sz="2000" dirty="0" err="1"/>
              <a:t>como</a:t>
            </a:r>
            <a:r>
              <a:rPr lang="en-GB" sz="2000" dirty="0"/>
              <a:t> </a:t>
            </a:r>
            <a:r>
              <a:rPr lang="en-GB" sz="2000" b="1" dirty="0"/>
              <a:t>variables </a:t>
            </a:r>
            <a:r>
              <a:rPr lang="en-GB" sz="2000" b="1" dirty="0" err="1"/>
              <a:t>principales</a:t>
            </a:r>
            <a:r>
              <a:rPr lang="en-GB" sz="2000" b="1" dirty="0"/>
              <a:t> </a:t>
            </a:r>
            <a:r>
              <a:rPr lang="en-GB" sz="2000" dirty="0"/>
              <a:t>las variables los </a:t>
            </a:r>
            <a:r>
              <a:rPr lang="en-GB" sz="2000" dirty="0" err="1"/>
              <a:t>coeficientes</a:t>
            </a:r>
            <a:r>
              <a:rPr lang="en-GB" sz="2000" dirty="0"/>
              <a:t> de las </a:t>
            </a:r>
            <a:r>
              <a:rPr lang="en-GB" sz="2000" dirty="0" err="1"/>
              <a:t>cuales</a:t>
            </a:r>
            <a:r>
              <a:rPr lang="en-GB" sz="2000" dirty="0"/>
              <a:t> </a:t>
            </a:r>
            <a:r>
              <a:rPr lang="en-GB" sz="2000" dirty="0" err="1"/>
              <a:t>sean</a:t>
            </a:r>
            <a:r>
              <a:rPr lang="en-GB" sz="2000" dirty="0"/>
              <a:t> los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pivotes</a:t>
            </a:r>
            <a:r>
              <a:rPr lang="en-GB" sz="2000" dirty="0"/>
              <a:t> </a:t>
            </a:r>
            <a:r>
              <a:rPr lang="en-GB" sz="2000" dirty="0" err="1"/>
              <a:t>sucesivos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la "diagonal" de la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Escalonada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Filas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/>
              <a:t>o de la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Escalonada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reducida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Filas</a:t>
            </a:r>
            <a:r>
              <a:rPr lang="en-GB" sz="2000" dirty="0"/>
              <a:t>, </a:t>
            </a:r>
            <a:r>
              <a:rPr lang="en-GB" sz="2000" dirty="0" err="1"/>
              <a:t>respectivamente</a:t>
            </a:r>
            <a:r>
              <a:rPr lang="en-GB" sz="2000" dirty="0"/>
              <a:t>;</a:t>
            </a:r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E08B113D-4DDE-4529-A68F-1EC3ABA5F4A3}"/>
              </a:ext>
            </a:extLst>
          </p:cNvPr>
          <p:cNvSpPr txBox="1"/>
          <p:nvPr/>
        </p:nvSpPr>
        <p:spPr>
          <a:xfrm>
            <a:off x="2163211" y="2352312"/>
            <a:ext cx="8840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dirty="0" err="1"/>
              <a:t>Establecer</a:t>
            </a:r>
            <a:r>
              <a:rPr lang="en-GB" sz="2000" dirty="0"/>
              <a:t> </a:t>
            </a:r>
            <a:r>
              <a:rPr lang="en-GB" sz="2000" dirty="0" err="1"/>
              <a:t>como</a:t>
            </a:r>
            <a:r>
              <a:rPr lang="en-GB" sz="2000" dirty="0"/>
              <a:t> </a:t>
            </a:r>
            <a:r>
              <a:rPr lang="en-GB" sz="2000" b="1" dirty="0"/>
              <a:t>variables no </a:t>
            </a:r>
            <a:r>
              <a:rPr lang="en-GB" sz="2000" b="1" dirty="0" err="1"/>
              <a:t>principales</a:t>
            </a:r>
            <a:r>
              <a:rPr lang="en-GB" sz="2000" b="1" dirty="0"/>
              <a:t> </a:t>
            </a:r>
            <a:r>
              <a:rPr lang="en-GB" sz="2000" dirty="0"/>
              <a:t>(</a:t>
            </a:r>
            <a:r>
              <a:rPr lang="en-GB" sz="2000" dirty="0" err="1"/>
              <a:t>libres</a:t>
            </a:r>
            <a:r>
              <a:rPr lang="en-GB" sz="2000" dirty="0"/>
              <a:t>), las </a:t>
            </a:r>
            <a:r>
              <a:rPr lang="en-GB" sz="2000" dirty="0" err="1"/>
              <a:t>restantes</a:t>
            </a:r>
            <a:r>
              <a:rPr lang="en-GB" sz="2000" dirty="0"/>
              <a:t>.</a:t>
            </a:r>
          </a:p>
        </p:txBody>
      </p:sp>
      <p:sp>
        <p:nvSpPr>
          <p:cNvPr id="24" name="CuadroTexto 31">
            <a:extLst>
              <a:ext uri="{FF2B5EF4-FFF2-40B4-BE49-F238E27FC236}">
                <a16:creationId xmlns:a16="http://schemas.microsoft.com/office/drawing/2014/main" id="{6F23F1BB-8612-4D64-A8E1-17C29A435684}"/>
              </a:ext>
            </a:extLst>
          </p:cNvPr>
          <p:cNvSpPr txBox="1"/>
          <p:nvPr/>
        </p:nvSpPr>
        <p:spPr>
          <a:xfrm>
            <a:off x="2163130" y="2653747"/>
            <a:ext cx="9839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Al </a:t>
            </a:r>
            <a:r>
              <a:rPr lang="en-GB" sz="2000" dirty="0" err="1"/>
              <a:t>volver</a:t>
            </a:r>
            <a:r>
              <a:rPr lang="en-GB" sz="2000" dirty="0"/>
              <a:t> al </a:t>
            </a:r>
            <a:r>
              <a:rPr lang="en-GB" sz="2000" dirty="0" err="1"/>
              <a:t>sistema</a:t>
            </a:r>
            <a:r>
              <a:rPr lang="en-GB" sz="2000" dirty="0"/>
              <a:t> de </a:t>
            </a:r>
            <a:r>
              <a:rPr lang="en-GB" sz="2000" dirty="0" err="1"/>
              <a:t>ecuaciones</a:t>
            </a:r>
            <a:r>
              <a:rPr lang="en-GB" sz="2000" dirty="0"/>
              <a:t> (</a:t>
            </a:r>
            <a:r>
              <a:rPr lang="en-GB" sz="2000" dirty="0" err="1"/>
              <a:t>paso</a:t>
            </a:r>
            <a:r>
              <a:rPr lang="en-GB" sz="2000" dirty="0"/>
              <a:t> 3), </a:t>
            </a:r>
            <a:r>
              <a:rPr lang="en-GB" sz="2000" dirty="0" err="1"/>
              <a:t>coloque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el </a:t>
            </a:r>
            <a:r>
              <a:rPr lang="en-GB" sz="2000" dirty="0" err="1"/>
              <a:t>segundo</a:t>
            </a:r>
            <a:r>
              <a:rPr lang="en-GB" sz="2000" dirty="0"/>
              <a:t> </a:t>
            </a:r>
            <a:r>
              <a:rPr lang="en-GB" sz="2000" dirty="0" err="1"/>
              <a:t>lado</a:t>
            </a:r>
            <a:r>
              <a:rPr lang="en-GB" sz="2000" dirty="0"/>
              <a:t> de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ecuación</a:t>
            </a:r>
            <a:r>
              <a:rPr lang="en-GB" sz="2000" dirty="0"/>
              <a:t>, </a:t>
            </a:r>
            <a:r>
              <a:rPr lang="en-GB" sz="2000" dirty="0" err="1"/>
              <a:t>todos</a:t>
            </a:r>
            <a:r>
              <a:rPr lang="en-GB" sz="2000" dirty="0"/>
              <a:t> los </a:t>
            </a:r>
            <a:r>
              <a:rPr lang="en-GB" sz="2000" dirty="0" err="1"/>
              <a:t>términos</a:t>
            </a:r>
            <a:r>
              <a:rPr lang="en-GB" sz="2000" dirty="0"/>
              <a:t> de las variables no </a:t>
            </a:r>
            <a:r>
              <a:rPr lang="en-GB" sz="2000" dirty="0" err="1"/>
              <a:t>principales</a:t>
            </a:r>
            <a:r>
              <a:rPr lang="en-GB" sz="2000" dirty="0"/>
              <a:t> (no se </a:t>
            </a:r>
            <a:r>
              <a:rPr lang="en-GB" sz="2000" dirty="0" err="1"/>
              <a:t>olvide</a:t>
            </a:r>
            <a:r>
              <a:rPr lang="en-GB" sz="2000" dirty="0"/>
              <a:t> </a:t>
            </a:r>
            <a:r>
              <a:rPr lang="en-GB" sz="2000" dirty="0" err="1"/>
              <a:t>cambiar</a:t>
            </a:r>
            <a:r>
              <a:rPr lang="en-GB" sz="2000" dirty="0"/>
              <a:t> los </a:t>
            </a:r>
            <a:r>
              <a:rPr lang="en-GB" sz="2000" dirty="0" err="1"/>
              <a:t>signos</a:t>
            </a:r>
            <a:r>
              <a:rPr lang="en-GB" sz="2000" dirty="0"/>
              <a:t> </a:t>
            </a:r>
            <a:r>
              <a:rPr lang="en-GB" sz="2000" dirty="0" err="1"/>
              <a:t>respectivos</a:t>
            </a:r>
            <a:r>
              <a:rPr lang="en-GB" sz="2000" dirty="0"/>
              <a:t>) y </a:t>
            </a:r>
            <a:r>
              <a:rPr lang="en-GB" sz="2000" dirty="0" err="1"/>
              <a:t>defina</a:t>
            </a:r>
            <a:r>
              <a:rPr lang="en-GB" sz="2000" dirty="0"/>
              <a:t> una </a:t>
            </a:r>
            <a:r>
              <a:rPr lang="en-GB" sz="2000" dirty="0" err="1"/>
              <a:t>línea</a:t>
            </a:r>
            <a:r>
              <a:rPr lang="en-GB" sz="2000" dirty="0"/>
              <a:t> de </a:t>
            </a:r>
            <a:r>
              <a:rPr lang="en-GB" sz="2000" dirty="0" err="1"/>
              <a:t>ecuación</a:t>
            </a:r>
            <a:r>
              <a:rPr lang="en-GB" sz="2000" dirty="0"/>
              <a:t> para </a:t>
            </a:r>
            <a:r>
              <a:rPr lang="en-GB" sz="2000" dirty="0" err="1"/>
              <a:t>cada</a:t>
            </a:r>
            <a:r>
              <a:rPr lang="en-GB" sz="2000" dirty="0"/>
              <a:t> una de </a:t>
            </a:r>
            <a:r>
              <a:rPr lang="en-GB" sz="2000" dirty="0" err="1"/>
              <a:t>estas</a:t>
            </a:r>
            <a:r>
              <a:rPr lang="en-GB" sz="2000" dirty="0"/>
              <a:t> variables </a:t>
            </a:r>
            <a:r>
              <a:rPr lang="en-GB" sz="2000" dirty="0" err="1"/>
              <a:t>libres</a:t>
            </a:r>
            <a:r>
              <a:rPr lang="en-GB" sz="2000" dirty="0"/>
              <a:t>, </a:t>
            </a:r>
            <a:r>
              <a:rPr lang="en-GB" sz="2000" dirty="0" err="1"/>
              <a:t>configurando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dominio</a:t>
            </a:r>
            <a:r>
              <a:rPr lang="en-GB" sz="2000" dirty="0"/>
              <a:t>.</a:t>
            </a:r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CF0E8ADD-5705-4756-80BA-D8B7FDC0F322}"/>
              </a:ext>
            </a:extLst>
          </p:cNvPr>
          <p:cNvSpPr txBox="1"/>
          <p:nvPr/>
        </p:nvSpPr>
        <p:spPr>
          <a:xfrm>
            <a:off x="2163130" y="3848104"/>
            <a:ext cx="990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¡</a:t>
            </a:r>
            <a:r>
              <a:rPr lang="en-GB" sz="2000" dirty="0" err="1"/>
              <a:t>Recuerde</a:t>
            </a:r>
            <a:r>
              <a:rPr lang="en-GB" sz="2000" dirty="0"/>
              <a:t>, solo </a:t>
            </a:r>
            <a:r>
              <a:rPr lang="en-GB" sz="2000" dirty="0" err="1"/>
              <a:t>obtenemos</a:t>
            </a:r>
            <a:r>
              <a:rPr lang="en-GB" sz="2000" dirty="0"/>
              <a:t> </a:t>
            </a:r>
            <a:r>
              <a:rPr lang="en-GB" sz="2000" dirty="0" err="1"/>
              <a:t>soluciones</a:t>
            </a:r>
            <a:r>
              <a:rPr lang="en-GB" sz="2000" dirty="0"/>
              <a:t> </a:t>
            </a:r>
            <a:r>
              <a:rPr lang="en-GB" sz="2000" dirty="0" err="1"/>
              <a:t>explícitas</a:t>
            </a:r>
            <a:r>
              <a:rPr lang="en-GB" sz="2000" dirty="0"/>
              <a:t> para las variables </a:t>
            </a:r>
            <a:r>
              <a:rPr lang="en-GB" sz="2000" dirty="0" err="1"/>
              <a:t>principales</a:t>
            </a:r>
            <a:r>
              <a:rPr lang="en-GB" sz="2000" dirty="0"/>
              <a:t>, las </a:t>
            </a:r>
            <a:r>
              <a:rPr lang="en-GB" sz="2000" dirty="0" err="1"/>
              <a:t>demás</a:t>
            </a:r>
            <a:r>
              <a:rPr lang="en-GB" sz="2000" dirty="0"/>
              <a:t> son </a:t>
            </a:r>
            <a:r>
              <a:rPr lang="en-GB" sz="2000" dirty="0" err="1"/>
              <a:t>libres</a:t>
            </a:r>
            <a:r>
              <a:rPr lang="en-GB" sz="2000" dirty="0"/>
              <a:t>!</a:t>
            </a:r>
          </a:p>
        </p:txBody>
      </p:sp>
      <p:sp>
        <p:nvSpPr>
          <p:cNvPr id="27" name="CuadroTexto 31">
            <a:extLst>
              <a:ext uri="{FF2B5EF4-FFF2-40B4-BE49-F238E27FC236}">
                <a16:creationId xmlns:a16="http://schemas.microsoft.com/office/drawing/2014/main" id="{9331B464-3C8B-444A-87FB-336945F08905}"/>
              </a:ext>
            </a:extLst>
          </p:cNvPr>
          <p:cNvSpPr txBox="1"/>
          <p:nvPr/>
        </p:nvSpPr>
        <p:spPr>
          <a:xfrm>
            <a:off x="2170082" y="4713400"/>
            <a:ext cx="158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1.</a:t>
            </a:r>
          </a:p>
        </p:txBody>
      </p: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8FC0F71E-58D1-4C22-BA23-C2761FF566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084769"/>
              </p:ext>
            </p:extLst>
          </p:nvPr>
        </p:nvGraphicFramePr>
        <p:xfrm>
          <a:off x="2198491" y="5318022"/>
          <a:ext cx="2080081" cy="904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90" name="Equation" r:id="rId7" imgW="1054080" imgH="457200" progId="Equation.DSMT4">
                  <p:embed/>
                </p:oleObj>
              </mc:Choice>
              <mc:Fallback>
                <p:oleObj name="Equation" r:id="rId7" imgW="1054080" imgH="4572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F6016696-2658-4957-9609-813EB5CB6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491" y="5318022"/>
                        <a:ext cx="2080081" cy="904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A856B66B-4A9B-4E43-A927-E9BCC8C41E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386507"/>
              </p:ext>
            </p:extLst>
          </p:nvPr>
        </p:nvGraphicFramePr>
        <p:xfrm>
          <a:off x="4792897" y="5260450"/>
          <a:ext cx="20605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91" name="Equation" r:id="rId9" imgW="1041120" imgH="482400" progId="Equation.DSMT4">
                  <p:embed/>
                </p:oleObj>
              </mc:Choice>
              <mc:Fallback>
                <p:oleObj name="Equation" r:id="rId9" imgW="1041120" imgH="48240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5A9A21E3-22F3-4478-B7D9-493884E74D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897" y="5260450"/>
                        <a:ext cx="2060575" cy="95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1A19D230-C6FF-4916-B67F-4ED99A5EC8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820724"/>
              </p:ext>
            </p:extLst>
          </p:nvPr>
        </p:nvGraphicFramePr>
        <p:xfrm>
          <a:off x="6796088" y="5584825"/>
          <a:ext cx="9747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92" name="Equation" r:id="rId11" imgW="634680" imgH="304560" progId="Equation.DSMT4">
                  <p:embed/>
                </p:oleObj>
              </mc:Choice>
              <mc:Fallback>
                <p:oleObj name="Equation" r:id="rId11" imgW="634680" imgH="30456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D516ACAE-DD3A-4C9F-8516-66064B445C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8" y="5584825"/>
                        <a:ext cx="974725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5FCAD54A-6369-48AF-8970-8922448355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665427"/>
              </p:ext>
            </p:extLst>
          </p:nvPr>
        </p:nvGraphicFramePr>
        <p:xfrm>
          <a:off x="7789134" y="5274644"/>
          <a:ext cx="15589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93" name="Equation" r:id="rId13" imgW="787320" imgH="482400" progId="Equation.DSMT4">
                  <p:embed/>
                </p:oleObj>
              </mc:Choice>
              <mc:Fallback>
                <p:oleObj name="Equation" r:id="rId13" imgW="787320" imgH="482400" progId="Equation.DSMT4">
                  <p:embed/>
                  <p:pic>
                    <p:nvPicPr>
                      <p:cNvPr id="46" name="Objeto 45">
                        <a:extLst>
                          <a:ext uri="{FF2B5EF4-FFF2-40B4-BE49-F238E27FC236}">
                            <a16:creationId xmlns:a16="http://schemas.microsoft.com/office/drawing/2014/main" id="{E6695E9F-EC48-4F35-BF91-8730F4819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134" y="5274644"/>
                        <a:ext cx="1558925" cy="95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lecha derecha 33">
            <a:extLst>
              <a:ext uri="{FF2B5EF4-FFF2-40B4-BE49-F238E27FC236}">
                <a16:creationId xmlns:a16="http://schemas.microsoft.com/office/drawing/2014/main" id="{B7878070-6970-4950-8A6A-0EEC43F2331E}"/>
              </a:ext>
            </a:extLst>
          </p:cNvPr>
          <p:cNvSpPr/>
          <p:nvPr/>
        </p:nvSpPr>
        <p:spPr>
          <a:xfrm>
            <a:off x="4313901" y="5477343"/>
            <a:ext cx="430473" cy="530677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1.</a:t>
            </a:r>
          </a:p>
        </p:txBody>
      </p:sp>
      <p:sp>
        <p:nvSpPr>
          <p:cNvPr id="38" name="Flecha derecha 33">
            <a:extLst>
              <a:ext uri="{FF2B5EF4-FFF2-40B4-BE49-F238E27FC236}">
                <a16:creationId xmlns:a16="http://schemas.microsoft.com/office/drawing/2014/main" id="{A9F05461-30FC-4C24-B81E-CDE83D7D8BFB}"/>
              </a:ext>
            </a:extLst>
          </p:cNvPr>
          <p:cNvSpPr/>
          <p:nvPr/>
        </p:nvSpPr>
        <p:spPr>
          <a:xfrm>
            <a:off x="7184277" y="5175065"/>
            <a:ext cx="430473" cy="530677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2.</a:t>
            </a:r>
          </a:p>
        </p:txBody>
      </p:sp>
      <p:sp>
        <p:nvSpPr>
          <p:cNvPr id="39" name="CuadroTexto 30">
            <a:extLst>
              <a:ext uri="{FF2B5EF4-FFF2-40B4-BE49-F238E27FC236}">
                <a16:creationId xmlns:a16="http://schemas.microsoft.com/office/drawing/2014/main" id="{51F0A622-CA4F-4185-AE64-246DD4BD45C1}"/>
              </a:ext>
            </a:extLst>
          </p:cNvPr>
          <p:cNvSpPr txBox="1"/>
          <p:nvPr/>
        </p:nvSpPr>
        <p:spPr>
          <a:xfrm>
            <a:off x="6196180" y="6265839"/>
            <a:ext cx="2652972" cy="37457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007F"/>
                </a:solidFill>
              </a:rPr>
              <a:t>rang(</a:t>
            </a:r>
            <a:r>
              <a:rPr lang="en-GB" sz="16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600" b="1" dirty="0">
                <a:solidFill>
                  <a:srgbClr val="00007F"/>
                </a:solidFill>
              </a:rPr>
              <a:t>) </a:t>
            </a:r>
            <a:r>
              <a:rPr lang="en-GB" sz="1600" dirty="0">
                <a:solidFill>
                  <a:srgbClr val="00007F"/>
                </a:solidFill>
              </a:rPr>
              <a:t>= </a:t>
            </a:r>
            <a:r>
              <a:rPr lang="en-GB" sz="1600" b="1" dirty="0">
                <a:solidFill>
                  <a:srgbClr val="00007F"/>
                </a:solidFill>
              </a:rPr>
              <a:t>rang(</a:t>
            </a:r>
            <a:r>
              <a:rPr lang="en-GB" sz="16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sz="1600" b="1" dirty="0">
                <a:solidFill>
                  <a:srgbClr val="00007F"/>
                </a:solidFill>
              </a:rPr>
              <a:t>) </a:t>
            </a:r>
            <a:r>
              <a:rPr lang="en-GB" sz="1600" dirty="0">
                <a:solidFill>
                  <a:srgbClr val="00007F"/>
                </a:solidFill>
              </a:rPr>
              <a:t>= </a:t>
            </a:r>
            <a:r>
              <a:rPr lang="en-GB" sz="1600" b="1" dirty="0">
                <a:solidFill>
                  <a:srgbClr val="00007F"/>
                </a:solidFill>
              </a:rPr>
              <a:t>1</a:t>
            </a:r>
          </a:p>
        </p:txBody>
      </p:sp>
      <p:sp>
        <p:nvSpPr>
          <p:cNvPr id="40" name="CuadroTexto 30">
            <a:extLst>
              <a:ext uri="{FF2B5EF4-FFF2-40B4-BE49-F238E27FC236}">
                <a16:creationId xmlns:a16="http://schemas.microsoft.com/office/drawing/2014/main" id="{FA0FE610-32BC-4BF0-92CC-FAE4100D3333}"/>
              </a:ext>
            </a:extLst>
          </p:cNvPr>
          <p:cNvSpPr txBox="1"/>
          <p:nvPr/>
        </p:nvSpPr>
        <p:spPr>
          <a:xfrm>
            <a:off x="8438558" y="6262472"/>
            <a:ext cx="2627432" cy="37457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007F"/>
                </a:solidFill>
              </a:rPr>
              <a:t>&lt; </a:t>
            </a:r>
            <a:r>
              <a:rPr lang="en-GB" sz="1600" b="1" dirty="0" err="1">
                <a:solidFill>
                  <a:srgbClr val="00007F"/>
                </a:solidFill>
              </a:rPr>
              <a:t>Número</a:t>
            </a:r>
            <a:r>
              <a:rPr lang="en-GB" sz="1600" b="1" dirty="0">
                <a:solidFill>
                  <a:srgbClr val="00007F"/>
                </a:solidFill>
              </a:rPr>
              <a:t> de </a:t>
            </a:r>
            <a:r>
              <a:rPr lang="en-GB" sz="1600" b="1" dirty="0" err="1">
                <a:solidFill>
                  <a:srgbClr val="00007F"/>
                </a:solidFill>
              </a:rPr>
              <a:t>incógnitas</a:t>
            </a:r>
            <a:r>
              <a:rPr lang="en-GB" sz="1600" b="1" dirty="0">
                <a:solidFill>
                  <a:srgbClr val="00007F"/>
                </a:solidFill>
              </a:rPr>
              <a:t> = 2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892BBED-10B3-45A5-A0E7-E0D24AF1E928}"/>
              </a:ext>
            </a:extLst>
          </p:cNvPr>
          <p:cNvSpPr/>
          <p:nvPr/>
        </p:nvSpPr>
        <p:spPr>
          <a:xfrm>
            <a:off x="3486162" y="6074389"/>
            <a:ext cx="2106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rgbClr val="00007F"/>
                </a:solidFill>
              </a:rPr>
              <a:t>Gauss</a:t>
            </a:r>
            <a:r>
              <a:rPr lang="en-GB" sz="1400" dirty="0">
                <a:solidFill>
                  <a:srgbClr val="00007F"/>
                </a:solidFill>
              </a:rPr>
              <a:t> y </a:t>
            </a:r>
          </a:p>
          <a:p>
            <a:pPr algn="ctr"/>
            <a:r>
              <a:rPr lang="en-GB" sz="1400" b="1" dirty="0" err="1">
                <a:solidFill>
                  <a:srgbClr val="00007F"/>
                </a:solidFill>
              </a:rPr>
              <a:t>Método</a:t>
            </a:r>
            <a:r>
              <a:rPr lang="en-GB" sz="1400" b="1" dirty="0">
                <a:solidFill>
                  <a:srgbClr val="00007F"/>
                </a:solidFill>
              </a:rPr>
              <a:t> de Gauss-Jordan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B85CD2F-EE40-425E-B330-D6936BE94761}"/>
              </a:ext>
            </a:extLst>
          </p:cNvPr>
          <p:cNvGrpSpPr/>
          <p:nvPr/>
        </p:nvGrpSpPr>
        <p:grpSpPr>
          <a:xfrm>
            <a:off x="7931653" y="5334695"/>
            <a:ext cx="1222859" cy="373488"/>
            <a:chOff x="7973693" y="5334695"/>
            <a:chExt cx="1222859" cy="373488"/>
          </a:xfrm>
        </p:grpSpPr>
        <p:cxnSp>
          <p:nvCxnSpPr>
            <p:cNvPr id="41" name="Conector recto 39">
              <a:extLst>
                <a:ext uri="{FF2B5EF4-FFF2-40B4-BE49-F238E27FC236}">
                  <a16:creationId xmlns:a16="http://schemas.microsoft.com/office/drawing/2014/main" id="{3A1E4EAC-B74C-435C-AB2F-2CDECF714BB7}"/>
                </a:ext>
              </a:extLst>
            </p:cNvPr>
            <p:cNvCxnSpPr>
              <a:cxnSpLocks/>
            </p:cNvCxnSpPr>
            <p:nvPr/>
          </p:nvCxnSpPr>
          <p:spPr>
            <a:xfrm>
              <a:off x="7973696" y="5705742"/>
              <a:ext cx="1222856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20">
              <a:extLst>
                <a:ext uri="{FF2B5EF4-FFF2-40B4-BE49-F238E27FC236}">
                  <a16:creationId xmlns:a16="http://schemas.microsoft.com/office/drawing/2014/main" id="{29296889-A11D-4A0B-A21F-7935F45EDD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3693" y="5334695"/>
              <a:ext cx="0" cy="3734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Conexão reta unidirecional 43">
            <a:extLst>
              <a:ext uri="{FF2B5EF4-FFF2-40B4-BE49-F238E27FC236}">
                <a16:creationId xmlns:a16="http://schemas.microsoft.com/office/drawing/2014/main" id="{3D09DC2A-1E62-45EB-93C0-EE2FFF167DA1}"/>
              </a:ext>
            </a:extLst>
          </p:cNvPr>
          <p:cNvCxnSpPr>
            <a:cxnSpLocks/>
          </p:cNvCxnSpPr>
          <p:nvPr/>
        </p:nvCxnSpPr>
        <p:spPr>
          <a:xfrm flipH="1">
            <a:off x="7460798" y="5818854"/>
            <a:ext cx="470855" cy="42630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>
            <a:extLst>
              <a:ext uri="{FF2B5EF4-FFF2-40B4-BE49-F238E27FC236}">
                <a16:creationId xmlns:a16="http://schemas.microsoft.com/office/drawing/2014/main" id="{37865872-B381-426C-ADDC-DA4B2D5F9170}"/>
              </a:ext>
            </a:extLst>
          </p:cNvPr>
          <p:cNvCxnSpPr/>
          <p:nvPr/>
        </p:nvCxnSpPr>
        <p:spPr>
          <a:xfrm>
            <a:off x="8644952" y="4934790"/>
            <a:ext cx="0" cy="3832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unidirecional 46">
            <a:extLst>
              <a:ext uri="{FF2B5EF4-FFF2-40B4-BE49-F238E27FC236}">
                <a16:creationId xmlns:a16="http://schemas.microsoft.com/office/drawing/2014/main" id="{1955995C-122A-44CA-8F27-9CD13D003904}"/>
              </a:ext>
            </a:extLst>
          </p:cNvPr>
          <p:cNvCxnSpPr/>
          <p:nvPr/>
        </p:nvCxnSpPr>
        <p:spPr>
          <a:xfrm>
            <a:off x="8056372" y="4934790"/>
            <a:ext cx="0" cy="3832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ta unidirecional 47">
            <a:extLst>
              <a:ext uri="{FF2B5EF4-FFF2-40B4-BE49-F238E27FC236}">
                <a16:creationId xmlns:a16="http://schemas.microsoft.com/office/drawing/2014/main" id="{9ED609D2-B290-49EA-861C-4900610185CC}"/>
              </a:ext>
            </a:extLst>
          </p:cNvPr>
          <p:cNvCxnSpPr>
            <a:cxnSpLocks/>
          </p:cNvCxnSpPr>
          <p:nvPr/>
        </p:nvCxnSpPr>
        <p:spPr>
          <a:xfrm>
            <a:off x="8366234" y="5524599"/>
            <a:ext cx="364386" cy="72753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54">
            <a:extLst>
              <a:ext uri="{FF2B5EF4-FFF2-40B4-BE49-F238E27FC236}">
                <a16:creationId xmlns:a16="http://schemas.microsoft.com/office/drawing/2014/main" id="{09B665C1-21F4-4B94-AE16-8AAE78BFF3F3}"/>
              </a:ext>
            </a:extLst>
          </p:cNvPr>
          <p:cNvSpPr/>
          <p:nvPr/>
        </p:nvSpPr>
        <p:spPr>
          <a:xfrm>
            <a:off x="9373528" y="5529413"/>
            <a:ext cx="2723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err="1">
                <a:solidFill>
                  <a:srgbClr val="00007F"/>
                </a:solidFill>
              </a:rPr>
              <a:t>Escalonamiento</a:t>
            </a:r>
            <a:r>
              <a:rPr lang="en-GB" sz="1400" b="1" dirty="0">
                <a:solidFill>
                  <a:srgbClr val="00007F"/>
                </a:solidFill>
              </a:rPr>
              <a:t> por </a:t>
            </a:r>
            <a:r>
              <a:rPr lang="en-GB" sz="1400" b="1" dirty="0" err="1">
                <a:solidFill>
                  <a:srgbClr val="00007F"/>
                </a:solidFill>
              </a:rPr>
              <a:t>Filas</a:t>
            </a:r>
            <a:r>
              <a:rPr lang="en-GB" sz="1400" dirty="0">
                <a:solidFill>
                  <a:srgbClr val="00007F"/>
                </a:solidFill>
              </a:rPr>
              <a:t> y </a:t>
            </a:r>
          </a:p>
          <a:p>
            <a:pPr algn="ctr"/>
            <a:r>
              <a:rPr lang="en-GB" sz="1400" b="1" dirty="0" err="1">
                <a:solidFill>
                  <a:srgbClr val="00007F"/>
                </a:solidFill>
              </a:rPr>
              <a:t>Escalonamiento</a:t>
            </a:r>
            <a:r>
              <a:rPr lang="en-GB" sz="1400" b="1" dirty="0">
                <a:solidFill>
                  <a:srgbClr val="00007F"/>
                </a:solidFill>
              </a:rPr>
              <a:t> </a:t>
            </a:r>
            <a:r>
              <a:rPr lang="en-GB" sz="1400" b="1" dirty="0" err="1">
                <a:solidFill>
                  <a:srgbClr val="00007F"/>
                </a:solidFill>
              </a:rPr>
              <a:t>reducido</a:t>
            </a:r>
            <a:r>
              <a:rPr lang="en-GB" sz="1400" b="1" dirty="0">
                <a:solidFill>
                  <a:srgbClr val="00007F"/>
                </a:solidFill>
              </a:rPr>
              <a:t> por </a:t>
            </a:r>
            <a:r>
              <a:rPr lang="en-GB" sz="1400" b="1" dirty="0" err="1">
                <a:solidFill>
                  <a:srgbClr val="00007F"/>
                </a:solidFill>
              </a:rPr>
              <a:t>Filas</a:t>
            </a:r>
            <a:endParaRPr lang="en-GB" sz="1400" b="1" dirty="0">
              <a:solidFill>
                <a:srgbClr val="00007F"/>
              </a:solidFill>
            </a:endParaRPr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9FEA1D22-DA9F-4C97-A7EB-A1C49183DDCA}"/>
              </a:ext>
            </a:extLst>
          </p:cNvPr>
          <p:cNvCxnSpPr>
            <a:cxnSpLocks/>
          </p:cNvCxnSpPr>
          <p:nvPr/>
        </p:nvCxnSpPr>
        <p:spPr>
          <a:xfrm rot="16200000">
            <a:off x="9467055" y="5512488"/>
            <a:ext cx="0" cy="3832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23">
            <a:extLst>
              <a:ext uri="{FF2B5EF4-FFF2-40B4-BE49-F238E27FC236}">
                <a16:creationId xmlns:a16="http://schemas.microsoft.com/office/drawing/2014/main" id="{F14F4FE9-F725-4535-B1BA-8E1CA53FB0B1}"/>
              </a:ext>
            </a:extLst>
          </p:cNvPr>
          <p:cNvSpPr>
            <a:spLocks noChangeAspect="1" noEditPoints="1"/>
          </p:cNvSpPr>
          <p:nvPr/>
        </p:nvSpPr>
        <p:spPr bwMode="auto">
          <a:xfrm rot="602670">
            <a:off x="11101934" y="6249134"/>
            <a:ext cx="434573" cy="322609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Retângulo: Cantos Arredondados 41">
            <a:hlinkClick r:id="rId15" action="ppaction://hlinksldjump"/>
            <a:extLst>
              <a:ext uri="{FF2B5EF4-FFF2-40B4-BE49-F238E27FC236}">
                <a16:creationId xmlns:a16="http://schemas.microsoft.com/office/drawing/2014/main" id="{8F407508-92BA-49FE-AB5D-081FF3DC984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16" action="ppaction://hlinksldjump"/>
            <a:extLst>
              <a:ext uri="{FF2B5EF4-FFF2-40B4-BE49-F238E27FC236}">
                <a16:creationId xmlns:a16="http://schemas.microsoft.com/office/drawing/2014/main" id="{EE6AB698-8A68-4D56-B38B-3CB39DB25D3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50" name="Retângulo: Cantos Arredondados 49">
            <a:hlinkClick r:id="rId17" action="ppaction://hlinksldjump"/>
            <a:extLst>
              <a:ext uri="{FF2B5EF4-FFF2-40B4-BE49-F238E27FC236}">
                <a16:creationId xmlns:a16="http://schemas.microsoft.com/office/drawing/2014/main" id="{F678BD45-4315-4CE3-9092-58874D67CE28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54" name="Retângulo: Cantos Arredondados 53">
            <a:hlinkClick r:id="rId18" action="ppaction://hlinksldjump"/>
            <a:extLst>
              <a:ext uri="{FF2B5EF4-FFF2-40B4-BE49-F238E27FC236}">
                <a16:creationId xmlns:a16="http://schemas.microsoft.com/office/drawing/2014/main" id="{27F28B3D-83BC-47B0-97A5-B7B8A60622DA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59" name="Retângulo: Cantos Arredondados 58">
            <a:hlinkClick r:id="rId19" action="ppaction://hlinksldjump"/>
            <a:extLst>
              <a:ext uri="{FF2B5EF4-FFF2-40B4-BE49-F238E27FC236}">
                <a16:creationId xmlns:a16="http://schemas.microsoft.com/office/drawing/2014/main" id="{65E36F55-C63E-4191-AA83-6E4E6FDF790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688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79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7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1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36" grpId="0" animBg="1"/>
      <p:bldP spid="38" grpId="0" animBg="1"/>
      <p:bldP spid="39" grpId="0"/>
      <p:bldP spid="39" grpId="1"/>
      <p:bldP spid="40" grpId="0"/>
      <p:bldP spid="40" grpId="1"/>
      <p:bldP spid="2" grpId="0"/>
      <p:bldP spid="55" grpId="0"/>
      <p:bldP spid="55" grpId="1"/>
      <p:bldP spid="58" grpId="0" animBg="1"/>
      <p:bldP spid="5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5A2BE3F3-A801-4AE6-B564-A4304877E302}"/>
              </a:ext>
            </a:extLst>
          </p:cNvPr>
          <p:cNvSpPr/>
          <p:nvPr/>
        </p:nvSpPr>
        <p:spPr>
          <a:xfrm>
            <a:off x="2052864" y="4694898"/>
            <a:ext cx="9914017" cy="2059964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sp>
        <p:nvSpPr>
          <p:cNvPr id="26" name="Rectángulo redondeado 11">
            <a:extLst>
              <a:ext uri="{FF2B5EF4-FFF2-40B4-BE49-F238E27FC236}">
                <a16:creationId xmlns:a16="http://schemas.microsoft.com/office/drawing/2014/main" id="{340EDB60-A150-4911-8093-2C37E64D4DF7}"/>
              </a:ext>
            </a:extLst>
          </p:cNvPr>
          <p:cNvSpPr/>
          <p:nvPr/>
        </p:nvSpPr>
        <p:spPr>
          <a:xfrm>
            <a:off x="2052864" y="231008"/>
            <a:ext cx="9914020" cy="4567011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52" name="Imagem 6">
            <a:extLst>
              <a:ext uri="{FF2B5EF4-FFF2-40B4-BE49-F238E27FC236}">
                <a16:creationId xmlns:a16="http://schemas.microsoft.com/office/drawing/2014/main" id="{175ACC55-30E8-4D3A-A0C0-8DC257F71C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5" name="Conexão reta 31">
            <a:extLst>
              <a:ext uri="{FF2B5EF4-FFF2-40B4-BE49-F238E27FC236}">
                <a16:creationId xmlns:a16="http://schemas.microsoft.com/office/drawing/2014/main" id="{6EF323A2-849E-AE49-AC4A-6B89EB99879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32">
            <a:extLst>
              <a:ext uri="{FF2B5EF4-FFF2-40B4-BE49-F238E27FC236}">
                <a16:creationId xmlns:a16="http://schemas.microsoft.com/office/drawing/2014/main" id="{00A6187C-441F-C946-9B42-7BD83282728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27">
            <a:extLst>
              <a:ext uri="{FF2B5EF4-FFF2-40B4-BE49-F238E27FC236}">
                <a16:creationId xmlns:a16="http://schemas.microsoft.com/office/drawing/2014/main" id="{FECF1339-6C7C-3C46-917F-353772C435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 25">
            <a:extLst>
              <a:ext uri="{FF2B5EF4-FFF2-40B4-BE49-F238E27FC236}">
                <a16:creationId xmlns:a16="http://schemas.microsoft.com/office/drawing/2014/main" id="{C13572DA-412E-D647-BECF-1EB2746493A0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sp>
        <p:nvSpPr>
          <p:cNvPr id="69" name="CuadroTexto 31">
            <a:extLst>
              <a:ext uri="{FF2B5EF4-FFF2-40B4-BE49-F238E27FC236}">
                <a16:creationId xmlns:a16="http://schemas.microsoft.com/office/drawing/2014/main" id="{B268D5BF-9E79-4783-9C67-9300117BFCBC}"/>
              </a:ext>
            </a:extLst>
          </p:cNvPr>
          <p:cNvSpPr txBox="1"/>
          <p:nvPr/>
        </p:nvSpPr>
        <p:spPr>
          <a:xfrm>
            <a:off x="2112177" y="278019"/>
            <a:ext cx="9700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25E4F"/>
                </a:solidFill>
              </a:rPr>
              <a:t>Resolución</a:t>
            </a:r>
            <a:r>
              <a:rPr lang="en-GB" sz="2400" dirty="0">
                <a:solidFill>
                  <a:srgbClr val="F25E4F"/>
                </a:solidFill>
              </a:rPr>
              <a:t> de </a:t>
            </a:r>
            <a:r>
              <a:rPr lang="es-ES" sz="2400" b="1" dirty="0">
                <a:solidFill>
                  <a:srgbClr val="F25E4F"/>
                </a:solidFill>
              </a:rPr>
              <a:t>Sistemas Compatibles con Infinitas Soluciones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dirty="0">
                <a:solidFill>
                  <a:srgbClr val="F25E4F"/>
                </a:solidFill>
              </a:rPr>
              <a:t>a </a:t>
            </a:r>
            <a:r>
              <a:rPr lang="en-GB" sz="2400" dirty="0" err="1">
                <a:solidFill>
                  <a:srgbClr val="F25E4F"/>
                </a:solidFill>
              </a:rPr>
              <a:t>través</a:t>
            </a:r>
            <a:r>
              <a:rPr lang="en-GB" sz="2400" dirty="0">
                <a:solidFill>
                  <a:srgbClr val="F25E4F"/>
                </a:solidFill>
              </a:rPr>
              <a:t> de los </a:t>
            </a:r>
            <a:r>
              <a:rPr lang="en-GB" sz="2400" b="1" dirty="0" err="1">
                <a:solidFill>
                  <a:srgbClr val="F25E4F"/>
                </a:solidFill>
              </a:rPr>
              <a:t>métodos</a:t>
            </a:r>
            <a:r>
              <a:rPr lang="en-GB" sz="2400" b="1" dirty="0">
                <a:solidFill>
                  <a:srgbClr val="F25E4F"/>
                </a:solidFill>
              </a:rPr>
              <a:t> de Gauss y Gauss-Jordan</a:t>
            </a:r>
          </a:p>
        </p:txBody>
      </p:sp>
      <p:sp>
        <p:nvSpPr>
          <p:cNvPr id="71" name="CuadroTexto 31">
            <a:extLst>
              <a:ext uri="{FF2B5EF4-FFF2-40B4-BE49-F238E27FC236}">
                <a16:creationId xmlns:a16="http://schemas.microsoft.com/office/drawing/2014/main" id="{0ADBA1EA-1ABB-44B6-B870-729490E6F2E8}"/>
              </a:ext>
            </a:extLst>
          </p:cNvPr>
          <p:cNvSpPr txBox="1"/>
          <p:nvPr/>
        </p:nvSpPr>
        <p:spPr>
          <a:xfrm>
            <a:off x="2180805" y="1028200"/>
            <a:ext cx="7072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Para los  </a:t>
            </a:r>
            <a:r>
              <a:rPr lang="en-GB" sz="2000" b="1" dirty="0" err="1"/>
              <a:t>métodos</a:t>
            </a:r>
            <a:r>
              <a:rPr lang="en-GB" sz="2000" b="1" dirty="0"/>
              <a:t> de Gauss y Gauss-Jordan – </a:t>
            </a:r>
            <a:r>
              <a:rPr lang="en-GB" sz="2000" b="1" dirty="0" err="1"/>
              <a:t>después</a:t>
            </a:r>
            <a:r>
              <a:rPr lang="en-GB" sz="2000" b="1" dirty="0"/>
              <a:t> del Paso 2:</a:t>
            </a:r>
          </a:p>
        </p:txBody>
      </p:sp>
      <p:sp>
        <p:nvSpPr>
          <p:cNvPr id="21" name="CuadroTexto 31">
            <a:extLst>
              <a:ext uri="{FF2B5EF4-FFF2-40B4-BE49-F238E27FC236}">
                <a16:creationId xmlns:a16="http://schemas.microsoft.com/office/drawing/2014/main" id="{26BF8D1D-9120-40F9-81C0-614C0EE5C416}"/>
              </a:ext>
            </a:extLst>
          </p:cNvPr>
          <p:cNvSpPr txBox="1"/>
          <p:nvPr/>
        </p:nvSpPr>
        <p:spPr>
          <a:xfrm>
            <a:off x="2266951" y="1402742"/>
            <a:ext cx="9585393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n-GB" sz="2000" dirty="0" err="1"/>
              <a:t>Establecer</a:t>
            </a:r>
            <a:r>
              <a:rPr lang="en-GB" sz="2000" dirty="0"/>
              <a:t> </a:t>
            </a:r>
            <a:r>
              <a:rPr lang="en-GB" sz="2000" dirty="0" err="1"/>
              <a:t>como</a:t>
            </a:r>
            <a:r>
              <a:rPr lang="en-GB" sz="2000" dirty="0"/>
              <a:t> </a:t>
            </a:r>
            <a:r>
              <a:rPr lang="en-GB" sz="2000" b="1" dirty="0"/>
              <a:t>variables </a:t>
            </a:r>
            <a:r>
              <a:rPr lang="en-GB" sz="2000" b="1" dirty="0" err="1"/>
              <a:t>principales</a:t>
            </a:r>
            <a:r>
              <a:rPr lang="en-GB" sz="2000" b="1" dirty="0"/>
              <a:t> </a:t>
            </a:r>
            <a:r>
              <a:rPr lang="en-GB" sz="2000" dirty="0"/>
              <a:t>las variables los </a:t>
            </a:r>
            <a:r>
              <a:rPr lang="en-GB" sz="2000" dirty="0" err="1"/>
              <a:t>coeficientes</a:t>
            </a:r>
            <a:r>
              <a:rPr lang="en-GB" sz="2000" dirty="0"/>
              <a:t> de las </a:t>
            </a:r>
            <a:r>
              <a:rPr lang="en-GB" sz="2000" dirty="0" err="1"/>
              <a:t>cuales</a:t>
            </a:r>
            <a:r>
              <a:rPr lang="en-GB" sz="2000" dirty="0"/>
              <a:t> </a:t>
            </a:r>
            <a:r>
              <a:rPr lang="en-GB" sz="2000" dirty="0" err="1"/>
              <a:t>sean</a:t>
            </a:r>
            <a:r>
              <a:rPr lang="en-GB" sz="2000" dirty="0"/>
              <a:t> los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pivotes</a:t>
            </a:r>
            <a:r>
              <a:rPr lang="en-GB" sz="2000" dirty="0"/>
              <a:t> </a:t>
            </a:r>
            <a:r>
              <a:rPr lang="en-GB" sz="2000" dirty="0" err="1"/>
              <a:t>sucesivos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la "diagonal" de la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Escalonada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Filas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/>
              <a:t>o de la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Escalonada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reducida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Filas</a:t>
            </a:r>
            <a:r>
              <a:rPr lang="en-GB" sz="2000" dirty="0"/>
              <a:t>, </a:t>
            </a:r>
            <a:r>
              <a:rPr lang="en-GB" sz="2000" dirty="0" err="1"/>
              <a:t>respectivamente</a:t>
            </a:r>
            <a:r>
              <a:rPr lang="en-GB" sz="2000" dirty="0"/>
              <a:t>;</a:t>
            </a:r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E08B113D-4DDE-4529-A68F-1EC3ABA5F4A3}"/>
              </a:ext>
            </a:extLst>
          </p:cNvPr>
          <p:cNvSpPr txBox="1"/>
          <p:nvPr/>
        </p:nvSpPr>
        <p:spPr>
          <a:xfrm>
            <a:off x="2266951" y="2433548"/>
            <a:ext cx="7503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dirty="0" err="1"/>
              <a:t>Establecer</a:t>
            </a:r>
            <a:r>
              <a:rPr lang="en-GB" sz="2000" dirty="0"/>
              <a:t> </a:t>
            </a:r>
            <a:r>
              <a:rPr lang="en-GB" sz="2000" dirty="0" err="1"/>
              <a:t>como</a:t>
            </a:r>
            <a:r>
              <a:rPr lang="en-GB" sz="2000" dirty="0"/>
              <a:t> </a:t>
            </a:r>
            <a:r>
              <a:rPr lang="en-GB" sz="2000" b="1" dirty="0"/>
              <a:t>variables no </a:t>
            </a:r>
            <a:r>
              <a:rPr lang="en-GB" sz="2000" b="1" dirty="0" err="1"/>
              <a:t>principales</a:t>
            </a:r>
            <a:r>
              <a:rPr lang="en-GB" sz="2000" b="1" dirty="0"/>
              <a:t> </a:t>
            </a:r>
            <a:r>
              <a:rPr lang="en-GB" sz="2000" dirty="0"/>
              <a:t>(</a:t>
            </a:r>
            <a:r>
              <a:rPr lang="en-GB" sz="2000" dirty="0" err="1"/>
              <a:t>libres</a:t>
            </a:r>
            <a:r>
              <a:rPr lang="en-GB" sz="2000" dirty="0"/>
              <a:t>), las </a:t>
            </a:r>
            <a:r>
              <a:rPr lang="en-GB" sz="2000" dirty="0" err="1"/>
              <a:t>restantes</a:t>
            </a:r>
            <a:r>
              <a:rPr lang="en-GB" sz="2000" dirty="0"/>
              <a:t>.</a:t>
            </a:r>
          </a:p>
        </p:txBody>
      </p:sp>
      <p:sp>
        <p:nvSpPr>
          <p:cNvPr id="24" name="CuadroTexto 31">
            <a:extLst>
              <a:ext uri="{FF2B5EF4-FFF2-40B4-BE49-F238E27FC236}">
                <a16:creationId xmlns:a16="http://schemas.microsoft.com/office/drawing/2014/main" id="{6F23F1BB-8612-4D64-A8E1-17C29A435684}"/>
              </a:ext>
            </a:extLst>
          </p:cNvPr>
          <p:cNvSpPr txBox="1"/>
          <p:nvPr/>
        </p:nvSpPr>
        <p:spPr>
          <a:xfrm>
            <a:off x="2254694" y="2849840"/>
            <a:ext cx="95853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Al </a:t>
            </a:r>
            <a:r>
              <a:rPr lang="en-GB" sz="2000" dirty="0" err="1"/>
              <a:t>volver</a:t>
            </a:r>
            <a:r>
              <a:rPr lang="en-GB" sz="2000" dirty="0"/>
              <a:t> al </a:t>
            </a:r>
            <a:r>
              <a:rPr lang="en-GB" sz="2000" dirty="0" err="1"/>
              <a:t>sistema</a:t>
            </a:r>
            <a:r>
              <a:rPr lang="en-GB" sz="2000" dirty="0"/>
              <a:t> de </a:t>
            </a:r>
            <a:r>
              <a:rPr lang="en-GB" sz="2000" dirty="0" err="1"/>
              <a:t>ecuaciones</a:t>
            </a:r>
            <a:r>
              <a:rPr lang="en-GB" sz="2000" dirty="0"/>
              <a:t> (</a:t>
            </a:r>
            <a:r>
              <a:rPr lang="en-GB" sz="2000" dirty="0" err="1"/>
              <a:t>paso</a:t>
            </a:r>
            <a:r>
              <a:rPr lang="en-GB" sz="2000" dirty="0"/>
              <a:t> 3), </a:t>
            </a:r>
            <a:r>
              <a:rPr lang="en-GB" sz="2000" dirty="0" err="1"/>
              <a:t>coloque</a:t>
            </a:r>
            <a:r>
              <a:rPr lang="en-GB" sz="2000" dirty="0"/>
              <a:t> el </a:t>
            </a:r>
            <a:r>
              <a:rPr lang="en-GB" sz="2000" dirty="0" err="1"/>
              <a:t>segundo</a:t>
            </a:r>
            <a:r>
              <a:rPr lang="en-GB" sz="2000" dirty="0"/>
              <a:t> </a:t>
            </a:r>
            <a:r>
              <a:rPr lang="en-GB" sz="2000" dirty="0" err="1"/>
              <a:t>lado</a:t>
            </a:r>
            <a:r>
              <a:rPr lang="en-GB" sz="2000" dirty="0"/>
              <a:t> de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ecuación</a:t>
            </a:r>
            <a:r>
              <a:rPr lang="en-GB" sz="2000" dirty="0"/>
              <a:t>, </a:t>
            </a:r>
            <a:r>
              <a:rPr lang="en-GB" sz="2000" dirty="0" err="1"/>
              <a:t>todos</a:t>
            </a:r>
            <a:r>
              <a:rPr lang="en-GB" sz="2000" dirty="0"/>
              <a:t> los </a:t>
            </a:r>
            <a:r>
              <a:rPr lang="en-GB" sz="2000" dirty="0" err="1"/>
              <a:t>términos</a:t>
            </a:r>
            <a:r>
              <a:rPr lang="en-GB" sz="2000" dirty="0"/>
              <a:t> de las variables no </a:t>
            </a:r>
            <a:r>
              <a:rPr lang="en-GB" sz="2000" dirty="0" err="1"/>
              <a:t>principales</a:t>
            </a:r>
            <a:r>
              <a:rPr lang="en-GB" sz="2000" dirty="0"/>
              <a:t> (no se </a:t>
            </a:r>
            <a:r>
              <a:rPr lang="en-GB" sz="2000" dirty="0" err="1"/>
              <a:t>olvide</a:t>
            </a:r>
            <a:r>
              <a:rPr lang="en-GB" sz="2000" dirty="0"/>
              <a:t> </a:t>
            </a:r>
            <a:r>
              <a:rPr lang="en-GB" sz="2000" dirty="0" err="1"/>
              <a:t>cambiar</a:t>
            </a:r>
            <a:r>
              <a:rPr lang="en-GB" sz="2000" dirty="0"/>
              <a:t> los </a:t>
            </a:r>
            <a:r>
              <a:rPr lang="en-GB" sz="2000" dirty="0" err="1"/>
              <a:t>signos</a:t>
            </a:r>
            <a:r>
              <a:rPr lang="en-GB" sz="2000" dirty="0"/>
              <a:t> </a:t>
            </a:r>
            <a:r>
              <a:rPr lang="en-GB" sz="2000" dirty="0" err="1"/>
              <a:t>respectivos</a:t>
            </a:r>
            <a:r>
              <a:rPr lang="en-GB" sz="2000" dirty="0"/>
              <a:t>) y </a:t>
            </a:r>
            <a:r>
              <a:rPr lang="en-GB" sz="2000" dirty="0" err="1"/>
              <a:t>defina</a:t>
            </a:r>
            <a:r>
              <a:rPr lang="en-GB" sz="2000" dirty="0"/>
              <a:t> una </a:t>
            </a:r>
            <a:r>
              <a:rPr lang="en-GB" sz="2000" dirty="0" err="1"/>
              <a:t>línea</a:t>
            </a:r>
            <a:r>
              <a:rPr lang="en-GB" sz="2000" dirty="0"/>
              <a:t> de </a:t>
            </a:r>
            <a:r>
              <a:rPr lang="en-GB" sz="2000" dirty="0" err="1"/>
              <a:t>ecuación</a:t>
            </a:r>
            <a:r>
              <a:rPr lang="en-GB" sz="2000" dirty="0"/>
              <a:t> para </a:t>
            </a:r>
            <a:r>
              <a:rPr lang="en-GB" sz="2000" dirty="0" err="1"/>
              <a:t>cada</a:t>
            </a:r>
            <a:r>
              <a:rPr lang="en-GB" sz="2000" dirty="0"/>
              <a:t> una de </a:t>
            </a:r>
            <a:r>
              <a:rPr lang="en-GB" sz="2000" dirty="0" err="1"/>
              <a:t>estas</a:t>
            </a:r>
            <a:r>
              <a:rPr lang="en-GB" sz="2000" dirty="0"/>
              <a:t> variables </a:t>
            </a:r>
            <a:r>
              <a:rPr lang="en-GB" sz="2000" dirty="0" err="1"/>
              <a:t>libres</a:t>
            </a:r>
            <a:r>
              <a:rPr lang="en-GB" sz="2000" dirty="0"/>
              <a:t>, </a:t>
            </a:r>
            <a:r>
              <a:rPr lang="en-GB" sz="2000" dirty="0" err="1"/>
              <a:t>configurando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dominio</a:t>
            </a:r>
            <a:r>
              <a:rPr lang="en-GB" sz="2000" dirty="0"/>
              <a:t>.   </a:t>
            </a:r>
          </a:p>
          <a:p>
            <a:pPr algn="just"/>
            <a:r>
              <a:rPr lang="en-GB" sz="2000" dirty="0"/>
              <a:t>   </a:t>
            </a:r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CF0E8ADD-5705-4756-80BA-D8B7FDC0F322}"/>
              </a:ext>
            </a:extLst>
          </p:cNvPr>
          <p:cNvSpPr txBox="1"/>
          <p:nvPr/>
        </p:nvSpPr>
        <p:spPr>
          <a:xfrm>
            <a:off x="2266951" y="4054898"/>
            <a:ext cx="9573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¡</a:t>
            </a:r>
            <a:r>
              <a:rPr lang="en-GB" sz="2000" dirty="0" err="1"/>
              <a:t>Recuerde</a:t>
            </a:r>
            <a:r>
              <a:rPr lang="en-GB" sz="2000" dirty="0"/>
              <a:t>, solo </a:t>
            </a:r>
            <a:r>
              <a:rPr lang="en-GB" sz="2000" dirty="0" err="1"/>
              <a:t>obtenemos</a:t>
            </a:r>
            <a:r>
              <a:rPr lang="en-GB" sz="2000" dirty="0"/>
              <a:t> </a:t>
            </a:r>
            <a:r>
              <a:rPr lang="en-GB" sz="2000" dirty="0" err="1"/>
              <a:t>soluciones</a:t>
            </a:r>
            <a:r>
              <a:rPr lang="en-GB" sz="2000" dirty="0"/>
              <a:t> </a:t>
            </a:r>
            <a:r>
              <a:rPr lang="en-GB" sz="2000" dirty="0" err="1"/>
              <a:t>explícitas</a:t>
            </a:r>
            <a:r>
              <a:rPr lang="en-GB" sz="2000" dirty="0"/>
              <a:t> para las variables </a:t>
            </a:r>
            <a:r>
              <a:rPr lang="en-GB" sz="2000" dirty="0" err="1"/>
              <a:t>principales</a:t>
            </a:r>
            <a:r>
              <a:rPr lang="en-GB" sz="2000" dirty="0"/>
              <a:t>, las </a:t>
            </a:r>
            <a:r>
              <a:rPr lang="en-GB" sz="2000" dirty="0" err="1"/>
              <a:t>demás</a:t>
            </a:r>
            <a:r>
              <a:rPr lang="en-GB" sz="2000" dirty="0"/>
              <a:t> son </a:t>
            </a:r>
            <a:r>
              <a:rPr lang="en-GB" sz="2000" dirty="0" err="1"/>
              <a:t>libres</a:t>
            </a:r>
            <a:r>
              <a:rPr lang="en-GB" sz="2000" dirty="0"/>
              <a:t>!</a:t>
            </a:r>
          </a:p>
          <a:p>
            <a:pPr algn="just"/>
            <a:endParaRPr lang="en-GB" sz="2000" dirty="0"/>
          </a:p>
        </p:txBody>
      </p:sp>
      <p:sp>
        <p:nvSpPr>
          <p:cNvPr id="27" name="CuadroTexto 31">
            <a:extLst>
              <a:ext uri="{FF2B5EF4-FFF2-40B4-BE49-F238E27FC236}">
                <a16:creationId xmlns:a16="http://schemas.microsoft.com/office/drawing/2014/main" id="{9331B464-3C8B-444A-87FB-336945F08905}"/>
              </a:ext>
            </a:extLst>
          </p:cNvPr>
          <p:cNvSpPr txBox="1"/>
          <p:nvPr/>
        </p:nvSpPr>
        <p:spPr>
          <a:xfrm>
            <a:off x="2150109" y="4805272"/>
            <a:ext cx="168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1.</a:t>
            </a:r>
          </a:p>
        </p:txBody>
      </p: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8FC0F71E-58D1-4C22-BA23-C2761FF566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8491" y="5318022"/>
          <a:ext cx="2080081" cy="904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5" name="Equation" r:id="rId7" imgW="1054080" imgH="457200" progId="Equation.DSMT4">
                  <p:embed/>
                </p:oleObj>
              </mc:Choice>
              <mc:Fallback>
                <p:oleObj name="Equation" r:id="rId7" imgW="1054080" imgH="45720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8FC0F71E-58D1-4C22-BA23-C2761FF566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491" y="5318022"/>
                        <a:ext cx="2080081" cy="904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A856B66B-4A9B-4E43-A927-E9BCC8C41E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2897" y="5260450"/>
          <a:ext cx="20605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6" name="Equation" r:id="rId9" imgW="1041120" imgH="482400" progId="Equation.DSMT4">
                  <p:embed/>
                </p:oleObj>
              </mc:Choice>
              <mc:Fallback>
                <p:oleObj name="Equation" r:id="rId9" imgW="1041120" imgH="4824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A856B66B-4A9B-4E43-A927-E9BCC8C41E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897" y="5260450"/>
                        <a:ext cx="2060575" cy="95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1A19D230-C6FF-4916-B67F-4ED99A5EC8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961497"/>
              </p:ext>
            </p:extLst>
          </p:nvPr>
        </p:nvGraphicFramePr>
        <p:xfrm>
          <a:off x="6796088" y="5584825"/>
          <a:ext cx="9747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7" name="Equation" r:id="rId11" imgW="634680" imgH="304560" progId="Equation.DSMT4">
                  <p:embed/>
                </p:oleObj>
              </mc:Choice>
              <mc:Fallback>
                <p:oleObj name="Equation" r:id="rId11" imgW="634680" imgH="30456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1A19D230-C6FF-4916-B67F-4ED99A5EC8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8" y="5584825"/>
                        <a:ext cx="974725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5FCAD54A-6369-48AF-8970-8922448355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89134" y="5274644"/>
          <a:ext cx="15589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8" name="Equation" r:id="rId13" imgW="787320" imgH="482400" progId="Equation.DSMT4">
                  <p:embed/>
                </p:oleObj>
              </mc:Choice>
              <mc:Fallback>
                <p:oleObj name="Equation" r:id="rId13" imgW="787320" imgH="48240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5FCAD54A-6369-48AF-8970-8922448355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134" y="5274644"/>
                        <a:ext cx="1558925" cy="95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Flecha derecha 33">
            <a:extLst>
              <a:ext uri="{FF2B5EF4-FFF2-40B4-BE49-F238E27FC236}">
                <a16:creationId xmlns:a16="http://schemas.microsoft.com/office/drawing/2014/main" id="{A9F05461-30FC-4C24-B81E-CDE83D7D8BFB}"/>
              </a:ext>
            </a:extLst>
          </p:cNvPr>
          <p:cNvSpPr/>
          <p:nvPr/>
        </p:nvSpPr>
        <p:spPr>
          <a:xfrm>
            <a:off x="7184277" y="5175065"/>
            <a:ext cx="430473" cy="530677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2.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892BBED-10B3-45A5-A0E7-E0D24AF1E928}"/>
              </a:ext>
            </a:extLst>
          </p:cNvPr>
          <p:cNvSpPr/>
          <p:nvPr/>
        </p:nvSpPr>
        <p:spPr>
          <a:xfrm>
            <a:off x="3486162" y="6074389"/>
            <a:ext cx="2106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rgbClr val="00007F"/>
                </a:solidFill>
              </a:rPr>
              <a:t>Gauss</a:t>
            </a:r>
            <a:r>
              <a:rPr lang="en-GB" sz="1400" dirty="0">
                <a:solidFill>
                  <a:srgbClr val="00007F"/>
                </a:solidFill>
              </a:rPr>
              <a:t> y </a:t>
            </a:r>
          </a:p>
          <a:p>
            <a:pPr algn="ctr"/>
            <a:r>
              <a:rPr lang="en-GB" sz="1400" b="1" dirty="0" err="1">
                <a:solidFill>
                  <a:srgbClr val="00007F"/>
                </a:solidFill>
              </a:rPr>
              <a:t>Método</a:t>
            </a:r>
            <a:r>
              <a:rPr lang="en-GB" sz="1400" b="1" dirty="0">
                <a:solidFill>
                  <a:srgbClr val="00007F"/>
                </a:solidFill>
              </a:rPr>
              <a:t> de Gauss-Jordan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B85CD2F-EE40-425E-B330-D6936BE94761}"/>
              </a:ext>
            </a:extLst>
          </p:cNvPr>
          <p:cNvGrpSpPr/>
          <p:nvPr/>
        </p:nvGrpSpPr>
        <p:grpSpPr>
          <a:xfrm>
            <a:off x="7931653" y="5334695"/>
            <a:ext cx="1222859" cy="373488"/>
            <a:chOff x="7973693" y="5334695"/>
            <a:chExt cx="1222859" cy="373488"/>
          </a:xfrm>
        </p:grpSpPr>
        <p:cxnSp>
          <p:nvCxnSpPr>
            <p:cNvPr id="41" name="Conector recto 39">
              <a:extLst>
                <a:ext uri="{FF2B5EF4-FFF2-40B4-BE49-F238E27FC236}">
                  <a16:creationId xmlns:a16="http://schemas.microsoft.com/office/drawing/2014/main" id="{3A1E4EAC-B74C-435C-AB2F-2CDECF714BB7}"/>
                </a:ext>
              </a:extLst>
            </p:cNvPr>
            <p:cNvCxnSpPr>
              <a:cxnSpLocks/>
            </p:cNvCxnSpPr>
            <p:nvPr/>
          </p:nvCxnSpPr>
          <p:spPr>
            <a:xfrm>
              <a:off x="7973696" y="5705742"/>
              <a:ext cx="1222856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20">
              <a:extLst>
                <a:ext uri="{FF2B5EF4-FFF2-40B4-BE49-F238E27FC236}">
                  <a16:creationId xmlns:a16="http://schemas.microsoft.com/office/drawing/2014/main" id="{29296889-A11D-4A0B-A21F-7935F45EDD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3693" y="5334695"/>
              <a:ext cx="0" cy="3734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2187931F-D806-4E46-B7BD-28101367F1C6}"/>
              </a:ext>
            </a:extLst>
          </p:cNvPr>
          <p:cNvSpPr/>
          <p:nvPr/>
        </p:nvSpPr>
        <p:spPr>
          <a:xfrm>
            <a:off x="7849431" y="5344119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1803B6FA-F370-4D63-8D72-3C2239E2BF66}"/>
              </a:ext>
            </a:extLst>
          </p:cNvPr>
          <p:cNvCxnSpPr>
            <a:cxnSpLocks/>
          </p:cNvCxnSpPr>
          <p:nvPr/>
        </p:nvCxnSpPr>
        <p:spPr>
          <a:xfrm>
            <a:off x="4400492" y="1737726"/>
            <a:ext cx="215270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30">
            <a:extLst>
              <a:ext uri="{FF2B5EF4-FFF2-40B4-BE49-F238E27FC236}">
                <a16:creationId xmlns:a16="http://schemas.microsoft.com/office/drawing/2014/main" id="{2F5F4523-2B76-4971-931F-1674A45C77C5}"/>
              </a:ext>
            </a:extLst>
          </p:cNvPr>
          <p:cNvSpPr txBox="1"/>
          <p:nvPr/>
        </p:nvSpPr>
        <p:spPr>
          <a:xfrm>
            <a:off x="7747180" y="4639823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54" name="CuadroTexto 30">
            <a:extLst>
              <a:ext uri="{FF2B5EF4-FFF2-40B4-BE49-F238E27FC236}">
                <a16:creationId xmlns:a16="http://schemas.microsoft.com/office/drawing/2014/main" id="{2E374BAC-01A8-4955-848A-2D005F1C148B}"/>
              </a:ext>
            </a:extLst>
          </p:cNvPr>
          <p:cNvSpPr txBox="1"/>
          <p:nvPr/>
        </p:nvSpPr>
        <p:spPr>
          <a:xfrm>
            <a:off x="8452204" y="4750661"/>
            <a:ext cx="1885796" cy="37457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7F"/>
                </a:solidFill>
              </a:rPr>
              <a:t>Variable </a:t>
            </a:r>
            <a:r>
              <a:rPr lang="en-GB" sz="1600" b="1" dirty="0">
                <a:solidFill>
                  <a:srgbClr val="00007F"/>
                </a:solidFill>
              </a:rPr>
              <a:t>Principal</a:t>
            </a:r>
            <a:r>
              <a:rPr lang="en-GB" sz="1600" dirty="0">
                <a:solidFill>
                  <a:srgbClr val="00007F"/>
                </a:solidFill>
              </a:rPr>
              <a:t> </a:t>
            </a:r>
            <a:endParaRPr lang="en-GB" sz="1600" b="1" dirty="0">
              <a:solidFill>
                <a:srgbClr val="00007F"/>
              </a:solidFill>
            </a:endParaRPr>
          </a:p>
        </p:txBody>
      </p:sp>
      <p:cxnSp>
        <p:nvCxnSpPr>
          <p:cNvPr id="59" name="Conexão reta unidirecional 58">
            <a:extLst>
              <a:ext uri="{FF2B5EF4-FFF2-40B4-BE49-F238E27FC236}">
                <a16:creationId xmlns:a16="http://schemas.microsoft.com/office/drawing/2014/main" id="{BA9FB139-FBB3-4D2F-AEFF-D4D508F762A0}"/>
              </a:ext>
            </a:extLst>
          </p:cNvPr>
          <p:cNvCxnSpPr>
            <a:cxnSpLocks/>
          </p:cNvCxnSpPr>
          <p:nvPr/>
        </p:nvCxnSpPr>
        <p:spPr>
          <a:xfrm flipV="1">
            <a:off x="8056372" y="5008360"/>
            <a:ext cx="0" cy="252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unidirecional 59">
            <a:extLst>
              <a:ext uri="{FF2B5EF4-FFF2-40B4-BE49-F238E27FC236}">
                <a16:creationId xmlns:a16="http://schemas.microsoft.com/office/drawing/2014/main" id="{B14CC6E9-1F01-4B8D-8474-6947D6BC8C7B}"/>
              </a:ext>
            </a:extLst>
          </p:cNvPr>
          <p:cNvCxnSpPr>
            <a:cxnSpLocks/>
          </p:cNvCxnSpPr>
          <p:nvPr/>
        </p:nvCxnSpPr>
        <p:spPr>
          <a:xfrm rot="5400000" flipV="1">
            <a:off x="8418972" y="4800305"/>
            <a:ext cx="0" cy="252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6110EC58-9ECE-457D-9FAD-C5AC623C54DD}"/>
              </a:ext>
            </a:extLst>
          </p:cNvPr>
          <p:cNvSpPr/>
          <p:nvPr/>
        </p:nvSpPr>
        <p:spPr>
          <a:xfrm>
            <a:off x="2330464" y="1810394"/>
            <a:ext cx="831586" cy="29653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7352DA23-7DA2-46A4-8780-8CEEB58825BB}"/>
              </a:ext>
            </a:extLst>
          </p:cNvPr>
          <p:cNvCxnSpPr>
            <a:cxnSpLocks/>
          </p:cNvCxnSpPr>
          <p:nvPr/>
        </p:nvCxnSpPr>
        <p:spPr>
          <a:xfrm>
            <a:off x="4406958" y="2748398"/>
            <a:ext cx="239333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62F460F0-E079-4B46-9D40-34E05966CEAE}"/>
              </a:ext>
            </a:extLst>
          </p:cNvPr>
          <p:cNvSpPr/>
          <p:nvPr/>
        </p:nvSpPr>
        <p:spPr>
          <a:xfrm>
            <a:off x="8065152" y="2511851"/>
            <a:ext cx="1033006" cy="30223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FE9A049-86D3-4321-B07A-EF1324F62F92}"/>
              </a:ext>
            </a:extLst>
          </p:cNvPr>
          <p:cNvSpPr/>
          <p:nvPr/>
        </p:nvSpPr>
        <p:spPr>
          <a:xfrm>
            <a:off x="8378840" y="5324578"/>
            <a:ext cx="422266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uadroTexto 30">
            <a:extLst>
              <a:ext uri="{FF2B5EF4-FFF2-40B4-BE49-F238E27FC236}">
                <a16:creationId xmlns:a16="http://schemas.microsoft.com/office/drawing/2014/main" id="{E093AAE4-11FF-4A36-BB48-96656327C616}"/>
              </a:ext>
            </a:extLst>
          </p:cNvPr>
          <p:cNvSpPr txBox="1"/>
          <p:nvPr/>
        </p:nvSpPr>
        <p:spPr>
          <a:xfrm>
            <a:off x="8857303" y="4852580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48" name="CuadroTexto 30">
            <a:extLst>
              <a:ext uri="{FF2B5EF4-FFF2-40B4-BE49-F238E27FC236}">
                <a16:creationId xmlns:a16="http://schemas.microsoft.com/office/drawing/2014/main" id="{904A376A-10D9-48BE-910A-560A2AB9FCCB}"/>
              </a:ext>
            </a:extLst>
          </p:cNvPr>
          <p:cNvSpPr txBox="1"/>
          <p:nvPr/>
        </p:nvSpPr>
        <p:spPr>
          <a:xfrm>
            <a:off x="9521839" y="4977516"/>
            <a:ext cx="1406661" cy="37457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7F"/>
                </a:solidFill>
              </a:rPr>
              <a:t>Variable </a:t>
            </a:r>
            <a:r>
              <a:rPr lang="en-GB" sz="1600" b="1" dirty="0">
                <a:solidFill>
                  <a:srgbClr val="00007F"/>
                </a:solidFill>
              </a:rPr>
              <a:t>Libre</a:t>
            </a:r>
            <a:r>
              <a:rPr lang="en-GB" sz="1600" dirty="0">
                <a:solidFill>
                  <a:srgbClr val="00007F"/>
                </a:solidFill>
              </a:rPr>
              <a:t> </a:t>
            </a:r>
            <a:endParaRPr lang="en-GB" sz="1600" b="1" dirty="0">
              <a:solidFill>
                <a:srgbClr val="00007F"/>
              </a:solidFill>
            </a:endParaRPr>
          </a:p>
        </p:txBody>
      </p: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8E6C9EBC-EE61-43AF-A882-371FC0025DC7}"/>
              </a:ext>
            </a:extLst>
          </p:cNvPr>
          <p:cNvCxnSpPr>
            <a:cxnSpLocks/>
          </p:cNvCxnSpPr>
          <p:nvPr/>
        </p:nvCxnSpPr>
        <p:spPr>
          <a:xfrm flipV="1">
            <a:off x="8755435" y="5155599"/>
            <a:ext cx="236600" cy="1618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90D4820-2C00-4251-90CF-105816936F57}"/>
              </a:ext>
            </a:extLst>
          </p:cNvPr>
          <p:cNvCxnSpPr>
            <a:cxnSpLocks/>
          </p:cNvCxnSpPr>
          <p:nvPr/>
        </p:nvCxnSpPr>
        <p:spPr>
          <a:xfrm rot="5400000" flipV="1">
            <a:off x="9485274" y="5044607"/>
            <a:ext cx="0" cy="25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lecha derecha 33">
            <a:extLst>
              <a:ext uri="{FF2B5EF4-FFF2-40B4-BE49-F238E27FC236}">
                <a16:creationId xmlns:a16="http://schemas.microsoft.com/office/drawing/2014/main" id="{68C261D1-EDA0-4ED1-804B-BAD9188545F2}"/>
              </a:ext>
            </a:extLst>
          </p:cNvPr>
          <p:cNvSpPr/>
          <p:nvPr/>
        </p:nvSpPr>
        <p:spPr>
          <a:xfrm>
            <a:off x="9388017" y="5461281"/>
            <a:ext cx="430473" cy="530677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3.</a:t>
            </a:r>
          </a:p>
        </p:txBody>
      </p:sp>
      <p:sp>
        <p:nvSpPr>
          <p:cNvPr id="61" name="Flecha derecha 33">
            <a:extLst>
              <a:ext uri="{FF2B5EF4-FFF2-40B4-BE49-F238E27FC236}">
                <a16:creationId xmlns:a16="http://schemas.microsoft.com/office/drawing/2014/main" id="{FCBD3670-6471-41CB-9E1D-D23CF6E47FFC}"/>
              </a:ext>
            </a:extLst>
          </p:cNvPr>
          <p:cNvSpPr/>
          <p:nvPr/>
        </p:nvSpPr>
        <p:spPr>
          <a:xfrm>
            <a:off x="4313901" y="5477343"/>
            <a:ext cx="430473" cy="530677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1.</a:t>
            </a:r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E4E3AE9E-5504-429D-BE64-CCD8E3F93A97}"/>
              </a:ext>
            </a:extLst>
          </p:cNvPr>
          <p:cNvCxnSpPr>
            <a:cxnSpLocks/>
          </p:cNvCxnSpPr>
          <p:nvPr/>
        </p:nvCxnSpPr>
        <p:spPr>
          <a:xfrm>
            <a:off x="3611852" y="3163500"/>
            <a:ext cx="2394208" cy="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to 63">
            <a:extLst>
              <a:ext uri="{FF2B5EF4-FFF2-40B4-BE49-F238E27FC236}">
                <a16:creationId xmlns:a16="http://schemas.microsoft.com/office/drawing/2014/main" id="{1F817CC8-0D95-446F-A931-50EA2319A5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437404"/>
              </p:ext>
            </p:extLst>
          </p:nvPr>
        </p:nvGraphicFramePr>
        <p:xfrm>
          <a:off x="9987727" y="5320050"/>
          <a:ext cx="4524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9" name="Equation" r:id="rId15" imgW="228600" imgH="457200" progId="Equation.DSMT4">
                  <p:embed/>
                </p:oleObj>
              </mc:Choice>
              <mc:Fallback>
                <p:oleObj name="Equation" r:id="rId15" imgW="228600" imgH="45720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8FC0F71E-58D1-4C22-BA23-C2761FF566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7727" y="5320050"/>
                        <a:ext cx="452438" cy="904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to 64">
            <a:extLst>
              <a:ext uri="{FF2B5EF4-FFF2-40B4-BE49-F238E27FC236}">
                <a16:creationId xmlns:a16="http://schemas.microsoft.com/office/drawing/2014/main" id="{99FC6414-B746-41DE-9433-928190757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18521"/>
              </p:ext>
            </p:extLst>
          </p:nvPr>
        </p:nvGraphicFramePr>
        <p:xfrm>
          <a:off x="10134605" y="5399349"/>
          <a:ext cx="128111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0" name="Equation" r:id="rId17" imgW="647640" imgH="203040" progId="Equation.DSMT4">
                  <p:embed/>
                </p:oleObj>
              </mc:Choice>
              <mc:Fallback>
                <p:oleObj name="Equation" r:id="rId17" imgW="647640" imgH="203040" progId="Equation.DSMT4">
                  <p:embed/>
                  <p:pic>
                    <p:nvPicPr>
                      <p:cNvPr id="64" name="Objeto 63">
                        <a:extLst>
                          <a:ext uri="{FF2B5EF4-FFF2-40B4-BE49-F238E27FC236}">
                            <a16:creationId xmlns:a16="http://schemas.microsoft.com/office/drawing/2014/main" id="{1F817CC8-0D95-446F-A931-50EA2319A5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605" y="5399349"/>
                        <a:ext cx="1281113" cy="401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Conexão reta 65">
            <a:extLst>
              <a:ext uri="{FF2B5EF4-FFF2-40B4-BE49-F238E27FC236}">
                <a16:creationId xmlns:a16="http://schemas.microsoft.com/office/drawing/2014/main" id="{736CE650-2530-4F94-B771-90D06E3F3DFC}"/>
              </a:ext>
            </a:extLst>
          </p:cNvPr>
          <p:cNvCxnSpPr>
            <a:cxnSpLocks/>
          </p:cNvCxnSpPr>
          <p:nvPr/>
        </p:nvCxnSpPr>
        <p:spPr>
          <a:xfrm flipV="1">
            <a:off x="7194030" y="3189702"/>
            <a:ext cx="4550577" cy="3778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xão reta 66">
            <a:extLst>
              <a:ext uri="{FF2B5EF4-FFF2-40B4-BE49-F238E27FC236}">
                <a16:creationId xmlns:a16="http://schemas.microsoft.com/office/drawing/2014/main" id="{67EF2C9C-C2C4-49D8-A2B9-D6BE85FAF0B6}"/>
              </a:ext>
            </a:extLst>
          </p:cNvPr>
          <p:cNvCxnSpPr>
            <a:cxnSpLocks/>
          </p:cNvCxnSpPr>
          <p:nvPr/>
        </p:nvCxnSpPr>
        <p:spPr>
          <a:xfrm>
            <a:off x="2408657" y="3491883"/>
            <a:ext cx="5522996" cy="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ta 67">
            <a:extLst>
              <a:ext uri="{FF2B5EF4-FFF2-40B4-BE49-F238E27FC236}">
                <a16:creationId xmlns:a16="http://schemas.microsoft.com/office/drawing/2014/main" id="{D0DFC418-0A9F-411B-8158-8CDCA05801FD}"/>
              </a:ext>
            </a:extLst>
          </p:cNvPr>
          <p:cNvCxnSpPr>
            <a:cxnSpLocks/>
          </p:cNvCxnSpPr>
          <p:nvPr/>
        </p:nvCxnSpPr>
        <p:spPr>
          <a:xfrm>
            <a:off x="3869960" y="3800450"/>
            <a:ext cx="7858575" cy="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Objeto 69">
            <a:extLst>
              <a:ext uri="{FF2B5EF4-FFF2-40B4-BE49-F238E27FC236}">
                <a16:creationId xmlns:a16="http://schemas.microsoft.com/office/drawing/2014/main" id="{EE860A84-5801-4DAD-995F-FAC2E88066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388729"/>
              </p:ext>
            </p:extLst>
          </p:nvPr>
        </p:nvGraphicFramePr>
        <p:xfrm>
          <a:off x="10130764" y="5770563"/>
          <a:ext cx="7778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1" name="Equation" r:id="rId19" imgW="393480" imgH="203040" progId="Equation.DSMT4">
                  <p:embed/>
                </p:oleObj>
              </mc:Choice>
              <mc:Fallback>
                <p:oleObj name="Equation" r:id="rId19" imgW="393480" imgH="203040" progId="Equation.DSMT4">
                  <p:embed/>
                  <p:pic>
                    <p:nvPicPr>
                      <p:cNvPr id="65" name="Objeto 64">
                        <a:extLst>
                          <a:ext uri="{FF2B5EF4-FFF2-40B4-BE49-F238E27FC236}">
                            <a16:creationId xmlns:a16="http://schemas.microsoft.com/office/drawing/2014/main" id="{99FC6414-B746-41DE-9433-928190757D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0764" y="5770563"/>
                        <a:ext cx="777875" cy="401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Conexão reta 71">
            <a:extLst>
              <a:ext uri="{FF2B5EF4-FFF2-40B4-BE49-F238E27FC236}">
                <a16:creationId xmlns:a16="http://schemas.microsoft.com/office/drawing/2014/main" id="{FCD7616F-05D5-49DD-ABE0-1F17287C2720}"/>
              </a:ext>
            </a:extLst>
          </p:cNvPr>
          <p:cNvCxnSpPr>
            <a:cxnSpLocks/>
          </p:cNvCxnSpPr>
          <p:nvPr/>
        </p:nvCxnSpPr>
        <p:spPr>
          <a:xfrm>
            <a:off x="5334570" y="4405779"/>
            <a:ext cx="2094930" cy="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tângulo: Cantos Arredondados 72">
            <a:extLst>
              <a:ext uri="{FF2B5EF4-FFF2-40B4-BE49-F238E27FC236}">
                <a16:creationId xmlns:a16="http://schemas.microsoft.com/office/drawing/2014/main" id="{E0555849-71E5-423A-BDC9-C969E97D2E96}"/>
              </a:ext>
            </a:extLst>
          </p:cNvPr>
          <p:cNvSpPr/>
          <p:nvPr/>
        </p:nvSpPr>
        <p:spPr>
          <a:xfrm>
            <a:off x="10111603" y="5416851"/>
            <a:ext cx="1304115" cy="353711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32EF6B24-E106-4DB5-ABD3-00DD4E6A2EE5}"/>
              </a:ext>
            </a:extLst>
          </p:cNvPr>
          <p:cNvCxnSpPr>
            <a:cxnSpLocks/>
          </p:cNvCxnSpPr>
          <p:nvPr/>
        </p:nvCxnSpPr>
        <p:spPr>
          <a:xfrm>
            <a:off x="2761247" y="4694898"/>
            <a:ext cx="666762" cy="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35795C35-68FD-4279-BBF3-117E94865520}"/>
              </a:ext>
            </a:extLst>
          </p:cNvPr>
          <p:cNvCxnSpPr>
            <a:cxnSpLocks/>
          </p:cNvCxnSpPr>
          <p:nvPr/>
        </p:nvCxnSpPr>
        <p:spPr>
          <a:xfrm>
            <a:off x="10130764" y="6108377"/>
            <a:ext cx="797736" cy="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 75">
            <a:extLst>
              <a:ext uri="{FF2B5EF4-FFF2-40B4-BE49-F238E27FC236}">
                <a16:creationId xmlns:a16="http://schemas.microsoft.com/office/drawing/2014/main" id="{12D631FB-9AAB-425B-AA12-490A41C645B1}"/>
              </a:ext>
            </a:extLst>
          </p:cNvPr>
          <p:cNvSpPr/>
          <p:nvPr/>
        </p:nvSpPr>
        <p:spPr>
          <a:xfrm>
            <a:off x="5431028" y="6172201"/>
            <a:ext cx="6620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0007F"/>
                </a:solidFill>
              </a:rPr>
              <a:t>Como se </a:t>
            </a:r>
            <a:r>
              <a:rPr lang="en-GB" sz="1400" dirty="0" err="1">
                <a:solidFill>
                  <a:srgbClr val="00007F"/>
                </a:solidFill>
              </a:rPr>
              <a:t>ve</a:t>
            </a:r>
            <a:r>
              <a:rPr lang="en-GB" sz="1400" dirty="0">
                <a:solidFill>
                  <a:srgbClr val="00007F"/>
                </a:solidFill>
              </a:rPr>
              <a:t> </a:t>
            </a:r>
            <a:r>
              <a:rPr lang="en-GB" sz="1400" dirty="0" err="1">
                <a:solidFill>
                  <a:srgbClr val="00007F"/>
                </a:solidFill>
              </a:rPr>
              <a:t>en</a:t>
            </a:r>
            <a:r>
              <a:rPr lang="en-GB" sz="1400" dirty="0">
                <a:solidFill>
                  <a:srgbClr val="00007F"/>
                </a:solidFill>
              </a:rPr>
              <a:t> la </a:t>
            </a:r>
            <a:r>
              <a:rPr lang="en-GB" sz="1400" dirty="0" err="1">
                <a:solidFill>
                  <a:srgbClr val="00007F"/>
                </a:solidFill>
              </a:rPr>
              <a:t>Lección</a:t>
            </a:r>
            <a:r>
              <a:rPr lang="en-GB" sz="1400" dirty="0">
                <a:solidFill>
                  <a:srgbClr val="00007F"/>
                </a:solidFill>
              </a:rPr>
              <a:t> 23, el conjunto de </a:t>
            </a:r>
            <a:r>
              <a:rPr lang="en-GB" sz="1400" dirty="0" err="1">
                <a:solidFill>
                  <a:srgbClr val="00007F"/>
                </a:solidFill>
              </a:rPr>
              <a:t>soluciones</a:t>
            </a:r>
            <a:r>
              <a:rPr lang="en-GB" sz="1400" dirty="0">
                <a:solidFill>
                  <a:srgbClr val="00007F"/>
                </a:solidFill>
              </a:rPr>
              <a:t> se </a:t>
            </a:r>
            <a:r>
              <a:rPr lang="en-GB" sz="1400" dirty="0" err="1">
                <a:solidFill>
                  <a:srgbClr val="00007F"/>
                </a:solidFill>
              </a:rPr>
              <a:t>puede</a:t>
            </a:r>
            <a:r>
              <a:rPr lang="en-GB" sz="1400" dirty="0">
                <a:solidFill>
                  <a:srgbClr val="00007F"/>
                </a:solidFill>
              </a:rPr>
              <a:t> </a:t>
            </a:r>
            <a:r>
              <a:rPr lang="en-GB" sz="1400" dirty="0" err="1">
                <a:solidFill>
                  <a:srgbClr val="00007F"/>
                </a:solidFill>
              </a:rPr>
              <a:t>escribir</a:t>
            </a:r>
            <a:r>
              <a:rPr lang="en-GB" sz="1400" dirty="0">
                <a:solidFill>
                  <a:srgbClr val="00007F"/>
                </a:solidFill>
              </a:rPr>
              <a:t> con </a:t>
            </a:r>
            <a:r>
              <a:rPr lang="en-GB" sz="1400" dirty="0" err="1">
                <a:solidFill>
                  <a:srgbClr val="00007F"/>
                </a:solidFill>
              </a:rPr>
              <a:t>parámetros</a:t>
            </a:r>
            <a:r>
              <a:rPr lang="en-GB" sz="1400" dirty="0">
                <a:solidFill>
                  <a:srgbClr val="00007F"/>
                </a:solidFill>
              </a:rPr>
              <a:t>. 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EDACA93D-734D-49F2-B9A2-714A874C36EE}"/>
              </a:ext>
            </a:extLst>
          </p:cNvPr>
          <p:cNvSpPr/>
          <p:nvPr/>
        </p:nvSpPr>
        <p:spPr>
          <a:xfrm>
            <a:off x="6760973" y="6420946"/>
            <a:ext cx="10191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>
                <a:solidFill>
                  <a:srgbClr val="00007F"/>
                </a:solidFill>
              </a:rPr>
              <a:t>Solución</a:t>
            </a:r>
            <a:r>
              <a:rPr lang="en-GB" sz="1400" b="1" dirty="0">
                <a:solidFill>
                  <a:srgbClr val="00007F"/>
                </a:solidFill>
              </a:rPr>
              <a:t>:</a:t>
            </a:r>
          </a:p>
        </p:txBody>
      </p:sp>
      <p:graphicFrame>
        <p:nvGraphicFramePr>
          <p:cNvPr id="78" name="Objeto 77">
            <a:extLst>
              <a:ext uri="{FF2B5EF4-FFF2-40B4-BE49-F238E27FC236}">
                <a16:creationId xmlns:a16="http://schemas.microsoft.com/office/drawing/2014/main" id="{9F1F3A29-1E71-4D2A-9E32-3FBF305542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061010"/>
              </p:ext>
            </p:extLst>
          </p:nvPr>
        </p:nvGraphicFramePr>
        <p:xfrm>
          <a:off x="7658740" y="6397046"/>
          <a:ext cx="2397125" cy="31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2" name="Equation" r:id="rId21" imgW="1562040" imgH="241200" progId="Equation.DSMT4">
                  <p:embed/>
                </p:oleObj>
              </mc:Choice>
              <mc:Fallback>
                <p:oleObj name="Equation" r:id="rId21" imgW="1562040" imgH="2412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1A19D230-C6FF-4916-B67F-4ED99A5EC8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8740" y="6397046"/>
                        <a:ext cx="2397125" cy="3127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tângulo: Cantos Arredondados 78">
            <a:hlinkClick r:id="rId23" action="ppaction://hlinksldjump"/>
            <a:extLst>
              <a:ext uri="{FF2B5EF4-FFF2-40B4-BE49-F238E27FC236}">
                <a16:creationId xmlns:a16="http://schemas.microsoft.com/office/drawing/2014/main" id="{87CFA493-9D91-4087-8B2D-3A5B69DBC19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0" name="Retângulo: Cantos Arredondados 79">
            <a:hlinkClick r:id="rId24" action="ppaction://hlinksldjump"/>
            <a:extLst>
              <a:ext uri="{FF2B5EF4-FFF2-40B4-BE49-F238E27FC236}">
                <a16:creationId xmlns:a16="http://schemas.microsoft.com/office/drawing/2014/main" id="{1276376E-D0B2-495C-B874-2496607DBF0F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81" name="Retângulo: Cantos Arredondados 80">
            <a:hlinkClick r:id="rId25" action="ppaction://hlinksldjump"/>
            <a:extLst>
              <a:ext uri="{FF2B5EF4-FFF2-40B4-BE49-F238E27FC236}">
                <a16:creationId xmlns:a16="http://schemas.microsoft.com/office/drawing/2014/main" id="{5FE896F5-692E-4E50-80F0-149C25B29F2F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82" name="Retângulo: Cantos Arredondados 81">
            <a:hlinkClick r:id="rId26" action="ppaction://hlinksldjump"/>
            <a:extLst>
              <a:ext uri="{FF2B5EF4-FFF2-40B4-BE49-F238E27FC236}">
                <a16:creationId xmlns:a16="http://schemas.microsoft.com/office/drawing/2014/main" id="{353C8251-722E-4598-8F95-7697C3EEE428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83" name="Retângulo: Cantos Arredondados 82">
            <a:hlinkClick r:id="rId27" action="ppaction://hlinksldjump"/>
            <a:extLst>
              <a:ext uri="{FF2B5EF4-FFF2-40B4-BE49-F238E27FC236}">
                <a16:creationId xmlns:a16="http://schemas.microsoft.com/office/drawing/2014/main" id="{132AF19C-24BA-463C-AB60-C3F2B436891D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9903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0" grpId="0"/>
      <p:bldP spid="54" grpId="0"/>
      <p:bldP spid="37" grpId="0" animBg="1"/>
      <p:bldP spid="44" grpId="0" animBg="1"/>
      <p:bldP spid="46" grpId="0" animBg="1"/>
      <p:bldP spid="47" grpId="0"/>
      <p:bldP spid="48" grpId="0"/>
      <p:bldP spid="58" grpId="0" animBg="1"/>
      <p:bldP spid="73" grpId="0" animBg="1"/>
      <p:bldP spid="76" grpId="0"/>
      <p:bldP spid="7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957138" y="370633"/>
            <a:ext cx="10069420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09784"/>
            <a:ext cx="162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2.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673642" y="528334"/>
            <a:ext cx="8482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Utilice el Método de Reducción de </a:t>
            </a:r>
            <a:r>
              <a:rPr lang="es-ES" sz="2400" b="1" dirty="0"/>
              <a:t>Gauss</a:t>
            </a:r>
            <a:r>
              <a:rPr lang="es-ES" sz="2400" dirty="0"/>
              <a:t> para resolver el sistema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1976919" y="6169083"/>
            <a:ext cx="10049639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Método</a:t>
            </a:r>
            <a:r>
              <a:rPr lang="en-GB" sz="2000" b="1" dirty="0">
                <a:solidFill>
                  <a:srgbClr val="F25E4F"/>
                </a:solidFill>
              </a:rPr>
              <a:t> de Gauss </a:t>
            </a:r>
            <a:r>
              <a:rPr lang="en-GB" sz="1600" dirty="0"/>
              <a:t>(4 </a:t>
            </a:r>
            <a:r>
              <a:rPr lang="en-GB" sz="1600" dirty="0" err="1"/>
              <a:t>pasos</a:t>
            </a:r>
            <a:r>
              <a:rPr lang="en-GB" sz="1600" dirty="0"/>
              <a:t>):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6805712" y="6163886"/>
            <a:ext cx="2231358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b="1" dirty="0" err="1"/>
              <a:t>Escalonamiento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704598" y="6186813"/>
            <a:ext cx="2526145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matriz Ampliada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774165" y="6137309"/>
                <a:ext cx="1761988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n-GB" sz="2000" b="1" dirty="0"/>
                  <a:t>Sistema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165" y="6137309"/>
                <a:ext cx="1761988" cy="510778"/>
              </a:xfrm>
              <a:prstGeom prst="roundRect">
                <a:avLst/>
              </a:prstGeom>
              <a:blipFill>
                <a:blip r:embed="rId8"/>
                <a:stretch>
                  <a:fillRect l="-2076" b="-1309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249462" y="6168908"/>
            <a:ext cx="1761988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n-GB" sz="2000" b="1" dirty="0" err="1"/>
              <a:t>Hacia</a:t>
            </a:r>
            <a:r>
              <a:rPr lang="en-GB" sz="2000" b="1" dirty="0"/>
              <a:t> </a:t>
            </a:r>
            <a:r>
              <a:rPr lang="en-GB" sz="2000" b="1" dirty="0" err="1"/>
              <a:t>atrás</a:t>
            </a:r>
            <a:endParaRPr lang="en-GB" sz="2000" b="1" dirty="0"/>
          </a:p>
        </p:txBody>
      </p:sp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8945DD12-B2ED-4277-9AFF-11A4FC93C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2481193"/>
          <a:ext cx="2436492" cy="14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04" name="Equation" r:id="rId9" imgW="1625400" imgH="939600" progId="Equation.DSMT4">
                  <p:embed/>
                </p:oleObj>
              </mc:Choice>
              <mc:Fallback>
                <p:oleObj name="Equation" r:id="rId9" imgW="1625400" imgH="9396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2481193"/>
                        <a:ext cx="2436492" cy="1419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/>
              <p:nvPr/>
            </p:nvSpPr>
            <p:spPr>
              <a:xfrm>
                <a:off x="4930140" y="843889"/>
                <a:ext cx="69731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000" b="1" dirty="0">
                    <a:solidFill>
                      <a:srgbClr val="00007F"/>
                    </a:solidFill>
                  </a:rPr>
                  <a:t>Sistema </a:t>
                </a:r>
                <a:r>
                  <a:rPr lang="en-GB" sz="2000" b="1" dirty="0" err="1">
                    <a:solidFill>
                      <a:srgbClr val="00007F"/>
                    </a:solidFill>
                  </a:rPr>
                  <a:t>Homogéneo</a:t>
                </a:r>
                <a:r>
                  <a:rPr lang="en-GB" sz="2000" b="1" dirty="0">
                    <a:solidFill>
                      <a:srgbClr val="00007F"/>
                    </a:solidFill>
                  </a:rPr>
                  <a:t> </a:t>
                </a:r>
                <a:r>
                  <a:rPr lang="en-GB" sz="2000" dirty="0">
                    <a:solidFill>
                      <a:srgbClr val="00007F"/>
                    </a:solidFill>
                  </a:rPr>
                  <a:t>(</a:t>
                </a:r>
                <a:r>
                  <a:rPr lang="en-GB" sz="2000" dirty="0" err="1">
                    <a:solidFill>
                      <a:srgbClr val="00007F"/>
                    </a:solidFill>
                  </a:rPr>
                  <a:t>términos</a:t>
                </a:r>
                <a:r>
                  <a:rPr lang="en-GB" sz="2000" dirty="0">
                    <a:solidFill>
                      <a:srgbClr val="00007F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0007F"/>
                    </a:solidFill>
                  </a:rPr>
                  <a:t>constantes</a:t>
                </a:r>
                <a:r>
                  <a:rPr lang="en-GB" sz="2000" dirty="0">
                    <a:solidFill>
                      <a:srgbClr val="00007F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0007F"/>
                    </a:solidFill>
                  </a:rPr>
                  <a:t>nulos</a:t>
                </a:r>
                <a:r>
                  <a:rPr lang="en-GB" sz="2000" dirty="0">
                    <a:solidFill>
                      <a:srgbClr val="00007F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000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>
                    <a:solidFill>
                      <a:srgbClr val="00007F"/>
                    </a:solidFill>
                  </a:rPr>
                  <a:t> ¡</a:t>
                </a:r>
                <a:r>
                  <a:rPr lang="en-GB" sz="2000" b="1" dirty="0">
                    <a:solidFill>
                      <a:srgbClr val="00007F"/>
                    </a:solidFill>
                  </a:rPr>
                  <a:t>compatible</a:t>
                </a:r>
                <a:r>
                  <a:rPr lang="en-GB" sz="2000" dirty="0">
                    <a:solidFill>
                      <a:srgbClr val="00007F"/>
                    </a:solidFill>
                  </a:rPr>
                  <a:t>! </a:t>
                </a:r>
              </a:p>
            </p:txBody>
          </p:sp>
        </mc:Choice>
        <mc:Fallback xmlns=""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140" y="843889"/>
                <a:ext cx="6973117" cy="400110"/>
              </a:xfrm>
              <a:prstGeom prst="rect">
                <a:avLst/>
              </a:prstGeom>
              <a:blipFill>
                <a:blip r:embed="rId11"/>
                <a:stretch>
                  <a:fillRect l="-962" t="-7576" r="-874" b="-257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1">
            <a:extLst>
              <a:ext uri="{FF2B5EF4-FFF2-40B4-BE49-F238E27FC236}">
                <a16:creationId xmlns:a16="http://schemas.microsoft.com/office/drawing/2014/main" id="{30C8E4B0-C36E-4270-AF48-21C5B1727936}"/>
              </a:ext>
            </a:extLst>
          </p:cNvPr>
          <p:cNvSpPr txBox="1"/>
          <p:nvPr/>
        </p:nvSpPr>
        <p:spPr>
          <a:xfrm>
            <a:off x="4991850" y="1322820"/>
            <a:ext cx="7093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rgbClr val="00007F"/>
                </a:solidFill>
              </a:rPr>
              <a:t>¡</a:t>
            </a:r>
            <a:r>
              <a:rPr lang="en-GB" sz="2000" dirty="0" err="1">
                <a:solidFill>
                  <a:srgbClr val="00007F"/>
                </a:solidFill>
              </a:rPr>
              <a:t>Tenga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dirty="0" err="1">
                <a:solidFill>
                  <a:srgbClr val="00007F"/>
                </a:solidFill>
              </a:rPr>
              <a:t>en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dirty="0" err="1">
                <a:solidFill>
                  <a:srgbClr val="00007F"/>
                </a:solidFill>
              </a:rPr>
              <a:t>cuenta</a:t>
            </a:r>
            <a:r>
              <a:rPr lang="en-GB" sz="2000" dirty="0">
                <a:solidFill>
                  <a:srgbClr val="00007F"/>
                </a:solidFill>
              </a:rPr>
              <a:t> que, dado que el </a:t>
            </a:r>
            <a:r>
              <a:rPr lang="en-GB" sz="2000" dirty="0" err="1">
                <a:solidFill>
                  <a:srgbClr val="00007F"/>
                </a:solidFill>
              </a:rPr>
              <a:t>número</a:t>
            </a:r>
            <a:r>
              <a:rPr lang="en-GB" sz="2000" dirty="0">
                <a:solidFill>
                  <a:srgbClr val="00007F"/>
                </a:solidFill>
              </a:rPr>
              <a:t> de </a:t>
            </a:r>
            <a:r>
              <a:rPr lang="en-GB" sz="2000" dirty="0" err="1">
                <a:solidFill>
                  <a:srgbClr val="00007F"/>
                </a:solidFill>
              </a:rPr>
              <a:t>ecuaciones</a:t>
            </a:r>
            <a:r>
              <a:rPr lang="en-GB" sz="2000" dirty="0">
                <a:solidFill>
                  <a:srgbClr val="00007F"/>
                </a:solidFill>
              </a:rPr>
              <a:t> (4) es inferior al </a:t>
            </a:r>
            <a:r>
              <a:rPr lang="en-GB" sz="2000" dirty="0" err="1">
                <a:solidFill>
                  <a:srgbClr val="00007F"/>
                </a:solidFill>
              </a:rPr>
              <a:t>número</a:t>
            </a:r>
            <a:r>
              <a:rPr lang="en-GB" sz="2000" dirty="0">
                <a:solidFill>
                  <a:srgbClr val="00007F"/>
                </a:solidFill>
              </a:rPr>
              <a:t> de </a:t>
            </a:r>
            <a:r>
              <a:rPr lang="en-GB" sz="2000" dirty="0" err="1">
                <a:solidFill>
                  <a:srgbClr val="00007F"/>
                </a:solidFill>
              </a:rPr>
              <a:t>incógnitas</a:t>
            </a:r>
            <a:r>
              <a:rPr lang="en-GB" sz="2000" dirty="0">
                <a:solidFill>
                  <a:srgbClr val="00007F"/>
                </a:solidFill>
              </a:rPr>
              <a:t> (5), </a:t>
            </a:r>
            <a:r>
              <a:rPr lang="en-GB" sz="2000" dirty="0" err="1">
                <a:solidFill>
                  <a:srgbClr val="00007F"/>
                </a:solidFill>
              </a:rPr>
              <a:t>tendrá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b="1" dirty="0" err="1">
                <a:solidFill>
                  <a:srgbClr val="00007F"/>
                </a:solidFill>
              </a:rPr>
              <a:t>Infinitas</a:t>
            </a:r>
            <a:r>
              <a:rPr lang="en-GB" sz="2000" b="1" dirty="0">
                <a:solidFill>
                  <a:srgbClr val="00007F"/>
                </a:solidFill>
              </a:rPr>
              <a:t> </a:t>
            </a:r>
            <a:r>
              <a:rPr lang="en-GB" sz="2000" b="1" dirty="0" err="1">
                <a:solidFill>
                  <a:srgbClr val="00007F"/>
                </a:solidFill>
              </a:rPr>
              <a:t>Soluciones</a:t>
            </a:r>
            <a:r>
              <a:rPr lang="en-GB" sz="2000" dirty="0">
                <a:solidFill>
                  <a:srgbClr val="00007F"/>
                </a:solidFill>
              </a:rPr>
              <a:t>!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BE78B8-D158-4ECD-B832-522F2C7FF510}"/>
              </a:ext>
            </a:extLst>
          </p:cNvPr>
          <p:cNvSpPr/>
          <p:nvPr/>
        </p:nvSpPr>
        <p:spPr>
          <a:xfrm>
            <a:off x="6005201" y="2045599"/>
            <a:ext cx="4582345" cy="369332"/>
          </a:xfrm>
          <a:prstGeom prst="rect">
            <a:avLst/>
          </a:prstGeom>
          <a:ln>
            <a:solidFill>
              <a:srgbClr val="29A6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007F"/>
                </a:solidFill>
              </a:rPr>
              <a:t>rang(</a:t>
            </a:r>
            <a:r>
              <a:rPr lang="en-GB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= </a:t>
            </a:r>
            <a:r>
              <a:rPr lang="en-GB" b="1" dirty="0">
                <a:solidFill>
                  <a:srgbClr val="00007F"/>
                </a:solidFill>
              </a:rPr>
              <a:t>rang(</a:t>
            </a:r>
            <a:r>
              <a:rPr lang="en-GB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&lt; </a:t>
            </a:r>
            <a:r>
              <a:rPr lang="en-GB" b="1" dirty="0" err="1">
                <a:solidFill>
                  <a:srgbClr val="00007F"/>
                </a:solidFill>
              </a:rPr>
              <a:t>Número</a:t>
            </a:r>
            <a:r>
              <a:rPr lang="en-GB" b="1" dirty="0">
                <a:solidFill>
                  <a:srgbClr val="00007F"/>
                </a:solidFill>
              </a:rPr>
              <a:t> de </a:t>
            </a:r>
            <a:r>
              <a:rPr lang="en-GB" b="1" dirty="0" err="1">
                <a:solidFill>
                  <a:srgbClr val="00007F"/>
                </a:solidFill>
              </a:rPr>
              <a:t>incógnitas</a:t>
            </a:r>
            <a:endParaRPr lang="en-GB" b="1" dirty="0">
              <a:solidFill>
                <a:srgbClr val="00007F"/>
              </a:solidFill>
            </a:endParaRPr>
          </a:p>
        </p:txBody>
      </p: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09294056-6805-43A8-A746-CAB071598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613212"/>
              </p:ext>
            </p:extLst>
          </p:nvPr>
        </p:nvGraphicFramePr>
        <p:xfrm>
          <a:off x="4518025" y="2830513"/>
          <a:ext cx="9747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05" name="Equation" r:id="rId12" imgW="634680" imgH="419040" progId="Equation.DSMT4">
                  <p:embed/>
                </p:oleObj>
              </mc:Choice>
              <mc:Fallback>
                <p:oleObj name="Equation" r:id="rId12" imgW="634680" imgH="4190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09294056-6805-43A8-A746-CAB071598B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2830513"/>
                        <a:ext cx="974725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1918A062-2E89-48BC-9DF1-D68820F60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44185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06" name="Equation" r:id="rId14" imgW="1612800" imgH="939600" progId="Equation.DSMT4">
                  <p:embed/>
                </p:oleObj>
              </mc:Choice>
              <mc:Fallback>
                <p:oleObj name="Equation" r:id="rId14" imgW="1612800" imgH="9396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1918A062-2E89-48BC-9DF1-D68820F604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4185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0B2BB309-4CC0-452D-B921-A0700C32B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46491"/>
              </p:ext>
            </p:extLst>
          </p:nvPr>
        </p:nvGraphicFramePr>
        <p:xfrm>
          <a:off x="7851267" y="2822575"/>
          <a:ext cx="9159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07" name="Equation" r:id="rId16" imgW="596880" imgH="419040" progId="Equation.DSMT4">
                  <p:embed/>
                </p:oleObj>
              </mc:Choice>
              <mc:Fallback>
                <p:oleObj name="Equation" r:id="rId16" imgW="596880" imgH="4190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0B2BB309-4CC0-452D-B921-A0700C32B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1267" y="2822575"/>
                        <a:ext cx="915987" cy="719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3AD0551E-6344-4901-AA8E-BD3DD9C162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9379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08" name="Equation" r:id="rId18" imgW="1612800" imgH="939600" progId="Equation.DSMT4">
                  <p:embed/>
                </p:oleObj>
              </mc:Choice>
              <mc:Fallback>
                <p:oleObj name="Equation" r:id="rId18" imgW="1612800" imgH="93960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3AD0551E-6344-4901-AA8E-BD3DD9C162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379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9C23C411-A3FE-4045-A0A6-E2BB7DFFA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742986"/>
              </p:ext>
            </p:extLst>
          </p:nvPr>
        </p:nvGraphicFramePr>
        <p:xfrm>
          <a:off x="11120438" y="2922588"/>
          <a:ext cx="89693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09" name="Equation" r:id="rId20" imgW="583920" imgH="304560" progId="Equation.DSMT4">
                  <p:embed/>
                </p:oleObj>
              </mc:Choice>
              <mc:Fallback>
                <p:oleObj name="Equation" r:id="rId20" imgW="583920" imgH="30456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9C23C411-A3FE-4045-A0A6-E2BB7DFFA8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0438" y="2922588"/>
                        <a:ext cx="896937" cy="522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FBE357F0-F108-49A7-9B2B-BEF29B8917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412091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10" name="Equation" r:id="rId22" imgW="1612800" imgH="939600" progId="Equation.DSMT4">
                  <p:embed/>
                </p:oleObj>
              </mc:Choice>
              <mc:Fallback>
                <p:oleObj name="Equation" r:id="rId22" imgW="1612800" imgH="9396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FBE357F0-F108-49A7-9B2B-BEF29B8917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412091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upo 21">
            <a:extLst>
              <a:ext uri="{FF2B5EF4-FFF2-40B4-BE49-F238E27FC236}">
                <a16:creationId xmlns:a16="http://schemas.microsoft.com/office/drawing/2014/main" id="{AB03C678-D76C-48D0-A770-84E1DEB61FC3}"/>
              </a:ext>
            </a:extLst>
          </p:cNvPr>
          <p:cNvGrpSpPr/>
          <p:nvPr/>
        </p:nvGrpSpPr>
        <p:grpSpPr>
          <a:xfrm>
            <a:off x="2210065" y="4056365"/>
            <a:ext cx="2025964" cy="1153731"/>
            <a:chOff x="10373929" y="2099256"/>
            <a:chExt cx="2025964" cy="1153731"/>
          </a:xfrm>
        </p:grpSpPr>
        <p:grpSp>
          <p:nvGrpSpPr>
            <p:cNvPr id="40" name="Grupo 52">
              <a:extLst>
                <a:ext uri="{FF2B5EF4-FFF2-40B4-BE49-F238E27FC236}">
                  <a16:creationId xmlns:a16="http://schemas.microsoft.com/office/drawing/2014/main" id="{9BC6C8FA-AC56-46CA-B92F-DF7EA7EC2D50}"/>
                </a:ext>
              </a:extLst>
            </p:cNvPr>
            <p:cNvGrpSpPr/>
            <p:nvPr/>
          </p:nvGrpSpPr>
          <p:grpSpPr>
            <a:xfrm>
              <a:off x="10373932" y="2470303"/>
              <a:ext cx="2025961" cy="782684"/>
              <a:chOff x="9028608" y="2335037"/>
              <a:chExt cx="2025961" cy="782684"/>
            </a:xfrm>
          </p:grpSpPr>
          <p:cxnSp>
            <p:nvCxnSpPr>
              <p:cNvPr id="42" name="Conector recto 39">
                <a:extLst>
                  <a:ext uri="{FF2B5EF4-FFF2-40B4-BE49-F238E27FC236}">
                    <a16:creationId xmlns:a16="http://schemas.microsoft.com/office/drawing/2014/main" id="{AB9E3321-2A4B-4D18-9A0C-29CBB30DCD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28608" y="2335037"/>
                <a:ext cx="336773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cto 41">
                <a:extLst>
                  <a:ext uri="{FF2B5EF4-FFF2-40B4-BE49-F238E27FC236}">
                    <a16:creationId xmlns:a16="http://schemas.microsoft.com/office/drawing/2014/main" id="{CAF23CFE-E4FA-4AF2-9227-543B26EC6B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5381" y="2343917"/>
                <a:ext cx="0" cy="367558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cto 43">
                <a:extLst>
                  <a:ext uri="{FF2B5EF4-FFF2-40B4-BE49-F238E27FC236}">
                    <a16:creationId xmlns:a16="http://schemas.microsoft.com/office/drawing/2014/main" id="{BAB3A5A7-7B24-4444-BD08-86F26684C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5381" y="2711472"/>
                <a:ext cx="831058" cy="3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cto 45">
                <a:extLst>
                  <a:ext uri="{FF2B5EF4-FFF2-40B4-BE49-F238E27FC236}">
                    <a16:creationId xmlns:a16="http://schemas.microsoft.com/office/drawing/2014/main" id="{692A0739-AD54-48EA-B35B-740096629B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96439" y="2715238"/>
                <a:ext cx="0" cy="402483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cto 47">
                <a:extLst>
                  <a:ext uri="{FF2B5EF4-FFF2-40B4-BE49-F238E27FC236}">
                    <a16:creationId xmlns:a16="http://schemas.microsoft.com/office/drawing/2014/main" id="{6EB14871-9A48-4AC6-95F3-EE006B0C71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96439" y="3117721"/>
                <a:ext cx="858130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Conector recto 20">
              <a:extLst>
                <a:ext uri="{FF2B5EF4-FFF2-40B4-BE49-F238E27FC236}">
                  <a16:creationId xmlns:a16="http://schemas.microsoft.com/office/drawing/2014/main" id="{6B529A81-7A22-4123-8487-DC5208DE4721}"/>
                </a:ext>
              </a:extLst>
            </p:cNvPr>
            <p:cNvCxnSpPr/>
            <p:nvPr/>
          </p:nvCxnSpPr>
          <p:spPr>
            <a:xfrm flipV="1">
              <a:off x="10373929" y="2099256"/>
              <a:ext cx="0" cy="3734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tângulo 47">
            <a:extLst>
              <a:ext uri="{FF2B5EF4-FFF2-40B4-BE49-F238E27FC236}">
                <a16:creationId xmlns:a16="http://schemas.microsoft.com/office/drawing/2014/main" id="{E0F96794-FB70-4767-A5FF-8F0ACF555A61}"/>
              </a:ext>
            </a:extLst>
          </p:cNvPr>
          <p:cNvSpPr/>
          <p:nvPr/>
        </p:nvSpPr>
        <p:spPr>
          <a:xfrm>
            <a:off x="2146775" y="5609405"/>
            <a:ext cx="242579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rang(</a:t>
            </a: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solidFill>
                  <a:srgbClr val="C00000"/>
                </a:solidFill>
              </a:rPr>
              <a:t>) = rang(</a:t>
            </a: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dirty="0">
                <a:solidFill>
                  <a:srgbClr val="C00000"/>
                </a:solidFill>
              </a:rPr>
              <a:t>) = 3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246A2B8-BB57-489D-BAF8-8983AC7C5911}"/>
              </a:ext>
            </a:extLst>
          </p:cNvPr>
          <p:cNvSpPr/>
          <p:nvPr/>
        </p:nvSpPr>
        <p:spPr>
          <a:xfrm>
            <a:off x="2128074" y="4106675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CuadroTexto 30">
            <a:extLst>
              <a:ext uri="{FF2B5EF4-FFF2-40B4-BE49-F238E27FC236}">
                <a16:creationId xmlns:a16="http://schemas.microsoft.com/office/drawing/2014/main" id="{6BCCF67E-0452-4715-B64A-689B9CA72151}"/>
              </a:ext>
            </a:extLst>
          </p:cNvPr>
          <p:cNvSpPr txBox="1"/>
          <p:nvPr/>
        </p:nvSpPr>
        <p:spPr>
          <a:xfrm>
            <a:off x="4822611" y="4314555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54" name="CuadroTexto 30">
            <a:extLst>
              <a:ext uri="{FF2B5EF4-FFF2-40B4-BE49-F238E27FC236}">
                <a16:creationId xmlns:a16="http://schemas.microsoft.com/office/drawing/2014/main" id="{06638DDC-8BCB-476F-80CF-7D55B2FEE0DF}"/>
              </a:ext>
            </a:extLst>
          </p:cNvPr>
          <p:cNvSpPr txBox="1"/>
          <p:nvPr/>
        </p:nvSpPr>
        <p:spPr>
          <a:xfrm>
            <a:off x="4817279" y="4683139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55" name="CuadroTexto 30">
            <a:extLst>
              <a:ext uri="{FF2B5EF4-FFF2-40B4-BE49-F238E27FC236}">
                <a16:creationId xmlns:a16="http://schemas.microsoft.com/office/drawing/2014/main" id="{5FEA8352-21D6-41F2-B429-8325EBC9286C}"/>
              </a:ext>
            </a:extLst>
          </p:cNvPr>
          <p:cNvSpPr txBox="1"/>
          <p:nvPr/>
        </p:nvSpPr>
        <p:spPr>
          <a:xfrm>
            <a:off x="4509055" y="3883502"/>
            <a:ext cx="1310998" cy="646986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7F"/>
                </a:solidFill>
              </a:rPr>
              <a:t>Variables</a:t>
            </a:r>
            <a:endParaRPr lang="en-GB" sz="1600" b="1" dirty="0">
              <a:solidFill>
                <a:srgbClr val="00007F"/>
              </a:solidFill>
            </a:endParaRPr>
          </a:p>
          <a:p>
            <a:pPr algn="ctr"/>
            <a:r>
              <a:rPr lang="en-GB" sz="1600" b="1" dirty="0" err="1">
                <a:solidFill>
                  <a:srgbClr val="00007F"/>
                </a:solidFill>
              </a:rPr>
              <a:t>Principales</a:t>
            </a:r>
            <a:r>
              <a:rPr lang="en-GB" sz="1600" dirty="0">
                <a:solidFill>
                  <a:srgbClr val="00007F"/>
                </a:solidFill>
              </a:rPr>
              <a:t> 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A109FB0-7E78-44CE-B071-5C5BCF5F1A37}"/>
              </a:ext>
            </a:extLst>
          </p:cNvPr>
          <p:cNvSpPr/>
          <p:nvPr/>
        </p:nvSpPr>
        <p:spPr>
          <a:xfrm>
            <a:off x="2519173" y="4463705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CuadroTexto 30">
            <a:extLst>
              <a:ext uri="{FF2B5EF4-FFF2-40B4-BE49-F238E27FC236}">
                <a16:creationId xmlns:a16="http://schemas.microsoft.com/office/drawing/2014/main" id="{C5FF1A4B-39B8-4040-9157-4486B2931C4B}"/>
              </a:ext>
            </a:extLst>
          </p:cNvPr>
          <p:cNvSpPr txBox="1"/>
          <p:nvPr/>
        </p:nvSpPr>
        <p:spPr>
          <a:xfrm>
            <a:off x="4811947" y="5071192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1B2470A-43C2-4689-B0B3-4FB0B20FCE17}"/>
              </a:ext>
            </a:extLst>
          </p:cNvPr>
          <p:cNvSpPr/>
          <p:nvPr/>
        </p:nvSpPr>
        <p:spPr>
          <a:xfrm>
            <a:off x="3384698" y="4810521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CuadroTexto 30">
            <a:extLst>
              <a:ext uri="{FF2B5EF4-FFF2-40B4-BE49-F238E27FC236}">
                <a16:creationId xmlns:a16="http://schemas.microsoft.com/office/drawing/2014/main" id="{C62BE34A-5879-4089-8062-56F6962DCC05}"/>
              </a:ext>
            </a:extLst>
          </p:cNvPr>
          <p:cNvSpPr txBox="1"/>
          <p:nvPr/>
        </p:nvSpPr>
        <p:spPr>
          <a:xfrm>
            <a:off x="5787948" y="4295699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68" name="CuadroTexto 30">
            <a:extLst>
              <a:ext uri="{FF2B5EF4-FFF2-40B4-BE49-F238E27FC236}">
                <a16:creationId xmlns:a16="http://schemas.microsoft.com/office/drawing/2014/main" id="{230BC144-FC99-4166-9259-DEED95EAA0DE}"/>
              </a:ext>
            </a:extLst>
          </p:cNvPr>
          <p:cNvSpPr txBox="1"/>
          <p:nvPr/>
        </p:nvSpPr>
        <p:spPr>
          <a:xfrm>
            <a:off x="5479724" y="3883502"/>
            <a:ext cx="1310998" cy="91940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7F"/>
                </a:solidFill>
              </a:rPr>
              <a:t>Variables</a:t>
            </a:r>
          </a:p>
          <a:p>
            <a:pPr algn="ctr"/>
            <a:r>
              <a:rPr lang="en-GB" sz="1600" b="1" dirty="0" err="1">
                <a:solidFill>
                  <a:srgbClr val="00007F"/>
                </a:solidFill>
              </a:rPr>
              <a:t>Libres</a:t>
            </a:r>
            <a:r>
              <a:rPr lang="en-GB" sz="1600" dirty="0">
                <a:solidFill>
                  <a:srgbClr val="00007F"/>
                </a:solidFill>
              </a:rPr>
              <a:t> </a:t>
            </a:r>
          </a:p>
          <a:p>
            <a:pPr algn="ctr"/>
            <a:endParaRPr lang="en-GB" sz="1600" b="1" dirty="0">
              <a:solidFill>
                <a:srgbClr val="00007F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502F015-A37F-4B1A-937E-64FA9ECEE814}"/>
              </a:ext>
            </a:extLst>
          </p:cNvPr>
          <p:cNvSpPr/>
          <p:nvPr/>
        </p:nvSpPr>
        <p:spPr>
          <a:xfrm>
            <a:off x="2962431" y="4475157"/>
            <a:ext cx="422266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CuadroTexto 30">
            <a:extLst>
              <a:ext uri="{FF2B5EF4-FFF2-40B4-BE49-F238E27FC236}">
                <a16:creationId xmlns:a16="http://schemas.microsoft.com/office/drawing/2014/main" id="{65E27426-EBBD-4AEB-B586-9B95E119E3F1}"/>
              </a:ext>
            </a:extLst>
          </p:cNvPr>
          <p:cNvSpPr txBox="1"/>
          <p:nvPr/>
        </p:nvSpPr>
        <p:spPr>
          <a:xfrm>
            <a:off x="5782616" y="4739373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DB4FE45-7C79-4260-9DA0-0341B7DED187}"/>
              </a:ext>
            </a:extLst>
          </p:cNvPr>
          <p:cNvSpPr/>
          <p:nvPr/>
        </p:nvSpPr>
        <p:spPr>
          <a:xfrm>
            <a:off x="3818395" y="4810521"/>
            <a:ext cx="422266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tângulo: Cantos Arredondados 51">
            <a:hlinkClick r:id="rId24" action="ppaction://hlinksldjump"/>
            <a:extLst>
              <a:ext uri="{FF2B5EF4-FFF2-40B4-BE49-F238E27FC236}">
                <a16:creationId xmlns:a16="http://schemas.microsoft.com/office/drawing/2014/main" id="{B518FA9D-A0A9-4EF2-A7D1-780EAE43D74E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3" name="Retângulo: Cantos Arredondados 52">
            <a:hlinkClick r:id="rId25" action="ppaction://hlinksldjump"/>
            <a:extLst>
              <a:ext uri="{FF2B5EF4-FFF2-40B4-BE49-F238E27FC236}">
                <a16:creationId xmlns:a16="http://schemas.microsoft.com/office/drawing/2014/main" id="{E5579AA1-2631-403C-AC39-7A2F637E7EA6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59" name="Retângulo: Cantos Arredondados 58">
            <a:hlinkClick r:id="rId26" action="ppaction://hlinksldjump"/>
            <a:extLst>
              <a:ext uri="{FF2B5EF4-FFF2-40B4-BE49-F238E27FC236}">
                <a16:creationId xmlns:a16="http://schemas.microsoft.com/office/drawing/2014/main" id="{DBD327A8-9341-4815-9D7F-38BECC4F6776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60" name="Retângulo: Cantos Arredondados 59">
            <a:hlinkClick r:id="rId27" action="ppaction://hlinksldjump"/>
            <a:extLst>
              <a:ext uri="{FF2B5EF4-FFF2-40B4-BE49-F238E27FC236}">
                <a16:creationId xmlns:a16="http://schemas.microsoft.com/office/drawing/2014/main" id="{9AE4ED27-12CF-44C3-A58D-37CE36BC6C85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61" name="Retângulo: Cantos Arredondados 60">
            <a:hlinkClick r:id="rId28" action="ppaction://hlinksldjump"/>
            <a:extLst>
              <a:ext uri="{FF2B5EF4-FFF2-40B4-BE49-F238E27FC236}">
                <a16:creationId xmlns:a16="http://schemas.microsoft.com/office/drawing/2014/main" id="{E81F9E4E-71CE-4412-A0A9-B55BFCE949F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959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250"/>
                            </p:stCondLst>
                            <p:childTnLst>
                              <p:par>
                                <p:cTn id="1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2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"/>
                            </p:stCondLst>
                            <p:childTnLst>
                              <p:par>
                                <p:cTn id="1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6" grpId="0"/>
      <p:bldP spid="65" grpId="0" animBg="1"/>
      <p:bldP spid="66" grpId="0"/>
      <p:bldP spid="66" grpId="1"/>
      <p:bldP spid="67" grpId="0"/>
      <p:bldP spid="67" grpId="1"/>
      <p:bldP spid="78" grpId="0"/>
      <p:bldP spid="78" grpId="1"/>
      <p:bldP spid="78" grpId="2"/>
      <p:bldP spid="79" grpId="0"/>
      <p:bldP spid="79" grpId="1"/>
      <p:bldP spid="79" grpId="2"/>
      <p:bldP spid="30" grpId="0"/>
      <p:bldP spid="31" grpId="0"/>
      <p:bldP spid="5" grpId="0" animBg="1"/>
      <p:bldP spid="48" grpId="0"/>
      <p:bldP spid="49" grpId="0" animBg="1"/>
      <p:bldP spid="49" grpId="1" animBg="1"/>
      <p:bldP spid="50" grpId="0"/>
      <p:bldP spid="54" grpId="0"/>
      <p:bldP spid="55" grpId="0"/>
      <p:bldP spid="57" grpId="0" animBg="1"/>
      <p:bldP spid="57" grpId="1" animBg="1"/>
      <p:bldP spid="58" grpId="0"/>
      <p:bldP spid="63" grpId="0" animBg="1"/>
      <p:bldP spid="63" grpId="1" animBg="1"/>
      <p:bldP spid="64" grpId="0"/>
      <p:bldP spid="68" grpId="0"/>
      <p:bldP spid="69" grpId="0" animBg="1"/>
      <p:bldP spid="69" grpId="1" animBg="1"/>
      <p:bldP spid="70" grpId="0"/>
      <p:bldP spid="71" grpId="0" animBg="1"/>
      <p:bldP spid="7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23677" y="429208"/>
            <a:ext cx="9998427" cy="5846463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DDE784E-5BB2-4DA5-BBD7-E841BEF4290A}"/>
              </a:ext>
            </a:extLst>
          </p:cNvPr>
          <p:cNvSpPr/>
          <p:nvPr/>
        </p:nvSpPr>
        <p:spPr>
          <a:xfrm>
            <a:off x="4077875" y="1680475"/>
            <a:ext cx="5947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La </a:t>
            </a:r>
            <a:r>
              <a:rPr lang="en-GB" sz="2400" b="1" dirty="0" err="1"/>
              <a:t>existencia</a:t>
            </a:r>
            <a:r>
              <a:rPr lang="en-GB" sz="2400" b="1" dirty="0"/>
              <a:t> </a:t>
            </a:r>
            <a:r>
              <a:rPr lang="en-GB" sz="2400" dirty="0"/>
              <a:t>de la </a:t>
            </a:r>
            <a:r>
              <a:rPr lang="en-GB" sz="2400" b="1" dirty="0" err="1"/>
              <a:t>matriz</a:t>
            </a:r>
            <a:r>
              <a:rPr lang="en-GB" sz="2400" b="1" dirty="0"/>
              <a:t> </a:t>
            </a:r>
            <a:r>
              <a:rPr lang="en-GB" sz="2400" b="1" dirty="0" err="1"/>
              <a:t>Inversa</a:t>
            </a:r>
            <a:r>
              <a:rPr lang="en-GB" sz="2400" b="1" dirty="0"/>
              <a:t> del  Sistema</a:t>
            </a:r>
            <a:endParaRPr lang="en-GB" sz="2400" dirty="0"/>
          </a:p>
        </p:txBody>
      </p:sp>
      <p:sp>
        <p:nvSpPr>
          <p:cNvPr id="33" name="CuadroTexto 31">
            <a:extLst>
              <a:ext uri="{FF2B5EF4-FFF2-40B4-BE49-F238E27FC236}">
                <a16:creationId xmlns:a16="http://schemas.microsoft.com/office/drawing/2014/main" id="{060E506A-2D49-4BA5-BADE-E0B80977D17B}"/>
              </a:ext>
            </a:extLst>
          </p:cNvPr>
          <p:cNvSpPr txBox="1"/>
          <p:nvPr/>
        </p:nvSpPr>
        <p:spPr>
          <a:xfrm>
            <a:off x="2153924" y="2487388"/>
            <a:ext cx="9487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esta</a:t>
            </a:r>
            <a:r>
              <a:rPr lang="en-GB" sz="2400" dirty="0"/>
              <a:t> </a:t>
            </a:r>
            <a:r>
              <a:rPr lang="en-GB" sz="2400" dirty="0" err="1"/>
              <a:t>Lección</a:t>
            </a:r>
            <a:r>
              <a:rPr lang="en-GB" sz="2400" dirty="0"/>
              <a:t> </a:t>
            </a:r>
            <a:r>
              <a:rPr lang="en-GB" sz="2400" dirty="0" err="1"/>
              <a:t>veremos</a:t>
            </a:r>
            <a:r>
              <a:rPr lang="en-GB" sz="2400" dirty="0"/>
              <a:t> </a:t>
            </a:r>
            <a:r>
              <a:rPr lang="en-GB" sz="2400" dirty="0" err="1"/>
              <a:t>cómo</a:t>
            </a:r>
            <a:r>
              <a:rPr lang="en-GB" sz="2400" dirty="0"/>
              <a:t> se </a:t>
            </a:r>
            <a:r>
              <a:rPr lang="en-GB" sz="2400" dirty="0" err="1"/>
              <a:t>pueden</a:t>
            </a:r>
            <a:r>
              <a:rPr lang="en-GB" sz="2400" dirty="0"/>
              <a:t> </a:t>
            </a:r>
            <a:r>
              <a:rPr lang="en-GB" sz="2400" dirty="0" err="1"/>
              <a:t>utilizar</a:t>
            </a:r>
            <a:r>
              <a:rPr lang="en-GB" sz="2400" dirty="0"/>
              <a:t> las </a:t>
            </a:r>
            <a:r>
              <a:rPr lang="en-GB" sz="2400" b="1" dirty="0" err="1">
                <a:solidFill>
                  <a:srgbClr val="F25E4F"/>
                </a:solidFill>
              </a:rPr>
              <a:t>Operaciones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Elementales</a:t>
            </a:r>
            <a:r>
              <a:rPr lang="en-GB" sz="2400" b="1" dirty="0">
                <a:solidFill>
                  <a:srgbClr val="F25E4F"/>
                </a:solidFill>
              </a:rPr>
              <a:t> por </a:t>
            </a:r>
            <a:r>
              <a:rPr lang="en-GB" sz="2400" b="1" dirty="0" err="1">
                <a:solidFill>
                  <a:srgbClr val="F25E4F"/>
                </a:solidFill>
              </a:rPr>
              <a:t>filas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dirty="0"/>
              <a:t>para resolver </a:t>
            </a:r>
            <a:r>
              <a:rPr lang="en-GB" sz="2400" dirty="0" err="1"/>
              <a:t>cualquier</a:t>
            </a:r>
            <a:r>
              <a:rPr lang="en-GB" sz="2400" dirty="0"/>
              <a:t> Sistema Lineal, sin </a:t>
            </a:r>
            <a:r>
              <a:rPr lang="en-GB" sz="2400" dirty="0" err="1"/>
              <a:t>restricciones</a:t>
            </a:r>
            <a:r>
              <a:rPr lang="en-GB" sz="2400" dirty="0"/>
              <a:t> </a:t>
            </a:r>
            <a:r>
              <a:rPr lang="en-GB" sz="2400" dirty="0" err="1"/>
              <a:t>impuestas</a:t>
            </a:r>
            <a:r>
              <a:rPr lang="en-GB" sz="2400" dirty="0"/>
              <a:t>. </a:t>
            </a:r>
          </a:p>
        </p:txBody>
      </p:sp>
      <p:sp>
        <p:nvSpPr>
          <p:cNvPr id="34" name="CuadroTexto 31">
            <a:extLst>
              <a:ext uri="{FF2B5EF4-FFF2-40B4-BE49-F238E27FC236}">
                <a16:creationId xmlns:a16="http://schemas.microsoft.com/office/drawing/2014/main" id="{C82FD8D2-0426-4462-B909-9854594454C3}"/>
              </a:ext>
            </a:extLst>
          </p:cNvPr>
          <p:cNvSpPr txBox="1"/>
          <p:nvPr/>
        </p:nvSpPr>
        <p:spPr>
          <a:xfrm>
            <a:off x="2153924" y="3731028"/>
            <a:ext cx="866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Presentaremos</a:t>
            </a:r>
            <a:r>
              <a:rPr lang="en-GB" sz="2400" dirty="0"/>
              <a:t> y </a:t>
            </a:r>
            <a:r>
              <a:rPr lang="en-GB" sz="2400" dirty="0" err="1"/>
              <a:t>revisaremos</a:t>
            </a:r>
            <a:r>
              <a:rPr lang="en-GB" sz="2400" dirty="0"/>
              <a:t> dos </a:t>
            </a:r>
            <a:r>
              <a:rPr lang="en-GB" sz="2400" dirty="0" err="1"/>
              <a:t>métodos</a:t>
            </a:r>
            <a:r>
              <a:rPr lang="en-GB" sz="2400" dirty="0"/>
              <a:t>:</a:t>
            </a:r>
          </a:p>
        </p:txBody>
      </p:sp>
      <p:sp>
        <p:nvSpPr>
          <p:cNvPr id="35" name="CuadroTexto 31">
            <a:extLst>
              <a:ext uri="{FF2B5EF4-FFF2-40B4-BE49-F238E27FC236}">
                <a16:creationId xmlns:a16="http://schemas.microsoft.com/office/drawing/2014/main" id="{F3848110-10E1-445E-B35C-38081620FAA3}"/>
              </a:ext>
            </a:extLst>
          </p:cNvPr>
          <p:cNvSpPr txBox="1"/>
          <p:nvPr/>
        </p:nvSpPr>
        <p:spPr>
          <a:xfrm>
            <a:off x="2362356" y="4299678"/>
            <a:ext cx="9428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25E4F"/>
                </a:solidFill>
              </a:rPr>
              <a:t>Método</a:t>
            </a:r>
            <a:r>
              <a:rPr lang="en-GB" sz="2400" b="1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Reducción</a:t>
            </a:r>
            <a:r>
              <a:rPr lang="en-GB" sz="2400" b="1" dirty="0">
                <a:solidFill>
                  <a:srgbClr val="F25E4F"/>
                </a:solidFill>
              </a:rPr>
              <a:t> de Gauss </a:t>
            </a:r>
            <a:r>
              <a:rPr lang="en-GB" sz="2400" dirty="0"/>
              <a:t>y </a:t>
            </a:r>
            <a:r>
              <a:rPr lang="en-GB" sz="2400" b="1" dirty="0" err="1">
                <a:solidFill>
                  <a:srgbClr val="F25E4F"/>
                </a:solidFill>
              </a:rPr>
              <a:t>Método</a:t>
            </a:r>
            <a:r>
              <a:rPr lang="en-GB" sz="2400" b="1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Reducción</a:t>
            </a:r>
            <a:r>
              <a:rPr lang="en-GB" sz="2400" b="1" dirty="0">
                <a:solidFill>
                  <a:srgbClr val="F25E4F"/>
                </a:solidFill>
              </a:rPr>
              <a:t> de Gauss-Jordan </a:t>
            </a:r>
            <a:endParaRPr lang="en-GB" sz="2400" dirty="0"/>
          </a:p>
        </p:txBody>
      </p:sp>
      <p:sp>
        <p:nvSpPr>
          <p:cNvPr id="36" name="CuadroTexto 31">
            <a:extLst>
              <a:ext uri="{FF2B5EF4-FFF2-40B4-BE49-F238E27FC236}">
                <a16:creationId xmlns:a16="http://schemas.microsoft.com/office/drawing/2014/main" id="{21EFB0B5-87CC-4B0A-9156-DD48969FD089}"/>
              </a:ext>
            </a:extLst>
          </p:cNvPr>
          <p:cNvSpPr txBox="1"/>
          <p:nvPr/>
        </p:nvSpPr>
        <p:spPr>
          <a:xfrm>
            <a:off x="2151165" y="4906700"/>
            <a:ext cx="9366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¡</a:t>
            </a:r>
            <a:r>
              <a:rPr lang="en-GB" sz="2400" dirty="0" err="1"/>
              <a:t>Estos</a:t>
            </a:r>
            <a:r>
              <a:rPr lang="en-GB" sz="2400" dirty="0"/>
              <a:t> </a:t>
            </a:r>
            <a:r>
              <a:rPr lang="en-GB" sz="2400" dirty="0" err="1"/>
              <a:t>métodos</a:t>
            </a:r>
            <a:r>
              <a:rPr lang="en-GB" sz="2400" dirty="0"/>
              <a:t> </a:t>
            </a:r>
            <a:r>
              <a:rPr lang="en-GB" sz="2400" dirty="0" err="1"/>
              <a:t>sólo</a:t>
            </a:r>
            <a:r>
              <a:rPr lang="en-GB" sz="2400" dirty="0"/>
              <a:t> </a:t>
            </a:r>
            <a:r>
              <a:rPr lang="en-GB" sz="2400" dirty="0" err="1"/>
              <a:t>utilizan</a:t>
            </a:r>
            <a:r>
              <a:rPr lang="en-GB" sz="2400" dirty="0"/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elementales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/>
              <a:t>realizadas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las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filas</a:t>
            </a:r>
            <a:r>
              <a:rPr lang="en-GB" sz="2400" dirty="0"/>
              <a:t> de la </a:t>
            </a:r>
            <a:r>
              <a:rPr lang="en-GB" sz="2400" b="1" dirty="0" err="1"/>
              <a:t>matriz</a:t>
            </a:r>
            <a:r>
              <a:rPr lang="en-GB" sz="2400" b="1" dirty="0"/>
              <a:t> </a:t>
            </a:r>
            <a:r>
              <a:rPr lang="en-GB" sz="2400" b="1" dirty="0" err="1"/>
              <a:t>Ampliada</a:t>
            </a:r>
            <a:r>
              <a:rPr lang="en-GB" sz="2400" b="1" dirty="0"/>
              <a:t> del Sistema</a:t>
            </a:r>
            <a:r>
              <a:rPr lang="en-GB" sz="2400" dirty="0"/>
              <a:t>!</a:t>
            </a:r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203308FD-27FD-478A-AADA-1843BD06A084}"/>
              </a:ext>
            </a:extLst>
          </p:cNvPr>
          <p:cNvSpPr txBox="1"/>
          <p:nvPr/>
        </p:nvSpPr>
        <p:spPr>
          <a:xfrm>
            <a:off x="2153924" y="65795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25E4F"/>
                </a:solidFill>
              </a:rPr>
              <a:t>¿CÓMO FUNCIONAN ESTOS MÉTODOS?...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F510C1EB-E975-4007-BF17-87BBC7512C7E}"/>
              </a:ext>
            </a:extLst>
          </p:cNvPr>
          <p:cNvSpPr/>
          <p:nvPr/>
        </p:nvSpPr>
        <p:spPr>
          <a:xfrm>
            <a:off x="5577378" y="1002322"/>
            <a:ext cx="313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de una </a:t>
            </a:r>
            <a:r>
              <a:rPr lang="en-GB" i="1" dirty="0" err="1"/>
              <a:t>manera</a:t>
            </a:r>
            <a:r>
              <a:rPr lang="en-GB" i="1" dirty="0"/>
              <a:t> </a:t>
            </a:r>
            <a:r>
              <a:rPr lang="en-GB" i="1" dirty="0" err="1"/>
              <a:t>muy</a:t>
            </a:r>
            <a:r>
              <a:rPr lang="en-GB" i="1" dirty="0"/>
              <a:t> “</a:t>
            </a:r>
            <a:r>
              <a:rPr lang="en-GB" i="1" dirty="0" err="1"/>
              <a:t>simplista</a:t>
            </a:r>
            <a:r>
              <a:rPr lang="en-GB" i="1" dirty="0"/>
              <a:t>”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79A20DCC-A0F1-4C18-9A3E-6BC7656564F0}"/>
              </a:ext>
            </a:extLst>
          </p:cNvPr>
          <p:cNvGrpSpPr/>
          <p:nvPr/>
        </p:nvGrpSpPr>
        <p:grpSpPr>
          <a:xfrm>
            <a:off x="5067701" y="1529805"/>
            <a:ext cx="3732282" cy="924026"/>
            <a:chOff x="3607861" y="1156370"/>
            <a:chExt cx="3527673" cy="924026"/>
          </a:xfrm>
        </p:grpSpPr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3C68B415-AEAB-4C34-BC88-3B29E87C2D3B}"/>
                </a:ext>
              </a:extLst>
            </p:cNvPr>
            <p:cNvSpPr/>
            <p:nvPr/>
          </p:nvSpPr>
          <p:spPr>
            <a:xfrm>
              <a:off x="3668226" y="1156370"/>
              <a:ext cx="3467308" cy="92402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EFCAC903-2DC3-449C-A9AE-9F2AAD665B58}"/>
                </a:ext>
              </a:extLst>
            </p:cNvPr>
            <p:cNvSpPr/>
            <p:nvPr/>
          </p:nvSpPr>
          <p:spPr>
            <a:xfrm>
              <a:off x="3607861" y="1217724"/>
              <a:ext cx="35276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err="1"/>
                <a:t>Escribir</a:t>
              </a:r>
              <a:r>
                <a:rPr lang="en-GB" sz="2000" dirty="0"/>
                <a:t> la </a:t>
              </a:r>
            </a:p>
            <a:p>
              <a:pPr algn="ctr"/>
              <a:r>
                <a:rPr lang="en-GB" sz="2000" b="1" dirty="0" err="1"/>
                <a:t>matriz</a:t>
              </a:r>
              <a:r>
                <a:rPr lang="en-GB" sz="2000" b="1" dirty="0"/>
                <a:t> </a:t>
              </a:r>
              <a:r>
                <a:rPr lang="en-GB" sz="2000" b="1" dirty="0" err="1"/>
                <a:t>Ampliada</a:t>
              </a:r>
              <a:r>
                <a:rPr lang="en-GB" sz="2000" b="1" dirty="0"/>
                <a:t> del Sistema</a:t>
              </a:r>
              <a:endParaRPr lang="en-GB" sz="2000" dirty="0"/>
            </a:p>
          </p:txBody>
        </p:sp>
      </p:grp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CA826278-7773-4CF2-B5B1-259690F00222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246A9B51-AD5A-47F4-8F55-86319D60C2BA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32" name="Retângulo: Cantos Arredondados 31">
            <a:hlinkClick r:id="rId8" action="ppaction://hlinksldjump"/>
            <a:extLst>
              <a:ext uri="{FF2B5EF4-FFF2-40B4-BE49-F238E27FC236}">
                <a16:creationId xmlns:a16="http://schemas.microsoft.com/office/drawing/2014/main" id="{BE3714AC-3F0C-4F4E-A3E0-FDDCF3B0DA7F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37" name="Retângulo: Cantos Arredondados 36">
            <a:hlinkClick r:id="rId9" action="ppaction://hlinksldjump"/>
            <a:extLst>
              <a:ext uri="{FF2B5EF4-FFF2-40B4-BE49-F238E27FC236}">
                <a16:creationId xmlns:a16="http://schemas.microsoft.com/office/drawing/2014/main" id="{9BC48C19-E1D1-4985-BC58-4875C57481A0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38" name="Retângulo: Cantos Arredondados 37">
            <a:hlinkClick r:id="rId10" action="ppaction://hlinksldjump"/>
            <a:extLst>
              <a:ext uri="{FF2B5EF4-FFF2-40B4-BE49-F238E27FC236}">
                <a16:creationId xmlns:a16="http://schemas.microsoft.com/office/drawing/2014/main" id="{C9ED0DFB-8DF4-4A29-B33B-87ABE580EFA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00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33" grpId="1"/>
      <p:bldP spid="34" grpId="1"/>
      <p:bldP spid="36" grpId="1"/>
      <p:bldP spid="25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963714" y="368356"/>
            <a:ext cx="10062848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05855" y="509784"/>
            <a:ext cx="1690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2.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585411" y="528334"/>
            <a:ext cx="857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Utilice el Método de Reducción de </a:t>
            </a:r>
            <a:r>
              <a:rPr lang="es-ES" sz="2400" b="1" dirty="0"/>
              <a:t>Gauss</a:t>
            </a:r>
            <a:r>
              <a:rPr lang="es-ES" sz="2400" dirty="0"/>
              <a:t> para resolver el sistema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1976920" y="6169083"/>
            <a:ext cx="10049642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Método</a:t>
            </a:r>
            <a:r>
              <a:rPr lang="en-GB" sz="2000" b="1" dirty="0">
                <a:solidFill>
                  <a:srgbClr val="F25E4F"/>
                </a:solidFill>
              </a:rPr>
              <a:t> de Gauss </a:t>
            </a:r>
            <a:r>
              <a:rPr lang="en-GB" sz="1600" dirty="0"/>
              <a:t>(4 </a:t>
            </a:r>
            <a:r>
              <a:rPr lang="en-GB" sz="1600" dirty="0" err="1"/>
              <a:t>pasos</a:t>
            </a:r>
            <a:r>
              <a:rPr lang="en-GB" sz="1600" dirty="0"/>
              <a:t>):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6840272" y="6163886"/>
            <a:ext cx="2231196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b="1" dirty="0" err="1"/>
              <a:t>Escalonamiento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697769" y="6163886"/>
            <a:ext cx="2526145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matriz Ampliada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852826" y="6119247"/>
                <a:ext cx="2023903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n-GB" sz="2000" b="1" dirty="0"/>
                  <a:t>Sistema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826" y="6119247"/>
                <a:ext cx="2023903" cy="510778"/>
              </a:xfrm>
              <a:prstGeom prst="roundRect">
                <a:avLst/>
              </a:prstGeom>
              <a:blipFill>
                <a:blip r:embed="rId8"/>
                <a:stretch>
                  <a:fillRect l="-1807" b="-1309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324412" y="6168908"/>
            <a:ext cx="1712688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n-GB" sz="2000" b="1" dirty="0" err="1"/>
              <a:t>Hacia</a:t>
            </a:r>
            <a:r>
              <a:rPr lang="en-GB" sz="2000" b="1" dirty="0"/>
              <a:t> </a:t>
            </a:r>
            <a:r>
              <a:rPr lang="en-GB" sz="2000" b="1" dirty="0" err="1"/>
              <a:t>atrás</a:t>
            </a:r>
            <a:endParaRPr lang="en-GB" sz="2000" b="1" dirty="0"/>
          </a:p>
        </p:txBody>
      </p:sp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8945DD12-B2ED-4277-9AFF-11A4FC93C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2481193"/>
          <a:ext cx="2436492" cy="14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7" name="Equation" r:id="rId9" imgW="1625400" imgH="939600" progId="Equation.DSMT4">
                  <p:embed/>
                </p:oleObj>
              </mc:Choice>
              <mc:Fallback>
                <p:oleObj name="Equation" r:id="rId9" imgW="1625400" imgH="9396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2481193"/>
                        <a:ext cx="2436492" cy="1419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/>
              <p:nvPr/>
            </p:nvSpPr>
            <p:spPr>
              <a:xfrm>
                <a:off x="5145048" y="858528"/>
                <a:ext cx="69778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000" b="1" dirty="0">
                    <a:solidFill>
                      <a:srgbClr val="00007F"/>
                    </a:solidFill>
                  </a:rPr>
                  <a:t>Sistema </a:t>
                </a:r>
                <a:r>
                  <a:rPr lang="en-GB" sz="2000" b="1" dirty="0" err="1">
                    <a:solidFill>
                      <a:srgbClr val="00007F"/>
                    </a:solidFill>
                  </a:rPr>
                  <a:t>Homogéneo</a:t>
                </a:r>
                <a:r>
                  <a:rPr lang="en-GB" sz="2000" b="1" dirty="0">
                    <a:solidFill>
                      <a:srgbClr val="00007F"/>
                    </a:solidFill>
                  </a:rPr>
                  <a:t> </a:t>
                </a:r>
                <a:r>
                  <a:rPr lang="en-GB" sz="2000" dirty="0">
                    <a:solidFill>
                      <a:srgbClr val="00007F"/>
                    </a:solidFill>
                  </a:rPr>
                  <a:t>(</a:t>
                </a:r>
                <a:r>
                  <a:rPr lang="en-GB" sz="2000" dirty="0" err="1">
                    <a:solidFill>
                      <a:srgbClr val="00007F"/>
                    </a:solidFill>
                  </a:rPr>
                  <a:t>términos</a:t>
                </a:r>
                <a:r>
                  <a:rPr lang="en-GB" sz="2000" dirty="0">
                    <a:solidFill>
                      <a:srgbClr val="00007F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0007F"/>
                    </a:solidFill>
                  </a:rPr>
                  <a:t>constantes</a:t>
                </a:r>
                <a:r>
                  <a:rPr lang="en-GB" sz="2000" dirty="0">
                    <a:solidFill>
                      <a:srgbClr val="00007F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0007F"/>
                    </a:solidFill>
                  </a:rPr>
                  <a:t>nulos</a:t>
                </a:r>
                <a:r>
                  <a:rPr lang="en-GB" sz="2000" dirty="0">
                    <a:solidFill>
                      <a:srgbClr val="00007F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>
                    <a:solidFill>
                      <a:srgbClr val="00007F"/>
                    </a:solidFill>
                  </a:rPr>
                  <a:t> ¡</a:t>
                </a:r>
                <a:r>
                  <a:rPr lang="en-GB" sz="2000" b="1" dirty="0">
                    <a:solidFill>
                      <a:srgbClr val="00007F"/>
                    </a:solidFill>
                  </a:rPr>
                  <a:t>compatible</a:t>
                </a:r>
                <a:r>
                  <a:rPr lang="en-GB" sz="2000" dirty="0">
                    <a:solidFill>
                      <a:srgbClr val="00007F"/>
                    </a:solidFill>
                  </a:rPr>
                  <a:t>! </a:t>
                </a:r>
              </a:p>
            </p:txBody>
          </p:sp>
        </mc:Choice>
        <mc:Fallback xmlns=""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048" y="858528"/>
                <a:ext cx="6977802" cy="400110"/>
              </a:xfrm>
              <a:prstGeom prst="rect">
                <a:avLst/>
              </a:prstGeom>
              <a:blipFill>
                <a:blip r:embed="rId11"/>
                <a:stretch>
                  <a:fillRect l="-873" t="-9231" r="-961" b="-2769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1">
            <a:extLst>
              <a:ext uri="{FF2B5EF4-FFF2-40B4-BE49-F238E27FC236}">
                <a16:creationId xmlns:a16="http://schemas.microsoft.com/office/drawing/2014/main" id="{30C8E4B0-C36E-4270-AF48-21C5B1727936}"/>
              </a:ext>
            </a:extLst>
          </p:cNvPr>
          <p:cNvSpPr txBox="1"/>
          <p:nvPr/>
        </p:nvSpPr>
        <p:spPr>
          <a:xfrm>
            <a:off x="5030200" y="1292840"/>
            <a:ext cx="706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rgbClr val="00007F"/>
                </a:solidFill>
              </a:rPr>
              <a:t>¡</a:t>
            </a:r>
            <a:r>
              <a:rPr lang="en-GB" sz="2000" dirty="0" err="1">
                <a:solidFill>
                  <a:srgbClr val="00007F"/>
                </a:solidFill>
              </a:rPr>
              <a:t>Tenga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dirty="0" err="1">
                <a:solidFill>
                  <a:srgbClr val="00007F"/>
                </a:solidFill>
              </a:rPr>
              <a:t>en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dirty="0" err="1">
                <a:solidFill>
                  <a:srgbClr val="00007F"/>
                </a:solidFill>
              </a:rPr>
              <a:t>cuenta</a:t>
            </a:r>
            <a:r>
              <a:rPr lang="en-GB" sz="2000" dirty="0">
                <a:solidFill>
                  <a:srgbClr val="00007F"/>
                </a:solidFill>
              </a:rPr>
              <a:t> que, dado que el </a:t>
            </a:r>
            <a:r>
              <a:rPr lang="en-GB" sz="2000" dirty="0" err="1">
                <a:solidFill>
                  <a:srgbClr val="00007F"/>
                </a:solidFill>
              </a:rPr>
              <a:t>número</a:t>
            </a:r>
            <a:r>
              <a:rPr lang="en-GB" sz="2000" dirty="0">
                <a:solidFill>
                  <a:srgbClr val="00007F"/>
                </a:solidFill>
              </a:rPr>
              <a:t> de </a:t>
            </a:r>
            <a:r>
              <a:rPr lang="en-GB" sz="2000" dirty="0" err="1">
                <a:solidFill>
                  <a:srgbClr val="00007F"/>
                </a:solidFill>
              </a:rPr>
              <a:t>ecuaciones</a:t>
            </a:r>
            <a:r>
              <a:rPr lang="en-GB" sz="2000" dirty="0">
                <a:solidFill>
                  <a:srgbClr val="00007F"/>
                </a:solidFill>
              </a:rPr>
              <a:t> (4) es inferior al </a:t>
            </a:r>
            <a:r>
              <a:rPr lang="en-GB" sz="2000" dirty="0" err="1">
                <a:solidFill>
                  <a:srgbClr val="00007F"/>
                </a:solidFill>
              </a:rPr>
              <a:t>número</a:t>
            </a:r>
            <a:r>
              <a:rPr lang="en-GB" sz="2000" dirty="0">
                <a:solidFill>
                  <a:srgbClr val="00007F"/>
                </a:solidFill>
              </a:rPr>
              <a:t> de </a:t>
            </a:r>
            <a:r>
              <a:rPr lang="en-GB" sz="2000" dirty="0" err="1">
                <a:solidFill>
                  <a:srgbClr val="00007F"/>
                </a:solidFill>
              </a:rPr>
              <a:t>incógnitas</a:t>
            </a:r>
            <a:r>
              <a:rPr lang="en-GB" sz="2000" dirty="0">
                <a:solidFill>
                  <a:srgbClr val="00007F"/>
                </a:solidFill>
              </a:rPr>
              <a:t> (5), </a:t>
            </a:r>
            <a:r>
              <a:rPr lang="en-GB" sz="2000" dirty="0" err="1">
                <a:solidFill>
                  <a:srgbClr val="00007F"/>
                </a:solidFill>
              </a:rPr>
              <a:t>tendrá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b="1" dirty="0" err="1">
                <a:solidFill>
                  <a:srgbClr val="00007F"/>
                </a:solidFill>
              </a:rPr>
              <a:t>Infinitas</a:t>
            </a:r>
            <a:r>
              <a:rPr lang="en-GB" sz="2000" b="1" dirty="0">
                <a:solidFill>
                  <a:srgbClr val="00007F"/>
                </a:solidFill>
              </a:rPr>
              <a:t> </a:t>
            </a:r>
            <a:r>
              <a:rPr lang="en-GB" sz="2000" b="1" dirty="0" err="1">
                <a:solidFill>
                  <a:srgbClr val="00007F"/>
                </a:solidFill>
              </a:rPr>
              <a:t>Soluciones</a:t>
            </a:r>
            <a:r>
              <a:rPr lang="en-GB" sz="2000" dirty="0">
                <a:solidFill>
                  <a:srgbClr val="00007F"/>
                </a:solidFill>
              </a:rPr>
              <a:t>!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BE78B8-D158-4ECD-B832-522F2C7FF510}"/>
              </a:ext>
            </a:extLst>
          </p:cNvPr>
          <p:cNvSpPr/>
          <p:nvPr/>
        </p:nvSpPr>
        <p:spPr>
          <a:xfrm>
            <a:off x="6005200" y="2047816"/>
            <a:ext cx="4582345" cy="369332"/>
          </a:xfrm>
          <a:prstGeom prst="rect">
            <a:avLst/>
          </a:prstGeom>
          <a:ln>
            <a:solidFill>
              <a:srgbClr val="29A6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007F"/>
                </a:solidFill>
              </a:rPr>
              <a:t>rang(</a:t>
            </a:r>
            <a:r>
              <a:rPr lang="en-GB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= </a:t>
            </a:r>
            <a:r>
              <a:rPr lang="en-GB" b="1" dirty="0">
                <a:solidFill>
                  <a:srgbClr val="00007F"/>
                </a:solidFill>
              </a:rPr>
              <a:t>rang(</a:t>
            </a:r>
            <a:r>
              <a:rPr lang="en-GB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&lt; </a:t>
            </a:r>
            <a:r>
              <a:rPr lang="en-GB" b="1" dirty="0" err="1">
                <a:solidFill>
                  <a:srgbClr val="00007F"/>
                </a:solidFill>
              </a:rPr>
              <a:t>Número</a:t>
            </a:r>
            <a:r>
              <a:rPr lang="en-GB" b="1" dirty="0">
                <a:solidFill>
                  <a:srgbClr val="00007F"/>
                </a:solidFill>
              </a:rPr>
              <a:t> de </a:t>
            </a:r>
            <a:r>
              <a:rPr lang="en-GB" b="1" dirty="0" err="1">
                <a:solidFill>
                  <a:srgbClr val="00007F"/>
                </a:solidFill>
              </a:rPr>
              <a:t>incógnitas</a:t>
            </a:r>
            <a:endParaRPr lang="en-GB" b="1" dirty="0">
              <a:solidFill>
                <a:srgbClr val="00007F"/>
              </a:solidFill>
            </a:endParaRPr>
          </a:p>
        </p:txBody>
      </p: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09294056-6805-43A8-A746-CAB071598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525778"/>
              </p:ext>
            </p:extLst>
          </p:nvPr>
        </p:nvGraphicFramePr>
        <p:xfrm>
          <a:off x="4518025" y="2830513"/>
          <a:ext cx="9747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8" name="Equation" r:id="rId12" imgW="634680" imgH="419040" progId="Equation.DSMT4">
                  <p:embed/>
                </p:oleObj>
              </mc:Choice>
              <mc:Fallback>
                <p:oleObj name="Equation" r:id="rId12" imgW="634680" imgH="4190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09294056-6805-43A8-A746-CAB071598B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2830513"/>
                        <a:ext cx="974725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1918A062-2E89-48BC-9DF1-D68820F60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44185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9" name="Equation" r:id="rId14" imgW="1612800" imgH="939600" progId="Equation.DSMT4">
                  <p:embed/>
                </p:oleObj>
              </mc:Choice>
              <mc:Fallback>
                <p:oleObj name="Equation" r:id="rId14" imgW="1612800" imgH="9396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1918A062-2E89-48BC-9DF1-D68820F604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4185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0B2BB309-4CC0-452D-B921-A0700C32B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943987"/>
              </p:ext>
            </p:extLst>
          </p:nvPr>
        </p:nvGraphicFramePr>
        <p:xfrm>
          <a:off x="7851267" y="2822575"/>
          <a:ext cx="9159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0" name="Equation" r:id="rId16" imgW="596880" imgH="419040" progId="Equation.DSMT4">
                  <p:embed/>
                </p:oleObj>
              </mc:Choice>
              <mc:Fallback>
                <p:oleObj name="Equation" r:id="rId16" imgW="596880" imgH="4190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0B2BB309-4CC0-452D-B921-A0700C32B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1267" y="2822575"/>
                        <a:ext cx="915987" cy="719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3AD0551E-6344-4901-AA8E-BD3DD9C162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9379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1" name="Equation" r:id="rId18" imgW="1612800" imgH="939600" progId="Equation.DSMT4">
                  <p:embed/>
                </p:oleObj>
              </mc:Choice>
              <mc:Fallback>
                <p:oleObj name="Equation" r:id="rId18" imgW="1612800" imgH="93960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3AD0551E-6344-4901-AA8E-BD3DD9C162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379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9C23C411-A3FE-4045-A0A6-E2BB7DFFA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444239"/>
              </p:ext>
            </p:extLst>
          </p:nvPr>
        </p:nvGraphicFramePr>
        <p:xfrm>
          <a:off x="11120438" y="2922588"/>
          <a:ext cx="89693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2" name="Equation" r:id="rId20" imgW="583920" imgH="304560" progId="Equation.DSMT4">
                  <p:embed/>
                </p:oleObj>
              </mc:Choice>
              <mc:Fallback>
                <p:oleObj name="Equation" r:id="rId20" imgW="583920" imgH="30456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9C23C411-A3FE-4045-A0A6-E2BB7DFFA8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0438" y="2922588"/>
                        <a:ext cx="896937" cy="522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FBE357F0-F108-49A7-9B2B-BEF29B8917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412091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3" name="Equation" r:id="rId22" imgW="1612800" imgH="939600" progId="Equation.DSMT4">
                  <p:embed/>
                </p:oleObj>
              </mc:Choice>
              <mc:Fallback>
                <p:oleObj name="Equation" r:id="rId22" imgW="1612800" imgH="9396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FBE357F0-F108-49A7-9B2B-BEF29B8917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412091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tângulo 47">
            <a:extLst>
              <a:ext uri="{FF2B5EF4-FFF2-40B4-BE49-F238E27FC236}">
                <a16:creationId xmlns:a16="http://schemas.microsoft.com/office/drawing/2014/main" id="{E0F96794-FB70-4767-A5FF-8F0ACF555A61}"/>
              </a:ext>
            </a:extLst>
          </p:cNvPr>
          <p:cNvSpPr/>
          <p:nvPr/>
        </p:nvSpPr>
        <p:spPr>
          <a:xfrm>
            <a:off x="2146775" y="5609405"/>
            <a:ext cx="242579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rang(</a:t>
            </a: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solidFill>
                  <a:srgbClr val="C00000"/>
                </a:solidFill>
              </a:rPr>
              <a:t>) = rang(</a:t>
            </a: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dirty="0">
                <a:solidFill>
                  <a:srgbClr val="C00000"/>
                </a:solidFill>
              </a:rPr>
              <a:t>) = 3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246A2B8-BB57-489D-BAF8-8983AC7C5911}"/>
              </a:ext>
            </a:extLst>
          </p:cNvPr>
          <p:cNvSpPr/>
          <p:nvPr/>
        </p:nvSpPr>
        <p:spPr>
          <a:xfrm>
            <a:off x="2128074" y="4106675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CuadroTexto 30">
            <a:extLst>
              <a:ext uri="{FF2B5EF4-FFF2-40B4-BE49-F238E27FC236}">
                <a16:creationId xmlns:a16="http://schemas.microsoft.com/office/drawing/2014/main" id="{6BCCF67E-0452-4715-B64A-689B9CA72151}"/>
              </a:ext>
            </a:extLst>
          </p:cNvPr>
          <p:cNvSpPr txBox="1"/>
          <p:nvPr/>
        </p:nvSpPr>
        <p:spPr>
          <a:xfrm>
            <a:off x="4822611" y="4314555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54" name="CuadroTexto 30">
            <a:extLst>
              <a:ext uri="{FF2B5EF4-FFF2-40B4-BE49-F238E27FC236}">
                <a16:creationId xmlns:a16="http://schemas.microsoft.com/office/drawing/2014/main" id="{06638DDC-8BCB-476F-80CF-7D55B2FEE0DF}"/>
              </a:ext>
            </a:extLst>
          </p:cNvPr>
          <p:cNvSpPr txBox="1"/>
          <p:nvPr/>
        </p:nvSpPr>
        <p:spPr>
          <a:xfrm>
            <a:off x="4817279" y="4683139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55" name="CuadroTexto 30">
            <a:extLst>
              <a:ext uri="{FF2B5EF4-FFF2-40B4-BE49-F238E27FC236}">
                <a16:creationId xmlns:a16="http://schemas.microsoft.com/office/drawing/2014/main" id="{5FEA8352-21D6-41F2-B429-8325EBC9286C}"/>
              </a:ext>
            </a:extLst>
          </p:cNvPr>
          <p:cNvSpPr txBox="1"/>
          <p:nvPr/>
        </p:nvSpPr>
        <p:spPr>
          <a:xfrm>
            <a:off x="4454067" y="3883502"/>
            <a:ext cx="1365986" cy="646986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7F"/>
                </a:solidFill>
              </a:rPr>
              <a:t>Variables</a:t>
            </a:r>
            <a:endParaRPr lang="en-GB" sz="1600" b="1" dirty="0">
              <a:solidFill>
                <a:srgbClr val="00007F"/>
              </a:solidFill>
            </a:endParaRPr>
          </a:p>
          <a:p>
            <a:pPr algn="ctr"/>
            <a:r>
              <a:rPr lang="en-GB" sz="1600" b="1" dirty="0" err="1">
                <a:solidFill>
                  <a:srgbClr val="00007F"/>
                </a:solidFill>
              </a:rPr>
              <a:t>Principales</a:t>
            </a:r>
            <a:endParaRPr lang="en-GB" sz="1600" b="1" dirty="0">
              <a:solidFill>
                <a:srgbClr val="00007F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A109FB0-7E78-44CE-B071-5C5BCF5F1A37}"/>
              </a:ext>
            </a:extLst>
          </p:cNvPr>
          <p:cNvSpPr/>
          <p:nvPr/>
        </p:nvSpPr>
        <p:spPr>
          <a:xfrm>
            <a:off x="2518875" y="4130314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CuadroTexto 30">
            <a:extLst>
              <a:ext uri="{FF2B5EF4-FFF2-40B4-BE49-F238E27FC236}">
                <a16:creationId xmlns:a16="http://schemas.microsoft.com/office/drawing/2014/main" id="{C5FF1A4B-39B8-4040-9157-4486B2931C4B}"/>
              </a:ext>
            </a:extLst>
          </p:cNvPr>
          <p:cNvSpPr txBox="1"/>
          <p:nvPr/>
        </p:nvSpPr>
        <p:spPr>
          <a:xfrm>
            <a:off x="4811947" y="5071192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1B2470A-43C2-4689-B0B3-4FB0B20FCE17}"/>
              </a:ext>
            </a:extLst>
          </p:cNvPr>
          <p:cNvSpPr/>
          <p:nvPr/>
        </p:nvSpPr>
        <p:spPr>
          <a:xfrm>
            <a:off x="3373751" y="4131472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CuadroTexto 30">
            <a:extLst>
              <a:ext uri="{FF2B5EF4-FFF2-40B4-BE49-F238E27FC236}">
                <a16:creationId xmlns:a16="http://schemas.microsoft.com/office/drawing/2014/main" id="{C62BE34A-5879-4089-8062-56F6962DCC05}"/>
              </a:ext>
            </a:extLst>
          </p:cNvPr>
          <p:cNvSpPr txBox="1"/>
          <p:nvPr/>
        </p:nvSpPr>
        <p:spPr>
          <a:xfrm>
            <a:off x="5787948" y="4295699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68" name="CuadroTexto 30">
            <a:extLst>
              <a:ext uri="{FF2B5EF4-FFF2-40B4-BE49-F238E27FC236}">
                <a16:creationId xmlns:a16="http://schemas.microsoft.com/office/drawing/2014/main" id="{230BC144-FC99-4166-9259-DEED95EAA0DE}"/>
              </a:ext>
            </a:extLst>
          </p:cNvPr>
          <p:cNvSpPr txBox="1"/>
          <p:nvPr/>
        </p:nvSpPr>
        <p:spPr>
          <a:xfrm>
            <a:off x="5479724" y="3883502"/>
            <a:ext cx="1310998" cy="91940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7F"/>
                </a:solidFill>
              </a:rPr>
              <a:t>Variables</a:t>
            </a:r>
          </a:p>
          <a:p>
            <a:pPr algn="ctr"/>
            <a:r>
              <a:rPr lang="en-GB" sz="1600" b="1" dirty="0" err="1">
                <a:solidFill>
                  <a:srgbClr val="00007F"/>
                </a:solidFill>
              </a:rPr>
              <a:t>Libres</a:t>
            </a:r>
            <a:r>
              <a:rPr lang="en-GB" sz="1600" dirty="0">
                <a:solidFill>
                  <a:srgbClr val="00007F"/>
                </a:solidFill>
              </a:rPr>
              <a:t> </a:t>
            </a:r>
          </a:p>
          <a:p>
            <a:pPr algn="ctr"/>
            <a:endParaRPr lang="en-GB" sz="1600" b="1" dirty="0">
              <a:solidFill>
                <a:srgbClr val="00007F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502F015-A37F-4B1A-937E-64FA9ECEE814}"/>
              </a:ext>
            </a:extLst>
          </p:cNvPr>
          <p:cNvSpPr/>
          <p:nvPr/>
        </p:nvSpPr>
        <p:spPr>
          <a:xfrm>
            <a:off x="2929582" y="4130314"/>
            <a:ext cx="422266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CuadroTexto 30">
            <a:extLst>
              <a:ext uri="{FF2B5EF4-FFF2-40B4-BE49-F238E27FC236}">
                <a16:creationId xmlns:a16="http://schemas.microsoft.com/office/drawing/2014/main" id="{65E27426-EBBD-4AEB-B586-9B95E119E3F1}"/>
              </a:ext>
            </a:extLst>
          </p:cNvPr>
          <p:cNvSpPr txBox="1"/>
          <p:nvPr/>
        </p:nvSpPr>
        <p:spPr>
          <a:xfrm>
            <a:off x="5782616" y="4739373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DB4FE45-7C79-4260-9DA0-0341B7DED187}"/>
              </a:ext>
            </a:extLst>
          </p:cNvPr>
          <p:cNvSpPr/>
          <p:nvPr/>
        </p:nvSpPr>
        <p:spPr>
          <a:xfrm>
            <a:off x="3817289" y="4145821"/>
            <a:ext cx="422266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uadroTexto 14">
                <a:extLst>
                  <a:ext uri="{FF2B5EF4-FFF2-40B4-BE49-F238E27FC236}">
                    <a16:creationId xmlns:a16="http://schemas.microsoft.com/office/drawing/2014/main" id="{195C189E-9C55-4071-81A2-292D1FAD34C6}"/>
                  </a:ext>
                </a:extLst>
              </p:cNvPr>
              <p:cNvSpPr txBox="1"/>
              <p:nvPr/>
            </p:nvSpPr>
            <p:spPr>
              <a:xfrm>
                <a:off x="6434584" y="4124261"/>
                <a:ext cx="795731" cy="1530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200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000" b="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000" i="1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PT" sz="20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200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000" i="1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000" i="1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2" name="CuadroTexto 14">
                <a:extLst>
                  <a:ext uri="{FF2B5EF4-FFF2-40B4-BE49-F238E27FC236}">
                    <a16:creationId xmlns:a16="http://schemas.microsoft.com/office/drawing/2014/main" id="{195C189E-9C55-4071-81A2-292D1FAD3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584" y="4124261"/>
                <a:ext cx="795731" cy="153029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14">
                <a:extLst>
                  <a:ext uri="{FF2B5EF4-FFF2-40B4-BE49-F238E27FC236}">
                    <a16:creationId xmlns:a16="http://schemas.microsoft.com/office/drawing/2014/main" id="{F83F1B6B-46C6-4062-A0C7-C08A0E07E8C4}"/>
                  </a:ext>
                </a:extLst>
              </p:cNvPr>
              <p:cNvSpPr txBox="1"/>
              <p:nvPr/>
            </p:nvSpPr>
            <p:spPr>
              <a:xfrm>
                <a:off x="6777428" y="5000464"/>
                <a:ext cx="86369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s-ES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3" name="CuadroTexto 14">
                <a:extLst>
                  <a:ext uri="{FF2B5EF4-FFF2-40B4-BE49-F238E27FC236}">
                    <a16:creationId xmlns:a16="http://schemas.microsoft.com/office/drawing/2014/main" id="{F83F1B6B-46C6-4062-A0C7-C08A0E07E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428" y="5000464"/>
                <a:ext cx="863698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uadroTexto 14">
                <a:extLst>
                  <a:ext uri="{FF2B5EF4-FFF2-40B4-BE49-F238E27FC236}">
                    <a16:creationId xmlns:a16="http://schemas.microsoft.com/office/drawing/2014/main" id="{CA74FC77-1951-4E23-A5FC-CF1A463AD5E2}"/>
                  </a:ext>
                </a:extLst>
              </p:cNvPr>
              <p:cNvSpPr txBox="1"/>
              <p:nvPr/>
            </p:nvSpPr>
            <p:spPr>
              <a:xfrm>
                <a:off x="6764033" y="5316208"/>
                <a:ext cx="93256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s-ES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9" name="CuadroTexto 14">
                <a:extLst>
                  <a:ext uri="{FF2B5EF4-FFF2-40B4-BE49-F238E27FC236}">
                    <a16:creationId xmlns:a16="http://schemas.microsoft.com/office/drawing/2014/main" id="{CA74FC77-1951-4E23-A5FC-CF1A463AD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033" y="5316208"/>
                <a:ext cx="932563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F3623066-69D2-40FA-903C-C18E271861A8}"/>
              </a:ext>
            </a:extLst>
          </p:cNvPr>
          <p:cNvSpPr/>
          <p:nvPr/>
        </p:nvSpPr>
        <p:spPr>
          <a:xfrm>
            <a:off x="5735932" y="3929907"/>
            <a:ext cx="803718" cy="1320244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EC92A88B-E4C9-4109-AECC-204D816B5136}"/>
              </a:ext>
            </a:extLst>
          </p:cNvPr>
          <p:cNvSpPr/>
          <p:nvPr/>
        </p:nvSpPr>
        <p:spPr>
          <a:xfrm>
            <a:off x="4655858" y="3898900"/>
            <a:ext cx="948301" cy="164123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uadroTexto 14">
                <a:extLst>
                  <a:ext uri="{FF2B5EF4-FFF2-40B4-BE49-F238E27FC236}">
                    <a16:creationId xmlns:a16="http://schemas.microsoft.com/office/drawing/2014/main" id="{C1C6CEA3-BFF5-418D-A8C5-5039E4E52F3E}"/>
                  </a:ext>
                </a:extLst>
              </p:cNvPr>
              <p:cNvSpPr txBox="1"/>
              <p:nvPr/>
            </p:nvSpPr>
            <p:spPr>
              <a:xfrm>
                <a:off x="6770155" y="4374086"/>
                <a:ext cx="135665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s-ES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73" name="CuadroTexto 14">
                <a:extLst>
                  <a:ext uri="{FF2B5EF4-FFF2-40B4-BE49-F238E27FC236}">
                    <a16:creationId xmlns:a16="http://schemas.microsoft.com/office/drawing/2014/main" id="{C1C6CEA3-BFF5-418D-A8C5-5039E4E52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155" y="4374086"/>
                <a:ext cx="1356653" cy="400110"/>
              </a:xfrm>
              <a:prstGeom prst="rect">
                <a:avLst/>
              </a:prstGeom>
              <a:blipFill>
                <a:blip r:embed="rId3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uadroTexto 14">
                <a:extLst>
                  <a:ext uri="{FF2B5EF4-FFF2-40B4-BE49-F238E27FC236}">
                    <a16:creationId xmlns:a16="http://schemas.microsoft.com/office/drawing/2014/main" id="{177CC546-32F3-4B1D-A547-30AD26A15C51}"/>
                  </a:ext>
                </a:extLst>
              </p:cNvPr>
              <p:cNvSpPr txBox="1"/>
              <p:nvPr/>
            </p:nvSpPr>
            <p:spPr>
              <a:xfrm>
                <a:off x="6774331" y="4717857"/>
                <a:ext cx="82715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74" name="CuadroTexto 14">
                <a:extLst>
                  <a:ext uri="{FF2B5EF4-FFF2-40B4-BE49-F238E27FC236}">
                    <a16:creationId xmlns:a16="http://schemas.microsoft.com/office/drawing/2014/main" id="{177CC546-32F3-4B1D-A547-30AD26A15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331" y="4717857"/>
                <a:ext cx="827150" cy="4001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14">
                <a:extLst>
                  <a:ext uri="{FF2B5EF4-FFF2-40B4-BE49-F238E27FC236}">
                    <a16:creationId xmlns:a16="http://schemas.microsoft.com/office/drawing/2014/main" id="{C1ECEC22-AF2A-4A4C-AA5A-5DFE966D8A1B}"/>
                  </a:ext>
                </a:extLst>
              </p:cNvPr>
              <p:cNvSpPr txBox="1"/>
              <p:nvPr/>
            </p:nvSpPr>
            <p:spPr>
              <a:xfrm>
                <a:off x="6770155" y="4092549"/>
                <a:ext cx="284103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s-ES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72" name="CuadroTexto 14">
                <a:extLst>
                  <a:ext uri="{FF2B5EF4-FFF2-40B4-BE49-F238E27FC236}">
                    <a16:creationId xmlns:a16="http://schemas.microsoft.com/office/drawing/2014/main" id="{C1ECEC22-AF2A-4A4C-AA5A-5DFE966D8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155" y="4092549"/>
                <a:ext cx="2841034" cy="400110"/>
              </a:xfrm>
              <a:prstGeom prst="rect">
                <a:avLst/>
              </a:prstGeom>
              <a:blipFill>
                <a:blip r:embed="rId3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>
            <a:extLst>
              <a:ext uri="{FF2B5EF4-FFF2-40B4-BE49-F238E27FC236}">
                <a16:creationId xmlns:a16="http://schemas.microsoft.com/office/drawing/2014/main" id="{CFA3AA31-43B9-42A4-8920-E2275C3F8C06}"/>
              </a:ext>
            </a:extLst>
          </p:cNvPr>
          <p:cNvSpPr/>
          <p:nvPr/>
        </p:nvSpPr>
        <p:spPr>
          <a:xfrm>
            <a:off x="6747758" y="4131331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F90E6CC-C245-4AE0-9529-0ABD93856AD6}"/>
              </a:ext>
            </a:extLst>
          </p:cNvPr>
          <p:cNvSpPr/>
          <p:nvPr/>
        </p:nvSpPr>
        <p:spPr>
          <a:xfrm>
            <a:off x="7139727" y="4123316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0672E94-9846-4C73-AB57-C9E7BAB62D95}"/>
              </a:ext>
            </a:extLst>
          </p:cNvPr>
          <p:cNvSpPr/>
          <p:nvPr/>
        </p:nvSpPr>
        <p:spPr>
          <a:xfrm>
            <a:off x="7598778" y="4124261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D4E2C19-34B7-4E04-B950-ED8A7C8BBA32}"/>
              </a:ext>
            </a:extLst>
          </p:cNvPr>
          <p:cNvSpPr/>
          <p:nvPr/>
        </p:nvSpPr>
        <p:spPr>
          <a:xfrm>
            <a:off x="8341320" y="4111458"/>
            <a:ext cx="557850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058EA11-E5F5-4CCA-9051-26B50EC4170E}"/>
              </a:ext>
            </a:extLst>
          </p:cNvPr>
          <p:cNvSpPr/>
          <p:nvPr/>
        </p:nvSpPr>
        <p:spPr>
          <a:xfrm>
            <a:off x="8921567" y="4106675"/>
            <a:ext cx="557850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CD82B1C-37F2-45D1-9B70-1637520882F5}"/>
              </a:ext>
            </a:extLst>
          </p:cNvPr>
          <p:cNvSpPr/>
          <p:nvPr/>
        </p:nvSpPr>
        <p:spPr>
          <a:xfrm>
            <a:off x="2528332" y="4454056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457DE31-F1BB-472B-AE8C-8D8E2617C897}"/>
              </a:ext>
            </a:extLst>
          </p:cNvPr>
          <p:cNvSpPr/>
          <p:nvPr/>
        </p:nvSpPr>
        <p:spPr>
          <a:xfrm>
            <a:off x="2939039" y="4454056"/>
            <a:ext cx="422266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4423664-C600-4BEA-89A7-1AEB6DEC8ED3}"/>
              </a:ext>
            </a:extLst>
          </p:cNvPr>
          <p:cNvSpPr/>
          <p:nvPr/>
        </p:nvSpPr>
        <p:spPr>
          <a:xfrm>
            <a:off x="3826746" y="4469563"/>
            <a:ext cx="422266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366F841-DE4C-436B-BD38-BDC56E6BE7BE}"/>
              </a:ext>
            </a:extLst>
          </p:cNvPr>
          <p:cNvSpPr/>
          <p:nvPr/>
        </p:nvSpPr>
        <p:spPr>
          <a:xfrm>
            <a:off x="6757215" y="4455073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995662E9-8BE7-4CBD-B964-A7545C3BB9B0}"/>
              </a:ext>
            </a:extLst>
          </p:cNvPr>
          <p:cNvSpPr/>
          <p:nvPr/>
        </p:nvSpPr>
        <p:spPr>
          <a:xfrm>
            <a:off x="7220832" y="4435200"/>
            <a:ext cx="408469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98B42D2-1DE7-48B5-A761-6224CCD41DA0}"/>
              </a:ext>
            </a:extLst>
          </p:cNvPr>
          <p:cNvSpPr/>
          <p:nvPr/>
        </p:nvSpPr>
        <p:spPr>
          <a:xfrm>
            <a:off x="7693499" y="4430417"/>
            <a:ext cx="408469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8280B5E7-AA68-48A0-975B-80543734249E}"/>
              </a:ext>
            </a:extLst>
          </p:cNvPr>
          <p:cNvSpPr/>
          <p:nvPr/>
        </p:nvSpPr>
        <p:spPr>
          <a:xfrm>
            <a:off x="3386505" y="4791807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8AA215B-9411-4745-8E76-84F4BBD6B7A9}"/>
              </a:ext>
            </a:extLst>
          </p:cNvPr>
          <p:cNvSpPr/>
          <p:nvPr/>
        </p:nvSpPr>
        <p:spPr>
          <a:xfrm>
            <a:off x="6753570" y="4703854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tângulo: Cantos Arredondados 92">
            <a:hlinkClick r:id="rId37" action="ppaction://hlinksldjump"/>
            <a:extLst>
              <a:ext uri="{FF2B5EF4-FFF2-40B4-BE49-F238E27FC236}">
                <a16:creationId xmlns:a16="http://schemas.microsoft.com/office/drawing/2014/main" id="{BD772811-4836-4030-8DD9-45A7CD09CD7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4" name="Retângulo: Cantos Arredondados 93">
            <a:hlinkClick r:id="rId38" action="ppaction://hlinksldjump"/>
            <a:extLst>
              <a:ext uri="{FF2B5EF4-FFF2-40B4-BE49-F238E27FC236}">
                <a16:creationId xmlns:a16="http://schemas.microsoft.com/office/drawing/2014/main" id="{172D58ED-C19F-478A-9D8F-DEF725126AD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95" name="Retângulo: Cantos Arredondados 94">
            <a:hlinkClick r:id="rId39" action="ppaction://hlinksldjump"/>
            <a:extLst>
              <a:ext uri="{FF2B5EF4-FFF2-40B4-BE49-F238E27FC236}">
                <a16:creationId xmlns:a16="http://schemas.microsoft.com/office/drawing/2014/main" id="{A537389E-F4D2-47A8-B0A7-7DF87CD68E94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96" name="Retângulo: Cantos Arredondados 95">
            <a:hlinkClick r:id="rId40" action="ppaction://hlinksldjump"/>
            <a:extLst>
              <a:ext uri="{FF2B5EF4-FFF2-40B4-BE49-F238E27FC236}">
                <a16:creationId xmlns:a16="http://schemas.microsoft.com/office/drawing/2014/main" id="{90BDCEC6-EFCD-4844-ADB7-B73606E042BE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97" name="Retângulo: Cantos Arredondados 96">
            <a:hlinkClick r:id="rId41" action="ppaction://hlinksldjump"/>
            <a:extLst>
              <a:ext uri="{FF2B5EF4-FFF2-40B4-BE49-F238E27FC236}">
                <a16:creationId xmlns:a16="http://schemas.microsoft.com/office/drawing/2014/main" id="{D938BBE1-1C36-4B14-9B7F-60393D6EBE75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976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9" grpId="0"/>
      <p:bldP spid="49" grpId="0" animBg="1"/>
      <p:bldP spid="49" grpId="1" animBg="1"/>
      <p:bldP spid="57" grpId="0" animBg="1"/>
      <p:bldP spid="57" grpId="1" animBg="1"/>
      <p:bldP spid="63" grpId="0" animBg="1"/>
      <p:bldP spid="63" grpId="1" animBg="1"/>
      <p:bldP spid="69" grpId="0" animBg="1"/>
      <p:bldP spid="69" grpId="1" animBg="1"/>
      <p:bldP spid="71" grpId="0" animBg="1"/>
      <p:bldP spid="71" grpId="1" animBg="1"/>
      <p:bldP spid="52" grpId="0"/>
      <p:bldP spid="53" grpId="0" animBg="1"/>
      <p:bldP spid="59" grpId="0" animBg="1"/>
      <p:bldP spid="61" grpId="0" animBg="1"/>
      <p:bldP spid="61" grpId="1" animBg="1"/>
      <p:bldP spid="62" grpId="0" animBg="1"/>
      <p:bldP spid="73" grpId="0" animBg="1"/>
      <p:bldP spid="74" grpId="0" animBg="1"/>
      <p:bldP spid="72" grpId="0" animBg="1"/>
      <p:bldP spid="77" grpId="0" animBg="1"/>
      <p:bldP spid="77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951720" y="412580"/>
            <a:ext cx="10074842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3976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2.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601453" y="528334"/>
            <a:ext cx="8554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Utilice el Método de Eliminación de </a:t>
            </a:r>
            <a:r>
              <a:rPr lang="es-ES" sz="2400" b="1" dirty="0"/>
              <a:t>Gauss</a:t>
            </a:r>
            <a:r>
              <a:rPr lang="es-ES" sz="2400" dirty="0"/>
              <a:t> para resolver el sistema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2006900" y="6203147"/>
            <a:ext cx="1000713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Método</a:t>
            </a:r>
            <a:r>
              <a:rPr lang="en-GB" sz="2000" b="1" dirty="0">
                <a:solidFill>
                  <a:srgbClr val="F25E4F"/>
                </a:solidFill>
              </a:rPr>
              <a:t> de Gauss </a:t>
            </a:r>
            <a:r>
              <a:rPr lang="en-GB" sz="1600" dirty="0"/>
              <a:t>(4 </a:t>
            </a:r>
            <a:r>
              <a:rPr lang="en-GB" sz="1600" dirty="0" err="1"/>
              <a:t>pasos</a:t>
            </a:r>
            <a:r>
              <a:rPr lang="en-GB" sz="1600" dirty="0"/>
              <a:t>):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6853974" y="6208856"/>
            <a:ext cx="2379964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b="1" dirty="0" err="1"/>
              <a:t>Escalonamiento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762814" y="6210955"/>
            <a:ext cx="2526145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matriz Ampliada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842981" y="6182279"/>
                <a:ext cx="1903577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n-GB" sz="2000" b="1" dirty="0"/>
                  <a:t>Sistema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981" y="6182279"/>
                <a:ext cx="1903577" cy="510778"/>
              </a:xfrm>
              <a:prstGeom prst="roundRect">
                <a:avLst/>
              </a:prstGeom>
              <a:blipFill>
                <a:blip r:embed="rId8"/>
                <a:stretch>
                  <a:fillRect l="-2244" b="-1309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354392" y="6213878"/>
            <a:ext cx="1807079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n-GB" sz="2000" b="1" dirty="0" err="1"/>
              <a:t>Hacia</a:t>
            </a:r>
            <a:r>
              <a:rPr lang="en-GB" sz="2000" b="1" dirty="0"/>
              <a:t> </a:t>
            </a:r>
            <a:r>
              <a:rPr lang="en-GB" sz="2000" b="1" dirty="0" err="1"/>
              <a:t>atrás</a:t>
            </a:r>
            <a:endParaRPr lang="en-GB" sz="2000" b="1" dirty="0"/>
          </a:p>
        </p:txBody>
      </p:sp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8945DD12-B2ED-4277-9AFF-11A4FC93C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2481193"/>
          <a:ext cx="2436492" cy="14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5" name="Equation" r:id="rId9" imgW="1625400" imgH="939600" progId="Equation.DSMT4">
                  <p:embed/>
                </p:oleObj>
              </mc:Choice>
              <mc:Fallback>
                <p:oleObj name="Equation" r:id="rId9" imgW="1625400" imgH="9396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2481193"/>
                        <a:ext cx="2436492" cy="1419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/>
              <p:nvPr/>
            </p:nvSpPr>
            <p:spPr>
              <a:xfrm>
                <a:off x="5096922" y="868623"/>
                <a:ext cx="71968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000" b="1" dirty="0">
                    <a:solidFill>
                      <a:srgbClr val="00007F"/>
                    </a:solidFill>
                  </a:rPr>
                  <a:t>Sistema </a:t>
                </a:r>
                <a:r>
                  <a:rPr lang="en-GB" sz="2000" b="1" dirty="0" err="1">
                    <a:solidFill>
                      <a:srgbClr val="00007F"/>
                    </a:solidFill>
                  </a:rPr>
                  <a:t>Homogéneo</a:t>
                </a:r>
                <a:r>
                  <a:rPr lang="en-GB" sz="2000" b="1" dirty="0">
                    <a:solidFill>
                      <a:srgbClr val="00007F"/>
                    </a:solidFill>
                  </a:rPr>
                  <a:t> </a:t>
                </a:r>
                <a:r>
                  <a:rPr lang="en-GB" sz="2000" dirty="0">
                    <a:solidFill>
                      <a:srgbClr val="00007F"/>
                    </a:solidFill>
                  </a:rPr>
                  <a:t>(</a:t>
                </a:r>
                <a:r>
                  <a:rPr lang="en-GB" sz="2000" dirty="0" err="1">
                    <a:solidFill>
                      <a:srgbClr val="00007F"/>
                    </a:solidFill>
                  </a:rPr>
                  <a:t>términos</a:t>
                </a:r>
                <a:r>
                  <a:rPr lang="en-GB" sz="2000" dirty="0">
                    <a:solidFill>
                      <a:srgbClr val="00007F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0007F"/>
                    </a:solidFill>
                  </a:rPr>
                  <a:t>constantes</a:t>
                </a:r>
                <a:r>
                  <a:rPr lang="en-GB" sz="2000" dirty="0">
                    <a:solidFill>
                      <a:srgbClr val="00007F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0007F"/>
                    </a:solidFill>
                  </a:rPr>
                  <a:t>nulos</a:t>
                </a:r>
                <a:r>
                  <a:rPr lang="en-GB" sz="2000" dirty="0">
                    <a:solidFill>
                      <a:srgbClr val="00007F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>
                    <a:solidFill>
                      <a:srgbClr val="00007F"/>
                    </a:solidFill>
                  </a:rPr>
                  <a:t> ¡</a:t>
                </a:r>
                <a:r>
                  <a:rPr lang="en-GB" sz="2000" b="1" dirty="0">
                    <a:solidFill>
                      <a:srgbClr val="00007F"/>
                    </a:solidFill>
                  </a:rPr>
                  <a:t>compatible</a:t>
                </a:r>
                <a:r>
                  <a:rPr lang="en-GB" sz="2000" dirty="0">
                    <a:solidFill>
                      <a:srgbClr val="00007F"/>
                    </a:solidFill>
                  </a:rPr>
                  <a:t>! </a:t>
                </a:r>
              </a:p>
            </p:txBody>
          </p:sp>
        </mc:Choice>
        <mc:Fallback xmlns=""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922" y="868623"/>
                <a:ext cx="7196888" cy="400110"/>
              </a:xfrm>
              <a:prstGeom prst="rect">
                <a:avLst/>
              </a:prstGeom>
              <a:blipFill>
                <a:blip r:embed="rId11"/>
                <a:stretch>
                  <a:fillRect l="-847" t="-7576" b="-257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1">
            <a:extLst>
              <a:ext uri="{FF2B5EF4-FFF2-40B4-BE49-F238E27FC236}">
                <a16:creationId xmlns:a16="http://schemas.microsoft.com/office/drawing/2014/main" id="{30C8E4B0-C36E-4270-AF48-21C5B1727936}"/>
              </a:ext>
            </a:extLst>
          </p:cNvPr>
          <p:cNvSpPr txBox="1"/>
          <p:nvPr/>
        </p:nvSpPr>
        <p:spPr>
          <a:xfrm>
            <a:off x="4983730" y="1292840"/>
            <a:ext cx="6989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rgbClr val="00007F"/>
                </a:solidFill>
              </a:rPr>
              <a:t>¡</a:t>
            </a:r>
            <a:r>
              <a:rPr lang="en-GB" sz="2000" dirty="0" err="1">
                <a:solidFill>
                  <a:srgbClr val="00007F"/>
                </a:solidFill>
              </a:rPr>
              <a:t>Tenga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dirty="0" err="1">
                <a:solidFill>
                  <a:srgbClr val="00007F"/>
                </a:solidFill>
              </a:rPr>
              <a:t>en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dirty="0" err="1">
                <a:solidFill>
                  <a:srgbClr val="00007F"/>
                </a:solidFill>
              </a:rPr>
              <a:t>cuenta</a:t>
            </a:r>
            <a:r>
              <a:rPr lang="en-GB" sz="2000" dirty="0">
                <a:solidFill>
                  <a:srgbClr val="00007F"/>
                </a:solidFill>
              </a:rPr>
              <a:t> que, dado que el </a:t>
            </a:r>
            <a:r>
              <a:rPr lang="en-GB" sz="2000" dirty="0" err="1">
                <a:solidFill>
                  <a:srgbClr val="00007F"/>
                </a:solidFill>
              </a:rPr>
              <a:t>número</a:t>
            </a:r>
            <a:r>
              <a:rPr lang="en-GB" sz="2000" dirty="0">
                <a:solidFill>
                  <a:srgbClr val="00007F"/>
                </a:solidFill>
              </a:rPr>
              <a:t> de </a:t>
            </a:r>
            <a:r>
              <a:rPr lang="en-GB" sz="2000" dirty="0" err="1">
                <a:solidFill>
                  <a:srgbClr val="00007F"/>
                </a:solidFill>
              </a:rPr>
              <a:t>ecuaciones</a:t>
            </a:r>
            <a:r>
              <a:rPr lang="en-GB" sz="2000" dirty="0">
                <a:solidFill>
                  <a:srgbClr val="00007F"/>
                </a:solidFill>
              </a:rPr>
              <a:t> (4) es inferior al </a:t>
            </a:r>
            <a:r>
              <a:rPr lang="en-GB" sz="2000" dirty="0" err="1">
                <a:solidFill>
                  <a:srgbClr val="00007F"/>
                </a:solidFill>
              </a:rPr>
              <a:t>número</a:t>
            </a:r>
            <a:r>
              <a:rPr lang="en-GB" sz="2000" dirty="0">
                <a:solidFill>
                  <a:srgbClr val="00007F"/>
                </a:solidFill>
              </a:rPr>
              <a:t> de </a:t>
            </a:r>
            <a:r>
              <a:rPr lang="en-GB" sz="2000" dirty="0" err="1">
                <a:solidFill>
                  <a:srgbClr val="00007F"/>
                </a:solidFill>
              </a:rPr>
              <a:t>incógnitas</a:t>
            </a:r>
            <a:r>
              <a:rPr lang="en-GB" sz="2000" dirty="0">
                <a:solidFill>
                  <a:srgbClr val="00007F"/>
                </a:solidFill>
              </a:rPr>
              <a:t> (5), </a:t>
            </a:r>
            <a:r>
              <a:rPr lang="en-GB" sz="2000" dirty="0" err="1">
                <a:solidFill>
                  <a:srgbClr val="00007F"/>
                </a:solidFill>
              </a:rPr>
              <a:t>tendrá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b="1" dirty="0" err="1">
                <a:solidFill>
                  <a:srgbClr val="00007F"/>
                </a:solidFill>
              </a:rPr>
              <a:t>Infinitas</a:t>
            </a:r>
            <a:r>
              <a:rPr lang="en-GB" sz="2000" b="1" dirty="0">
                <a:solidFill>
                  <a:srgbClr val="00007F"/>
                </a:solidFill>
              </a:rPr>
              <a:t> </a:t>
            </a:r>
            <a:r>
              <a:rPr lang="en-GB" sz="2000" b="1" dirty="0" err="1">
                <a:solidFill>
                  <a:srgbClr val="00007F"/>
                </a:solidFill>
              </a:rPr>
              <a:t>Soluciones</a:t>
            </a:r>
            <a:r>
              <a:rPr lang="en-GB" sz="2000" dirty="0">
                <a:solidFill>
                  <a:srgbClr val="00007F"/>
                </a:solidFill>
              </a:rPr>
              <a:t>!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BE78B8-D158-4ECD-B832-522F2C7FF510}"/>
              </a:ext>
            </a:extLst>
          </p:cNvPr>
          <p:cNvSpPr/>
          <p:nvPr/>
        </p:nvSpPr>
        <p:spPr>
          <a:xfrm>
            <a:off x="6129600" y="2046880"/>
            <a:ext cx="4352410" cy="369332"/>
          </a:xfrm>
          <a:prstGeom prst="rect">
            <a:avLst/>
          </a:prstGeom>
          <a:ln>
            <a:solidFill>
              <a:srgbClr val="29A6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007F"/>
                </a:solidFill>
              </a:rPr>
              <a:t>rang(</a:t>
            </a:r>
            <a:r>
              <a:rPr lang="en-GB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= </a:t>
            </a:r>
            <a:r>
              <a:rPr lang="en-GB" b="1" dirty="0">
                <a:solidFill>
                  <a:srgbClr val="00007F"/>
                </a:solidFill>
              </a:rPr>
              <a:t>rang(</a:t>
            </a:r>
            <a:r>
              <a:rPr lang="en-GB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&lt; </a:t>
            </a:r>
            <a:r>
              <a:rPr lang="en-GB" b="1" dirty="0" err="1">
                <a:solidFill>
                  <a:srgbClr val="00007F"/>
                </a:solidFill>
              </a:rPr>
              <a:t>Número</a:t>
            </a:r>
            <a:r>
              <a:rPr lang="en-GB" b="1" dirty="0">
                <a:solidFill>
                  <a:srgbClr val="00007F"/>
                </a:solidFill>
              </a:rPr>
              <a:t> de variables</a:t>
            </a:r>
          </a:p>
        </p:txBody>
      </p: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09294056-6805-43A8-A746-CAB071598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961565"/>
              </p:ext>
            </p:extLst>
          </p:nvPr>
        </p:nvGraphicFramePr>
        <p:xfrm>
          <a:off x="4518025" y="2830513"/>
          <a:ext cx="9747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6" name="Equation" r:id="rId12" imgW="634680" imgH="419040" progId="Equation.DSMT4">
                  <p:embed/>
                </p:oleObj>
              </mc:Choice>
              <mc:Fallback>
                <p:oleObj name="Equation" r:id="rId12" imgW="634680" imgH="4190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09294056-6805-43A8-A746-CAB071598B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2830513"/>
                        <a:ext cx="974725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1918A062-2E89-48BC-9DF1-D68820F60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44185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7" name="Equation" r:id="rId14" imgW="1612800" imgH="939600" progId="Equation.DSMT4">
                  <p:embed/>
                </p:oleObj>
              </mc:Choice>
              <mc:Fallback>
                <p:oleObj name="Equation" r:id="rId14" imgW="1612800" imgH="9396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1918A062-2E89-48BC-9DF1-D68820F604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4185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0B2BB309-4CC0-452D-B921-A0700C32B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711973"/>
              </p:ext>
            </p:extLst>
          </p:nvPr>
        </p:nvGraphicFramePr>
        <p:xfrm>
          <a:off x="7851267" y="2822575"/>
          <a:ext cx="9159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8" name="Equation" r:id="rId16" imgW="596880" imgH="419040" progId="Equation.DSMT4">
                  <p:embed/>
                </p:oleObj>
              </mc:Choice>
              <mc:Fallback>
                <p:oleObj name="Equation" r:id="rId16" imgW="596880" imgH="4190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0B2BB309-4CC0-452D-B921-A0700C32B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1267" y="2822575"/>
                        <a:ext cx="915987" cy="719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3AD0551E-6344-4901-AA8E-BD3DD9C162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9379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9" name="Equation" r:id="rId18" imgW="1612800" imgH="939600" progId="Equation.DSMT4">
                  <p:embed/>
                </p:oleObj>
              </mc:Choice>
              <mc:Fallback>
                <p:oleObj name="Equation" r:id="rId18" imgW="1612800" imgH="93960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3AD0551E-6344-4901-AA8E-BD3DD9C162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379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9C23C411-A3FE-4045-A0A6-E2BB7DFFA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805550"/>
              </p:ext>
            </p:extLst>
          </p:nvPr>
        </p:nvGraphicFramePr>
        <p:xfrm>
          <a:off x="11120438" y="2922588"/>
          <a:ext cx="89693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00" name="Equation" r:id="rId20" imgW="583920" imgH="304560" progId="Equation.DSMT4">
                  <p:embed/>
                </p:oleObj>
              </mc:Choice>
              <mc:Fallback>
                <p:oleObj name="Equation" r:id="rId20" imgW="583920" imgH="30456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9C23C411-A3FE-4045-A0A6-E2BB7DFFA8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0438" y="2922588"/>
                        <a:ext cx="896937" cy="522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FBE357F0-F108-49A7-9B2B-BEF29B8917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412091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01" name="Equation" r:id="rId22" imgW="1612800" imgH="939600" progId="Equation.DSMT4">
                  <p:embed/>
                </p:oleObj>
              </mc:Choice>
              <mc:Fallback>
                <p:oleObj name="Equation" r:id="rId22" imgW="1612800" imgH="9396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FBE357F0-F108-49A7-9B2B-BEF29B8917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412091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tângulo 47">
            <a:extLst>
              <a:ext uri="{FF2B5EF4-FFF2-40B4-BE49-F238E27FC236}">
                <a16:creationId xmlns:a16="http://schemas.microsoft.com/office/drawing/2014/main" id="{E0F96794-FB70-4767-A5FF-8F0ACF555A61}"/>
              </a:ext>
            </a:extLst>
          </p:cNvPr>
          <p:cNvSpPr/>
          <p:nvPr/>
        </p:nvSpPr>
        <p:spPr>
          <a:xfrm>
            <a:off x="2146775" y="5609405"/>
            <a:ext cx="242579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rang(</a:t>
            </a: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solidFill>
                  <a:srgbClr val="C00000"/>
                </a:solidFill>
              </a:rPr>
              <a:t>) = rang(</a:t>
            </a: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dirty="0">
                <a:solidFill>
                  <a:srgbClr val="C00000"/>
                </a:solidFill>
              </a:rPr>
              <a:t>) = 3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50" name="CuadroTexto 30">
            <a:extLst>
              <a:ext uri="{FF2B5EF4-FFF2-40B4-BE49-F238E27FC236}">
                <a16:creationId xmlns:a16="http://schemas.microsoft.com/office/drawing/2014/main" id="{6BCCF67E-0452-4715-B64A-689B9CA72151}"/>
              </a:ext>
            </a:extLst>
          </p:cNvPr>
          <p:cNvSpPr txBox="1"/>
          <p:nvPr/>
        </p:nvSpPr>
        <p:spPr>
          <a:xfrm>
            <a:off x="4822611" y="4314555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54" name="CuadroTexto 30">
            <a:extLst>
              <a:ext uri="{FF2B5EF4-FFF2-40B4-BE49-F238E27FC236}">
                <a16:creationId xmlns:a16="http://schemas.microsoft.com/office/drawing/2014/main" id="{06638DDC-8BCB-476F-80CF-7D55B2FEE0DF}"/>
              </a:ext>
            </a:extLst>
          </p:cNvPr>
          <p:cNvSpPr txBox="1"/>
          <p:nvPr/>
        </p:nvSpPr>
        <p:spPr>
          <a:xfrm>
            <a:off x="4817279" y="4683139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55" name="CuadroTexto 30">
            <a:extLst>
              <a:ext uri="{FF2B5EF4-FFF2-40B4-BE49-F238E27FC236}">
                <a16:creationId xmlns:a16="http://schemas.microsoft.com/office/drawing/2014/main" id="{5FEA8352-21D6-41F2-B429-8325EBC9286C}"/>
              </a:ext>
            </a:extLst>
          </p:cNvPr>
          <p:cNvSpPr txBox="1"/>
          <p:nvPr/>
        </p:nvSpPr>
        <p:spPr>
          <a:xfrm>
            <a:off x="4509055" y="3883502"/>
            <a:ext cx="1310998" cy="91940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7F"/>
                </a:solidFill>
              </a:rPr>
              <a:t>Variables</a:t>
            </a:r>
            <a:endParaRPr lang="en-GB" sz="1600" b="1" dirty="0">
              <a:solidFill>
                <a:srgbClr val="00007F"/>
              </a:solidFill>
            </a:endParaRPr>
          </a:p>
          <a:p>
            <a:pPr algn="ctr"/>
            <a:r>
              <a:rPr lang="en-GB" sz="1600" b="1" dirty="0" err="1">
                <a:solidFill>
                  <a:srgbClr val="00007F"/>
                </a:solidFill>
              </a:rPr>
              <a:t>Principales</a:t>
            </a:r>
            <a:endParaRPr lang="en-GB" sz="1600" b="1" dirty="0">
              <a:solidFill>
                <a:srgbClr val="00007F"/>
              </a:solidFill>
            </a:endParaRPr>
          </a:p>
          <a:p>
            <a:pPr algn="ctr"/>
            <a:endParaRPr lang="en-GB" sz="1600" b="1" dirty="0">
              <a:solidFill>
                <a:srgbClr val="00007F"/>
              </a:solidFill>
            </a:endParaRPr>
          </a:p>
        </p:txBody>
      </p:sp>
      <p:sp>
        <p:nvSpPr>
          <p:cNvPr id="58" name="CuadroTexto 30">
            <a:extLst>
              <a:ext uri="{FF2B5EF4-FFF2-40B4-BE49-F238E27FC236}">
                <a16:creationId xmlns:a16="http://schemas.microsoft.com/office/drawing/2014/main" id="{C5FF1A4B-39B8-4040-9157-4486B2931C4B}"/>
              </a:ext>
            </a:extLst>
          </p:cNvPr>
          <p:cNvSpPr txBox="1"/>
          <p:nvPr/>
        </p:nvSpPr>
        <p:spPr>
          <a:xfrm>
            <a:off x="4811947" y="5071192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64" name="CuadroTexto 30">
            <a:extLst>
              <a:ext uri="{FF2B5EF4-FFF2-40B4-BE49-F238E27FC236}">
                <a16:creationId xmlns:a16="http://schemas.microsoft.com/office/drawing/2014/main" id="{C62BE34A-5879-4089-8062-56F6962DCC05}"/>
              </a:ext>
            </a:extLst>
          </p:cNvPr>
          <p:cNvSpPr txBox="1"/>
          <p:nvPr/>
        </p:nvSpPr>
        <p:spPr>
          <a:xfrm>
            <a:off x="5787948" y="4295699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68" name="CuadroTexto 30">
            <a:extLst>
              <a:ext uri="{FF2B5EF4-FFF2-40B4-BE49-F238E27FC236}">
                <a16:creationId xmlns:a16="http://schemas.microsoft.com/office/drawing/2014/main" id="{230BC144-FC99-4166-9259-DEED95EAA0DE}"/>
              </a:ext>
            </a:extLst>
          </p:cNvPr>
          <p:cNvSpPr txBox="1"/>
          <p:nvPr/>
        </p:nvSpPr>
        <p:spPr>
          <a:xfrm>
            <a:off x="5550407" y="3907186"/>
            <a:ext cx="1310998" cy="91940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7F"/>
                </a:solidFill>
              </a:rPr>
              <a:t>Variables</a:t>
            </a:r>
          </a:p>
          <a:p>
            <a:pPr algn="ctr"/>
            <a:r>
              <a:rPr lang="en-GB" sz="1600" b="1" dirty="0" err="1">
                <a:solidFill>
                  <a:srgbClr val="00007F"/>
                </a:solidFill>
              </a:rPr>
              <a:t>Libres</a:t>
            </a:r>
            <a:r>
              <a:rPr lang="en-GB" sz="1600" dirty="0">
                <a:solidFill>
                  <a:srgbClr val="00007F"/>
                </a:solidFill>
              </a:rPr>
              <a:t> </a:t>
            </a:r>
          </a:p>
          <a:p>
            <a:pPr algn="ctr"/>
            <a:endParaRPr lang="en-GB" sz="1600" b="1" dirty="0">
              <a:solidFill>
                <a:srgbClr val="00007F"/>
              </a:solidFill>
            </a:endParaRPr>
          </a:p>
        </p:txBody>
      </p:sp>
      <p:sp>
        <p:nvSpPr>
          <p:cNvPr id="70" name="CuadroTexto 30">
            <a:extLst>
              <a:ext uri="{FF2B5EF4-FFF2-40B4-BE49-F238E27FC236}">
                <a16:creationId xmlns:a16="http://schemas.microsoft.com/office/drawing/2014/main" id="{65E27426-EBBD-4AEB-B586-9B95E119E3F1}"/>
              </a:ext>
            </a:extLst>
          </p:cNvPr>
          <p:cNvSpPr txBox="1"/>
          <p:nvPr/>
        </p:nvSpPr>
        <p:spPr>
          <a:xfrm>
            <a:off x="5782616" y="4739373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GB" sz="2400" b="1" dirty="0">
              <a:solidFill>
                <a:srgbClr val="00007F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4F08AA4-F6A2-4B78-B9AF-C77004A3A06C}"/>
              </a:ext>
            </a:extLst>
          </p:cNvPr>
          <p:cNvGrpSpPr/>
          <p:nvPr/>
        </p:nvGrpSpPr>
        <p:grpSpPr>
          <a:xfrm>
            <a:off x="6434584" y="4092549"/>
            <a:ext cx="3176605" cy="1623769"/>
            <a:chOff x="6434584" y="4092549"/>
            <a:chExt cx="3176605" cy="1623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uadroTexto 14">
                  <a:extLst>
                    <a:ext uri="{FF2B5EF4-FFF2-40B4-BE49-F238E27FC236}">
                      <a16:creationId xmlns:a16="http://schemas.microsoft.com/office/drawing/2014/main" id="{195C189E-9C55-4071-81A2-292D1FAD34C6}"/>
                    </a:ext>
                  </a:extLst>
                </p:cNvPr>
                <p:cNvSpPr txBox="1"/>
                <p:nvPr/>
              </p:nvSpPr>
              <p:spPr>
                <a:xfrm>
                  <a:off x="6434584" y="4124261"/>
                  <a:ext cx="795731" cy="1530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s-ES" sz="2000" i="1" smtClean="0">
                                <a:solidFill>
                                  <a:srgbClr val="0000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S" sz="200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b="0" i="1" smtClean="0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pt-PT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CuadroTexto 14">
                  <a:extLst>
                    <a:ext uri="{FF2B5EF4-FFF2-40B4-BE49-F238E27FC236}">
                      <a16:creationId xmlns:a16="http://schemas.microsoft.com/office/drawing/2014/main" id="{195C189E-9C55-4071-81A2-292D1FAD34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4584" y="4124261"/>
                  <a:ext cx="795731" cy="1530291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uadroTexto 14">
                  <a:extLst>
                    <a:ext uri="{FF2B5EF4-FFF2-40B4-BE49-F238E27FC236}">
                      <a16:creationId xmlns:a16="http://schemas.microsoft.com/office/drawing/2014/main" id="{F83F1B6B-46C6-4062-A0C7-C08A0E07E8C4}"/>
                    </a:ext>
                  </a:extLst>
                </p:cNvPr>
                <p:cNvSpPr txBox="1"/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CuadroTexto 14">
                  <a:extLst>
                    <a:ext uri="{FF2B5EF4-FFF2-40B4-BE49-F238E27FC236}">
                      <a16:creationId xmlns:a16="http://schemas.microsoft.com/office/drawing/2014/main" id="{F83F1B6B-46C6-4062-A0C7-C08A0E07E8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uadroTexto 14">
                  <a:extLst>
                    <a:ext uri="{FF2B5EF4-FFF2-40B4-BE49-F238E27FC236}">
                      <a16:creationId xmlns:a16="http://schemas.microsoft.com/office/drawing/2014/main" id="{CA74FC77-1951-4E23-A5FC-CF1A463AD5E2}"/>
                    </a:ext>
                  </a:extLst>
                </p:cNvPr>
                <p:cNvSpPr txBox="1"/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CuadroTexto 14">
                  <a:extLst>
                    <a:ext uri="{FF2B5EF4-FFF2-40B4-BE49-F238E27FC236}">
                      <a16:creationId xmlns:a16="http://schemas.microsoft.com/office/drawing/2014/main" id="{CA74FC77-1951-4E23-A5FC-CF1A463AD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uadroTexto 14">
                  <a:extLst>
                    <a:ext uri="{FF2B5EF4-FFF2-40B4-BE49-F238E27FC236}">
                      <a16:creationId xmlns:a16="http://schemas.microsoft.com/office/drawing/2014/main" id="{C1C6CEA3-BFF5-418D-A8C5-5039E4E52F3E}"/>
                    </a:ext>
                  </a:extLst>
                </p:cNvPr>
                <p:cNvSpPr txBox="1"/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CuadroTexto 14">
                  <a:extLst>
                    <a:ext uri="{FF2B5EF4-FFF2-40B4-BE49-F238E27FC236}">
                      <a16:creationId xmlns:a16="http://schemas.microsoft.com/office/drawing/2014/main" id="{C1C6CEA3-BFF5-418D-A8C5-5039E4E52F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blipFill>
                  <a:blip r:embed="rId3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uadroTexto 14">
                  <a:extLst>
                    <a:ext uri="{FF2B5EF4-FFF2-40B4-BE49-F238E27FC236}">
                      <a16:creationId xmlns:a16="http://schemas.microsoft.com/office/drawing/2014/main" id="{177CC546-32F3-4B1D-A547-30AD26A15C51}"/>
                    </a:ext>
                  </a:extLst>
                </p:cNvPr>
                <p:cNvSpPr txBox="1"/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CuadroTexto 14">
                  <a:extLst>
                    <a:ext uri="{FF2B5EF4-FFF2-40B4-BE49-F238E27FC236}">
                      <a16:creationId xmlns:a16="http://schemas.microsoft.com/office/drawing/2014/main" id="{177CC546-32F3-4B1D-A547-30AD26A15C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uadroTexto 14">
                  <a:extLst>
                    <a:ext uri="{FF2B5EF4-FFF2-40B4-BE49-F238E27FC236}">
                      <a16:creationId xmlns:a16="http://schemas.microsoft.com/office/drawing/2014/main" id="{C1ECEC22-AF2A-4A4C-AA5A-5DFE966D8A1B}"/>
                    </a:ext>
                  </a:extLst>
                </p:cNvPr>
                <p:cNvSpPr txBox="1"/>
                <p:nvPr/>
              </p:nvSpPr>
              <p:spPr>
                <a:xfrm>
                  <a:off x="6770155" y="4092549"/>
                  <a:ext cx="2841034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=−2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CuadroTexto 14">
                  <a:extLst>
                    <a:ext uri="{FF2B5EF4-FFF2-40B4-BE49-F238E27FC236}">
                      <a16:creationId xmlns:a16="http://schemas.microsoft.com/office/drawing/2014/main" id="{C1ECEC22-AF2A-4A4C-AA5A-5DFE966D8A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092549"/>
                  <a:ext cx="2841034" cy="400110"/>
                </a:xfrm>
                <a:prstGeom prst="rect">
                  <a:avLst/>
                </a:prstGeom>
                <a:blipFill>
                  <a:blip r:embed="rId36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Agrupar 94">
            <a:extLst>
              <a:ext uri="{FF2B5EF4-FFF2-40B4-BE49-F238E27FC236}">
                <a16:creationId xmlns:a16="http://schemas.microsoft.com/office/drawing/2014/main" id="{9F24D7D9-4420-440C-9F4F-C9A4619B265A}"/>
              </a:ext>
            </a:extLst>
          </p:cNvPr>
          <p:cNvGrpSpPr/>
          <p:nvPr/>
        </p:nvGrpSpPr>
        <p:grpSpPr>
          <a:xfrm>
            <a:off x="7265551" y="4092549"/>
            <a:ext cx="4722330" cy="1623769"/>
            <a:chOff x="5916063" y="4092549"/>
            <a:chExt cx="4722330" cy="1623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CuadroTexto 14">
                  <a:extLst>
                    <a:ext uri="{FF2B5EF4-FFF2-40B4-BE49-F238E27FC236}">
                      <a16:creationId xmlns:a16="http://schemas.microsoft.com/office/drawing/2014/main" id="{8EB0F16B-F1C8-47BF-A0CA-D7823160FEFD}"/>
                    </a:ext>
                  </a:extLst>
                </p:cNvPr>
                <p:cNvSpPr txBox="1"/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00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s-ES" sz="2000" i="1" smtClean="0">
                                <a:solidFill>
                                  <a:srgbClr val="0000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S" sz="200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b="0" i="1" smtClean="0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pt-PT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CuadroTexto 14">
                  <a:extLst>
                    <a:ext uri="{FF2B5EF4-FFF2-40B4-BE49-F238E27FC236}">
                      <a16:creationId xmlns:a16="http://schemas.microsoft.com/office/drawing/2014/main" id="{8EB0F16B-F1C8-47BF-A0CA-D7823160FE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CuadroTexto 14">
                  <a:extLst>
                    <a:ext uri="{FF2B5EF4-FFF2-40B4-BE49-F238E27FC236}">
                      <a16:creationId xmlns:a16="http://schemas.microsoft.com/office/drawing/2014/main" id="{209FE6AE-4671-48C5-B546-9FEB3EAF0443}"/>
                    </a:ext>
                  </a:extLst>
                </p:cNvPr>
                <p:cNvSpPr txBox="1"/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CuadroTexto 14">
                  <a:extLst>
                    <a:ext uri="{FF2B5EF4-FFF2-40B4-BE49-F238E27FC236}">
                      <a16:creationId xmlns:a16="http://schemas.microsoft.com/office/drawing/2014/main" id="{209FE6AE-4671-48C5-B546-9FEB3EAF04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CuadroTexto 14">
                  <a:extLst>
                    <a:ext uri="{FF2B5EF4-FFF2-40B4-BE49-F238E27FC236}">
                      <a16:creationId xmlns:a16="http://schemas.microsoft.com/office/drawing/2014/main" id="{9E1B23DB-DA7E-4E3F-8D41-C3E3FAFB909A}"/>
                    </a:ext>
                  </a:extLst>
                </p:cNvPr>
                <p:cNvSpPr txBox="1"/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CuadroTexto 14">
                  <a:extLst>
                    <a:ext uri="{FF2B5EF4-FFF2-40B4-BE49-F238E27FC236}">
                      <a16:creationId xmlns:a16="http://schemas.microsoft.com/office/drawing/2014/main" id="{9E1B23DB-DA7E-4E3F-8D41-C3E3FAFB90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CuadroTexto 14">
                  <a:extLst>
                    <a:ext uri="{FF2B5EF4-FFF2-40B4-BE49-F238E27FC236}">
                      <a16:creationId xmlns:a16="http://schemas.microsoft.com/office/drawing/2014/main" id="{5960E2D4-11F1-4ACE-B5FE-5FF7F7799545}"/>
                    </a:ext>
                  </a:extLst>
                </p:cNvPr>
                <p:cNvSpPr txBox="1"/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CuadroTexto 14">
                  <a:extLst>
                    <a:ext uri="{FF2B5EF4-FFF2-40B4-BE49-F238E27FC236}">
                      <a16:creationId xmlns:a16="http://schemas.microsoft.com/office/drawing/2014/main" id="{5960E2D4-11F1-4ACE-B5FE-5FF7F77995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blipFill>
                  <a:blip r:embed="rId40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CuadroTexto 14">
                  <a:extLst>
                    <a:ext uri="{FF2B5EF4-FFF2-40B4-BE49-F238E27FC236}">
                      <a16:creationId xmlns:a16="http://schemas.microsoft.com/office/drawing/2014/main" id="{1084C86E-0233-4DE5-9ACD-D15BE3541DDE}"/>
                    </a:ext>
                  </a:extLst>
                </p:cNvPr>
                <p:cNvSpPr txBox="1"/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CuadroTexto 14">
                  <a:extLst>
                    <a:ext uri="{FF2B5EF4-FFF2-40B4-BE49-F238E27FC236}">
                      <a16:creationId xmlns:a16="http://schemas.microsoft.com/office/drawing/2014/main" id="{1084C86E-0233-4DE5-9ACD-D15BE3541D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CuadroTexto 14">
                  <a:extLst>
                    <a:ext uri="{FF2B5EF4-FFF2-40B4-BE49-F238E27FC236}">
                      <a16:creationId xmlns:a16="http://schemas.microsoft.com/office/drawing/2014/main" id="{B2B976FC-315D-48AB-89BE-3BAA4669B4BA}"/>
                    </a:ext>
                  </a:extLst>
                </p:cNvPr>
                <p:cNvSpPr txBox="1"/>
                <p:nvPr/>
              </p:nvSpPr>
              <p:spPr>
                <a:xfrm>
                  <a:off x="6770155" y="4092549"/>
                  <a:ext cx="386823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P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=−2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CuadroTexto 14">
                  <a:extLst>
                    <a:ext uri="{FF2B5EF4-FFF2-40B4-BE49-F238E27FC236}">
                      <a16:creationId xmlns:a16="http://schemas.microsoft.com/office/drawing/2014/main" id="{B2B976FC-315D-48AB-89BE-3BAA4669B4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092549"/>
                  <a:ext cx="3868238" cy="40011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2" name="Forma livre: Forma 101">
            <a:extLst>
              <a:ext uri="{FF2B5EF4-FFF2-40B4-BE49-F238E27FC236}">
                <a16:creationId xmlns:a16="http://schemas.microsoft.com/office/drawing/2014/main" id="{922ADA11-D1FF-448E-8830-00787F60186F}"/>
              </a:ext>
            </a:extLst>
          </p:cNvPr>
          <p:cNvSpPr/>
          <p:nvPr/>
        </p:nvSpPr>
        <p:spPr>
          <a:xfrm>
            <a:off x="9432737" y="4419358"/>
            <a:ext cx="416834" cy="220808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FBDA1A50-6CB6-48B4-9F1D-DE83F1707C86}"/>
              </a:ext>
            </a:extLst>
          </p:cNvPr>
          <p:cNvSpPr/>
          <p:nvPr/>
        </p:nvSpPr>
        <p:spPr>
          <a:xfrm>
            <a:off x="9004151" y="4442908"/>
            <a:ext cx="1714349" cy="494852"/>
          </a:xfrm>
          <a:custGeom>
            <a:avLst/>
            <a:gdLst>
              <a:gd name="connsiteX0" fmla="*/ 0 w 1714349"/>
              <a:gd name="connsiteY0" fmla="*/ 494852 h 494852"/>
              <a:gd name="connsiteX1" fmla="*/ 1624404 w 1714349"/>
              <a:gd name="connsiteY1" fmla="*/ 129092 h 494852"/>
              <a:gd name="connsiteX2" fmla="*/ 1516828 w 1714349"/>
              <a:gd name="connsiteY2" fmla="*/ 0 h 494852"/>
              <a:gd name="connsiteX3" fmla="*/ 1516828 w 1714349"/>
              <a:gd name="connsiteY3" fmla="*/ 0 h 49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349" h="494852">
                <a:moveTo>
                  <a:pt x="0" y="494852"/>
                </a:moveTo>
                <a:cubicBezTo>
                  <a:pt x="685799" y="353209"/>
                  <a:pt x="1371599" y="211567"/>
                  <a:pt x="1624404" y="129092"/>
                </a:cubicBezTo>
                <a:cubicBezTo>
                  <a:pt x="1877209" y="46617"/>
                  <a:pt x="1516828" y="0"/>
                  <a:pt x="1516828" y="0"/>
                </a:cubicBezTo>
                <a:lnTo>
                  <a:pt x="1516828" y="0"/>
                </a:ln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6BB0108C-6428-457D-AE4B-706157D67CDA}"/>
              </a:ext>
            </a:extLst>
          </p:cNvPr>
          <p:cNvGrpSpPr/>
          <p:nvPr/>
        </p:nvGrpSpPr>
        <p:grpSpPr>
          <a:xfrm>
            <a:off x="4883214" y="4106027"/>
            <a:ext cx="2398489" cy="1623769"/>
            <a:chOff x="5916063" y="4092549"/>
            <a:chExt cx="2398489" cy="1623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CuadroTexto 14">
                  <a:extLst>
                    <a:ext uri="{FF2B5EF4-FFF2-40B4-BE49-F238E27FC236}">
                      <a16:creationId xmlns:a16="http://schemas.microsoft.com/office/drawing/2014/main" id="{10F7827B-FD26-4ABF-AD7C-C25B35C4ACF3}"/>
                    </a:ext>
                  </a:extLst>
                </p:cNvPr>
                <p:cNvSpPr txBox="1"/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s-ES" sz="2000" i="1" smtClean="0">
                                <a:solidFill>
                                  <a:srgbClr val="0000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S" sz="200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b="0" i="1" smtClean="0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pt-PT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CuadroTexto 14">
                  <a:extLst>
                    <a:ext uri="{FF2B5EF4-FFF2-40B4-BE49-F238E27FC236}">
                      <a16:creationId xmlns:a16="http://schemas.microsoft.com/office/drawing/2014/main" id="{10F7827B-FD26-4ABF-AD7C-C25B35C4AC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uadroTexto 14">
                  <a:extLst>
                    <a:ext uri="{FF2B5EF4-FFF2-40B4-BE49-F238E27FC236}">
                      <a16:creationId xmlns:a16="http://schemas.microsoft.com/office/drawing/2014/main" id="{B93C6B68-4FC4-4ACD-9B4B-C15B17935A26}"/>
                    </a:ext>
                  </a:extLst>
                </p:cNvPr>
                <p:cNvSpPr txBox="1"/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CuadroTexto 14">
                  <a:extLst>
                    <a:ext uri="{FF2B5EF4-FFF2-40B4-BE49-F238E27FC236}">
                      <a16:creationId xmlns:a16="http://schemas.microsoft.com/office/drawing/2014/main" id="{B93C6B68-4FC4-4ACD-9B4B-C15B17935A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uadroTexto 14">
                  <a:extLst>
                    <a:ext uri="{FF2B5EF4-FFF2-40B4-BE49-F238E27FC236}">
                      <a16:creationId xmlns:a16="http://schemas.microsoft.com/office/drawing/2014/main" id="{4CA7EFC2-B856-47BA-A15F-85610BC2812D}"/>
                    </a:ext>
                  </a:extLst>
                </p:cNvPr>
                <p:cNvSpPr txBox="1"/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CuadroTexto 14">
                  <a:extLst>
                    <a:ext uri="{FF2B5EF4-FFF2-40B4-BE49-F238E27FC236}">
                      <a16:creationId xmlns:a16="http://schemas.microsoft.com/office/drawing/2014/main" id="{4CA7EFC2-B856-47BA-A15F-85610BC281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CuadroTexto 14">
                  <a:extLst>
                    <a:ext uri="{FF2B5EF4-FFF2-40B4-BE49-F238E27FC236}">
                      <a16:creationId xmlns:a16="http://schemas.microsoft.com/office/drawing/2014/main" id="{4A350B1B-2CB9-4ED3-9DCD-D267D693B96B}"/>
                    </a:ext>
                  </a:extLst>
                </p:cNvPr>
                <p:cNvSpPr txBox="1"/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CuadroTexto 14">
                  <a:extLst>
                    <a:ext uri="{FF2B5EF4-FFF2-40B4-BE49-F238E27FC236}">
                      <a16:creationId xmlns:a16="http://schemas.microsoft.com/office/drawing/2014/main" id="{4A350B1B-2CB9-4ED3-9DCD-D267D693B9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blipFill>
                  <a:blip r:embed="rId46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CuadroTexto 14">
                  <a:extLst>
                    <a:ext uri="{FF2B5EF4-FFF2-40B4-BE49-F238E27FC236}">
                      <a16:creationId xmlns:a16="http://schemas.microsoft.com/office/drawing/2014/main" id="{673B16A9-CA09-4A31-B13E-F500477D2F7E}"/>
                    </a:ext>
                  </a:extLst>
                </p:cNvPr>
                <p:cNvSpPr txBox="1"/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CuadroTexto 14">
                  <a:extLst>
                    <a:ext uri="{FF2B5EF4-FFF2-40B4-BE49-F238E27FC236}">
                      <a16:creationId xmlns:a16="http://schemas.microsoft.com/office/drawing/2014/main" id="{673B16A9-CA09-4A31-B13E-F500477D2F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CuadroTexto 14">
                  <a:extLst>
                    <a:ext uri="{FF2B5EF4-FFF2-40B4-BE49-F238E27FC236}">
                      <a16:creationId xmlns:a16="http://schemas.microsoft.com/office/drawing/2014/main" id="{CE4D7CF6-85F5-464E-81D9-FBBB4D1EBF12}"/>
                    </a:ext>
                  </a:extLst>
                </p:cNvPr>
                <p:cNvSpPr txBox="1"/>
                <p:nvPr/>
              </p:nvSpPr>
              <p:spPr>
                <a:xfrm>
                  <a:off x="6770155" y="4092549"/>
                  <a:ext cx="1544397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CuadroTexto 14">
                  <a:extLst>
                    <a:ext uri="{FF2B5EF4-FFF2-40B4-BE49-F238E27FC236}">
                      <a16:creationId xmlns:a16="http://schemas.microsoft.com/office/drawing/2014/main" id="{CE4D7CF6-85F5-464E-81D9-FBBB4D1EBF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092549"/>
                  <a:ext cx="1544397" cy="400110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5" name="Retângulo: Cantos Arredondados 114">
            <a:hlinkClick r:id="rId49" action="ppaction://hlinksldjump"/>
            <a:extLst>
              <a:ext uri="{FF2B5EF4-FFF2-40B4-BE49-F238E27FC236}">
                <a16:creationId xmlns:a16="http://schemas.microsoft.com/office/drawing/2014/main" id="{A8F99DE2-C04F-40A9-8D4D-0AD69561D519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6" name="Retângulo: Cantos Arredondados 115">
            <a:hlinkClick r:id="rId50" action="ppaction://hlinksldjump"/>
            <a:extLst>
              <a:ext uri="{FF2B5EF4-FFF2-40B4-BE49-F238E27FC236}">
                <a16:creationId xmlns:a16="http://schemas.microsoft.com/office/drawing/2014/main" id="{914A6EFF-264A-4328-84FA-A64957D7777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117" name="Retângulo: Cantos Arredondados 116">
            <a:hlinkClick r:id="rId51" action="ppaction://hlinksldjump"/>
            <a:extLst>
              <a:ext uri="{FF2B5EF4-FFF2-40B4-BE49-F238E27FC236}">
                <a16:creationId xmlns:a16="http://schemas.microsoft.com/office/drawing/2014/main" id="{D53D2C19-10E8-469C-9E4A-BAAAFAFAF648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118" name="Retângulo: Cantos Arredondados 117">
            <a:hlinkClick r:id="rId52" action="ppaction://hlinksldjump"/>
            <a:extLst>
              <a:ext uri="{FF2B5EF4-FFF2-40B4-BE49-F238E27FC236}">
                <a16:creationId xmlns:a16="http://schemas.microsoft.com/office/drawing/2014/main" id="{68D1A621-FB3C-4222-B969-C57BBA11095F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119" name="Retângulo: Cantos Arredondados 118">
            <a:hlinkClick r:id="rId53" action="ppaction://hlinksldjump"/>
            <a:extLst>
              <a:ext uri="{FF2B5EF4-FFF2-40B4-BE49-F238E27FC236}">
                <a16:creationId xmlns:a16="http://schemas.microsoft.com/office/drawing/2014/main" id="{44466637-370D-4D83-9230-7C54D97D3621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3450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-0.1444 3.7037E-6 " pathEditMode="relative" rAng="0" ptsTypes="AA">
                                      <p:cBhvr>
                                        <p:cTn id="3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8" grpId="0"/>
      <p:bldP spid="50" grpId="0"/>
      <p:bldP spid="54" grpId="0"/>
      <p:bldP spid="55" grpId="0"/>
      <p:bldP spid="58" grpId="0"/>
      <p:bldP spid="64" grpId="0"/>
      <p:bldP spid="68" grpId="0"/>
      <p:bldP spid="70" grpId="0"/>
      <p:bldP spid="102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968301" y="368356"/>
            <a:ext cx="10058260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6BB0108C-6428-457D-AE4B-706157D67CDA}"/>
              </a:ext>
            </a:extLst>
          </p:cNvPr>
          <p:cNvGrpSpPr/>
          <p:nvPr/>
        </p:nvGrpSpPr>
        <p:grpSpPr>
          <a:xfrm>
            <a:off x="4883214" y="4106027"/>
            <a:ext cx="2398489" cy="1623769"/>
            <a:chOff x="5916063" y="4092549"/>
            <a:chExt cx="2398489" cy="1623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CuadroTexto 14">
                  <a:extLst>
                    <a:ext uri="{FF2B5EF4-FFF2-40B4-BE49-F238E27FC236}">
                      <a16:creationId xmlns:a16="http://schemas.microsoft.com/office/drawing/2014/main" id="{10F7827B-FD26-4ABF-AD7C-C25B35C4ACF3}"/>
                    </a:ext>
                  </a:extLst>
                </p:cNvPr>
                <p:cNvSpPr txBox="1"/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s-ES" sz="2000" i="1" smtClean="0">
                                <a:solidFill>
                                  <a:srgbClr val="0000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S" sz="200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b="0" i="1" smtClean="0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pt-PT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CuadroTexto 14">
                  <a:extLst>
                    <a:ext uri="{FF2B5EF4-FFF2-40B4-BE49-F238E27FC236}">
                      <a16:creationId xmlns:a16="http://schemas.microsoft.com/office/drawing/2014/main" id="{10F7827B-FD26-4ABF-AD7C-C25B35C4AC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uadroTexto 14">
                  <a:extLst>
                    <a:ext uri="{FF2B5EF4-FFF2-40B4-BE49-F238E27FC236}">
                      <a16:creationId xmlns:a16="http://schemas.microsoft.com/office/drawing/2014/main" id="{B93C6B68-4FC4-4ACD-9B4B-C15B17935A26}"/>
                    </a:ext>
                  </a:extLst>
                </p:cNvPr>
                <p:cNvSpPr txBox="1"/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CuadroTexto 14">
                  <a:extLst>
                    <a:ext uri="{FF2B5EF4-FFF2-40B4-BE49-F238E27FC236}">
                      <a16:creationId xmlns:a16="http://schemas.microsoft.com/office/drawing/2014/main" id="{B93C6B68-4FC4-4ACD-9B4B-C15B17935A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uadroTexto 14">
                  <a:extLst>
                    <a:ext uri="{FF2B5EF4-FFF2-40B4-BE49-F238E27FC236}">
                      <a16:creationId xmlns:a16="http://schemas.microsoft.com/office/drawing/2014/main" id="{4CA7EFC2-B856-47BA-A15F-85610BC2812D}"/>
                    </a:ext>
                  </a:extLst>
                </p:cNvPr>
                <p:cNvSpPr txBox="1"/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CuadroTexto 14">
                  <a:extLst>
                    <a:ext uri="{FF2B5EF4-FFF2-40B4-BE49-F238E27FC236}">
                      <a16:creationId xmlns:a16="http://schemas.microsoft.com/office/drawing/2014/main" id="{4CA7EFC2-B856-47BA-A15F-85610BC281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CuadroTexto 14">
                  <a:extLst>
                    <a:ext uri="{FF2B5EF4-FFF2-40B4-BE49-F238E27FC236}">
                      <a16:creationId xmlns:a16="http://schemas.microsoft.com/office/drawing/2014/main" id="{4A350B1B-2CB9-4ED3-9DCD-D267D693B96B}"/>
                    </a:ext>
                  </a:extLst>
                </p:cNvPr>
                <p:cNvSpPr txBox="1"/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CuadroTexto 14">
                  <a:extLst>
                    <a:ext uri="{FF2B5EF4-FFF2-40B4-BE49-F238E27FC236}">
                      <a16:creationId xmlns:a16="http://schemas.microsoft.com/office/drawing/2014/main" id="{4A350B1B-2CB9-4ED3-9DCD-D267D693B9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CuadroTexto 14">
                  <a:extLst>
                    <a:ext uri="{FF2B5EF4-FFF2-40B4-BE49-F238E27FC236}">
                      <a16:creationId xmlns:a16="http://schemas.microsoft.com/office/drawing/2014/main" id="{673B16A9-CA09-4A31-B13E-F500477D2F7E}"/>
                    </a:ext>
                  </a:extLst>
                </p:cNvPr>
                <p:cNvSpPr txBox="1"/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CuadroTexto 14">
                  <a:extLst>
                    <a:ext uri="{FF2B5EF4-FFF2-40B4-BE49-F238E27FC236}">
                      <a16:creationId xmlns:a16="http://schemas.microsoft.com/office/drawing/2014/main" id="{673B16A9-CA09-4A31-B13E-F500477D2F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CuadroTexto 14">
                  <a:extLst>
                    <a:ext uri="{FF2B5EF4-FFF2-40B4-BE49-F238E27FC236}">
                      <a16:creationId xmlns:a16="http://schemas.microsoft.com/office/drawing/2014/main" id="{CE4D7CF6-85F5-464E-81D9-FBBB4D1EBF12}"/>
                    </a:ext>
                  </a:extLst>
                </p:cNvPr>
                <p:cNvSpPr txBox="1"/>
                <p:nvPr/>
              </p:nvSpPr>
              <p:spPr>
                <a:xfrm>
                  <a:off x="6770155" y="4092549"/>
                  <a:ext cx="1544397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CuadroTexto 14">
                  <a:extLst>
                    <a:ext uri="{FF2B5EF4-FFF2-40B4-BE49-F238E27FC236}">
                      <a16:creationId xmlns:a16="http://schemas.microsoft.com/office/drawing/2014/main" id="{CE4D7CF6-85F5-464E-81D9-FBBB4D1EBF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092549"/>
                  <a:ext cx="1544397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20845" y="539764"/>
            <a:ext cx="158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2.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594484" y="528334"/>
            <a:ext cx="8629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Utilice el Método de Eliminación de </a:t>
            </a:r>
            <a:r>
              <a:rPr lang="es-ES" sz="2400" b="1" dirty="0"/>
              <a:t>Gauss</a:t>
            </a:r>
            <a:r>
              <a:rPr lang="es-ES" sz="2400" dirty="0"/>
              <a:t> para resolver el Sistema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1981579" y="6184073"/>
            <a:ext cx="10025542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Método</a:t>
            </a:r>
            <a:r>
              <a:rPr lang="en-GB" sz="2000" b="1" dirty="0">
                <a:solidFill>
                  <a:srgbClr val="F25E4F"/>
                </a:solidFill>
              </a:rPr>
              <a:t> de Gauss </a:t>
            </a:r>
            <a:r>
              <a:rPr lang="en-GB" sz="1600" dirty="0"/>
              <a:t>(4 </a:t>
            </a:r>
            <a:r>
              <a:rPr lang="en-GB" sz="1600" dirty="0" err="1"/>
              <a:t>pasos</a:t>
            </a:r>
            <a:r>
              <a:rPr lang="en-GB" sz="1600" dirty="0"/>
              <a:t>):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6825494" y="6148896"/>
            <a:ext cx="2238617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b="1" dirty="0" err="1"/>
              <a:t>Escalonamiento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760789" y="6155641"/>
            <a:ext cx="2526145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matriz Ampliada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840957" y="6122319"/>
                <a:ext cx="1785136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n-GB" sz="2000" b="1" dirty="0"/>
                  <a:t>Sistema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957" y="6122319"/>
                <a:ext cx="1785136" cy="510778"/>
              </a:xfrm>
              <a:prstGeom prst="roundRect">
                <a:avLst/>
              </a:prstGeom>
              <a:blipFill>
                <a:blip r:embed="rId14"/>
                <a:stretch>
                  <a:fillRect l="-2048" b="-1309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339402" y="6168908"/>
            <a:ext cx="1785137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n-GB" sz="2000" b="1" dirty="0" err="1"/>
              <a:t>Hacia</a:t>
            </a:r>
            <a:r>
              <a:rPr lang="en-GB" sz="2000" b="1" dirty="0"/>
              <a:t> </a:t>
            </a:r>
            <a:r>
              <a:rPr lang="en-GB" sz="2000" b="1" dirty="0" err="1"/>
              <a:t>atrás</a:t>
            </a:r>
            <a:endParaRPr lang="en-GB" sz="2000" b="1" dirty="0"/>
          </a:p>
        </p:txBody>
      </p:sp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8945DD12-B2ED-4277-9AFF-11A4FC93C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2481193"/>
          <a:ext cx="2436492" cy="14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4" name="Equation" r:id="rId15" imgW="1625400" imgH="939600" progId="Equation.DSMT4">
                  <p:embed/>
                </p:oleObj>
              </mc:Choice>
              <mc:Fallback>
                <p:oleObj name="Equation" r:id="rId15" imgW="1625400" imgH="9396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2481193"/>
                        <a:ext cx="2436492" cy="1419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/>
              <p:nvPr/>
            </p:nvSpPr>
            <p:spPr>
              <a:xfrm>
                <a:off x="5093160" y="858528"/>
                <a:ext cx="72061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000" b="1" dirty="0">
                    <a:solidFill>
                      <a:srgbClr val="00007F"/>
                    </a:solidFill>
                  </a:rPr>
                  <a:t>Sistema </a:t>
                </a:r>
                <a:r>
                  <a:rPr lang="en-GB" sz="2000" b="1" dirty="0" err="1">
                    <a:solidFill>
                      <a:srgbClr val="00007F"/>
                    </a:solidFill>
                  </a:rPr>
                  <a:t>Homogéneo</a:t>
                </a:r>
                <a:r>
                  <a:rPr lang="en-GB" sz="2000" b="1" dirty="0">
                    <a:solidFill>
                      <a:srgbClr val="00007F"/>
                    </a:solidFill>
                  </a:rPr>
                  <a:t> </a:t>
                </a:r>
                <a:r>
                  <a:rPr lang="en-GB" sz="2000" dirty="0">
                    <a:solidFill>
                      <a:srgbClr val="00007F"/>
                    </a:solidFill>
                  </a:rPr>
                  <a:t>(</a:t>
                </a:r>
                <a:r>
                  <a:rPr lang="en-GB" sz="2000" dirty="0" err="1">
                    <a:solidFill>
                      <a:srgbClr val="00007F"/>
                    </a:solidFill>
                  </a:rPr>
                  <a:t>términos</a:t>
                </a:r>
                <a:r>
                  <a:rPr lang="en-GB" sz="2000" dirty="0">
                    <a:solidFill>
                      <a:srgbClr val="00007F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0007F"/>
                    </a:solidFill>
                  </a:rPr>
                  <a:t>constantes</a:t>
                </a:r>
                <a:r>
                  <a:rPr lang="en-GB" sz="2000" dirty="0">
                    <a:solidFill>
                      <a:srgbClr val="00007F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0007F"/>
                    </a:solidFill>
                  </a:rPr>
                  <a:t>nulos</a:t>
                </a:r>
                <a:r>
                  <a:rPr lang="en-GB" sz="2000" dirty="0">
                    <a:solidFill>
                      <a:srgbClr val="00007F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>
                    <a:solidFill>
                      <a:srgbClr val="00007F"/>
                    </a:solidFill>
                  </a:rPr>
                  <a:t> ¡</a:t>
                </a:r>
                <a:r>
                  <a:rPr lang="en-GB" sz="2000" b="1" dirty="0">
                    <a:solidFill>
                      <a:srgbClr val="00007F"/>
                    </a:solidFill>
                  </a:rPr>
                  <a:t>compatible</a:t>
                </a:r>
                <a:r>
                  <a:rPr lang="en-GB" sz="2000" dirty="0">
                    <a:solidFill>
                      <a:srgbClr val="00007F"/>
                    </a:solidFill>
                  </a:rPr>
                  <a:t>! </a:t>
                </a:r>
              </a:p>
            </p:txBody>
          </p:sp>
        </mc:Choice>
        <mc:Fallback xmlns=""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160" y="858528"/>
                <a:ext cx="7206163" cy="400110"/>
              </a:xfrm>
              <a:prstGeom prst="rect">
                <a:avLst/>
              </a:prstGeom>
              <a:blipFill>
                <a:blip r:embed="rId17"/>
                <a:stretch>
                  <a:fillRect l="-845" t="-9231" b="-2769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1">
            <a:extLst>
              <a:ext uri="{FF2B5EF4-FFF2-40B4-BE49-F238E27FC236}">
                <a16:creationId xmlns:a16="http://schemas.microsoft.com/office/drawing/2014/main" id="{30C8E4B0-C36E-4270-AF48-21C5B1727936}"/>
              </a:ext>
            </a:extLst>
          </p:cNvPr>
          <p:cNvSpPr txBox="1"/>
          <p:nvPr/>
        </p:nvSpPr>
        <p:spPr>
          <a:xfrm>
            <a:off x="5093161" y="1307830"/>
            <a:ext cx="69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rgbClr val="00007F"/>
                </a:solidFill>
              </a:rPr>
              <a:t>¡</a:t>
            </a:r>
            <a:r>
              <a:rPr lang="en-GB" sz="2000" dirty="0" err="1">
                <a:solidFill>
                  <a:srgbClr val="00007F"/>
                </a:solidFill>
              </a:rPr>
              <a:t>Tenga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dirty="0" err="1">
                <a:solidFill>
                  <a:srgbClr val="00007F"/>
                </a:solidFill>
              </a:rPr>
              <a:t>en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dirty="0" err="1">
                <a:solidFill>
                  <a:srgbClr val="00007F"/>
                </a:solidFill>
              </a:rPr>
              <a:t>cuenta</a:t>
            </a:r>
            <a:r>
              <a:rPr lang="en-GB" sz="2000" dirty="0">
                <a:solidFill>
                  <a:srgbClr val="00007F"/>
                </a:solidFill>
              </a:rPr>
              <a:t> que, dado que el </a:t>
            </a:r>
            <a:r>
              <a:rPr lang="en-GB" sz="2000" dirty="0" err="1">
                <a:solidFill>
                  <a:srgbClr val="00007F"/>
                </a:solidFill>
              </a:rPr>
              <a:t>número</a:t>
            </a:r>
            <a:r>
              <a:rPr lang="en-GB" sz="2000" dirty="0">
                <a:solidFill>
                  <a:srgbClr val="00007F"/>
                </a:solidFill>
              </a:rPr>
              <a:t> de </a:t>
            </a:r>
            <a:r>
              <a:rPr lang="en-GB" sz="2000" dirty="0" err="1">
                <a:solidFill>
                  <a:srgbClr val="00007F"/>
                </a:solidFill>
              </a:rPr>
              <a:t>ecuaciones</a:t>
            </a:r>
            <a:r>
              <a:rPr lang="en-GB" sz="2000" dirty="0">
                <a:solidFill>
                  <a:srgbClr val="00007F"/>
                </a:solidFill>
              </a:rPr>
              <a:t> (4) es inferior al </a:t>
            </a:r>
            <a:r>
              <a:rPr lang="en-GB" sz="2000" dirty="0" err="1">
                <a:solidFill>
                  <a:srgbClr val="00007F"/>
                </a:solidFill>
              </a:rPr>
              <a:t>número</a:t>
            </a:r>
            <a:r>
              <a:rPr lang="en-GB" sz="2000" dirty="0">
                <a:solidFill>
                  <a:srgbClr val="00007F"/>
                </a:solidFill>
              </a:rPr>
              <a:t> de </a:t>
            </a:r>
            <a:r>
              <a:rPr lang="en-GB" sz="2000" dirty="0" err="1">
                <a:solidFill>
                  <a:srgbClr val="00007F"/>
                </a:solidFill>
              </a:rPr>
              <a:t>incógnitas</a:t>
            </a:r>
            <a:r>
              <a:rPr lang="en-GB" sz="2000" dirty="0">
                <a:solidFill>
                  <a:srgbClr val="00007F"/>
                </a:solidFill>
              </a:rPr>
              <a:t> (5), </a:t>
            </a:r>
            <a:r>
              <a:rPr lang="en-GB" sz="2000" dirty="0" err="1">
                <a:solidFill>
                  <a:srgbClr val="00007F"/>
                </a:solidFill>
              </a:rPr>
              <a:t>tendrá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b="1" dirty="0" err="1">
                <a:solidFill>
                  <a:srgbClr val="00007F"/>
                </a:solidFill>
              </a:rPr>
              <a:t>Infinitas</a:t>
            </a:r>
            <a:r>
              <a:rPr lang="en-GB" sz="2000" b="1" dirty="0">
                <a:solidFill>
                  <a:srgbClr val="00007F"/>
                </a:solidFill>
              </a:rPr>
              <a:t> </a:t>
            </a:r>
            <a:r>
              <a:rPr lang="en-GB" sz="2000" b="1" dirty="0" err="1">
                <a:solidFill>
                  <a:srgbClr val="00007F"/>
                </a:solidFill>
              </a:rPr>
              <a:t>Soluciones</a:t>
            </a:r>
            <a:r>
              <a:rPr lang="en-GB" sz="2000" dirty="0">
                <a:solidFill>
                  <a:srgbClr val="00007F"/>
                </a:solidFill>
              </a:rPr>
              <a:t>!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BE78B8-D158-4ECD-B832-522F2C7FF510}"/>
              </a:ext>
            </a:extLst>
          </p:cNvPr>
          <p:cNvSpPr/>
          <p:nvPr/>
        </p:nvSpPr>
        <p:spPr>
          <a:xfrm>
            <a:off x="6121896" y="2037251"/>
            <a:ext cx="4348946" cy="369332"/>
          </a:xfrm>
          <a:prstGeom prst="rect">
            <a:avLst/>
          </a:prstGeom>
          <a:ln>
            <a:solidFill>
              <a:srgbClr val="29A6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007F"/>
                </a:solidFill>
              </a:rPr>
              <a:t>rang(</a:t>
            </a:r>
            <a:r>
              <a:rPr lang="en-GB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= </a:t>
            </a:r>
            <a:r>
              <a:rPr lang="en-GB" b="1" dirty="0">
                <a:solidFill>
                  <a:srgbClr val="00007F"/>
                </a:solidFill>
              </a:rPr>
              <a:t>rang(</a:t>
            </a:r>
            <a:r>
              <a:rPr lang="en-GB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&lt; </a:t>
            </a:r>
            <a:r>
              <a:rPr lang="en-GB" b="1" dirty="0" err="1">
                <a:solidFill>
                  <a:srgbClr val="00007F"/>
                </a:solidFill>
              </a:rPr>
              <a:t>Número</a:t>
            </a:r>
            <a:r>
              <a:rPr lang="en-GB" b="1" dirty="0">
                <a:solidFill>
                  <a:srgbClr val="00007F"/>
                </a:solidFill>
              </a:rPr>
              <a:t> de variables</a:t>
            </a:r>
          </a:p>
        </p:txBody>
      </p: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09294056-6805-43A8-A746-CAB071598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326612"/>
              </p:ext>
            </p:extLst>
          </p:nvPr>
        </p:nvGraphicFramePr>
        <p:xfrm>
          <a:off x="4518025" y="2830513"/>
          <a:ext cx="9747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5" name="Equation" r:id="rId18" imgW="634680" imgH="419040" progId="Equation.DSMT4">
                  <p:embed/>
                </p:oleObj>
              </mc:Choice>
              <mc:Fallback>
                <p:oleObj name="Equation" r:id="rId18" imgW="634680" imgH="4190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09294056-6805-43A8-A746-CAB071598B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2830513"/>
                        <a:ext cx="974725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1918A062-2E89-48BC-9DF1-D68820F60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44185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6" name="Equation" r:id="rId20" imgW="1612800" imgH="939600" progId="Equation.DSMT4">
                  <p:embed/>
                </p:oleObj>
              </mc:Choice>
              <mc:Fallback>
                <p:oleObj name="Equation" r:id="rId20" imgW="1612800" imgH="9396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1918A062-2E89-48BC-9DF1-D68820F604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4185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0B2BB309-4CC0-452D-B921-A0700C32B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422943"/>
              </p:ext>
            </p:extLst>
          </p:nvPr>
        </p:nvGraphicFramePr>
        <p:xfrm>
          <a:off x="7851267" y="2822575"/>
          <a:ext cx="9159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7" name="Equation" r:id="rId22" imgW="596880" imgH="419040" progId="Equation.DSMT4">
                  <p:embed/>
                </p:oleObj>
              </mc:Choice>
              <mc:Fallback>
                <p:oleObj name="Equation" r:id="rId22" imgW="596880" imgH="4190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0B2BB309-4CC0-452D-B921-A0700C32B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1267" y="2822575"/>
                        <a:ext cx="915987" cy="719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3AD0551E-6344-4901-AA8E-BD3DD9C16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08558"/>
              </p:ext>
            </p:extLst>
          </p:nvPr>
        </p:nvGraphicFramePr>
        <p:xfrm>
          <a:off x="5449379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8" name="Equation" r:id="rId24" imgW="1612800" imgH="939600" progId="Equation.DSMT4">
                  <p:embed/>
                </p:oleObj>
              </mc:Choice>
              <mc:Fallback>
                <p:oleObj name="Equation" r:id="rId24" imgW="1612800" imgH="93960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3AD0551E-6344-4901-AA8E-BD3DD9C162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379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9C23C411-A3FE-4045-A0A6-E2BB7DFFA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821963"/>
              </p:ext>
            </p:extLst>
          </p:nvPr>
        </p:nvGraphicFramePr>
        <p:xfrm>
          <a:off x="11120438" y="2922588"/>
          <a:ext cx="89693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9" name="Equation" r:id="rId26" imgW="583920" imgH="304560" progId="Equation.DSMT4">
                  <p:embed/>
                </p:oleObj>
              </mc:Choice>
              <mc:Fallback>
                <p:oleObj name="Equation" r:id="rId26" imgW="583920" imgH="30456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9C23C411-A3FE-4045-A0A6-E2BB7DFFA8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0438" y="2922588"/>
                        <a:ext cx="896937" cy="522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FBE357F0-F108-49A7-9B2B-BEF29B8917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412091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0" name="Equation" r:id="rId28" imgW="1612800" imgH="939600" progId="Equation.DSMT4">
                  <p:embed/>
                </p:oleObj>
              </mc:Choice>
              <mc:Fallback>
                <p:oleObj name="Equation" r:id="rId28" imgW="1612800" imgH="9396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FBE357F0-F108-49A7-9B2B-BEF29B8917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412091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tângulo 47">
            <a:extLst>
              <a:ext uri="{FF2B5EF4-FFF2-40B4-BE49-F238E27FC236}">
                <a16:creationId xmlns:a16="http://schemas.microsoft.com/office/drawing/2014/main" id="{E0F96794-FB70-4767-A5FF-8F0ACF555A61}"/>
              </a:ext>
            </a:extLst>
          </p:cNvPr>
          <p:cNvSpPr/>
          <p:nvPr/>
        </p:nvSpPr>
        <p:spPr>
          <a:xfrm>
            <a:off x="2146775" y="5609405"/>
            <a:ext cx="242579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rang(</a:t>
            </a: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solidFill>
                  <a:srgbClr val="C00000"/>
                </a:solidFill>
              </a:rPr>
              <a:t>) = rang(</a:t>
            </a: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dirty="0">
                <a:solidFill>
                  <a:srgbClr val="C00000"/>
                </a:solidFill>
              </a:rPr>
              <a:t>) = 3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95" name="Agrupar 94">
            <a:extLst>
              <a:ext uri="{FF2B5EF4-FFF2-40B4-BE49-F238E27FC236}">
                <a16:creationId xmlns:a16="http://schemas.microsoft.com/office/drawing/2014/main" id="{9F24D7D9-4420-440C-9F4F-C9A4619B265A}"/>
              </a:ext>
            </a:extLst>
          </p:cNvPr>
          <p:cNvGrpSpPr/>
          <p:nvPr/>
        </p:nvGrpSpPr>
        <p:grpSpPr>
          <a:xfrm>
            <a:off x="7265551" y="4092549"/>
            <a:ext cx="4722330" cy="1623769"/>
            <a:chOff x="5916063" y="4092549"/>
            <a:chExt cx="4722330" cy="1623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CuadroTexto 14">
                  <a:extLst>
                    <a:ext uri="{FF2B5EF4-FFF2-40B4-BE49-F238E27FC236}">
                      <a16:creationId xmlns:a16="http://schemas.microsoft.com/office/drawing/2014/main" id="{8EB0F16B-F1C8-47BF-A0CA-D7823160FEFD}"/>
                    </a:ext>
                  </a:extLst>
                </p:cNvPr>
                <p:cNvSpPr txBox="1"/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00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s-ES" sz="2000" i="1" smtClean="0">
                                <a:solidFill>
                                  <a:srgbClr val="0000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S" sz="200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b="0" i="1" smtClean="0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pt-PT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CuadroTexto 14">
                  <a:extLst>
                    <a:ext uri="{FF2B5EF4-FFF2-40B4-BE49-F238E27FC236}">
                      <a16:creationId xmlns:a16="http://schemas.microsoft.com/office/drawing/2014/main" id="{8EB0F16B-F1C8-47BF-A0CA-D7823160FE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CuadroTexto 14">
                  <a:extLst>
                    <a:ext uri="{FF2B5EF4-FFF2-40B4-BE49-F238E27FC236}">
                      <a16:creationId xmlns:a16="http://schemas.microsoft.com/office/drawing/2014/main" id="{209FE6AE-4671-48C5-B546-9FEB3EAF0443}"/>
                    </a:ext>
                  </a:extLst>
                </p:cNvPr>
                <p:cNvSpPr txBox="1"/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CuadroTexto 14">
                  <a:extLst>
                    <a:ext uri="{FF2B5EF4-FFF2-40B4-BE49-F238E27FC236}">
                      <a16:creationId xmlns:a16="http://schemas.microsoft.com/office/drawing/2014/main" id="{209FE6AE-4671-48C5-B546-9FEB3EAF04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CuadroTexto 14">
                  <a:extLst>
                    <a:ext uri="{FF2B5EF4-FFF2-40B4-BE49-F238E27FC236}">
                      <a16:creationId xmlns:a16="http://schemas.microsoft.com/office/drawing/2014/main" id="{9E1B23DB-DA7E-4E3F-8D41-C3E3FAFB909A}"/>
                    </a:ext>
                  </a:extLst>
                </p:cNvPr>
                <p:cNvSpPr txBox="1"/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CuadroTexto 14">
                  <a:extLst>
                    <a:ext uri="{FF2B5EF4-FFF2-40B4-BE49-F238E27FC236}">
                      <a16:creationId xmlns:a16="http://schemas.microsoft.com/office/drawing/2014/main" id="{9E1B23DB-DA7E-4E3F-8D41-C3E3FAFB90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CuadroTexto 14">
                  <a:extLst>
                    <a:ext uri="{FF2B5EF4-FFF2-40B4-BE49-F238E27FC236}">
                      <a16:creationId xmlns:a16="http://schemas.microsoft.com/office/drawing/2014/main" id="{5960E2D4-11F1-4ACE-B5FE-5FF7F7799545}"/>
                    </a:ext>
                  </a:extLst>
                </p:cNvPr>
                <p:cNvSpPr txBox="1"/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CuadroTexto 14">
                  <a:extLst>
                    <a:ext uri="{FF2B5EF4-FFF2-40B4-BE49-F238E27FC236}">
                      <a16:creationId xmlns:a16="http://schemas.microsoft.com/office/drawing/2014/main" id="{5960E2D4-11F1-4ACE-B5FE-5FF7F77995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blipFill>
                  <a:blip r:embed="rId3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CuadroTexto 14">
                  <a:extLst>
                    <a:ext uri="{FF2B5EF4-FFF2-40B4-BE49-F238E27FC236}">
                      <a16:creationId xmlns:a16="http://schemas.microsoft.com/office/drawing/2014/main" id="{1084C86E-0233-4DE5-9ACD-D15BE3541DDE}"/>
                    </a:ext>
                  </a:extLst>
                </p:cNvPr>
                <p:cNvSpPr txBox="1"/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CuadroTexto 14">
                  <a:extLst>
                    <a:ext uri="{FF2B5EF4-FFF2-40B4-BE49-F238E27FC236}">
                      <a16:creationId xmlns:a16="http://schemas.microsoft.com/office/drawing/2014/main" id="{1084C86E-0233-4DE5-9ACD-D15BE3541D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CuadroTexto 14">
                  <a:extLst>
                    <a:ext uri="{FF2B5EF4-FFF2-40B4-BE49-F238E27FC236}">
                      <a16:creationId xmlns:a16="http://schemas.microsoft.com/office/drawing/2014/main" id="{B2B976FC-315D-48AB-89BE-3BAA4669B4BA}"/>
                    </a:ext>
                  </a:extLst>
                </p:cNvPr>
                <p:cNvSpPr txBox="1"/>
                <p:nvPr/>
              </p:nvSpPr>
              <p:spPr>
                <a:xfrm>
                  <a:off x="6770155" y="4092549"/>
                  <a:ext cx="386823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P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=−2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CuadroTexto 14">
                  <a:extLst>
                    <a:ext uri="{FF2B5EF4-FFF2-40B4-BE49-F238E27FC236}">
                      <a16:creationId xmlns:a16="http://schemas.microsoft.com/office/drawing/2014/main" id="{B2B976FC-315D-48AB-89BE-3BAA4669B4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092549"/>
                  <a:ext cx="3868238" cy="400110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2" name="Forma livre: Forma 101">
            <a:extLst>
              <a:ext uri="{FF2B5EF4-FFF2-40B4-BE49-F238E27FC236}">
                <a16:creationId xmlns:a16="http://schemas.microsoft.com/office/drawing/2014/main" id="{922ADA11-D1FF-448E-8830-00787F60186F}"/>
              </a:ext>
            </a:extLst>
          </p:cNvPr>
          <p:cNvSpPr/>
          <p:nvPr/>
        </p:nvSpPr>
        <p:spPr>
          <a:xfrm>
            <a:off x="9432737" y="4419358"/>
            <a:ext cx="416834" cy="220808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FBDA1A50-6CB6-48B4-9F1D-DE83F1707C86}"/>
              </a:ext>
            </a:extLst>
          </p:cNvPr>
          <p:cNvSpPr/>
          <p:nvPr/>
        </p:nvSpPr>
        <p:spPr>
          <a:xfrm>
            <a:off x="9004151" y="4442908"/>
            <a:ext cx="1714349" cy="494852"/>
          </a:xfrm>
          <a:custGeom>
            <a:avLst/>
            <a:gdLst>
              <a:gd name="connsiteX0" fmla="*/ 0 w 1714349"/>
              <a:gd name="connsiteY0" fmla="*/ 494852 h 494852"/>
              <a:gd name="connsiteX1" fmla="*/ 1624404 w 1714349"/>
              <a:gd name="connsiteY1" fmla="*/ 129092 h 494852"/>
              <a:gd name="connsiteX2" fmla="*/ 1516828 w 1714349"/>
              <a:gd name="connsiteY2" fmla="*/ 0 h 494852"/>
              <a:gd name="connsiteX3" fmla="*/ 1516828 w 1714349"/>
              <a:gd name="connsiteY3" fmla="*/ 0 h 49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349" h="494852">
                <a:moveTo>
                  <a:pt x="0" y="494852"/>
                </a:moveTo>
                <a:cubicBezTo>
                  <a:pt x="685799" y="353209"/>
                  <a:pt x="1371599" y="211567"/>
                  <a:pt x="1624404" y="129092"/>
                </a:cubicBezTo>
                <a:cubicBezTo>
                  <a:pt x="1877209" y="46617"/>
                  <a:pt x="1516828" y="0"/>
                  <a:pt x="1516828" y="0"/>
                </a:cubicBezTo>
                <a:lnTo>
                  <a:pt x="1516828" y="0"/>
                </a:ln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FC399C72-F409-4A7D-AC76-80133D1EE038}"/>
              </a:ext>
            </a:extLst>
          </p:cNvPr>
          <p:cNvSpPr/>
          <p:nvPr/>
        </p:nvSpPr>
        <p:spPr>
          <a:xfrm>
            <a:off x="5337534" y="4069639"/>
            <a:ext cx="2010265" cy="164123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C16B23C8-40ED-46FF-9691-58924E23A552}"/>
              </a:ext>
            </a:extLst>
          </p:cNvPr>
          <p:cNvSpPr/>
          <p:nvPr/>
        </p:nvSpPr>
        <p:spPr>
          <a:xfrm>
            <a:off x="5602670" y="5765238"/>
            <a:ext cx="10191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>
                <a:solidFill>
                  <a:srgbClr val="00007F"/>
                </a:solidFill>
              </a:rPr>
              <a:t>Solución</a:t>
            </a:r>
            <a:r>
              <a:rPr lang="en-GB" sz="1400" b="1" dirty="0">
                <a:solidFill>
                  <a:srgbClr val="00007F"/>
                </a:solidFill>
              </a:rPr>
              <a:t>:</a:t>
            </a:r>
          </a:p>
        </p:txBody>
      </p:sp>
      <p:graphicFrame>
        <p:nvGraphicFramePr>
          <p:cNvPr id="69" name="Objeto 68">
            <a:extLst>
              <a:ext uri="{FF2B5EF4-FFF2-40B4-BE49-F238E27FC236}">
                <a16:creationId xmlns:a16="http://schemas.microsoft.com/office/drawing/2014/main" id="{C72FB157-ABC2-4ACF-9E7A-7826E0D38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427804"/>
              </p:ext>
            </p:extLst>
          </p:nvPr>
        </p:nvGraphicFramePr>
        <p:xfrm>
          <a:off x="6524709" y="5741988"/>
          <a:ext cx="4306887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1" name="Equation" r:id="rId37" imgW="2806560" imgH="241200" progId="Equation.DSMT4">
                  <p:embed/>
                </p:oleObj>
              </mc:Choice>
              <mc:Fallback>
                <p:oleObj name="Equation" r:id="rId37" imgW="2806560" imgH="241200" progId="Equation.DSMT4">
                  <p:embed/>
                  <p:pic>
                    <p:nvPicPr>
                      <p:cNvPr id="78" name="Objeto 77">
                        <a:extLst>
                          <a:ext uri="{FF2B5EF4-FFF2-40B4-BE49-F238E27FC236}">
                            <a16:creationId xmlns:a16="http://schemas.microsoft.com/office/drawing/2014/main" id="{9F1F3A29-1E71-4D2A-9E32-3FBF305542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709" y="5741988"/>
                        <a:ext cx="4306887" cy="312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tângulo: Cantos Arredondados 70">
            <a:hlinkClick r:id="rId39" action="ppaction://hlinksldjump"/>
            <a:extLst>
              <a:ext uri="{FF2B5EF4-FFF2-40B4-BE49-F238E27FC236}">
                <a16:creationId xmlns:a16="http://schemas.microsoft.com/office/drawing/2014/main" id="{1A5EDADA-0B53-461B-9E5E-3C9F994128CE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5" name="Retângulo: Cantos Arredondados 74">
            <a:hlinkClick r:id="rId40" action="ppaction://hlinksldjump"/>
            <a:extLst>
              <a:ext uri="{FF2B5EF4-FFF2-40B4-BE49-F238E27FC236}">
                <a16:creationId xmlns:a16="http://schemas.microsoft.com/office/drawing/2014/main" id="{CE76B87E-32AD-4180-A61C-73047A651BB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76" name="Retângulo: Cantos Arredondados 75">
            <a:hlinkClick r:id="rId41" action="ppaction://hlinksldjump"/>
            <a:extLst>
              <a:ext uri="{FF2B5EF4-FFF2-40B4-BE49-F238E27FC236}">
                <a16:creationId xmlns:a16="http://schemas.microsoft.com/office/drawing/2014/main" id="{C9BBFAAC-DDA8-4DF6-9431-AF68250A4569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77" name="Retângulo: Cantos Arredondados 76">
            <a:hlinkClick r:id="rId42" action="ppaction://hlinksldjump"/>
            <a:extLst>
              <a:ext uri="{FF2B5EF4-FFF2-40B4-BE49-F238E27FC236}">
                <a16:creationId xmlns:a16="http://schemas.microsoft.com/office/drawing/2014/main" id="{64009860-6FAA-48C8-A924-1F6312BD9EAD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80" name="Retângulo: Cantos Arredondados 79">
            <a:hlinkClick r:id="rId43" action="ppaction://hlinksldjump"/>
            <a:extLst>
              <a:ext uri="{FF2B5EF4-FFF2-40B4-BE49-F238E27FC236}">
                <a16:creationId xmlns:a16="http://schemas.microsoft.com/office/drawing/2014/main" id="{E139B9CA-DDAF-4B86-9C06-2ECFBA125F95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6103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976162" y="231008"/>
            <a:ext cx="10030957" cy="631685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5F7A832-F32D-4C0E-B7ED-C2889F93FE1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23"/>
          <a:stretch/>
        </p:blipFill>
        <p:spPr>
          <a:xfrm>
            <a:off x="7588143" y="4206422"/>
            <a:ext cx="1736635" cy="192162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7A1CB057-213A-43D5-933E-FDBBF0D0C43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83"/>
          <a:stretch/>
        </p:blipFill>
        <p:spPr>
          <a:xfrm>
            <a:off x="7398995" y="4118987"/>
            <a:ext cx="1683809" cy="198185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0FA377B-3507-4F82-9535-1E227ADC598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25"/>
          <a:stretch/>
        </p:blipFill>
        <p:spPr>
          <a:xfrm>
            <a:off x="6586932" y="3999728"/>
            <a:ext cx="2469972" cy="2097171"/>
          </a:xfrm>
          <a:prstGeom prst="rect">
            <a:avLst/>
          </a:prstGeom>
        </p:spPr>
      </p:pic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65194" y="290624"/>
            <a:ext cx="162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3.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667033" y="246447"/>
            <a:ext cx="834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Utilice el Método de Reducción de Gauss-</a:t>
            </a:r>
            <a:r>
              <a:rPr lang="es-ES" sz="2400" dirty="0" err="1"/>
              <a:t>Jordan</a:t>
            </a:r>
            <a:r>
              <a:rPr lang="es-ES" sz="2400" dirty="0"/>
              <a:t> para resolver el sistema</a:t>
            </a:r>
            <a:endParaRPr lang="en-GB" sz="2400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4DC3899C-47A6-4EC6-A9D1-32D4F51B04B1}"/>
              </a:ext>
            </a:extLst>
          </p:cNvPr>
          <p:cNvSpPr/>
          <p:nvPr/>
        </p:nvSpPr>
        <p:spPr>
          <a:xfrm>
            <a:off x="1991152" y="6094133"/>
            <a:ext cx="10023346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Método</a:t>
            </a:r>
            <a:r>
              <a:rPr lang="en-GB" b="1" dirty="0">
                <a:solidFill>
                  <a:srgbClr val="F25E4F"/>
                </a:solidFill>
              </a:rPr>
              <a:t> de Gauss-Jordan </a:t>
            </a:r>
            <a:r>
              <a:rPr lang="en-GB" sz="1400" dirty="0"/>
              <a:t>(3 </a:t>
            </a:r>
            <a:r>
              <a:rPr lang="en-GB" sz="1400" dirty="0" err="1"/>
              <a:t>pasos</a:t>
            </a:r>
            <a:r>
              <a:rPr lang="en-GB" sz="1400" dirty="0"/>
              <a:t>):</a:t>
            </a:r>
            <a:endParaRPr lang="en-GB" sz="2000" dirty="0"/>
          </a:p>
        </p:txBody>
      </p:sp>
      <p:sp>
        <p:nvSpPr>
          <p:cNvPr id="73" name="Retângulo: Cantos Arredondados 72">
            <a:extLst>
              <a:ext uri="{FF2B5EF4-FFF2-40B4-BE49-F238E27FC236}">
                <a16:creationId xmlns:a16="http://schemas.microsoft.com/office/drawing/2014/main" id="{AA0E9F59-4702-4D37-B31F-5D4F43A1B10F}"/>
              </a:ext>
            </a:extLst>
          </p:cNvPr>
          <p:cNvSpPr/>
          <p:nvPr/>
        </p:nvSpPr>
        <p:spPr>
          <a:xfrm>
            <a:off x="7042420" y="6127637"/>
            <a:ext cx="3008390" cy="4086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/>
              <a:t>Escalonamiento</a:t>
            </a:r>
            <a:r>
              <a:rPr lang="en-GB" b="1" dirty="0"/>
              <a:t>(</a:t>
            </a:r>
            <a:r>
              <a:rPr lang="en-GB" b="1" dirty="0" err="1"/>
              <a:t>reducida</a:t>
            </a:r>
            <a:r>
              <a:rPr lang="en-GB" b="1" dirty="0"/>
              <a:t>)</a:t>
            </a:r>
          </a:p>
        </p:txBody>
      </p:sp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977675D3-DA0E-4E9D-9579-59F5ECC92D2E}"/>
              </a:ext>
            </a:extLst>
          </p:cNvPr>
          <p:cNvSpPr/>
          <p:nvPr/>
        </p:nvSpPr>
        <p:spPr>
          <a:xfrm>
            <a:off x="5177985" y="6130721"/>
            <a:ext cx="2099604" cy="408623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/>
              <a:t>matriz Ampliada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: Cantos Arredondados 74">
                <a:extLst>
                  <a:ext uri="{FF2B5EF4-FFF2-40B4-BE49-F238E27FC236}">
                    <a16:creationId xmlns:a16="http://schemas.microsoft.com/office/drawing/2014/main" id="{6A250B7A-BEE4-43FD-B570-7D07BC6E7BBD}"/>
                  </a:ext>
                </a:extLst>
              </p:cNvPr>
              <p:cNvSpPr/>
              <p:nvPr/>
            </p:nvSpPr>
            <p:spPr>
              <a:xfrm>
                <a:off x="9800650" y="6100445"/>
                <a:ext cx="2402459" cy="434800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3. </a:t>
                </a:r>
                <a:r>
                  <a:rPr lang="en-GB" b="1" dirty="0"/>
                  <a:t>Sistema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/>
                  <a:t>solución</a:t>
                </a:r>
              </a:p>
            </p:txBody>
          </p:sp>
        </mc:Choice>
        <mc:Fallback xmlns="">
          <p:sp>
            <p:nvSpPr>
              <p:cNvPr id="75" name="Retângulo: Cantos Arredondados 74">
                <a:extLst>
                  <a:ext uri="{FF2B5EF4-FFF2-40B4-BE49-F238E27FC236}">
                    <a16:creationId xmlns:a16="http://schemas.microsoft.com/office/drawing/2014/main" id="{6A250B7A-BEE4-43FD-B570-7D07BC6E7B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650" y="6100445"/>
                <a:ext cx="2402459" cy="434800"/>
              </a:xfrm>
              <a:prstGeom prst="roundRect">
                <a:avLst/>
              </a:prstGeom>
              <a:blipFill>
                <a:blip r:embed="rId12"/>
                <a:stretch>
                  <a:fillRect l="-1269" b="-1690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uadroTexto 14">
                <a:extLst>
                  <a:ext uri="{FF2B5EF4-FFF2-40B4-BE49-F238E27FC236}">
                    <a16:creationId xmlns:a16="http://schemas.microsoft.com/office/drawing/2014/main" id="{6BF1901F-20EB-4965-A9FD-170F2DC46163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4357603" cy="1074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a-ES" sz="2000" b="0" i="1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a-ES" sz="2000" b="0" i="1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+12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83" name="CuadroTexto 14">
                <a:extLst>
                  <a:ext uri="{FF2B5EF4-FFF2-40B4-BE49-F238E27FC236}">
                    <a16:creationId xmlns:a16="http://schemas.microsoft.com/office/drawing/2014/main" id="{6BF1901F-20EB-4965-A9FD-170F2DC4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4357603" cy="10749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FDED498-8D7E-47D6-81E2-E7058384B900}"/>
              </a:ext>
            </a:extLst>
          </p:cNvPr>
          <p:cNvGrpSpPr/>
          <p:nvPr/>
        </p:nvGrpSpPr>
        <p:grpSpPr>
          <a:xfrm>
            <a:off x="7028950" y="1100931"/>
            <a:ext cx="3074368" cy="912429"/>
            <a:chOff x="6993892" y="1100931"/>
            <a:chExt cx="3074368" cy="912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tângulo 75">
                  <a:extLst>
                    <a:ext uri="{FF2B5EF4-FFF2-40B4-BE49-F238E27FC236}">
                      <a16:creationId xmlns:a16="http://schemas.microsoft.com/office/drawing/2014/main" id="{C4592BA3-9053-4F2D-A8E0-854FF4B751BD}"/>
                    </a:ext>
                  </a:extLst>
                </p:cNvPr>
                <p:cNvSpPr/>
                <p:nvPr/>
              </p:nvSpPr>
              <p:spPr>
                <a:xfrm>
                  <a:off x="6993892" y="1100931"/>
                  <a:ext cx="3074368" cy="9124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PT" sz="2000" b="0" i="1" dirty="0" smtClean="0">
                                <a:solidFill>
                                  <a:srgbClr val="0000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eqArr>
                                  <m:eqArrPr>
                                    <m:ctrlP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eqArr>
                                <m:r>
                                  <a:rPr lang="pt-PT" sz="2000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ca-ES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</m:e>
                                  <m:e>
                                    <m:r>
                                      <a:rPr lang="ca-ES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e>
                                </m:eqArr>
                              </m:e>
                              <m:sup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GB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tângulo 75">
                  <a:extLst>
                    <a:ext uri="{FF2B5EF4-FFF2-40B4-BE49-F238E27FC236}">
                      <a16:creationId xmlns:a16="http://schemas.microsoft.com/office/drawing/2014/main" id="{C4592BA3-9053-4F2D-A8E0-854FF4B751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3892" y="1100931"/>
                  <a:ext cx="3074368" cy="9124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exão reta 9">
              <a:extLst>
                <a:ext uri="{FF2B5EF4-FFF2-40B4-BE49-F238E27FC236}">
                  <a16:creationId xmlns:a16="http://schemas.microsoft.com/office/drawing/2014/main" id="{C3B1F53E-489A-488B-9CEC-EEC406C1E6E6}"/>
                </a:ext>
              </a:extLst>
            </p:cNvPr>
            <p:cNvCxnSpPr/>
            <p:nvPr/>
          </p:nvCxnSpPr>
          <p:spPr>
            <a:xfrm>
              <a:off x="9342263" y="1183076"/>
              <a:ext cx="0" cy="748138"/>
            </a:xfrm>
            <a:prstGeom prst="line">
              <a:avLst/>
            </a:prstGeom>
            <a:ln>
              <a:solidFill>
                <a:srgbClr val="000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Bolha de Discurso: Retângulo com Cantos Arredondados 14">
            <a:extLst>
              <a:ext uri="{FF2B5EF4-FFF2-40B4-BE49-F238E27FC236}">
                <a16:creationId xmlns:a16="http://schemas.microsoft.com/office/drawing/2014/main" id="{5108425D-9469-4FCC-82B0-027B7DC180FA}"/>
              </a:ext>
            </a:extLst>
          </p:cNvPr>
          <p:cNvSpPr/>
          <p:nvPr/>
        </p:nvSpPr>
        <p:spPr>
          <a:xfrm>
            <a:off x="8285861" y="2725456"/>
            <a:ext cx="3550613" cy="1251746"/>
          </a:xfrm>
          <a:prstGeom prst="wedgeRoundRectCallout">
            <a:avLst>
              <a:gd name="adj1" fmla="val -35208"/>
              <a:gd name="adj2" fmla="val 6717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CuadroTexto 31">
            <a:extLst>
              <a:ext uri="{FF2B5EF4-FFF2-40B4-BE49-F238E27FC236}">
                <a16:creationId xmlns:a16="http://schemas.microsoft.com/office/drawing/2014/main" id="{5009FFA4-7A6B-4AC6-8F07-8DD849C1E455}"/>
              </a:ext>
            </a:extLst>
          </p:cNvPr>
          <p:cNvSpPr txBox="1"/>
          <p:nvPr/>
        </p:nvSpPr>
        <p:spPr>
          <a:xfrm>
            <a:off x="8364511" y="2716827"/>
            <a:ext cx="3288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Si </a:t>
            </a:r>
            <a:r>
              <a:rPr lang="en-GB" sz="2000" dirty="0" err="1"/>
              <a:t>aplica</a:t>
            </a:r>
            <a:r>
              <a:rPr lang="en-GB" sz="2000" dirty="0"/>
              <a:t> </a:t>
            </a:r>
            <a:r>
              <a:rPr lang="en-GB" sz="2000" dirty="0" err="1"/>
              <a:t>esta</a:t>
            </a:r>
            <a:r>
              <a:rPr lang="en-GB" sz="2000" dirty="0"/>
              <a:t> ‘’</a:t>
            </a:r>
            <a:r>
              <a:rPr lang="en-GB" sz="2000" dirty="0" err="1"/>
              <a:t>lista</a:t>
            </a:r>
            <a:r>
              <a:rPr lang="en-GB" sz="2000" dirty="0"/>
              <a:t>’’ de OEFs de </a:t>
            </a:r>
            <a:r>
              <a:rPr lang="en-GB" sz="2000" dirty="0" err="1"/>
              <a:t>manera</a:t>
            </a:r>
            <a:r>
              <a:rPr lang="en-GB" sz="2000" dirty="0"/>
              <a:t> </a:t>
            </a:r>
            <a:r>
              <a:rPr lang="en-GB" sz="2000" dirty="0" err="1"/>
              <a:t>secuencial</a:t>
            </a:r>
            <a:r>
              <a:rPr lang="en-GB" sz="2000" dirty="0"/>
              <a:t> a la </a:t>
            </a:r>
            <a:r>
              <a:rPr lang="en-GB" sz="2000" dirty="0" err="1"/>
              <a:t>matriz</a:t>
            </a:r>
            <a:r>
              <a:rPr lang="en-GB" sz="2000" dirty="0"/>
              <a:t> </a:t>
            </a:r>
            <a:r>
              <a:rPr lang="en-GB" sz="2000" dirty="0" err="1"/>
              <a:t>Ampliada</a:t>
            </a:r>
            <a:r>
              <a:rPr lang="en-GB" sz="2000" dirty="0"/>
              <a:t> del Sistema…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81626785-8841-41B1-B661-2727DF10871D}"/>
              </a:ext>
            </a:extLst>
          </p:cNvPr>
          <p:cNvGrpSpPr/>
          <p:nvPr/>
        </p:nvGrpSpPr>
        <p:grpSpPr>
          <a:xfrm>
            <a:off x="7101086" y="2155145"/>
            <a:ext cx="3002232" cy="906210"/>
            <a:chOff x="2822630" y="2100294"/>
            <a:chExt cx="3002232" cy="906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tângulo 95">
                  <a:extLst>
                    <a:ext uri="{FF2B5EF4-FFF2-40B4-BE49-F238E27FC236}">
                      <a16:creationId xmlns:a16="http://schemas.microsoft.com/office/drawing/2014/main" id="{347B51D7-7910-4588-8EFE-BAD9B15B9376}"/>
                    </a:ext>
                  </a:extLst>
                </p:cNvPr>
                <p:cNvSpPr/>
                <p:nvPr/>
              </p:nvSpPr>
              <p:spPr>
                <a:xfrm>
                  <a:off x="2822630" y="2100294"/>
                  <a:ext cx="3002232" cy="9062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PT" sz="2000" b="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eqArr>
                                  <m:eqArrPr>
                                    <m:ctrlP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−2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0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4</m:t>
                                    </m:r>
                                  </m:e>
                                </m:eqArr>
                              </m:e>
                              <m:sup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GB" sz="2000" dirty="0">
                    <a:solidFill>
                      <a:srgbClr val="0C2B8E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Retângulo 95">
                  <a:extLst>
                    <a:ext uri="{FF2B5EF4-FFF2-40B4-BE49-F238E27FC236}">
                      <a16:creationId xmlns:a16="http://schemas.microsoft.com/office/drawing/2014/main" id="{347B51D7-7910-4588-8EFE-BAD9B15B93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630" y="2100294"/>
                  <a:ext cx="3002232" cy="9062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Conexão reta 96">
              <a:extLst>
                <a:ext uri="{FF2B5EF4-FFF2-40B4-BE49-F238E27FC236}">
                  <a16:creationId xmlns:a16="http://schemas.microsoft.com/office/drawing/2014/main" id="{EC405FB1-6B2F-47A0-989D-DCF6983CF313}"/>
                </a:ext>
              </a:extLst>
            </p:cNvPr>
            <p:cNvCxnSpPr/>
            <p:nvPr/>
          </p:nvCxnSpPr>
          <p:spPr>
            <a:xfrm>
              <a:off x="5168027" y="2172325"/>
              <a:ext cx="0" cy="748138"/>
            </a:xfrm>
            <a:prstGeom prst="line">
              <a:avLst/>
            </a:prstGeom>
            <a:ln>
              <a:solidFill>
                <a:srgbClr val="000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uadroTexto 31">
                <a:extLst>
                  <a:ext uri="{FF2B5EF4-FFF2-40B4-BE49-F238E27FC236}">
                    <a16:creationId xmlns:a16="http://schemas.microsoft.com/office/drawing/2014/main" id="{A87D106A-F527-4C81-B2D8-4D7CADC1FA7C}"/>
                  </a:ext>
                </a:extLst>
              </p:cNvPr>
              <p:cNvSpPr txBox="1"/>
              <p:nvPr/>
            </p:nvSpPr>
            <p:spPr>
              <a:xfrm>
                <a:off x="3667033" y="2437926"/>
                <a:ext cx="2575268" cy="26749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0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GB" dirty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b="1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GB" dirty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GB" dirty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pt-PT" b="1" dirty="0">
                  <a:solidFill>
                    <a:srgbClr val="0C2B8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GB" dirty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ox>
                          <m:boxPr>
                            <m:ctrlPr>
                              <a:rPr lang="en-GB" b="1" i="1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GB" b="1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b="1" i="0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pt-PT" b="1" i="0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box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PT" b="1" i="0" dirty="0">
                  <a:solidFill>
                    <a:srgbClr val="0C2B8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box>
                      <m:box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GB" b="1" i="1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b="1" i="0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pt-PT" b="1" i="0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GB" dirty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8" name="CuadroTexto 31">
                <a:extLst>
                  <a:ext uri="{FF2B5EF4-FFF2-40B4-BE49-F238E27FC236}">
                    <a16:creationId xmlns:a16="http://schemas.microsoft.com/office/drawing/2014/main" id="{A87D106A-F527-4C81-B2D8-4D7CADC1F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033" y="2437926"/>
                <a:ext cx="2575268" cy="26749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Bolha de Discurso: Retângulo com Cantos Arredondados 98">
            <a:extLst>
              <a:ext uri="{FF2B5EF4-FFF2-40B4-BE49-F238E27FC236}">
                <a16:creationId xmlns:a16="http://schemas.microsoft.com/office/drawing/2014/main" id="{77E390B3-D4DE-4028-9A7C-F49684703C9E}"/>
              </a:ext>
            </a:extLst>
          </p:cNvPr>
          <p:cNvSpPr/>
          <p:nvPr/>
        </p:nvSpPr>
        <p:spPr>
          <a:xfrm>
            <a:off x="8251061" y="2807948"/>
            <a:ext cx="3550613" cy="1075719"/>
          </a:xfrm>
          <a:prstGeom prst="wedgeRoundRectCallout">
            <a:avLst>
              <a:gd name="adj1" fmla="val -35208"/>
              <a:gd name="adj2" fmla="val 6717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CuadroTexto 31">
            <a:extLst>
              <a:ext uri="{FF2B5EF4-FFF2-40B4-BE49-F238E27FC236}">
                <a16:creationId xmlns:a16="http://schemas.microsoft.com/office/drawing/2014/main" id="{E321A033-BE9E-4FF2-AFD7-74C6EDA4881D}"/>
              </a:ext>
            </a:extLst>
          </p:cNvPr>
          <p:cNvSpPr txBox="1"/>
          <p:nvPr/>
        </p:nvSpPr>
        <p:spPr>
          <a:xfrm>
            <a:off x="8285861" y="2953486"/>
            <a:ext cx="3550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…</a:t>
            </a:r>
            <a:r>
              <a:rPr lang="en-GB" sz="2000" dirty="0" err="1"/>
              <a:t>obtendrá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Forma </a:t>
            </a:r>
            <a:r>
              <a:rPr lang="en-GB" sz="2000" dirty="0" err="1"/>
              <a:t>Escalonada</a:t>
            </a:r>
            <a:r>
              <a:rPr lang="en-GB" sz="2000" dirty="0"/>
              <a:t> </a:t>
            </a:r>
            <a:r>
              <a:rPr lang="en-GB" sz="2000" dirty="0" err="1"/>
              <a:t>reducida</a:t>
            </a:r>
            <a:r>
              <a:rPr lang="en-GB" sz="2000" dirty="0"/>
              <a:t> por </a:t>
            </a:r>
            <a:r>
              <a:rPr lang="en-GB" sz="2000" dirty="0" err="1"/>
              <a:t>Filas</a:t>
            </a:r>
            <a:r>
              <a:rPr lang="en-GB" sz="2000" dirty="0"/>
              <a:t>. ¡</a:t>
            </a:r>
            <a:r>
              <a:rPr lang="en-GB" sz="2000" dirty="0" err="1"/>
              <a:t>Inténtelo</a:t>
            </a:r>
            <a:r>
              <a:rPr lang="en-GB" sz="2000" dirty="0"/>
              <a:t>!...</a:t>
            </a:r>
          </a:p>
        </p:txBody>
      </p:sp>
      <p:sp>
        <p:nvSpPr>
          <p:cNvPr id="101" name="Retângulo: Cantos Arredondados 100">
            <a:hlinkClick r:id="rId17" action="ppaction://hlinksldjump"/>
            <a:extLst>
              <a:ext uri="{FF2B5EF4-FFF2-40B4-BE49-F238E27FC236}">
                <a16:creationId xmlns:a16="http://schemas.microsoft.com/office/drawing/2014/main" id="{532EBC3E-A0BA-48AD-8F1B-99AE94A070D4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2" name="Retângulo: Cantos Arredondados 101">
            <a:hlinkClick r:id="rId18" action="ppaction://hlinksldjump"/>
            <a:extLst>
              <a:ext uri="{FF2B5EF4-FFF2-40B4-BE49-F238E27FC236}">
                <a16:creationId xmlns:a16="http://schemas.microsoft.com/office/drawing/2014/main" id="{058447B8-EF9B-4F35-B40F-10540D8FAC26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103" name="Retângulo: Cantos Arredondados 102">
            <a:hlinkClick r:id="rId19" action="ppaction://hlinksldjump"/>
            <a:extLst>
              <a:ext uri="{FF2B5EF4-FFF2-40B4-BE49-F238E27FC236}">
                <a16:creationId xmlns:a16="http://schemas.microsoft.com/office/drawing/2014/main" id="{4EB073BF-07BA-4A79-A30A-64D9C2D601FD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104" name="Retângulo: Cantos Arredondados 103">
            <a:hlinkClick r:id="rId20" action="ppaction://hlinksldjump"/>
            <a:extLst>
              <a:ext uri="{FF2B5EF4-FFF2-40B4-BE49-F238E27FC236}">
                <a16:creationId xmlns:a16="http://schemas.microsoft.com/office/drawing/2014/main" id="{DAFA3D12-3F9A-4214-BD38-C76B825EC398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105" name="Retângulo: Cantos Arredondados 104">
            <a:hlinkClick r:id="rId21" action="ppaction://hlinksldjump"/>
            <a:extLst>
              <a:ext uri="{FF2B5EF4-FFF2-40B4-BE49-F238E27FC236}">
                <a16:creationId xmlns:a16="http://schemas.microsoft.com/office/drawing/2014/main" id="{8E90B6B9-A0EB-4DA6-ABD5-70F888FD01D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41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72" grpId="0" animBg="1"/>
      <p:bldP spid="73" grpId="0"/>
      <p:bldP spid="73" grpId="1"/>
      <p:bldP spid="74" grpId="0"/>
      <p:bldP spid="74" grpId="1"/>
      <p:bldP spid="75" grpId="0"/>
      <p:bldP spid="75" grpId="1"/>
      <p:bldP spid="75" grpId="2"/>
      <p:bldP spid="83" grpId="0"/>
      <p:bldP spid="15" grpId="0" animBg="1"/>
      <p:bldP spid="15" grpId="1" animBg="1"/>
      <p:bldP spid="90" grpId="0"/>
      <p:bldP spid="90" grpId="1"/>
      <p:bldP spid="98" grpId="0" animBg="1"/>
      <p:bldP spid="99" grpId="0" animBg="1"/>
      <p:bldP spid="10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931905" y="156641"/>
            <a:ext cx="10075211" cy="6398404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65194" y="213371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3.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849590" y="150100"/>
            <a:ext cx="808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Utilice el Método de Reducción de Gauss-</a:t>
            </a:r>
            <a:r>
              <a:rPr lang="es-ES" sz="2400" dirty="0" err="1"/>
              <a:t>Jordan</a:t>
            </a:r>
            <a:r>
              <a:rPr lang="es-ES" sz="2400" dirty="0"/>
              <a:t> para resolver el sistema</a:t>
            </a:r>
            <a:endParaRPr lang="en-GB" sz="2400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4DC3899C-47A6-4EC6-A9D1-32D4F51B04B1}"/>
              </a:ext>
            </a:extLst>
          </p:cNvPr>
          <p:cNvSpPr/>
          <p:nvPr/>
        </p:nvSpPr>
        <p:spPr>
          <a:xfrm>
            <a:off x="1968551" y="6124113"/>
            <a:ext cx="10030957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Método</a:t>
            </a:r>
            <a:r>
              <a:rPr lang="en-GB" b="1" dirty="0">
                <a:solidFill>
                  <a:srgbClr val="F25E4F"/>
                </a:solidFill>
              </a:rPr>
              <a:t> de Gauss-Jordan </a:t>
            </a:r>
            <a:r>
              <a:rPr lang="en-GB" sz="1400" dirty="0"/>
              <a:t>(3 </a:t>
            </a:r>
            <a:r>
              <a:rPr lang="en-GB" sz="1400" dirty="0" err="1"/>
              <a:t>pasos</a:t>
            </a:r>
            <a:r>
              <a:rPr lang="en-GB" sz="1400" dirty="0"/>
              <a:t>):</a:t>
            </a:r>
            <a:endParaRPr lang="en-GB" sz="2000" dirty="0"/>
          </a:p>
        </p:txBody>
      </p:sp>
      <p:sp>
        <p:nvSpPr>
          <p:cNvPr id="73" name="Retângulo: Cantos Arredondados 72">
            <a:extLst>
              <a:ext uri="{FF2B5EF4-FFF2-40B4-BE49-F238E27FC236}">
                <a16:creationId xmlns:a16="http://schemas.microsoft.com/office/drawing/2014/main" id="{AA0E9F59-4702-4D37-B31F-5D4F43A1B10F}"/>
              </a:ext>
            </a:extLst>
          </p:cNvPr>
          <p:cNvSpPr/>
          <p:nvPr/>
        </p:nvSpPr>
        <p:spPr>
          <a:xfrm>
            <a:off x="6994660" y="6148385"/>
            <a:ext cx="3138631" cy="4086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/>
              <a:t>Escalonamiento</a:t>
            </a:r>
            <a:r>
              <a:rPr lang="en-GB" b="1" dirty="0"/>
              <a:t>(</a:t>
            </a:r>
            <a:r>
              <a:rPr lang="en-GB" b="1" dirty="0" err="1"/>
              <a:t>reducida</a:t>
            </a:r>
            <a:r>
              <a:rPr lang="en-GB" b="1" dirty="0"/>
              <a:t>)</a:t>
            </a:r>
          </a:p>
        </p:txBody>
      </p:sp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977675D3-DA0E-4E9D-9579-59F5ECC92D2E}"/>
              </a:ext>
            </a:extLst>
          </p:cNvPr>
          <p:cNvSpPr/>
          <p:nvPr/>
        </p:nvSpPr>
        <p:spPr>
          <a:xfrm>
            <a:off x="5119779" y="6146422"/>
            <a:ext cx="2319014" cy="408623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/>
              <a:t>matriz Ampliada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: Cantos Arredondados 74">
                <a:extLst>
                  <a:ext uri="{FF2B5EF4-FFF2-40B4-BE49-F238E27FC236}">
                    <a16:creationId xmlns:a16="http://schemas.microsoft.com/office/drawing/2014/main" id="{6A250B7A-BEE4-43FD-B570-7D07BC6E7BBD}"/>
                  </a:ext>
                </a:extLst>
              </p:cNvPr>
              <p:cNvSpPr/>
              <p:nvPr/>
            </p:nvSpPr>
            <p:spPr>
              <a:xfrm>
                <a:off x="9771203" y="6124331"/>
                <a:ext cx="2313818" cy="434800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3. </a:t>
                </a:r>
                <a:r>
                  <a:rPr lang="en-GB" b="1" dirty="0"/>
                  <a:t>Sistema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/>
                  <a:t>solución</a:t>
                </a:r>
              </a:p>
            </p:txBody>
          </p:sp>
        </mc:Choice>
        <mc:Fallback xmlns="">
          <p:sp>
            <p:nvSpPr>
              <p:cNvPr id="75" name="Retângulo: Cantos Arredondados 74">
                <a:extLst>
                  <a:ext uri="{FF2B5EF4-FFF2-40B4-BE49-F238E27FC236}">
                    <a16:creationId xmlns:a16="http://schemas.microsoft.com/office/drawing/2014/main" id="{6A250B7A-BEE4-43FD-B570-7D07BC6E7B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203" y="6124331"/>
                <a:ext cx="2313818" cy="434800"/>
              </a:xfrm>
              <a:prstGeom prst="roundRect">
                <a:avLst/>
              </a:prstGeom>
              <a:blipFill>
                <a:blip r:embed="rId6"/>
                <a:stretch>
                  <a:fillRect l="-1319" r="-528" b="-1690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uadroTexto 14">
                <a:extLst>
                  <a:ext uri="{FF2B5EF4-FFF2-40B4-BE49-F238E27FC236}">
                    <a16:creationId xmlns:a16="http://schemas.microsoft.com/office/drawing/2014/main" id="{6BF1901F-20EB-4965-A9FD-170F2DC46163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4357603" cy="1074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a-ES" sz="2000" b="0" i="1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a-ES" sz="2000" b="0" i="1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+12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83" name="CuadroTexto 14">
                <a:extLst>
                  <a:ext uri="{FF2B5EF4-FFF2-40B4-BE49-F238E27FC236}">
                    <a16:creationId xmlns:a16="http://schemas.microsoft.com/office/drawing/2014/main" id="{6BF1901F-20EB-4965-A9FD-170F2DC4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4357603" cy="10749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FDED498-8D7E-47D6-81E2-E7058384B900}"/>
              </a:ext>
            </a:extLst>
          </p:cNvPr>
          <p:cNvGrpSpPr/>
          <p:nvPr/>
        </p:nvGrpSpPr>
        <p:grpSpPr>
          <a:xfrm>
            <a:off x="7028950" y="1100931"/>
            <a:ext cx="3074368" cy="912429"/>
            <a:chOff x="6993892" y="1100931"/>
            <a:chExt cx="3074368" cy="912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tângulo 75">
                  <a:extLst>
                    <a:ext uri="{FF2B5EF4-FFF2-40B4-BE49-F238E27FC236}">
                      <a16:creationId xmlns:a16="http://schemas.microsoft.com/office/drawing/2014/main" id="{C4592BA3-9053-4F2D-A8E0-854FF4B751BD}"/>
                    </a:ext>
                  </a:extLst>
                </p:cNvPr>
                <p:cNvSpPr/>
                <p:nvPr/>
              </p:nvSpPr>
              <p:spPr>
                <a:xfrm>
                  <a:off x="6993892" y="1100931"/>
                  <a:ext cx="3074368" cy="9124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PT" sz="2000" b="0" i="1" dirty="0" smtClean="0">
                                <a:solidFill>
                                  <a:srgbClr val="0000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eqArr>
                                  <m:eqArrPr>
                                    <m:ctrlP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eqArr>
                                <m:r>
                                  <a:rPr lang="pt-PT" sz="2000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ca-ES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</m:e>
                                  <m:e>
                                    <m:r>
                                      <a:rPr lang="ca-ES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e>
                                </m:eqArr>
                              </m:e>
                              <m:sup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GB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tângulo 75">
                  <a:extLst>
                    <a:ext uri="{FF2B5EF4-FFF2-40B4-BE49-F238E27FC236}">
                      <a16:creationId xmlns:a16="http://schemas.microsoft.com/office/drawing/2014/main" id="{C4592BA3-9053-4F2D-A8E0-854FF4B751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3892" y="1100931"/>
                  <a:ext cx="3074368" cy="91242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exão reta 9">
              <a:extLst>
                <a:ext uri="{FF2B5EF4-FFF2-40B4-BE49-F238E27FC236}">
                  <a16:creationId xmlns:a16="http://schemas.microsoft.com/office/drawing/2014/main" id="{C3B1F53E-489A-488B-9CEC-EEC406C1E6E6}"/>
                </a:ext>
              </a:extLst>
            </p:cNvPr>
            <p:cNvCxnSpPr/>
            <p:nvPr/>
          </p:nvCxnSpPr>
          <p:spPr>
            <a:xfrm>
              <a:off x="9342263" y="1183076"/>
              <a:ext cx="0" cy="748138"/>
            </a:xfrm>
            <a:prstGeom prst="line">
              <a:avLst/>
            </a:prstGeom>
            <a:ln>
              <a:solidFill>
                <a:srgbClr val="000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81626785-8841-41B1-B661-2727DF10871D}"/>
              </a:ext>
            </a:extLst>
          </p:cNvPr>
          <p:cNvGrpSpPr/>
          <p:nvPr/>
        </p:nvGrpSpPr>
        <p:grpSpPr>
          <a:xfrm>
            <a:off x="7101086" y="2155145"/>
            <a:ext cx="3002232" cy="906210"/>
            <a:chOff x="2822630" y="2100294"/>
            <a:chExt cx="3002232" cy="906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tângulo 95">
                  <a:extLst>
                    <a:ext uri="{FF2B5EF4-FFF2-40B4-BE49-F238E27FC236}">
                      <a16:creationId xmlns:a16="http://schemas.microsoft.com/office/drawing/2014/main" id="{347B51D7-7910-4588-8EFE-BAD9B15B9376}"/>
                    </a:ext>
                  </a:extLst>
                </p:cNvPr>
                <p:cNvSpPr/>
                <p:nvPr/>
              </p:nvSpPr>
              <p:spPr>
                <a:xfrm>
                  <a:off x="2822630" y="2100294"/>
                  <a:ext cx="3002232" cy="9062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PT" sz="2000" b="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eqArr>
                                  <m:eqArrPr>
                                    <m:ctrlP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−2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0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4</m:t>
                                    </m:r>
                                  </m:e>
                                </m:eqArr>
                              </m:e>
                              <m:sup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GB" sz="2000" dirty="0">
                    <a:solidFill>
                      <a:srgbClr val="0C2B8E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Retângulo 95">
                  <a:extLst>
                    <a:ext uri="{FF2B5EF4-FFF2-40B4-BE49-F238E27FC236}">
                      <a16:creationId xmlns:a16="http://schemas.microsoft.com/office/drawing/2014/main" id="{347B51D7-7910-4588-8EFE-BAD9B15B93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630" y="2100294"/>
                  <a:ext cx="3002232" cy="9062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Conexão reta 96">
              <a:extLst>
                <a:ext uri="{FF2B5EF4-FFF2-40B4-BE49-F238E27FC236}">
                  <a16:creationId xmlns:a16="http://schemas.microsoft.com/office/drawing/2014/main" id="{EC405FB1-6B2F-47A0-989D-DCF6983CF313}"/>
                </a:ext>
              </a:extLst>
            </p:cNvPr>
            <p:cNvCxnSpPr/>
            <p:nvPr/>
          </p:nvCxnSpPr>
          <p:spPr>
            <a:xfrm>
              <a:off x="5168027" y="2172325"/>
              <a:ext cx="0" cy="748138"/>
            </a:xfrm>
            <a:prstGeom prst="line">
              <a:avLst/>
            </a:prstGeom>
            <a:ln>
              <a:solidFill>
                <a:srgbClr val="000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2FBD0837-7539-4019-9329-294F790B8794}"/>
              </a:ext>
            </a:extLst>
          </p:cNvPr>
          <p:cNvSpPr/>
          <p:nvPr/>
        </p:nvSpPr>
        <p:spPr>
          <a:xfrm>
            <a:off x="7272661" y="2155145"/>
            <a:ext cx="422265" cy="90621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uadroTexto 30">
            <a:extLst>
              <a:ext uri="{FF2B5EF4-FFF2-40B4-BE49-F238E27FC236}">
                <a16:creationId xmlns:a16="http://schemas.microsoft.com/office/drawing/2014/main" id="{33C5EB34-85C2-4B1A-B770-695D0C4BC829}"/>
              </a:ext>
            </a:extLst>
          </p:cNvPr>
          <p:cNvSpPr txBox="1"/>
          <p:nvPr/>
        </p:nvSpPr>
        <p:spPr>
          <a:xfrm>
            <a:off x="2400991" y="2218481"/>
            <a:ext cx="2448123" cy="442674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7F"/>
                </a:solidFill>
              </a:rPr>
              <a:t>Variables </a:t>
            </a:r>
            <a:r>
              <a:rPr lang="en-GB" sz="2000" b="1" dirty="0" err="1">
                <a:solidFill>
                  <a:srgbClr val="00007F"/>
                </a:solidFill>
              </a:rPr>
              <a:t>Principales</a:t>
            </a:r>
            <a:r>
              <a:rPr lang="en-GB" sz="2000" dirty="0">
                <a:solidFill>
                  <a:srgbClr val="00007F"/>
                </a:solidFill>
              </a:rPr>
              <a:t>:</a:t>
            </a:r>
            <a:endParaRPr lang="en-GB" sz="2000" b="1" dirty="0">
              <a:solidFill>
                <a:srgbClr val="00007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CC40729C-77F9-4008-968B-7EC0BBFF730E}"/>
                  </a:ext>
                </a:extLst>
              </p:cNvPr>
              <p:cNvSpPr/>
              <p:nvPr/>
            </p:nvSpPr>
            <p:spPr>
              <a:xfrm>
                <a:off x="7209006" y="3015402"/>
                <a:ext cx="54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CC40729C-77F9-4008-968B-7EC0BBFF7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006" y="3015402"/>
                <a:ext cx="549574" cy="461665"/>
              </a:xfrm>
              <a:prstGeom prst="rect">
                <a:avLst/>
              </a:prstGeom>
              <a:blipFill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8C6F433E-08C4-4F6A-93B9-EE011A5446C3}"/>
              </a:ext>
            </a:extLst>
          </p:cNvPr>
          <p:cNvSpPr/>
          <p:nvPr/>
        </p:nvSpPr>
        <p:spPr>
          <a:xfrm>
            <a:off x="7703272" y="2156778"/>
            <a:ext cx="422265" cy="90621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B6C20BBD-6DA6-467C-A844-BC3FE38F47E7}"/>
                  </a:ext>
                </a:extLst>
              </p:cNvPr>
              <p:cNvSpPr/>
              <p:nvPr/>
            </p:nvSpPr>
            <p:spPr>
              <a:xfrm>
                <a:off x="7639617" y="3017035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B6C20BBD-6DA6-467C-A844-BC3FE38F4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17" y="3017035"/>
                <a:ext cx="55669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CE855EC6-6DB7-4912-8238-D5739E8EE9D1}"/>
              </a:ext>
            </a:extLst>
          </p:cNvPr>
          <p:cNvSpPr/>
          <p:nvPr/>
        </p:nvSpPr>
        <p:spPr>
          <a:xfrm>
            <a:off x="8979865" y="2158049"/>
            <a:ext cx="422265" cy="90621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76CE58E9-F890-4939-A40A-DF3F5DEBC7B7}"/>
                  </a:ext>
                </a:extLst>
              </p:cNvPr>
              <p:cNvSpPr/>
              <p:nvPr/>
            </p:nvSpPr>
            <p:spPr>
              <a:xfrm>
                <a:off x="8916210" y="3018306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76CE58E9-F890-4939-A40A-DF3F5DEBC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210" y="3018306"/>
                <a:ext cx="556691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889787FB-B42B-4B89-B6F8-EA542D7FD958}"/>
                  </a:ext>
                </a:extLst>
              </p:cNvPr>
              <p:cNvSpPr/>
              <p:nvPr/>
            </p:nvSpPr>
            <p:spPr>
              <a:xfrm>
                <a:off x="4589482" y="2155788"/>
                <a:ext cx="15132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rgbClr val="00007F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rgbClr val="00007F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889787FB-B42B-4B89-B6F8-EA542D7FD9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482" y="2155788"/>
                <a:ext cx="1513235" cy="461665"/>
              </a:xfrm>
              <a:prstGeom prst="rect">
                <a:avLst/>
              </a:prstGeom>
              <a:blipFill>
                <a:blip r:embed="rId1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57E24A27-D8D2-4DAE-8DCA-897A1BA2388B}"/>
              </a:ext>
            </a:extLst>
          </p:cNvPr>
          <p:cNvSpPr/>
          <p:nvPr/>
        </p:nvSpPr>
        <p:spPr>
          <a:xfrm rot="5400000">
            <a:off x="4026977" y="592134"/>
            <a:ext cx="422265" cy="371577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CuadroTexto 30">
            <a:extLst>
              <a:ext uri="{FF2B5EF4-FFF2-40B4-BE49-F238E27FC236}">
                <a16:creationId xmlns:a16="http://schemas.microsoft.com/office/drawing/2014/main" id="{20E41283-0440-4EC2-9D9C-6B65647D698C}"/>
              </a:ext>
            </a:extLst>
          </p:cNvPr>
          <p:cNvSpPr txBox="1"/>
          <p:nvPr/>
        </p:nvSpPr>
        <p:spPr>
          <a:xfrm>
            <a:off x="2354591" y="2931988"/>
            <a:ext cx="2468106" cy="442674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7F"/>
                </a:solidFill>
              </a:rPr>
              <a:t>Variables </a:t>
            </a:r>
            <a:r>
              <a:rPr lang="en-GB" sz="2000" b="1" dirty="0" err="1">
                <a:solidFill>
                  <a:srgbClr val="00007F"/>
                </a:solidFill>
              </a:rPr>
              <a:t>Libres</a:t>
            </a:r>
            <a:r>
              <a:rPr lang="en-GB" sz="2000" b="1" dirty="0">
                <a:solidFill>
                  <a:srgbClr val="00007F"/>
                </a:solidFill>
              </a:rPr>
              <a:t>: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396A1ABD-4581-46A3-9D64-388146F5B653}"/>
              </a:ext>
            </a:extLst>
          </p:cNvPr>
          <p:cNvSpPr/>
          <p:nvPr/>
        </p:nvSpPr>
        <p:spPr>
          <a:xfrm>
            <a:off x="8108340" y="2157492"/>
            <a:ext cx="422265" cy="90621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2D0691C-D5C8-4C21-8606-8830249E37FB}"/>
                  </a:ext>
                </a:extLst>
              </p:cNvPr>
              <p:cNvSpPr/>
              <p:nvPr/>
            </p:nvSpPr>
            <p:spPr>
              <a:xfrm>
                <a:off x="8044685" y="3017749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2D0691C-D5C8-4C21-8606-8830249E3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685" y="3017749"/>
                <a:ext cx="556691" cy="461665"/>
              </a:xfrm>
              <a:prstGeom prst="rect">
                <a:avLst/>
              </a:prstGeom>
              <a:blipFill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AA703D07-8214-44E9-A71F-C89FE1F76481}"/>
              </a:ext>
            </a:extLst>
          </p:cNvPr>
          <p:cNvSpPr/>
          <p:nvPr/>
        </p:nvSpPr>
        <p:spPr>
          <a:xfrm>
            <a:off x="8566920" y="2159264"/>
            <a:ext cx="422265" cy="90621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DB8D273-7462-4496-AA11-04628AA4A653}"/>
                  </a:ext>
                </a:extLst>
              </p:cNvPr>
              <p:cNvSpPr/>
              <p:nvPr/>
            </p:nvSpPr>
            <p:spPr>
              <a:xfrm>
                <a:off x="8503265" y="3019521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DB8D273-7462-4496-AA11-04628AA4A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265" y="3019521"/>
                <a:ext cx="556691" cy="461665"/>
              </a:xfrm>
              <a:prstGeom prst="rect">
                <a:avLst/>
              </a:prstGeom>
              <a:blipFill>
                <a:blip r:embed="rId1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1AB60882-2344-4331-AFC1-E55F2278E68E}"/>
                  </a:ext>
                </a:extLst>
              </p:cNvPr>
              <p:cNvSpPr/>
              <p:nvPr/>
            </p:nvSpPr>
            <p:spPr>
              <a:xfrm>
                <a:off x="4192157" y="2887583"/>
                <a:ext cx="9367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rgbClr val="00007F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1AB60882-2344-4331-AFC1-E55F2278E6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157" y="2887583"/>
                <a:ext cx="936731" cy="461665"/>
              </a:xfrm>
              <a:prstGeom prst="rect">
                <a:avLst/>
              </a:prstGeom>
              <a:blipFill>
                <a:blip r:embed="rId1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1C8E420D-C7A0-4C3C-9740-1D75349939F8}"/>
              </a:ext>
            </a:extLst>
          </p:cNvPr>
          <p:cNvSpPr/>
          <p:nvPr/>
        </p:nvSpPr>
        <p:spPr>
          <a:xfrm rot="5400000">
            <a:off x="3516500" y="1797965"/>
            <a:ext cx="422265" cy="269482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CuadroTexto 31">
            <a:extLst>
              <a:ext uri="{FF2B5EF4-FFF2-40B4-BE49-F238E27FC236}">
                <a16:creationId xmlns:a16="http://schemas.microsoft.com/office/drawing/2014/main" id="{97559F97-9C85-40A3-9B38-812E0092E6F3}"/>
              </a:ext>
            </a:extLst>
          </p:cNvPr>
          <p:cNvSpPr txBox="1"/>
          <p:nvPr/>
        </p:nvSpPr>
        <p:spPr>
          <a:xfrm>
            <a:off x="2282103" y="3524002"/>
            <a:ext cx="439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>
                <a:solidFill>
                  <a:srgbClr val="00007F"/>
                </a:solidFill>
              </a:rPr>
              <a:t>Reescribimos</a:t>
            </a:r>
            <a:r>
              <a:rPr lang="en-GB" sz="2000" dirty="0">
                <a:solidFill>
                  <a:srgbClr val="00007F"/>
                </a:solidFill>
              </a:rPr>
              <a:t> el </a:t>
            </a:r>
            <a:r>
              <a:rPr lang="en-GB" sz="2000" dirty="0" err="1">
                <a:solidFill>
                  <a:srgbClr val="00007F"/>
                </a:solidFill>
              </a:rPr>
              <a:t>sistema</a:t>
            </a:r>
            <a:r>
              <a:rPr lang="en-GB" sz="2000" dirty="0">
                <a:solidFill>
                  <a:srgbClr val="00007F"/>
                </a:solidFill>
              </a:rPr>
              <a:t> de </a:t>
            </a:r>
            <a:r>
              <a:rPr lang="en-GB" sz="2000" dirty="0" err="1">
                <a:solidFill>
                  <a:srgbClr val="00007F"/>
                </a:solidFill>
              </a:rPr>
              <a:t>ecuaciones</a:t>
            </a:r>
            <a:r>
              <a:rPr lang="en-GB" sz="2000" dirty="0">
                <a:solidFill>
                  <a:srgbClr val="00007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uadroTexto 14">
                <a:extLst>
                  <a:ext uri="{FF2B5EF4-FFF2-40B4-BE49-F238E27FC236}">
                    <a16:creationId xmlns:a16="http://schemas.microsoft.com/office/drawing/2014/main" id="{CA108ECE-48EE-4C92-B018-80BF2BEC6239}"/>
                  </a:ext>
                </a:extLst>
              </p:cNvPr>
              <p:cNvSpPr txBox="1"/>
              <p:nvPr/>
            </p:nvSpPr>
            <p:spPr>
              <a:xfrm>
                <a:off x="5710429" y="3790998"/>
                <a:ext cx="916341" cy="1761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PT" sz="24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7" name="CuadroTexto 14">
                <a:extLst>
                  <a:ext uri="{FF2B5EF4-FFF2-40B4-BE49-F238E27FC236}">
                    <a16:creationId xmlns:a16="http://schemas.microsoft.com/office/drawing/2014/main" id="{CA108ECE-48EE-4C92-B018-80BF2BEC6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429" y="3790998"/>
                <a:ext cx="916341" cy="176138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uadroTexto 31">
            <a:extLst>
              <a:ext uri="{FF2B5EF4-FFF2-40B4-BE49-F238E27FC236}">
                <a16:creationId xmlns:a16="http://schemas.microsoft.com/office/drawing/2014/main" id="{8DCE1D12-4D90-43D7-8F78-E796DF4FF619}"/>
              </a:ext>
            </a:extLst>
          </p:cNvPr>
          <p:cNvSpPr txBox="1"/>
          <p:nvPr/>
        </p:nvSpPr>
        <p:spPr>
          <a:xfrm>
            <a:off x="2580534" y="4635366"/>
            <a:ext cx="2822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00007F"/>
                </a:solidFill>
              </a:rPr>
              <a:t>5 </a:t>
            </a:r>
            <a:r>
              <a:rPr lang="en-GB" sz="2000" b="1" dirty="0" err="1">
                <a:solidFill>
                  <a:srgbClr val="00007F"/>
                </a:solidFill>
              </a:rPr>
              <a:t>incógnitas</a:t>
            </a:r>
            <a:r>
              <a:rPr lang="en-GB" sz="2000" b="1" dirty="0">
                <a:solidFill>
                  <a:srgbClr val="00007F"/>
                </a:solidFill>
              </a:rPr>
              <a:t> – 5 “</a:t>
            </a:r>
            <a:r>
              <a:rPr lang="en-GB" sz="2000" b="1" dirty="0" err="1">
                <a:solidFill>
                  <a:srgbClr val="00007F"/>
                </a:solidFill>
              </a:rPr>
              <a:t>líneas</a:t>
            </a:r>
            <a:r>
              <a:rPr lang="en-GB" sz="2000" b="1" dirty="0">
                <a:solidFill>
                  <a:srgbClr val="00007F"/>
                </a:solidFill>
              </a:rPr>
              <a:t>”</a:t>
            </a:r>
          </a:p>
        </p:txBody>
      </p:sp>
      <p:sp>
        <p:nvSpPr>
          <p:cNvPr id="59" name="CuadroTexto 30">
            <a:extLst>
              <a:ext uri="{FF2B5EF4-FFF2-40B4-BE49-F238E27FC236}">
                <a16:creationId xmlns:a16="http://schemas.microsoft.com/office/drawing/2014/main" id="{5A97BDC2-8293-40D0-8F11-C5506447EFD5}"/>
              </a:ext>
            </a:extLst>
          </p:cNvPr>
          <p:cNvSpPr txBox="1"/>
          <p:nvPr/>
        </p:nvSpPr>
        <p:spPr>
          <a:xfrm>
            <a:off x="5890260" y="4126506"/>
            <a:ext cx="1622733" cy="442674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7F"/>
                </a:solidFill>
              </a:rPr>
              <a:t>3 </a:t>
            </a:r>
            <a:r>
              <a:rPr lang="en-GB" sz="2000" b="1" dirty="0" err="1">
                <a:solidFill>
                  <a:srgbClr val="00007F"/>
                </a:solidFill>
              </a:rPr>
              <a:t>Principales</a:t>
            </a:r>
            <a:endParaRPr lang="en-GB" sz="2000" b="1" dirty="0">
              <a:solidFill>
                <a:srgbClr val="00007F"/>
              </a:solidFill>
            </a:endParaRPr>
          </a:p>
        </p:txBody>
      </p:sp>
      <p:sp>
        <p:nvSpPr>
          <p:cNvPr id="60" name="CuadroTexto 30">
            <a:extLst>
              <a:ext uri="{FF2B5EF4-FFF2-40B4-BE49-F238E27FC236}">
                <a16:creationId xmlns:a16="http://schemas.microsoft.com/office/drawing/2014/main" id="{7E1659B7-491E-40B4-9104-6DC412635380}"/>
              </a:ext>
            </a:extLst>
          </p:cNvPr>
          <p:cNvSpPr txBox="1"/>
          <p:nvPr/>
        </p:nvSpPr>
        <p:spPr>
          <a:xfrm>
            <a:off x="6030228" y="4846019"/>
            <a:ext cx="1378584" cy="442674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7F"/>
                </a:solidFill>
              </a:rPr>
              <a:t>2 </a:t>
            </a:r>
            <a:r>
              <a:rPr lang="en-GB" sz="2000" b="1" dirty="0" err="1">
                <a:solidFill>
                  <a:srgbClr val="00007F"/>
                </a:solidFill>
              </a:rPr>
              <a:t>Libres</a:t>
            </a:r>
            <a:endParaRPr lang="en-GB" sz="2000" b="1" dirty="0">
              <a:solidFill>
                <a:srgbClr val="00007F"/>
              </a:solidFill>
            </a:endParaRPr>
          </a:p>
        </p:txBody>
      </p:sp>
      <p:cxnSp>
        <p:nvCxnSpPr>
          <p:cNvPr id="61" name="Conexão reta unidirecional 60">
            <a:extLst>
              <a:ext uri="{FF2B5EF4-FFF2-40B4-BE49-F238E27FC236}">
                <a16:creationId xmlns:a16="http://schemas.microsoft.com/office/drawing/2014/main" id="{06287311-81BE-4C0A-9718-45A337C4FEB0}"/>
              </a:ext>
            </a:extLst>
          </p:cNvPr>
          <p:cNvCxnSpPr>
            <a:cxnSpLocks/>
          </p:cNvCxnSpPr>
          <p:nvPr/>
        </p:nvCxnSpPr>
        <p:spPr>
          <a:xfrm flipV="1">
            <a:off x="7158462" y="5027210"/>
            <a:ext cx="1037846" cy="4014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uadroTexto 14">
                <a:extLst>
                  <a:ext uri="{FF2B5EF4-FFF2-40B4-BE49-F238E27FC236}">
                    <a16:creationId xmlns:a16="http://schemas.microsoft.com/office/drawing/2014/main" id="{7E247386-918E-4597-8A58-E474BA78F7C8}"/>
                  </a:ext>
                </a:extLst>
              </p:cNvPr>
              <p:cNvSpPr txBox="1"/>
              <p:nvPr/>
            </p:nvSpPr>
            <p:spPr>
              <a:xfrm>
                <a:off x="8044685" y="3600410"/>
                <a:ext cx="1040157" cy="2039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8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80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280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800" b="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800" i="1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PT" sz="28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280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800" i="1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800" i="1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8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62" name="CuadroTexto 14">
                <a:extLst>
                  <a:ext uri="{FF2B5EF4-FFF2-40B4-BE49-F238E27FC236}">
                    <a16:creationId xmlns:a16="http://schemas.microsoft.com/office/drawing/2014/main" id="{7E247386-918E-4597-8A58-E474BA78F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685" y="3600410"/>
                <a:ext cx="1040157" cy="203959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exão reta unidirecional 63">
            <a:extLst>
              <a:ext uri="{FF2B5EF4-FFF2-40B4-BE49-F238E27FC236}">
                <a16:creationId xmlns:a16="http://schemas.microsoft.com/office/drawing/2014/main" id="{14B9149E-DE5F-47C0-9879-7314F3174F8E}"/>
              </a:ext>
            </a:extLst>
          </p:cNvPr>
          <p:cNvCxnSpPr>
            <a:cxnSpLocks/>
          </p:cNvCxnSpPr>
          <p:nvPr/>
        </p:nvCxnSpPr>
        <p:spPr>
          <a:xfrm>
            <a:off x="7158462" y="5216367"/>
            <a:ext cx="1037846" cy="21764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D6B8B088-422A-448F-A012-A103133BEF84}"/>
                  </a:ext>
                </a:extLst>
              </p:cNvPr>
              <p:cNvSpPr/>
              <p:nvPr/>
            </p:nvSpPr>
            <p:spPr>
              <a:xfrm>
                <a:off x="8391504" y="4779288"/>
                <a:ext cx="114922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sz="240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ES" sz="240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D6B8B088-422A-448F-A012-A103133BE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504" y="4779288"/>
                <a:ext cx="1149225" cy="461665"/>
              </a:xfrm>
              <a:prstGeom prst="rect">
                <a:avLst/>
              </a:prstGeom>
              <a:blipFill>
                <a:blip r:embed="rId1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7A3FE17A-45B7-4E20-B879-FE8D428B83DC}"/>
                  </a:ext>
                </a:extLst>
              </p:cNvPr>
              <p:cNvSpPr/>
              <p:nvPr/>
            </p:nvSpPr>
            <p:spPr>
              <a:xfrm>
                <a:off x="8391149" y="5186736"/>
                <a:ext cx="114922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" sz="240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ES" sz="240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7A3FE17A-45B7-4E20-B879-FE8D428B8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149" y="5186736"/>
                <a:ext cx="114922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Conexão reta unidirecional 70">
            <a:extLst>
              <a:ext uri="{FF2B5EF4-FFF2-40B4-BE49-F238E27FC236}">
                <a16:creationId xmlns:a16="http://schemas.microsoft.com/office/drawing/2014/main" id="{2CC76099-47A0-4466-8F5E-6DDDF69233E6}"/>
              </a:ext>
            </a:extLst>
          </p:cNvPr>
          <p:cNvCxnSpPr>
            <a:cxnSpLocks/>
          </p:cNvCxnSpPr>
          <p:nvPr/>
        </p:nvCxnSpPr>
        <p:spPr>
          <a:xfrm>
            <a:off x="7353303" y="4442722"/>
            <a:ext cx="808709" cy="29969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xão reta unidirecional 76">
            <a:extLst>
              <a:ext uri="{FF2B5EF4-FFF2-40B4-BE49-F238E27FC236}">
                <a16:creationId xmlns:a16="http://schemas.microsoft.com/office/drawing/2014/main" id="{D0F5B611-DAD7-4274-BEA4-209B76513B0A}"/>
              </a:ext>
            </a:extLst>
          </p:cNvPr>
          <p:cNvCxnSpPr>
            <a:cxnSpLocks/>
          </p:cNvCxnSpPr>
          <p:nvPr/>
        </p:nvCxnSpPr>
        <p:spPr>
          <a:xfrm flipV="1">
            <a:off x="7353303" y="4338781"/>
            <a:ext cx="843005" cy="6393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xão reta unidirecional 77">
            <a:extLst>
              <a:ext uri="{FF2B5EF4-FFF2-40B4-BE49-F238E27FC236}">
                <a16:creationId xmlns:a16="http://schemas.microsoft.com/office/drawing/2014/main" id="{AECB124B-5D93-428A-B9BF-7B5F81CE716A}"/>
              </a:ext>
            </a:extLst>
          </p:cNvPr>
          <p:cNvCxnSpPr>
            <a:cxnSpLocks/>
          </p:cNvCxnSpPr>
          <p:nvPr/>
        </p:nvCxnSpPr>
        <p:spPr>
          <a:xfrm flipV="1">
            <a:off x="7353303" y="4017288"/>
            <a:ext cx="843005" cy="26709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81CB12A5-E23C-493C-8734-E1BCADEBECAD}"/>
                  </a:ext>
                </a:extLst>
              </p:cNvPr>
              <p:cNvSpPr/>
              <p:nvPr/>
            </p:nvSpPr>
            <p:spPr>
              <a:xfrm>
                <a:off x="8391149" y="3639428"/>
                <a:ext cx="84300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81CB12A5-E23C-493C-8734-E1BCADEBE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149" y="3639428"/>
                <a:ext cx="843006" cy="461665"/>
              </a:xfrm>
              <a:prstGeom prst="rect">
                <a:avLst/>
              </a:prstGeom>
              <a:blipFill>
                <a:blip r:embed="rId2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A3FE96F5-FE41-49FE-9DF7-268E89581C09}"/>
                  </a:ext>
                </a:extLst>
              </p:cNvPr>
              <p:cNvSpPr/>
              <p:nvPr/>
            </p:nvSpPr>
            <p:spPr>
              <a:xfrm>
                <a:off x="8391149" y="4048942"/>
                <a:ext cx="84300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A3FE96F5-FE41-49FE-9DF7-268E89581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149" y="4048942"/>
                <a:ext cx="843006" cy="461665"/>
              </a:xfrm>
              <a:prstGeom prst="rect">
                <a:avLst/>
              </a:prstGeom>
              <a:blipFill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7327E775-6EDF-4862-A58B-976ADF4B258B}"/>
                  </a:ext>
                </a:extLst>
              </p:cNvPr>
              <p:cNvSpPr/>
              <p:nvPr/>
            </p:nvSpPr>
            <p:spPr>
              <a:xfrm>
                <a:off x="8391149" y="4442722"/>
                <a:ext cx="84300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7327E775-6EDF-4862-A58B-976ADF4B2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149" y="4442722"/>
                <a:ext cx="843006" cy="461665"/>
              </a:xfrm>
              <a:prstGeom prst="rect">
                <a:avLst/>
              </a:prstGeom>
              <a:blipFill>
                <a:blip r:embed="rId2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BBF2FB40-0A7D-4219-A478-E930E5469E3B}"/>
              </a:ext>
            </a:extLst>
          </p:cNvPr>
          <p:cNvSpPr/>
          <p:nvPr/>
        </p:nvSpPr>
        <p:spPr>
          <a:xfrm rot="5400000">
            <a:off x="8319472" y="964467"/>
            <a:ext cx="422265" cy="2694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2D5C798-FAA9-4F83-8768-85E6369B9D90}"/>
              </a:ext>
            </a:extLst>
          </p:cNvPr>
          <p:cNvSpPr/>
          <p:nvPr/>
        </p:nvSpPr>
        <p:spPr>
          <a:xfrm>
            <a:off x="8108338" y="2122957"/>
            <a:ext cx="422266" cy="368482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306517A-3040-4EA2-B5DF-3C7DAC7798A6}"/>
              </a:ext>
            </a:extLst>
          </p:cNvPr>
          <p:cNvSpPr/>
          <p:nvPr/>
        </p:nvSpPr>
        <p:spPr>
          <a:xfrm>
            <a:off x="8573068" y="2122957"/>
            <a:ext cx="422266" cy="368482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213FC4FE-3515-45C7-A929-FEA2933632B4}"/>
              </a:ext>
            </a:extLst>
          </p:cNvPr>
          <p:cNvSpPr/>
          <p:nvPr/>
        </p:nvSpPr>
        <p:spPr>
          <a:xfrm>
            <a:off x="8337177" y="1688937"/>
            <a:ext cx="1280160" cy="344258"/>
          </a:xfrm>
          <a:custGeom>
            <a:avLst/>
            <a:gdLst>
              <a:gd name="connsiteX0" fmla="*/ 0 w 1602890"/>
              <a:gd name="connsiteY0" fmla="*/ 333501 h 344258"/>
              <a:gd name="connsiteX1" fmla="*/ 1269403 w 1602890"/>
              <a:gd name="connsiteY1" fmla="*/ 14 h 344258"/>
              <a:gd name="connsiteX2" fmla="*/ 1602890 w 1602890"/>
              <a:gd name="connsiteY2" fmla="*/ 344258 h 34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2890" h="344258">
                <a:moveTo>
                  <a:pt x="0" y="333501"/>
                </a:moveTo>
                <a:cubicBezTo>
                  <a:pt x="501127" y="165861"/>
                  <a:pt x="1002255" y="-1779"/>
                  <a:pt x="1269403" y="14"/>
                </a:cubicBezTo>
                <a:cubicBezTo>
                  <a:pt x="1536551" y="1807"/>
                  <a:pt x="1569720" y="173032"/>
                  <a:pt x="1602890" y="344258"/>
                </a:cubicBezTo>
              </a:path>
            </a:pathLst>
          </a:custGeom>
          <a:noFill/>
          <a:ln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orma livre: Forma 86">
            <a:extLst>
              <a:ext uri="{FF2B5EF4-FFF2-40B4-BE49-F238E27FC236}">
                <a16:creationId xmlns:a16="http://schemas.microsoft.com/office/drawing/2014/main" id="{679599AE-A487-4599-A511-5ABD423A212C}"/>
              </a:ext>
            </a:extLst>
          </p:cNvPr>
          <p:cNvSpPr/>
          <p:nvPr/>
        </p:nvSpPr>
        <p:spPr>
          <a:xfrm>
            <a:off x="8790731" y="1701693"/>
            <a:ext cx="920512" cy="344258"/>
          </a:xfrm>
          <a:custGeom>
            <a:avLst/>
            <a:gdLst>
              <a:gd name="connsiteX0" fmla="*/ 0 w 1602890"/>
              <a:gd name="connsiteY0" fmla="*/ 333501 h 344258"/>
              <a:gd name="connsiteX1" fmla="*/ 1269403 w 1602890"/>
              <a:gd name="connsiteY1" fmla="*/ 14 h 344258"/>
              <a:gd name="connsiteX2" fmla="*/ 1602890 w 1602890"/>
              <a:gd name="connsiteY2" fmla="*/ 344258 h 34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2890" h="344258">
                <a:moveTo>
                  <a:pt x="0" y="333501"/>
                </a:moveTo>
                <a:cubicBezTo>
                  <a:pt x="501127" y="165861"/>
                  <a:pt x="1002255" y="-1779"/>
                  <a:pt x="1269403" y="14"/>
                </a:cubicBezTo>
                <a:cubicBezTo>
                  <a:pt x="1536551" y="1807"/>
                  <a:pt x="1569720" y="173032"/>
                  <a:pt x="1602890" y="344258"/>
                </a:cubicBezTo>
              </a:path>
            </a:pathLst>
          </a:custGeom>
          <a:noFill/>
          <a:ln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F45BB782-52D0-45DB-8838-3329EDEB69BB}"/>
                  </a:ext>
                </a:extLst>
              </p:cNvPr>
              <p:cNvSpPr/>
              <p:nvPr/>
            </p:nvSpPr>
            <p:spPr>
              <a:xfrm>
                <a:off x="9113063" y="3643709"/>
                <a:ext cx="152990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F45BB782-52D0-45DB-8838-3329EDEB69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063" y="3643709"/>
                <a:ext cx="1529907" cy="461665"/>
              </a:xfrm>
              <a:prstGeom prst="rect">
                <a:avLst/>
              </a:prstGeom>
              <a:blipFill>
                <a:blip r:embed="rId24"/>
                <a:stretch>
                  <a:fillRect l="-1195"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88">
            <a:extLst>
              <a:ext uri="{FF2B5EF4-FFF2-40B4-BE49-F238E27FC236}">
                <a16:creationId xmlns:a16="http://schemas.microsoft.com/office/drawing/2014/main" id="{1E04D065-126D-4E75-A3D7-C9F94195139D}"/>
              </a:ext>
            </a:extLst>
          </p:cNvPr>
          <p:cNvSpPr/>
          <p:nvPr/>
        </p:nvSpPr>
        <p:spPr>
          <a:xfrm>
            <a:off x="8122780" y="2413453"/>
            <a:ext cx="422266" cy="368482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B8D4D99-4E8D-461F-A98C-19D847116DBD}"/>
              </a:ext>
            </a:extLst>
          </p:cNvPr>
          <p:cNvSpPr/>
          <p:nvPr/>
        </p:nvSpPr>
        <p:spPr>
          <a:xfrm>
            <a:off x="8587510" y="2413453"/>
            <a:ext cx="422266" cy="368482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Forma livre: Forma 91">
            <a:extLst>
              <a:ext uri="{FF2B5EF4-FFF2-40B4-BE49-F238E27FC236}">
                <a16:creationId xmlns:a16="http://schemas.microsoft.com/office/drawing/2014/main" id="{959228AB-0F44-415A-83AE-D2148D5C2FC6}"/>
              </a:ext>
            </a:extLst>
          </p:cNvPr>
          <p:cNvSpPr/>
          <p:nvPr/>
        </p:nvSpPr>
        <p:spPr>
          <a:xfrm>
            <a:off x="8351619" y="1979433"/>
            <a:ext cx="1280160" cy="344258"/>
          </a:xfrm>
          <a:custGeom>
            <a:avLst/>
            <a:gdLst>
              <a:gd name="connsiteX0" fmla="*/ 0 w 1602890"/>
              <a:gd name="connsiteY0" fmla="*/ 333501 h 344258"/>
              <a:gd name="connsiteX1" fmla="*/ 1269403 w 1602890"/>
              <a:gd name="connsiteY1" fmla="*/ 14 h 344258"/>
              <a:gd name="connsiteX2" fmla="*/ 1602890 w 1602890"/>
              <a:gd name="connsiteY2" fmla="*/ 344258 h 34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2890" h="344258">
                <a:moveTo>
                  <a:pt x="0" y="333501"/>
                </a:moveTo>
                <a:cubicBezTo>
                  <a:pt x="501127" y="165861"/>
                  <a:pt x="1002255" y="-1779"/>
                  <a:pt x="1269403" y="14"/>
                </a:cubicBezTo>
                <a:cubicBezTo>
                  <a:pt x="1536551" y="1807"/>
                  <a:pt x="1569720" y="173032"/>
                  <a:pt x="1602890" y="344258"/>
                </a:cubicBezTo>
              </a:path>
            </a:pathLst>
          </a:custGeom>
          <a:noFill/>
          <a:ln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orma livre: Forma 92">
            <a:extLst>
              <a:ext uri="{FF2B5EF4-FFF2-40B4-BE49-F238E27FC236}">
                <a16:creationId xmlns:a16="http://schemas.microsoft.com/office/drawing/2014/main" id="{015F3FCB-6629-4606-A74C-AE9CDAD50E7D}"/>
              </a:ext>
            </a:extLst>
          </p:cNvPr>
          <p:cNvSpPr/>
          <p:nvPr/>
        </p:nvSpPr>
        <p:spPr>
          <a:xfrm>
            <a:off x="8805173" y="1992189"/>
            <a:ext cx="920512" cy="344258"/>
          </a:xfrm>
          <a:custGeom>
            <a:avLst/>
            <a:gdLst>
              <a:gd name="connsiteX0" fmla="*/ 0 w 1602890"/>
              <a:gd name="connsiteY0" fmla="*/ 333501 h 344258"/>
              <a:gd name="connsiteX1" fmla="*/ 1269403 w 1602890"/>
              <a:gd name="connsiteY1" fmla="*/ 14 h 344258"/>
              <a:gd name="connsiteX2" fmla="*/ 1602890 w 1602890"/>
              <a:gd name="connsiteY2" fmla="*/ 344258 h 34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2890" h="344258">
                <a:moveTo>
                  <a:pt x="0" y="333501"/>
                </a:moveTo>
                <a:cubicBezTo>
                  <a:pt x="501127" y="165861"/>
                  <a:pt x="1002255" y="-1779"/>
                  <a:pt x="1269403" y="14"/>
                </a:cubicBezTo>
                <a:cubicBezTo>
                  <a:pt x="1536551" y="1807"/>
                  <a:pt x="1569720" y="173032"/>
                  <a:pt x="1602890" y="344258"/>
                </a:cubicBezTo>
              </a:path>
            </a:pathLst>
          </a:custGeom>
          <a:noFill/>
          <a:ln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tângulo 93">
                <a:extLst>
                  <a:ext uri="{FF2B5EF4-FFF2-40B4-BE49-F238E27FC236}">
                    <a16:creationId xmlns:a16="http://schemas.microsoft.com/office/drawing/2014/main" id="{A1077094-EBA8-4CE3-A176-5BD90C2E7A7F}"/>
                  </a:ext>
                </a:extLst>
              </p:cNvPr>
              <p:cNvSpPr/>
              <p:nvPr/>
            </p:nvSpPr>
            <p:spPr>
              <a:xfrm>
                <a:off x="9113063" y="4053507"/>
                <a:ext cx="205337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94" name="Retângulo 93">
                <a:extLst>
                  <a:ext uri="{FF2B5EF4-FFF2-40B4-BE49-F238E27FC236}">
                    <a16:creationId xmlns:a16="http://schemas.microsoft.com/office/drawing/2014/main" id="{A1077094-EBA8-4CE3-A176-5BD90C2E7A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063" y="4053507"/>
                <a:ext cx="2053375" cy="461665"/>
              </a:xfrm>
              <a:prstGeom prst="rect">
                <a:avLst/>
              </a:prstGeom>
              <a:blipFill>
                <a:blip r:embed="rId25"/>
                <a:stretch>
                  <a:fillRect l="-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tângulo: Cantos Arredondados 94">
            <a:extLst>
              <a:ext uri="{FF2B5EF4-FFF2-40B4-BE49-F238E27FC236}">
                <a16:creationId xmlns:a16="http://schemas.microsoft.com/office/drawing/2014/main" id="{F2F308C1-3CD9-4BDB-B4FC-CB9486BCDAEE}"/>
              </a:ext>
            </a:extLst>
          </p:cNvPr>
          <p:cNvSpPr/>
          <p:nvPr/>
        </p:nvSpPr>
        <p:spPr>
          <a:xfrm rot="5400000">
            <a:off x="8377311" y="1257143"/>
            <a:ext cx="422265" cy="2694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tângulo 100">
                <a:extLst>
                  <a:ext uri="{FF2B5EF4-FFF2-40B4-BE49-F238E27FC236}">
                    <a16:creationId xmlns:a16="http://schemas.microsoft.com/office/drawing/2014/main" id="{E607E58B-F375-4778-9722-A00FF187ED17}"/>
                  </a:ext>
                </a:extLst>
              </p:cNvPr>
              <p:cNvSpPr/>
              <p:nvPr/>
            </p:nvSpPr>
            <p:spPr>
              <a:xfrm>
                <a:off x="9113062" y="4454175"/>
                <a:ext cx="7649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101" name="Retângulo 100">
                <a:extLst>
                  <a:ext uri="{FF2B5EF4-FFF2-40B4-BE49-F238E27FC236}">
                    <a16:creationId xmlns:a16="http://schemas.microsoft.com/office/drawing/2014/main" id="{E607E58B-F375-4778-9722-A00FF187ED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062" y="4454175"/>
                <a:ext cx="764955" cy="461665"/>
              </a:xfrm>
              <a:prstGeom prst="rect">
                <a:avLst/>
              </a:prstGeom>
              <a:blipFill>
                <a:blip r:embed="rId26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tângulo: Cantos Arredondados 101">
            <a:extLst>
              <a:ext uri="{FF2B5EF4-FFF2-40B4-BE49-F238E27FC236}">
                <a16:creationId xmlns:a16="http://schemas.microsoft.com/office/drawing/2014/main" id="{B4665FA6-B061-4BE1-B857-0694E548D04D}"/>
              </a:ext>
            </a:extLst>
          </p:cNvPr>
          <p:cNvSpPr/>
          <p:nvPr/>
        </p:nvSpPr>
        <p:spPr>
          <a:xfrm rot="5400000">
            <a:off x="8376377" y="1572632"/>
            <a:ext cx="422265" cy="2694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9A33510D-07D1-445C-8F84-3737A690D2E9}"/>
              </a:ext>
            </a:extLst>
          </p:cNvPr>
          <p:cNvSpPr/>
          <p:nvPr/>
        </p:nvSpPr>
        <p:spPr>
          <a:xfrm>
            <a:off x="2304240" y="5618085"/>
            <a:ext cx="1342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>
                <a:solidFill>
                  <a:srgbClr val="00007F"/>
                </a:solidFill>
              </a:rPr>
              <a:t>Solución</a:t>
            </a:r>
            <a:r>
              <a:rPr lang="en-GB" sz="2000" b="1" dirty="0">
                <a:solidFill>
                  <a:srgbClr val="00007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tângulo 104">
                <a:extLst>
                  <a:ext uri="{FF2B5EF4-FFF2-40B4-BE49-F238E27FC236}">
                    <a16:creationId xmlns:a16="http://schemas.microsoft.com/office/drawing/2014/main" id="{60484F97-1525-4919-B0CF-F76BE763E883}"/>
                  </a:ext>
                </a:extLst>
              </p:cNvPr>
              <p:cNvSpPr/>
              <p:nvPr/>
            </p:nvSpPr>
            <p:spPr>
              <a:xfrm>
                <a:off x="3578910" y="5618085"/>
                <a:ext cx="834564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ES" sz="200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  <m:r>
                            <a:rPr lang="pt-PT" sz="20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,1+2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e>
                          </m:d>
                          <m:r>
                            <a:rPr lang="pt-PT" sz="20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sz="20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sz="20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sz="20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pt-PT" sz="20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b/>
                      </m:sSub>
                    </m:oMath>
                  </m:oMathPara>
                </a14:m>
                <a:endParaRPr lang="en-GB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105" name="Retângulo 104">
                <a:extLst>
                  <a:ext uri="{FF2B5EF4-FFF2-40B4-BE49-F238E27FC236}">
                    <a16:creationId xmlns:a16="http://schemas.microsoft.com/office/drawing/2014/main" id="{60484F97-1525-4919-B0CF-F76BE763E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910" y="5618085"/>
                <a:ext cx="8345648" cy="400110"/>
              </a:xfrm>
              <a:prstGeom prst="rect">
                <a:avLst/>
              </a:prstGeom>
              <a:blipFill>
                <a:blip r:embed="rId27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tângulo: Cantos Arredondados 105">
            <a:hlinkClick r:id="rId28" action="ppaction://hlinksldjump"/>
            <a:extLst>
              <a:ext uri="{FF2B5EF4-FFF2-40B4-BE49-F238E27FC236}">
                <a16:creationId xmlns:a16="http://schemas.microsoft.com/office/drawing/2014/main" id="{6E86AA16-97FE-47F2-8B3F-0C4D5EBFC202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7" name="Retângulo: Cantos Arredondados 106">
            <a:hlinkClick r:id="rId29" action="ppaction://hlinksldjump"/>
            <a:extLst>
              <a:ext uri="{FF2B5EF4-FFF2-40B4-BE49-F238E27FC236}">
                <a16:creationId xmlns:a16="http://schemas.microsoft.com/office/drawing/2014/main" id="{382CCBC0-4B33-4CE2-B36B-0E5749E69A69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108" name="Retângulo: Cantos Arredondados 107">
            <a:hlinkClick r:id="rId30" action="ppaction://hlinksldjump"/>
            <a:extLst>
              <a:ext uri="{FF2B5EF4-FFF2-40B4-BE49-F238E27FC236}">
                <a16:creationId xmlns:a16="http://schemas.microsoft.com/office/drawing/2014/main" id="{54B9DFAD-F588-4336-A926-FCBEE4370A29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109" name="Retângulo: Cantos Arredondados 108">
            <a:hlinkClick r:id="rId31" action="ppaction://hlinksldjump"/>
            <a:extLst>
              <a:ext uri="{FF2B5EF4-FFF2-40B4-BE49-F238E27FC236}">
                <a16:creationId xmlns:a16="http://schemas.microsoft.com/office/drawing/2014/main" id="{8BD3AC33-20F8-41F2-8F51-F57D1988CE1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110" name="Retângulo: Cantos Arredondados 109">
            <a:hlinkClick r:id="rId32" action="ppaction://hlinksldjump"/>
            <a:extLst>
              <a:ext uri="{FF2B5EF4-FFF2-40B4-BE49-F238E27FC236}">
                <a16:creationId xmlns:a16="http://schemas.microsoft.com/office/drawing/2014/main" id="{EC24CCD1-C7C4-4167-99E4-92CF60D07D43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59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75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5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5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5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25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75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25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25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50"/>
                            </p:stCondLst>
                            <p:childTnLst>
                              <p:par>
                                <p:cTn id="2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33" grpId="0" animBg="1"/>
      <p:bldP spid="33" grpId="1" animBg="1"/>
      <p:bldP spid="38" grpId="0"/>
      <p:bldP spid="5" grpId="0"/>
      <p:bldP spid="5" grpId="1"/>
      <p:bldP spid="40" grpId="0" animBg="1"/>
      <p:bldP spid="40" grpId="1" animBg="1"/>
      <p:bldP spid="41" grpId="0"/>
      <p:bldP spid="41" grpId="1"/>
      <p:bldP spid="42" grpId="0" animBg="1"/>
      <p:bldP spid="42" grpId="1" animBg="1"/>
      <p:bldP spid="43" grpId="0"/>
      <p:bldP spid="43" grpId="1"/>
      <p:bldP spid="45" grpId="0"/>
      <p:bldP spid="46" grpId="0" animBg="1"/>
      <p:bldP spid="48" grpId="0"/>
      <p:bldP spid="49" grpId="0" animBg="1"/>
      <p:bldP spid="49" grpId="1" animBg="1"/>
      <p:bldP spid="50" grpId="0"/>
      <p:bldP spid="50" grpId="1"/>
      <p:bldP spid="52" grpId="0" animBg="1"/>
      <p:bldP spid="52" grpId="1" animBg="1"/>
      <p:bldP spid="53" grpId="0"/>
      <p:bldP spid="53" grpId="1"/>
      <p:bldP spid="54" grpId="0"/>
      <p:bldP spid="55" grpId="0" animBg="1"/>
      <p:bldP spid="56" grpId="0"/>
      <p:bldP spid="57" grpId="0"/>
      <p:bldP spid="58" grpId="0"/>
      <p:bldP spid="59" grpId="0"/>
      <p:bldP spid="60" grpId="0"/>
      <p:bldP spid="62" grpId="0"/>
      <p:bldP spid="67" grpId="0" animBg="1"/>
      <p:bldP spid="68" grpId="0" animBg="1"/>
      <p:bldP spid="79" grpId="0" animBg="1"/>
      <p:bldP spid="80" grpId="0" animBg="1"/>
      <p:bldP spid="81" grpId="0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44" grpId="0" animBg="1"/>
      <p:bldP spid="44" grpId="1" animBg="1"/>
      <p:bldP spid="87" grpId="0" animBg="1"/>
      <p:bldP spid="87" grpId="1" animBg="1"/>
      <p:bldP spid="88" grpId="0" animBg="1"/>
      <p:bldP spid="89" grpId="0" animBg="1"/>
      <p:bldP spid="89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5" grpId="0" animBg="1"/>
      <p:bldP spid="95" grpId="1" animBg="1"/>
      <p:bldP spid="101" grpId="0"/>
      <p:bldP spid="102" grpId="0" animBg="1"/>
      <p:bldP spid="102" grpId="1" animBg="1"/>
      <p:bldP spid="103" grpId="0"/>
      <p:bldP spid="10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3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4" name="Imagem 15" descr="Uma imagem com edifício&#10;&#10;Descrição gerada automaticamente">
            <a:extLst>
              <a:ext uri="{FF2B5EF4-FFF2-40B4-BE49-F238E27FC236}">
                <a16:creationId xmlns:a16="http://schemas.microsoft.com/office/drawing/2014/main" id="{987B432D-FF51-41D2-95FB-6FB399108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32" y="936000"/>
            <a:ext cx="5402428" cy="5117340"/>
          </a:xfrm>
          <a:prstGeom prst="rect">
            <a:avLst/>
          </a:prstGeom>
        </p:spPr>
      </p:pic>
      <p:sp>
        <p:nvSpPr>
          <p:cNvPr id="19" name="Bolha de Pensamento: Nuvem 23">
            <a:extLst>
              <a:ext uri="{FF2B5EF4-FFF2-40B4-BE49-F238E27FC236}">
                <a16:creationId xmlns:a16="http://schemas.microsoft.com/office/drawing/2014/main" id="{5D08B2FF-6BDD-462A-ABB7-EC0F03041FAA}"/>
              </a:ext>
            </a:extLst>
          </p:cNvPr>
          <p:cNvSpPr/>
          <p:nvPr/>
        </p:nvSpPr>
        <p:spPr>
          <a:xfrm>
            <a:off x="8270460" y="212518"/>
            <a:ext cx="2050962" cy="1446963"/>
          </a:xfrm>
          <a:prstGeom prst="cloudCallout">
            <a:avLst>
              <a:gd name="adj1" fmla="val 62749"/>
              <a:gd name="adj2" fmla="val 24673"/>
            </a:avLst>
          </a:prstGeom>
          <a:solidFill>
            <a:srgbClr val="F6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C2B8E"/>
                </a:solidFill>
              </a:rPr>
              <a:t>¡</a:t>
            </a:r>
            <a:r>
              <a:rPr lang="en-GB" sz="2000" b="1" dirty="0" err="1">
                <a:solidFill>
                  <a:srgbClr val="0C2B8E"/>
                </a:solidFill>
              </a:rPr>
              <a:t>Inténtelo</a:t>
            </a:r>
            <a:r>
              <a:rPr lang="en-GB" sz="2000" b="1" dirty="0">
                <a:solidFill>
                  <a:srgbClr val="0C2B8E"/>
                </a:solidFill>
              </a:rPr>
              <a:t>!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00A02DA-BDA7-4185-9672-F29156F52BD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622" y="1215328"/>
            <a:ext cx="1282508" cy="5194965"/>
          </a:xfrm>
          <a:prstGeom prst="rect">
            <a:avLst/>
          </a:prstGeom>
        </p:spPr>
      </p:pic>
      <p:sp>
        <p:nvSpPr>
          <p:cNvPr id="21" name="Retângulo: Cantos Arredondados 20">
            <a:hlinkClick r:id="rId9" action="ppaction://hlinksldjump"/>
            <a:extLst>
              <a:ext uri="{FF2B5EF4-FFF2-40B4-BE49-F238E27FC236}">
                <a16:creationId xmlns:a16="http://schemas.microsoft.com/office/drawing/2014/main" id="{10687C21-7AA4-49FA-B1FD-4ED5B69BBC66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10" action="ppaction://hlinksldjump"/>
            <a:extLst>
              <a:ext uri="{FF2B5EF4-FFF2-40B4-BE49-F238E27FC236}">
                <a16:creationId xmlns:a16="http://schemas.microsoft.com/office/drawing/2014/main" id="{56C3D5C2-C044-48D4-8F01-B80F5FC3F2E9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23" name="Retângulo: Cantos Arredondados 22">
            <a:hlinkClick r:id="rId11" action="ppaction://hlinksldjump"/>
            <a:extLst>
              <a:ext uri="{FF2B5EF4-FFF2-40B4-BE49-F238E27FC236}">
                <a16:creationId xmlns:a16="http://schemas.microsoft.com/office/drawing/2014/main" id="{89926809-8898-4F5B-A05A-FB40B218E03E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24" name="Retângulo: Cantos Arredondados 23">
            <a:hlinkClick r:id="rId12" action="ppaction://hlinksldjump"/>
            <a:extLst>
              <a:ext uri="{FF2B5EF4-FFF2-40B4-BE49-F238E27FC236}">
                <a16:creationId xmlns:a16="http://schemas.microsoft.com/office/drawing/2014/main" id="{C4544279-5042-4C5D-9A1E-598EB2E49F16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26" name="Retângulo: Cantos Arredondados 25">
            <a:hlinkClick r:id="rId13" action="ppaction://hlinksldjump"/>
            <a:extLst>
              <a:ext uri="{FF2B5EF4-FFF2-40B4-BE49-F238E27FC236}">
                <a16:creationId xmlns:a16="http://schemas.microsoft.com/office/drawing/2014/main" id="{7902C964-22DF-4093-AE96-8B44374F937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42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3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1" name="Retângulo: Cantos Arredondados 20">
            <a:hlinkClick r:id="rId6" action="ppaction://hlinksldjump"/>
            <a:extLst>
              <a:ext uri="{FF2B5EF4-FFF2-40B4-BE49-F238E27FC236}">
                <a16:creationId xmlns:a16="http://schemas.microsoft.com/office/drawing/2014/main" id="{10687C21-7AA4-49FA-B1FD-4ED5B69BBC66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56C3D5C2-C044-48D4-8F01-B80F5FC3F2E9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23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89926809-8898-4F5B-A05A-FB40B218E03E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24" name="Retângulo: Cantos Arredondados 23">
            <a:hlinkClick r:id="rId9" action="ppaction://hlinksldjump"/>
            <a:extLst>
              <a:ext uri="{FF2B5EF4-FFF2-40B4-BE49-F238E27FC236}">
                <a16:creationId xmlns:a16="http://schemas.microsoft.com/office/drawing/2014/main" id="{C4544279-5042-4C5D-9A1E-598EB2E49F16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26" name="Retângulo: Cantos Arredondados 25">
            <a:hlinkClick r:id="rId10" action="ppaction://hlinksldjump"/>
            <a:extLst>
              <a:ext uri="{FF2B5EF4-FFF2-40B4-BE49-F238E27FC236}">
                <a16:creationId xmlns:a16="http://schemas.microsoft.com/office/drawing/2014/main" id="{7902C964-22DF-4093-AE96-8B44374F937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ISPRING_QUIZ_SHAPE0">
            <a:extLst>
              <a:ext uri="{FF2B5EF4-FFF2-40B4-BE49-F238E27FC236}">
                <a16:creationId xmlns:a16="http://schemas.microsoft.com/office/drawing/2014/main" id="{3FFAEE51-C751-4299-BF9A-6A1BB00DC6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SPRING_QUIZ_SHAPE1">
            <a:extLst>
              <a:ext uri="{FF2B5EF4-FFF2-40B4-BE49-F238E27FC236}">
                <a16:creationId xmlns:a16="http://schemas.microsoft.com/office/drawing/2014/main" id="{1DE15A84-97BE-45C4-B849-CA49DAB6273A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0" name="ISPRING_QUIZ_SHAPE2">
            <a:extLst>
              <a:ext uri="{FF2B5EF4-FFF2-40B4-BE49-F238E27FC236}">
                <a16:creationId xmlns:a16="http://schemas.microsoft.com/office/drawing/2014/main" id="{2D29BA94-21BA-474B-AC87-0CF6D8F48FC0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5" name="ISPRING_QUIZ_SHAPE3">
            <a:extLst>
              <a:ext uri="{FF2B5EF4-FFF2-40B4-BE49-F238E27FC236}">
                <a16:creationId xmlns:a16="http://schemas.microsoft.com/office/drawing/2014/main" id="{7C96E316-E487-459A-9B95-D62706FB4810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6" name="ISPRING_QUIZ_SHAPE4">
            <a:extLst>
              <a:ext uri="{FF2B5EF4-FFF2-40B4-BE49-F238E27FC236}">
                <a16:creationId xmlns:a16="http://schemas.microsoft.com/office/drawing/2014/main" id="{72686937-7F3D-4614-A47F-220870E45E15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2060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-5078" y="8893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Fin de la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0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1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12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13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0242" y="1674932"/>
            <a:ext cx="3749065" cy="3531412"/>
          </a:xfrm>
          <a:prstGeom prst="rect">
            <a:avLst/>
          </a:prstGeom>
        </p:spPr>
      </p:pic>
      <p:sp>
        <p:nvSpPr>
          <p:cNvPr id="14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344604" y="490505"/>
            <a:ext cx="7743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¡</a:t>
            </a:r>
            <a:r>
              <a:rPr lang="en-GB" sz="3600" dirty="0" err="1"/>
              <a:t>Esperamos</a:t>
            </a:r>
            <a:r>
              <a:rPr lang="en-GB" sz="3600" dirty="0"/>
              <a:t> que le </a:t>
            </a:r>
            <a:r>
              <a:rPr lang="en-GB" sz="3600" dirty="0" err="1"/>
              <a:t>haya</a:t>
            </a:r>
            <a:r>
              <a:rPr lang="en-GB" sz="3600" dirty="0"/>
              <a:t> </a:t>
            </a:r>
            <a:r>
              <a:rPr lang="en-GB" sz="3600" dirty="0" err="1"/>
              <a:t>sido</a:t>
            </a:r>
            <a:r>
              <a:rPr lang="en-GB" sz="3600" dirty="0"/>
              <a:t> de </a:t>
            </a:r>
            <a:r>
              <a:rPr lang="en-GB" sz="3600" dirty="0" err="1"/>
              <a:t>utilidad</a:t>
            </a:r>
            <a:r>
              <a:rPr lang="en-GB" sz="3600" dirty="0"/>
              <a:t>!</a:t>
            </a:r>
          </a:p>
          <a:p>
            <a:endParaRPr lang="en-GB" sz="36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D1555CB-155E-4E3A-92F4-DB5210225C4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75" y="1222151"/>
            <a:ext cx="1284858" cy="4848521"/>
          </a:xfrm>
          <a:prstGeom prst="rect">
            <a:avLst/>
          </a:prstGeom>
        </p:spPr>
      </p:pic>
      <p:sp>
        <p:nvSpPr>
          <p:cNvPr id="19" name="Retângulo: Cantos Arredondados 18">
            <a:hlinkClick r:id="rId10" action="ppaction://hlinksldjump"/>
            <a:extLst>
              <a:ext uri="{FF2B5EF4-FFF2-40B4-BE49-F238E27FC236}">
                <a16:creationId xmlns:a16="http://schemas.microsoft.com/office/drawing/2014/main" id="{DD2CC94F-BB74-4431-AE5D-A90658F337B5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hlinkClick r:id="rId11" action="ppaction://hlinksldjump"/>
            <a:extLst>
              <a:ext uri="{FF2B5EF4-FFF2-40B4-BE49-F238E27FC236}">
                <a16:creationId xmlns:a16="http://schemas.microsoft.com/office/drawing/2014/main" id="{64CB525C-AC26-44C3-A549-EF66914985DA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21" name="Retângulo: Cantos Arredondados 20">
            <a:hlinkClick r:id="rId12" action="ppaction://hlinksldjump"/>
            <a:extLst>
              <a:ext uri="{FF2B5EF4-FFF2-40B4-BE49-F238E27FC236}">
                <a16:creationId xmlns:a16="http://schemas.microsoft.com/office/drawing/2014/main" id="{005AD138-83A7-4A49-9BE6-F220C73CDBA5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22" name="Retângulo: Cantos Arredondados 21">
            <a:hlinkClick r:id="rId13" action="ppaction://hlinksldjump"/>
            <a:extLst>
              <a:ext uri="{FF2B5EF4-FFF2-40B4-BE49-F238E27FC236}">
                <a16:creationId xmlns:a16="http://schemas.microsoft.com/office/drawing/2014/main" id="{1E25C49C-864C-4EEB-BC58-ABD00FB0F7D6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24" name="Retângulo: Cantos Arredondados 23">
            <a:hlinkClick r:id="rId14" action="ppaction://hlinksldjump"/>
            <a:extLst>
              <a:ext uri="{FF2B5EF4-FFF2-40B4-BE49-F238E27FC236}">
                <a16:creationId xmlns:a16="http://schemas.microsoft.com/office/drawing/2014/main" id="{3456E305-ED12-4622-9593-3294522B348D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429208"/>
            <a:ext cx="9914021" cy="5846463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2400" b="1" u="sng" dirty="0">
                <a:solidFill>
                  <a:srgbClr val="FF2929"/>
                </a:solidFill>
              </a:rPr>
              <a:t>               </a:t>
            </a: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5" name="CuadroTexto 31">
            <a:extLst>
              <a:ext uri="{FF2B5EF4-FFF2-40B4-BE49-F238E27FC236}">
                <a16:creationId xmlns:a16="http://schemas.microsoft.com/office/drawing/2014/main" id="{F3848110-10E1-445E-B35C-38081620FAA3}"/>
              </a:ext>
            </a:extLst>
          </p:cNvPr>
          <p:cNvSpPr txBox="1"/>
          <p:nvPr/>
        </p:nvSpPr>
        <p:spPr>
          <a:xfrm>
            <a:off x="1957137" y="4266976"/>
            <a:ext cx="1004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25E4F"/>
                </a:solidFill>
              </a:rPr>
              <a:t>Método</a:t>
            </a:r>
            <a:r>
              <a:rPr lang="en-GB" sz="2400" b="1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Reducción</a:t>
            </a:r>
            <a:r>
              <a:rPr lang="en-GB" sz="2400" b="1" dirty="0">
                <a:solidFill>
                  <a:srgbClr val="F25E4F"/>
                </a:solidFill>
              </a:rPr>
              <a:t> de Gauss  </a:t>
            </a:r>
            <a:r>
              <a:rPr lang="en-GB" sz="2400" dirty="0"/>
              <a:t>y  </a:t>
            </a:r>
            <a:r>
              <a:rPr lang="en-GB" sz="2400" b="1" dirty="0" err="1">
                <a:solidFill>
                  <a:srgbClr val="F25E4F"/>
                </a:solidFill>
              </a:rPr>
              <a:t>Método</a:t>
            </a:r>
            <a:r>
              <a:rPr lang="en-GB" sz="2400" b="1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Reducción</a:t>
            </a:r>
            <a:r>
              <a:rPr lang="en-GB" sz="2400" b="1" dirty="0">
                <a:solidFill>
                  <a:srgbClr val="F25E4F"/>
                </a:solidFill>
              </a:rPr>
              <a:t> de Gauss-Jordan</a:t>
            </a:r>
            <a:endParaRPr lang="en-GB" sz="2400" dirty="0"/>
          </a:p>
        </p:txBody>
      </p:sp>
      <p:sp>
        <p:nvSpPr>
          <p:cNvPr id="23" name="Seta: Para Baixo 22">
            <a:extLst>
              <a:ext uri="{FF2B5EF4-FFF2-40B4-BE49-F238E27FC236}">
                <a16:creationId xmlns:a16="http://schemas.microsoft.com/office/drawing/2014/main" id="{B4C033E1-5936-466F-BF56-FB303160CA87}"/>
              </a:ext>
            </a:extLst>
          </p:cNvPr>
          <p:cNvSpPr/>
          <p:nvPr/>
        </p:nvSpPr>
        <p:spPr>
          <a:xfrm>
            <a:off x="5051630" y="2457097"/>
            <a:ext cx="798786" cy="381234"/>
          </a:xfrm>
          <a:prstGeom prst="down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0693AEBD-CDE7-4129-B226-FD750275EE4B}"/>
              </a:ext>
            </a:extLst>
          </p:cNvPr>
          <p:cNvSpPr/>
          <p:nvPr/>
        </p:nvSpPr>
        <p:spPr>
          <a:xfrm>
            <a:off x="5577378" y="1002322"/>
            <a:ext cx="3131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de una </a:t>
            </a:r>
            <a:r>
              <a:rPr lang="en-GB" i="1" dirty="0" err="1"/>
              <a:t>manera</a:t>
            </a:r>
            <a:r>
              <a:rPr lang="en-GB" i="1" dirty="0"/>
              <a:t> </a:t>
            </a:r>
            <a:r>
              <a:rPr lang="en-GB" i="1" dirty="0" err="1"/>
              <a:t>muy</a:t>
            </a:r>
            <a:r>
              <a:rPr lang="en-GB" i="1" dirty="0"/>
              <a:t> “</a:t>
            </a:r>
            <a:r>
              <a:rPr lang="en-GB" i="1" dirty="0" err="1"/>
              <a:t>simplista</a:t>
            </a:r>
            <a:r>
              <a:rPr lang="en-GB" i="1" dirty="0"/>
              <a:t>”</a:t>
            </a:r>
          </a:p>
          <a:p>
            <a:r>
              <a:rPr lang="en-GB" i="1" dirty="0"/>
              <a:t>            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EA2BD340-7C88-4692-9F24-27834AA13F79}"/>
              </a:ext>
            </a:extLst>
          </p:cNvPr>
          <p:cNvSpPr/>
          <p:nvPr/>
        </p:nvSpPr>
        <p:spPr>
          <a:xfrm>
            <a:off x="2293136" y="4275320"/>
            <a:ext cx="4012929" cy="461665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Seta: Para Baixo 37">
            <a:extLst>
              <a:ext uri="{FF2B5EF4-FFF2-40B4-BE49-F238E27FC236}">
                <a16:creationId xmlns:a16="http://schemas.microsoft.com/office/drawing/2014/main" id="{502AB05B-4BEB-4FB3-BADD-8C1527E342AF}"/>
              </a:ext>
            </a:extLst>
          </p:cNvPr>
          <p:cNvSpPr/>
          <p:nvPr/>
        </p:nvSpPr>
        <p:spPr>
          <a:xfrm>
            <a:off x="4110249" y="3840435"/>
            <a:ext cx="798786" cy="381234"/>
          </a:xfrm>
          <a:prstGeom prst="down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362734B7-781E-4A7C-B27A-E05EEEF64A40}"/>
              </a:ext>
            </a:extLst>
          </p:cNvPr>
          <p:cNvGrpSpPr/>
          <p:nvPr/>
        </p:nvGrpSpPr>
        <p:grpSpPr>
          <a:xfrm>
            <a:off x="2743201" y="2843462"/>
            <a:ext cx="3532884" cy="1015663"/>
            <a:chOff x="3489433" y="1273593"/>
            <a:chExt cx="3279228" cy="1015663"/>
          </a:xfrm>
        </p:grpSpPr>
        <p:sp>
          <p:nvSpPr>
            <p:cNvPr id="25" name="Retângulo: Cantos Arredondados 24">
              <a:extLst>
                <a:ext uri="{FF2B5EF4-FFF2-40B4-BE49-F238E27FC236}">
                  <a16:creationId xmlns:a16="http://schemas.microsoft.com/office/drawing/2014/main" id="{D9EA6F9B-2E8F-4504-AE6C-8B200F636F6A}"/>
                </a:ext>
              </a:extLst>
            </p:cNvPr>
            <p:cNvSpPr/>
            <p:nvPr/>
          </p:nvSpPr>
          <p:spPr>
            <a:xfrm>
              <a:off x="3489433" y="1346002"/>
              <a:ext cx="3279228" cy="92402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ED6E4CF-34CA-47A6-801C-B747E702D410}"/>
                </a:ext>
              </a:extLst>
            </p:cNvPr>
            <p:cNvSpPr/>
            <p:nvPr/>
          </p:nvSpPr>
          <p:spPr>
            <a:xfrm>
              <a:off x="3489433" y="1273593"/>
              <a:ext cx="327922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err="1"/>
                <a:t>Calcular</a:t>
              </a:r>
              <a:r>
                <a:rPr lang="en-GB" sz="2000" dirty="0"/>
                <a:t>  la</a:t>
              </a:r>
            </a:p>
            <a:p>
              <a:pPr algn="ctr"/>
              <a:r>
                <a:rPr lang="en-GB" sz="2000" b="1" dirty="0"/>
                <a:t> Forma </a:t>
              </a:r>
              <a:r>
                <a:rPr lang="en-GB" sz="2000" b="1" dirty="0" err="1"/>
                <a:t>Escalonada</a:t>
              </a:r>
              <a:r>
                <a:rPr lang="en-GB" sz="2000" b="1" dirty="0"/>
                <a:t> por </a:t>
              </a:r>
              <a:r>
                <a:rPr lang="en-GB" sz="2000" b="1" dirty="0" err="1"/>
                <a:t>Filas</a:t>
              </a:r>
              <a:r>
                <a:rPr lang="en-GB" sz="2000" b="1" dirty="0"/>
                <a:t> </a:t>
              </a:r>
              <a:r>
                <a:rPr lang="en-GB" sz="2000" dirty="0"/>
                <a:t>de la </a:t>
              </a:r>
              <a:r>
                <a:rPr lang="en-GB" sz="2000" dirty="0" err="1"/>
                <a:t>matriz</a:t>
              </a:r>
              <a:r>
                <a:rPr lang="en-GB" sz="2000" dirty="0"/>
                <a:t> </a:t>
              </a:r>
              <a:r>
                <a:rPr lang="en-GB" sz="2000" dirty="0" err="1"/>
                <a:t>Ampliada</a:t>
              </a:r>
              <a:r>
                <a:rPr lang="en-GB" sz="2000" dirty="0"/>
                <a:t> del Sistema </a:t>
              </a:r>
            </a:p>
          </p:txBody>
        </p:sp>
      </p:grpSp>
      <p:sp>
        <p:nvSpPr>
          <p:cNvPr id="39" name="Seta: Para Baixo 38">
            <a:extLst>
              <a:ext uri="{FF2B5EF4-FFF2-40B4-BE49-F238E27FC236}">
                <a16:creationId xmlns:a16="http://schemas.microsoft.com/office/drawing/2014/main" id="{47D7BFF1-AD79-461B-8BBC-790B8DC055EE}"/>
              </a:ext>
            </a:extLst>
          </p:cNvPr>
          <p:cNvSpPr/>
          <p:nvPr/>
        </p:nvSpPr>
        <p:spPr>
          <a:xfrm>
            <a:off x="7687712" y="2448753"/>
            <a:ext cx="798786" cy="381234"/>
          </a:xfrm>
          <a:prstGeom prst="down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B540A17C-DF1A-4EAE-A15C-51F083A96A6E}"/>
              </a:ext>
            </a:extLst>
          </p:cNvPr>
          <p:cNvSpPr/>
          <p:nvPr/>
        </p:nvSpPr>
        <p:spPr>
          <a:xfrm>
            <a:off x="6633468" y="4258632"/>
            <a:ext cx="5204354" cy="461665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Seta: Para Baixo 40">
            <a:extLst>
              <a:ext uri="{FF2B5EF4-FFF2-40B4-BE49-F238E27FC236}">
                <a16:creationId xmlns:a16="http://schemas.microsoft.com/office/drawing/2014/main" id="{FBF481D7-158E-4AF5-B111-94541202138D}"/>
              </a:ext>
            </a:extLst>
          </p:cNvPr>
          <p:cNvSpPr/>
          <p:nvPr/>
        </p:nvSpPr>
        <p:spPr>
          <a:xfrm>
            <a:off x="8551308" y="3832091"/>
            <a:ext cx="798786" cy="381234"/>
          </a:xfrm>
          <a:prstGeom prst="down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54BFB035-A458-4711-BC10-1699FE43F27B}"/>
              </a:ext>
            </a:extLst>
          </p:cNvPr>
          <p:cNvGrpSpPr/>
          <p:nvPr/>
        </p:nvGrpSpPr>
        <p:grpSpPr>
          <a:xfrm>
            <a:off x="6930601" y="2835118"/>
            <a:ext cx="4218661" cy="1015663"/>
            <a:chOff x="3489433" y="1273593"/>
            <a:chExt cx="3279228" cy="1015663"/>
          </a:xfrm>
        </p:grpSpPr>
        <p:sp>
          <p:nvSpPr>
            <p:cNvPr id="43" name="Retângulo: Cantos Arredondados 42">
              <a:extLst>
                <a:ext uri="{FF2B5EF4-FFF2-40B4-BE49-F238E27FC236}">
                  <a16:creationId xmlns:a16="http://schemas.microsoft.com/office/drawing/2014/main" id="{50E68F5C-0A82-42C0-B746-D2BEF0B62EED}"/>
                </a:ext>
              </a:extLst>
            </p:cNvPr>
            <p:cNvSpPr/>
            <p:nvPr/>
          </p:nvSpPr>
          <p:spPr>
            <a:xfrm>
              <a:off x="3489433" y="1346002"/>
              <a:ext cx="3279228" cy="92402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0B6757D9-11C2-47FA-B0FD-2DE2970F691D}"/>
                </a:ext>
              </a:extLst>
            </p:cNvPr>
            <p:cNvSpPr/>
            <p:nvPr/>
          </p:nvSpPr>
          <p:spPr>
            <a:xfrm>
              <a:off x="3541985" y="1273593"/>
              <a:ext cx="317412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err="1"/>
                <a:t>Calcular</a:t>
              </a:r>
              <a:r>
                <a:rPr lang="en-GB" sz="2000" dirty="0"/>
                <a:t> la </a:t>
              </a:r>
            </a:p>
            <a:p>
              <a:pPr algn="ctr"/>
              <a:r>
                <a:rPr lang="en-GB" sz="2000" b="1" dirty="0"/>
                <a:t>Forma </a:t>
              </a:r>
              <a:r>
                <a:rPr lang="en-GB" sz="2000" b="1" dirty="0" err="1"/>
                <a:t>Escalonada</a:t>
              </a:r>
              <a:r>
                <a:rPr lang="en-GB" sz="2000" b="1" dirty="0"/>
                <a:t> </a:t>
              </a:r>
              <a:r>
                <a:rPr lang="en-GB" sz="2000" b="1" dirty="0" err="1"/>
                <a:t>reducida</a:t>
              </a:r>
              <a:r>
                <a:rPr lang="en-GB" sz="2000" b="1" dirty="0"/>
                <a:t> por </a:t>
              </a:r>
              <a:r>
                <a:rPr lang="en-GB" sz="2000" b="1" dirty="0" err="1"/>
                <a:t>Filas</a:t>
              </a:r>
              <a:r>
                <a:rPr lang="en-GB" sz="2000" b="1" dirty="0"/>
                <a:t> </a:t>
              </a:r>
              <a:r>
                <a:rPr lang="en-GB" sz="2000" dirty="0"/>
                <a:t>de la </a:t>
              </a:r>
              <a:r>
                <a:rPr lang="en-GB" sz="2000" dirty="0" err="1"/>
                <a:t>matriz</a:t>
              </a:r>
              <a:r>
                <a:rPr lang="en-GB" sz="2000" dirty="0"/>
                <a:t> </a:t>
              </a:r>
              <a:r>
                <a:rPr lang="en-GB" sz="2000" dirty="0" err="1"/>
                <a:t>Ampliada</a:t>
              </a:r>
              <a:r>
                <a:rPr lang="en-GB" sz="2000" dirty="0"/>
                <a:t> del Sistema </a:t>
              </a: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6512FEB7-1DD1-4CBB-BC62-846FE5F2D7E9}"/>
              </a:ext>
            </a:extLst>
          </p:cNvPr>
          <p:cNvGrpSpPr/>
          <p:nvPr/>
        </p:nvGrpSpPr>
        <p:grpSpPr>
          <a:xfrm>
            <a:off x="4999077" y="1524727"/>
            <a:ext cx="3680497" cy="1119485"/>
            <a:chOff x="3335305" y="1346002"/>
            <a:chExt cx="3888248" cy="1119485"/>
          </a:xfrm>
        </p:grpSpPr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D224BD45-CD2B-4590-915F-CD6492BAD852}"/>
                </a:ext>
              </a:extLst>
            </p:cNvPr>
            <p:cNvSpPr/>
            <p:nvPr/>
          </p:nvSpPr>
          <p:spPr>
            <a:xfrm>
              <a:off x="3387858" y="1346002"/>
              <a:ext cx="3835695" cy="92402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6660080C-B93B-4F5E-9C15-E59898579CD7}"/>
                </a:ext>
              </a:extLst>
            </p:cNvPr>
            <p:cNvSpPr/>
            <p:nvPr/>
          </p:nvSpPr>
          <p:spPr>
            <a:xfrm>
              <a:off x="3335305" y="1449824"/>
              <a:ext cx="37759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err="1"/>
                <a:t>Escribir</a:t>
              </a:r>
              <a:r>
                <a:rPr lang="en-GB" sz="2000" dirty="0"/>
                <a:t> la </a:t>
              </a:r>
            </a:p>
            <a:p>
              <a:pPr algn="ctr"/>
              <a:r>
                <a:rPr lang="en-GB" sz="2000" b="1" dirty="0" err="1"/>
                <a:t>matriz</a:t>
              </a:r>
              <a:r>
                <a:rPr lang="en-GB" sz="2000" b="1" dirty="0"/>
                <a:t> </a:t>
              </a:r>
              <a:r>
                <a:rPr lang="en-GB" sz="2000" b="1" dirty="0" err="1"/>
                <a:t>Ampliada</a:t>
              </a:r>
              <a:r>
                <a:rPr lang="en-GB" sz="2000" b="1" dirty="0"/>
                <a:t> del Sistema</a:t>
              </a:r>
              <a:endParaRPr lang="en-GB" sz="2000" dirty="0"/>
            </a:p>
            <a:p>
              <a:pPr algn="ctr"/>
              <a:endParaRPr lang="en-GB" sz="2000" dirty="0"/>
            </a:p>
          </p:txBody>
        </p:sp>
      </p:grpSp>
      <p:sp>
        <p:nvSpPr>
          <p:cNvPr id="46" name="CuadroTexto 31">
            <a:extLst>
              <a:ext uri="{FF2B5EF4-FFF2-40B4-BE49-F238E27FC236}">
                <a16:creationId xmlns:a16="http://schemas.microsoft.com/office/drawing/2014/main" id="{15276AA7-223D-472A-9CA4-C77575016E2C}"/>
              </a:ext>
            </a:extLst>
          </p:cNvPr>
          <p:cNvSpPr txBox="1"/>
          <p:nvPr/>
        </p:nvSpPr>
        <p:spPr>
          <a:xfrm>
            <a:off x="2574876" y="4812979"/>
            <a:ext cx="4012928" cy="1328023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Matriz</a:t>
            </a:r>
            <a:r>
              <a:rPr lang="en-GB" dirty="0"/>
              <a:t> Triangular Superior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Volver a las </a:t>
            </a:r>
            <a:r>
              <a:rPr lang="en-GB" dirty="0" err="1"/>
              <a:t>ecuaciones</a:t>
            </a:r>
            <a:r>
              <a:rPr lang="en-GB" dirty="0"/>
              <a:t> del </a:t>
            </a:r>
            <a:r>
              <a:rPr lang="en-GB" dirty="0" err="1"/>
              <a:t>sistema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Calcular</a:t>
            </a:r>
            <a:r>
              <a:rPr lang="en-GB" dirty="0"/>
              <a:t> la </a:t>
            </a:r>
            <a:r>
              <a:rPr lang="en-GB" dirty="0" err="1"/>
              <a:t>solución</a:t>
            </a:r>
            <a:r>
              <a:rPr lang="en-GB" dirty="0"/>
              <a:t> del </a:t>
            </a:r>
            <a:r>
              <a:rPr lang="en-GB" dirty="0" err="1"/>
              <a:t>sistema</a:t>
            </a:r>
            <a:r>
              <a:rPr lang="en-GB" dirty="0"/>
              <a:t> </a:t>
            </a:r>
            <a:r>
              <a:rPr lang="en-GB" dirty="0" err="1"/>
              <a:t>haciendo</a:t>
            </a:r>
            <a:r>
              <a:rPr lang="en-GB" dirty="0"/>
              <a:t> </a:t>
            </a:r>
            <a:r>
              <a:rPr lang="en-GB" dirty="0" err="1"/>
              <a:t>sustitución</a:t>
            </a:r>
            <a:r>
              <a:rPr lang="en-GB" dirty="0"/>
              <a:t> </a:t>
            </a:r>
            <a:r>
              <a:rPr lang="en-GB" dirty="0" err="1"/>
              <a:t>hacia</a:t>
            </a:r>
            <a:r>
              <a:rPr lang="en-GB" dirty="0"/>
              <a:t> </a:t>
            </a:r>
            <a:r>
              <a:rPr lang="en-GB" dirty="0" err="1"/>
              <a:t>atrás</a:t>
            </a:r>
            <a:endParaRPr lang="en-GB" dirty="0"/>
          </a:p>
        </p:txBody>
      </p:sp>
      <p:sp>
        <p:nvSpPr>
          <p:cNvPr id="47" name="CuadroTexto 31">
            <a:extLst>
              <a:ext uri="{FF2B5EF4-FFF2-40B4-BE49-F238E27FC236}">
                <a16:creationId xmlns:a16="http://schemas.microsoft.com/office/drawing/2014/main" id="{322F7787-C998-4F31-82BF-1520152687BF}"/>
              </a:ext>
            </a:extLst>
          </p:cNvPr>
          <p:cNvSpPr txBox="1"/>
          <p:nvPr/>
        </p:nvSpPr>
        <p:spPr>
          <a:xfrm>
            <a:off x="7787074" y="4812979"/>
            <a:ext cx="3812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Matriz</a:t>
            </a:r>
            <a:r>
              <a:rPr lang="en-GB" dirty="0"/>
              <a:t> Identidad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Volver a las </a:t>
            </a:r>
            <a:r>
              <a:rPr lang="en-GB" dirty="0" err="1"/>
              <a:t>ecuaciones</a:t>
            </a:r>
            <a:r>
              <a:rPr lang="en-GB" dirty="0"/>
              <a:t> del </a:t>
            </a:r>
            <a:r>
              <a:rPr lang="en-GB" dirty="0" err="1"/>
              <a:t>sistema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Solución</a:t>
            </a:r>
            <a:r>
              <a:rPr lang="en-GB" dirty="0"/>
              <a:t> del Sistema </a:t>
            </a:r>
            <a:r>
              <a:rPr lang="en-GB" dirty="0" err="1"/>
              <a:t>directamente</a:t>
            </a:r>
            <a:endParaRPr lang="en-GB" dirty="0"/>
          </a:p>
        </p:txBody>
      </p:sp>
      <p:sp>
        <p:nvSpPr>
          <p:cNvPr id="33" name="Retângulo: Cantos Arredondados 32">
            <a:hlinkClick r:id="rId6" action="ppaction://hlinksldjump"/>
            <a:extLst>
              <a:ext uri="{FF2B5EF4-FFF2-40B4-BE49-F238E27FC236}">
                <a16:creationId xmlns:a16="http://schemas.microsoft.com/office/drawing/2014/main" id="{A3ADB485-5ACB-40DE-B034-FCF76202F9DB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33">
            <a:hlinkClick r:id="rId7" action="ppaction://hlinksldjump"/>
            <a:extLst>
              <a:ext uri="{FF2B5EF4-FFF2-40B4-BE49-F238E27FC236}">
                <a16:creationId xmlns:a16="http://schemas.microsoft.com/office/drawing/2014/main" id="{77866AA6-1E2B-43E2-A335-221B36C36634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36" name="Retângulo: Cantos Arredondados 35">
            <a:hlinkClick r:id="rId8" action="ppaction://hlinksldjump"/>
            <a:extLst>
              <a:ext uri="{FF2B5EF4-FFF2-40B4-BE49-F238E27FC236}">
                <a16:creationId xmlns:a16="http://schemas.microsoft.com/office/drawing/2014/main" id="{4794A4DC-834E-43C3-8B0B-FA1364753789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45" name="Retângulo: Cantos Arredondados 44">
            <a:hlinkClick r:id="rId9" action="ppaction://hlinksldjump"/>
            <a:extLst>
              <a:ext uri="{FF2B5EF4-FFF2-40B4-BE49-F238E27FC236}">
                <a16:creationId xmlns:a16="http://schemas.microsoft.com/office/drawing/2014/main" id="{300EC7FC-E5DE-4D97-A774-F16161DE163C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48" name="Retângulo: Cantos Arredondados 47">
            <a:hlinkClick r:id="rId10" action="ppaction://hlinksldjump"/>
            <a:extLst>
              <a:ext uri="{FF2B5EF4-FFF2-40B4-BE49-F238E27FC236}">
                <a16:creationId xmlns:a16="http://schemas.microsoft.com/office/drawing/2014/main" id="{ED1F1ECB-5362-476A-864B-5428D8EA80E3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9" name="CuadroTexto 31">
            <a:extLst>
              <a:ext uri="{FF2B5EF4-FFF2-40B4-BE49-F238E27FC236}">
                <a16:creationId xmlns:a16="http://schemas.microsoft.com/office/drawing/2014/main" id="{1298C2B6-08E1-4FF3-8103-26E037703915}"/>
              </a:ext>
            </a:extLst>
          </p:cNvPr>
          <p:cNvSpPr txBox="1"/>
          <p:nvPr/>
        </p:nvSpPr>
        <p:spPr>
          <a:xfrm>
            <a:off x="2088682" y="308487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>
              <a:solidFill>
                <a:srgbClr val="F25E4F"/>
              </a:solidFill>
            </a:endParaRPr>
          </a:p>
          <a:p>
            <a:pPr algn="ctr"/>
            <a:r>
              <a:rPr lang="en-GB" sz="2400" b="1" dirty="0">
                <a:solidFill>
                  <a:srgbClr val="F25E4F"/>
                </a:solidFill>
              </a:rPr>
              <a:t>¿CÓMO FUNCIONAN ESTOS MÉTODOS?...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748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3" grpId="0" animBg="1"/>
      <p:bldP spid="23" grpId="1" animBg="1"/>
      <p:bldP spid="37" grpId="0"/>
      <p:bldP spid="8" grpId="0" animBg="1"/>
      <p:bldP spid="8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6" grpId="0" uiExpand="1" build="p" animBg="1"/>
      <p:bldP spid="46" grpId="1" uiExpand="1" build="p" animBg="1"/>
      <p:bldP spid="47" grpId="0" uiExpand="1" build="p"/>
      <p:bldP spid="47" grpId="1" uiExpand="1" build="p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429208"/>
            <a:ext cx="9914021" cy="5846463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id="{362734B7-781E-4A7C-B27A-E05EEEF64A40}"/>
              </a:ext>
            </a:extLst>
          </p:cNvPr>
          <p:cNvGrpSpPr/>
          <p:nvPr/>
        </p:nvGrpSpPr>
        <p:grpSpPr>
          <a:xfrm>
            <a:off x="2569646" y="1132009"/>
            <a:ext cx="3706439" cy="1323439"/>
            <a:chOff x="3489433" y="1273593"/>
            <a:chExt cx="3279228" cy="1323439"/>
          </a:xfrm>
        </p:grpSpPr>
        <p:sp>
          <p:nvSpPr>
            <p:cNvPr id="25" name="Retângulo: Cantos Arredondados 24">
              <a:extLst>
                <a:ext uri="{FF2B5EF4-FFF2-40B4-BE49-F238E27FC236}">
                  <a16:creationId xmlns:a16="http://schemas.microsoft.com/office/drawing/2014/main" id="{D9EA6F9B-2E8F-4504-AE6C-8B200F636F6A}"/>
                </a:ext>
              </a:extLst>
            </p:cNvPr>
            <p:cNvSpPr/>
            <p:nvPr/>
          </p:nvSpPr>
          <p:spPr>
            <a:xfrm>
              <a:off x="3489433" y="1346002"/>
              <a:ext cx="3279228" cy="92402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ED6E4CF-34CA-47A6-801C-B747E702D410}"/>
                </a:ext>
              </a:extLst>
            </p:cNvPr>
            <p:cNvSpPr/>
            <p:nvPr/>
          </p:nvSpPr>
          <p:spPr>
            <a:xfrm>
              <a:off x="3541985" y="1273593"/>
              <a:ext cx="317412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err="1"/>
                <a:t>Calcular</a:t>
              </a:r>
              <a:r>
                <a:rPr lang="en-GB" sz="2000" dirty="0"/>
                <a:t>  la</a:t>
              </a:r>
            </a:p>
            <a:p>
              <a:pPr algn="ctr"/>
              <a:r>
                <a:rPr lang="en-GB" sz="2000" b="1" dirty="0"/>
                <a:t> Forma </a:t>
              </a:r>
              <a:r>
                <a:rPr lang="en-GB" sz="2000" b="1" dirty="0" err="1"/>
                <a:t>Escalonada</a:t>
              </a:r>
              <a:r>
                <a:rPr lang="en-GB" sz="2000" b="1" dirty="0"/>
                <a:t> por </a:t>
              </a:r>
              <a:r>
                <a:rPr lang="en-GB" sz="2000" b="1" dirty="0" err="1"/>
                <a:t>Filas</a:t>
              </a:r>
              <a:r>
                <a:rPr lang="en-GB" sz="2000" b="1" dirty="0"/>
                <a:t> </a:t>
              </a:r>
              <a:r>
                <a:rPr lang="en-GB" sz="2000" dirty="0"/>
                <a:t>de la </a:t>
              </a:r>
              <a:r>
                <a:rPr lang="en-GB" sz="2000" dirty="0" err="1"/>
                <a:t>matriz</a:t>
              </a:r>
              <a:r>
                <a:rPr lang="en-GB" sz="2000" dirty="0"/>
                <a:t> </a:t>
              </a:r>
              <a:r>
                <a:rPr lang="en-GB" sz="2000" dirty="0" err="1"/>
                <a:t>Ampliada</a:t>
              </a:r>
              <a:r>
                <a:rPr lang="en-GB" sz="2000" dirty="0"/>
                <a:t> del Sistema </a:t>
              </a:r>
            </a:p>
            <a:p>
              <a:pPr algn="ctr"/>
              <a:endParaRPr lang="en-GB" sz="2000" dirty="0"/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54BFB035-A458-4711-BC10-1699FE43F27B}"/>
              </a:ext>
            </a:extLst>
          </p:cNvPr>
          <p:cNvGrpSpPr/>
          <p:nvPr/>
        </p:nvGrpSpPr>
        <p:grpSpPr>
          <a:xfrm>
            <a:off x="7437915" y="1123665"/>
            <a:ext cx="4230659" cy="1631216"/>
            <a:chOff x="3489433" y="1273593"/>
            <a:chExt cx="3279228" cy="1631216"/>
          </a:xfrm>
        </p:grpSpPr>
        <p:sp>
          <p:nvSpPr>
            <p:cNvPr id="43" name="Retângulo: Cantos Arredondados 42">
              <a:extLst>
                <a:ext uri="{FF2B5EF4-FFF2-40B4-BE49-F238E27FC236}">
                  <a16:creationId xmlns:a16="http://schemas.microsoft.com/office/drawing/2014/main" id="{50E68F5C-0A82-42C0-B746-D2BEF0B62EED}"/>
                </a:ext>
              </a:extLst>
            </p:cNvPr>
            <p:cNvSpPr/>
            <p:nvPr/>
          </p:nvSpPr>
          <p:spPr>
            <a:xfrm>
              <a:off x="3489433" y="1346002"/>
              <a:ext cx="3279228" cy="92402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0B6757D9-11C2-47FA-B0FD-2DE2970F691D}"/>
                </a:ext>
              </a:extLst>
            </p:cNvPr>
            <p:cNvSpPr/>
            <p:nvPr/>
          </p:nvSpPr>
          <p:spPr>
            <a:xfrm>
              <a:off x="3541985" y="1273593"/>
              <a:ext cx="3174123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err="1"/>
                <a:t>Calcular</a:t>
              </a:r>
              <a:r>
                <a:rPr lang="en-GB" sz="2000" dirty="0"/>
                <a:t> la </a:t>
              </a:r>
            </a:p>
            <a:p>
              <a:pPr algn="ctr"/>
              <a:r>
                <a:rPr lang="en-GB" sz="2000" b="1" dirty="0"/>
                <a:t>Forma </a:t>
              </a:r>
              <a:r>
                <a:rPr lang="en-GB" sz="2000" b="1" dirty="0" err="1"/>
                <a:t>Escalonada</a:t>
              </a:r>
              <a:r>
                <a:rPr lang="en-GB" sz="2000" b="1" dirty="0"/>
                <a:t> </a:t>
              </a:r>
              <a:r>
                <a:rPr lang="en-GB" sz="2000" b="1" dirty="0" err="1"/>
                <a:t>reducida</a:t>
              </a:r>
              <a:r>
                <a:rPr lang="en-GB" sz="2000" b="1" dirty="0"/>
                <a:t> por </a:t>
              </a:r>
              <a:r>
                <a:rPr lang="en-GB" sz="2000" b="1" dirty="0" err="1"/>
                <a:t>Filas</a:t>
              </a:r>
              <a:r>
                <a:rPr lang="en-GB" sz="2000" b="1" dirty="0"/>
                <a:t> </a:t>
              </a:r>
              <a:r>
                <a:rPr lang="en-GB" sz="2000" dirty="0"/>
                <a:t>de la </a:t>
              </a:r>
              <a:r>
                <a:rPr lang="en-GB" sz="2000" dirty="0" err="1"/>
                <a:t>matriz</a:t>
              </a:r>
              <a:r>
                <a:rPr lang="en-GB" sz="2000" dirty="0"/>
                <a:t> </a:t>
              </a:r>
              <a:r>
                <a:rPr lang="en-GB" sz="2000" dirty="0" err="1"/>
                <a:t>Ampliada</a:t>
              </a:r>
              <a:r>
                <a:rPr lang="en-GB" sz="2000" dirty="0"/>
                <a:t> del Sistema </a:t>
              </a:r>
            </a:p>
            <a:p>
              <a:pPr algn="ctr"/>
              <a:endParaRPr lang="en-GB" sz="2000" dirty="0"/>
            </a:p>
          </p:txBody>
        </p:sp>
      </p:grpSp>
      <p:sp>
        <p:nvSpPr>
          <p:cNvPr id="33" name="CuadroTexto 31">
            <a:extLst>
              <a:ext uri="{FF2B5EF4-FFF2-40B4-BE49-F238E27FC236}">
                <a16:creationId xmlns:a16="http://schemas.microsoft.com/office/drawing/2014/main" id="{3E577053-E0AB-4755-B738-3984B5A76992}"/>
              </a:ext>
            </a:extLst>
          </p:cNvPr>
          <p:cNvSpPr txBox="1"/>
          <p:nvPr/>
        </p:nvSpPr>
        <p:spPr>
          <a:xfrm>
            <a:off x="5726400" y="2259055"/>
            <a:ext cx="2473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F25E4F"/>
                </a:solidFill>
              </a:rPr>
              <a:t>Lección</a:t>
            </a:r>
            <a:r>
              <a:rPr lang="en-GB" sz="4000" b="1" dirty="0">
                <a:solidFill>
                  <a:srgbClr val="F25E4F"/>
                </a:solidFill>
              </a:rPr>
              <a:t> 13</a:t>
            </a:r>
            <a:endParaRPr lang="en-GB" sz="4000" dirty="0"/>
          </a:p>
        </p:txBody>
      </p:sp>
      <p:sp>
        <p:nvSpPr>
          <p:cNvPr id="7" name="Seta: Para a Esquerda, Para a Direita e Para Cima 6">
            <a:extLst>
              <a:ext uri="{FF2B5EF4-FFF2-40B4-BE49-F238E27FC236}">
                <a16:creationId xmlns:a16="http://schemas.microsoft.com/office/drawing/2014/main" id="{A7ECFE68-50DB-4AF1-8469-1C7E4A16692A}"/>
              </a:ext>
            </a:extLst>
          </p:cNvPr>
          <p:cNvSpPr/>
          <p:nvPr/>
        </p:nvSpPr>
        <p:spPr>
          <a:xfrm flipV="1">
            <a:off x="6407693" y="1513994"/>
            <a:ext cx="898613" cy="707886"/>
          </a:xfrm>
          <a:prstGeom prst="leftRightUp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uadroTexto 31">
            <a:extLst>
              <a:ext uri="{FF2B5EF4-FFF2-40B4-BE49-F238E27FC236}">
                <a16:creationId xmlns:a16="http://schemas.microsoft.com/office/drawing/2014/main" id="{FD329A29-55CE-4BDC-A005-91A17604FF2A}"/>
              </a:ext>
            </a:extLst>
          </p:cNvPr>
          <p:cNvSpPr txBox="1"/>
          <p:nvPr/>
        </p:nvSpPr>
        <p:spPr>
          <a:xfrm>
            <a:off x="2995543" y="4134970"/>
            <a:ext cx="1995508" cy="1822192"/>
          </a:xfrm>
          <a:prstGeom prst="roundRect">
            <a:avLst>
              <a:gd name="adj" fmla="val 724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err="1"/>
              <a:t>Sección</a:t>
            </a:r>
            <a:r>
              <a:rPr lang="en-GB" sz="2400" dirty="0"/>
              <a:t> 4</a:t>
            </a:r>
          </a:p>
          <a:p>
            <a:pPr algn="ctr"/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Algoritmo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Reducción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Filas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Seta: Para Baixo 44">
            <a:extLst>
              <a:ext uri="{FF2B5EF4-FFF2-40B4-BE49-F238E27FC236}">
                <a16:creationId xmlns:a16="http://schemas.microsoft.com/office/drawing/2014/main" id="{B2C28678-3C91-418D-B2DB-6029664D3D08}"/>
              </a:ext>
            </a:extLst>
          </p:cNvPr>
          <p:cNvSpPr/>
          <p:nvPr/>
        </p:nvSpPr>
        <p:spPr>
          <a:xfrm rot="16200000">
            <a:off x="5016955" y="4919105"/>
            <a:ext cx="798786" cy="381234"/>
          </a:xfrm>
          <a:prstGeom prst="down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E9E380E-E026-4DFE-B8ED-BEF9DC865D4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0224" y="2475564"/>
            <a:ext cx="1993395" cy="174572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AC7AD6E-6586-424A-98A9-6C2DAF1DCAA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3059" y="2435316"/>
            <a:ext cx="1577695" cy="1745721"/>
          </a:xfrm>
          <a:prstGeom prst="rect">
            <a:avLst/>
          </a:prstGeom>
        </p:spPr>
      </p:pic>
      <p:sp>
        <p:nvSpPr>
          <p:cNvPr id="15" name="Bolha de Pensamento: Nuvem 14">
            <a:extLst>
              <a:ext uri="{FF2B5EF4-FFF2-40B4-BE49-F238E27FC236}">
                <a16:creationId xmlns:a16="http://schemas.microsoft.com/office/drawing/2014/main" id="{BE46A938-94DC-465A-AF52-4AC7A47569E6}"/>
              </a:ext>
            </a:extLst>
          </p:cNvPr>
          <p:cNvSpPr/>
          <p:nvPr/>
        </p:nvSpPr>
        <p:spPr>
          <a:xfrm>
            <a:off x="2327559" y="2309873"/>
            <a:ext cx="1191135" cy="763706"/>
          </a:xfrm>
          <a:prstGeom prst="cloudCallout">
            <a:avLst>
              <a:gd name="adj1" fmla="val 79758"/>
              <a:gd name="adj2" fmla="val -1044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B16B0B8-5FE3-42F4-B189-54C2AFD0BE39}"/>
              </a:ext>
            </a:extLst>
          </p:cNvPr>
          <p:cNvSpPr/>
          <p:nvPr/>
        </p:nvSpPr>
        <p:spPr>
          <a:xfrm rot="21318984">
            <a:off x="2251986" y="2522203"/>
            <a:ext cx="1294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¿Lo </a:t>
            </a:r>
            <a:r>
              <a:rPr lang="en-GB" sz="1400" dirty="0" err="1">
                <a:solidFill>
                  <a:schemeClr val="tx2"/>
                </a:solidFill>
              </a:rPr>
              <a:t>recuerda</a:t>
            </a:r>
            <a:r>
              <a:rPr lang="en-GB" sz="14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7E3121A6-27BF-4E62-9347-1E8EC1E96D9B}"/>
              </a:ext>
            </a:extLst>
          </p:cNvPr>
          <p:cNvSpPr/>
          <p:nvPr/>
        </p:nvSpPr>
        <p:spPr>
          <a:xfrm rot="21318984">
            <a:off x="2205666" y="2499771"/>
            <a:ext cx="1446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¡</a:t>
            </a:r>
            <a:r>
              <a:rPr lang="en-GB" sz="1400" dirty="0" err="1">
                <a:solidFill>
                  <a:schemeClr val="tx2"/>
                </a:solidFill>
              </a:rPr>
              <a:t>Compruébelo</a:t>
            </a:r>
            <a:r>
              <a:rPr lang="en-GB" sz="1400" dirty="0">
                <a:solidFill>
                  <a:schemeClr val="tx2"/>
                </a:solidFill>
              </a:rPr>
              <a:t>¡</a:t>
            </a:r>
          </a:p>
        </p:txBody>
      </p:sp>
      <p:sp>
        <p:nvSpPr>
          <p:cNvPr id="35" name="Retângulo: Cantos Arredondados 34">
            <a:hlinkClick r:id="rId10" action="ppaction://hlinksldjump"/>
            <a:extLst>
              <a:ext uri="{FF2B5EF4-FFF2-40B4-BE49-F238E27FC236}">
                <a16:creationId xmlns:a16="http://schemas.microsoft.com/office/drawing/2014/main" id="{609669C5-CE52-4E2B-85A6-F35345D4217B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11" action="ppaction://hlinksldjump"/>
            <a:extLst>
              <a:ext uri="{FF2B5EF4-FFF2-40B4-BE49-F238E27FC236}">
                <a16:creationId xmlns:a16="http://schemas.microsoft.com/office/drawing/2014/main" id="{AFD031AC-370A-4D35-96BA-140F59C6D9D3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38" name="Retângulo: Cantos Arredondados 37">
            <a:hlinkClick r:id="rId12" action="ppaction://hlinksldjump"/>
            <a:extLst>
              <a:ext uri="{FF2B5EF4-FFF2-40B4-BE49-F238E27FC236}">
                <a16:creationId xmlns:a16="http://schemas.microsoft.com/office/drawing/2014/main" id="{A26E14A6-8DCA-4C4F-B436-BB18A1E4F92D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39" name="Retângulo: Cantos Arredondados 38">
            <a:hlinkClick r:id="rId13" action="ppaction://hlinksldjump"/>
            <a:extLst>
              <a:ext uri="{FF2B5EF4-FFF2-40B4-BE49-F238E27FC236}">
                <a16:creationId xmlns:a16="http://schemas.microsoft.com/office/drawing/2014/main" id="{78C23F36-E372-42AC-94C2-7557900AE10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40" name="Retângulo: Cantos Arredondados 39">
            <a:hlinkClick r:id="rId14" action="ppaction://hlinksldjump"/>
            <a:extLst>
              <a:ext uri="{FF2B5EF4-FFF2-40B4-BE49-F238E27FC236}">
                <a16:creationId xmlns:a16="http://schemas.microsoft.com/office/drawing/2014/main" id="{8B2F0DE6-63BA-422F-9DDD-693568C4359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27F43E-2B3E-44E7-9ACB-22BDA79D929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3" t="22064" r="10861" b="10362"/>
          <a:stretch/>
        </p:blipFill>
        <p:spPr>
          <a:xfrm>
            <a:off x="5705065" y="2964603"/>
            <a:ext cx="5631985" cy="31663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0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" grpId="0" animBg="1"/>
      <p:bldP spid="36" grpId="0" animBg="1"/>
      <p:bldP spid="45" grpId="0" animBg="1"/>
      <p:bldP spid="15" grpId="0" animBg="1"/>
      <p:bldP spid="16" grpId="0"/>
      <p:bldP spid="16" grpId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21210"/>
            <a:ext cx="9914021" cy="3459619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3" name="CuadroTexto 31">
            <a:extLst>
              <a:ext uri="{FF2B5EF4-FFF2-40B4-BE49-F238E27FC236}">
                <a16:creationId xmlns:a16="http://schemas.microsoft.com/office/drawing/2014/main" id="{060E506A-2D49-4BA5-BADE-E0B80977D17B}"/>
              </a:ext>
            </a:extLst>
          </p:cNvPr>
          <p:cNvSpPr txBox="1"/>
          <p:nvPr/>
        </p:nvSpPr>
        <p:spPr>
          <a:xfrm>
            <a:off x="2301807" y="1449922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2. </a:t>
            </a:r>
            <a:r>
              <a:rPr lang="en-GB" sz="2400" dirty="0" err="1"/>
              <a:t>Utilizar</a:t>
            </a:r>
            <a:r>
              <a:rPr lang="en-GB" sz="2400" dirty="0"/>
              <a:t> </a:t>
            </a:r>
            <a:r>
              <a:rPr lang="en-GB" sz="2400" dirty="0" err="1"/>
              <a:t>operaciones</a:t>
            </a:r>
            <a:r>
              <a:rPr lang="en-GB" sz="2400" dirty="0"/>
              <a:t> </a:t>
            </a:r>
            <a:r>
              <a:rPr lang="en-GB" sz="2400" dirty="0" err="1"/>
              <a:t>elementales</a:t>
            </a:r>
            <a:r>
              <a:rPr lang="en-GB" sz="2400" dirty="0"/>
              <a:t> por </a:t>
            </a:r>
            <a:r>
              <a:rPr lang="en-GB" sz="2400" dirty="0" err="1"/>
              <a:t>Filas</a:t>
            </a:r>
            <a:r>
              <a:rPr lang="en-GB" sz="2400" dirty="0"/>
              <a:t> para </a:t>
            </a:r>
            <a:r>
              <a:rPr lang="en-GB" sz="2400" dirty="0" err="1"/>
              <a:t>calcular</a:t>
            </a:r>
            <a:r>
              <a:rPr lang="en-GB" sz="2400" dirty="0"/>
              <a:t> una </a:t>
            </a:r>
            <a:r>
              <a:rPr lang="en-GB" sz="2400" dirty="0" err="1"/>
              <a:t>matriz</a:t>
            </a:r>
            <a:r>
              <a:rPr lang="en-GB" sz="2400" dirty="0"/>
              <a:t> </a:t>
            </a:r>
            <a:r>
              <a:rPr lang="en-GB" sz="2400" dirty="0" err="1"/>
              <a:t>equivalente</a:t>
            </a:r>
            <a:r>
              <a:rPr lang="en-GB" sz="2400" dirty="0"/>
              <a:t> a la </a:t>
            </a:r>
            <a:r>
              <a:rPr lang="en-GB" sz="2400" b="1" dirty="0"/>
              <a:t>Forma </a:t>
            </a:r>
            <a:r>
              <a:rPr lang="en-GB" sz="2400" b="1" dirty="0" err="1"/>
              <a:t>Escalonada</a:t>
            </a:r>
            <a:r>
              <a:rPr lang="en-GB" sz="2400" b="1" dirty="0"/>
              <a:t> por </a:t>
            </a:r>
            <a:r>
              <a:rPr lang="en-GB" sz="2400" b="1" dirty="0" err="1"/>
              <a:t>Filas</a:t>
            </a:r>
            <a:r>
              <a:rPr lang="en-GB" sz="2400" dirty="0"/>
              <a:t>.</a:t>
            </a:r>
            <a:endParaRPr lang="en-GB" sz="2400" b="1" dirty="0"/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203308FD-27FD-478A-AADA-1843BD06A084}"/>
              </a:ext>
            </a:extLst>
          </p:cNvPr>
          <p:cNvSpPr txBox="1"/>
          <p:nvPr/>
        </p:nvSpPr>
        <p:spPr>
          <a:xfrm>
            <a:off x="2249326" y="438440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25E4F"/>
                </a:solidFill>
              </a:rPr>
              <a:t>Método</a:t>
            </a:r>
            <a:r>
              <a:rPr lang="en-GB" sz="2400" b="1" dirty="0">
                <a:solidFill>
                  <a:srgbClr val="F25E4F"/>
                </a:solidFill>
              </a:rPr>
              <a:t> de Gauss</a:t>
            </a:r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FCFEA99C-58A8-4F15-84FA-37CC489FA895}"/>
              </a:ext>
            </a:extLst>
          </p:cNvPr>
          <p:cNvSpPr txBox="1"/>
          <p:nvPr/>
        </p:nvSpPr>
        <p:spPr>
          <a:xfrm>
            <a:off x="2301807" y="2274795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3. </a:t>
            </a:r>
            <a:r>
              <a:rPr lang="en-GB" sz="2400" dirty="0" err="1"/>
              <a:t>Escribir</a:t>
            </a:r>
            <a:r>
              <a:rPr lang="en-GB" sz="2400" dirty="0"/>
              <a:t> el </a:t>
            </a:r>
            <a:r>
              <a:rPr lang="en-GB" sz="2400" b="1" dirty="0" err="1"/>
              <a:t>sistema</a:t>
            </a:r>
            <a:r>
              <a:rPr lang="en-GB" sz="2400" b="1" dirty="0"/>
              <a:t> de </a:t>
            </a:r>
            <a:r>
              <a:rPr lang="en-GB" sz="2400" b="1" dirty="0" err="1"/>
              <a:t>ecuaciones</a:t>
            </a:r>
            <a:r>
              <a:rPr lang="en-GB" sz="2400" b="1" dirty="0"/>
              <a:t> </a:t>
            </a:r>
            <a:r>
              <a:rPr lang="en-GB" sz="2400" dirty="0" err="1"/>
              <a:t>correspondiente</a:t>
            </a:r>
            <a:r>
              <a:rPr lang="en-GB" sz="2400" dirty="0"/>
              <a:t> a la </a:t>
            </a:r>
            <a:r>
              <a:rPr lang="en-GB" sz="2400" dirty="0" err="1"/>
              <a:t>matriz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Forma  </a:t>
            </a:r>
            <a:r>
              <a:rPr lang="en-GB" sz="2400" dirty="0" err="1"/>
              <a:t>Escalonada</a:t>
            </a:r>
            <a:r>
              <a:rPr lang="en-GB" sz="2400" dirty="0"/>
              <a:t> por </a:t>
            </a:r>
            <a:r>
              <a:rPr lang="en-GB" sz="2400" dirty="0" err="1"/>
              <a:t>Filas</a:t>
            </a:r>
            <a:r>
              <a:rPr lang="en-GB" sz="2400" dirty="0"/>
              <a:t>.</a:t>
            </a:r>
          </a:p>
        </p:txBody>
      </p:sp>
      <p:sp>
        <p:nvSpPr>
          <p:cNvPr id="24" name="CuadroTexto 31">
            <a:extLst>
              <a:ext uri="{FF2B5EF4-FFF2-40B4-BE49-F238E27FC236}">
                <a16:creationId xmlns:a16="http://schemas.microsoft.com/office/drawing/2014/main" id="{B4D29554-4499-450D-B745-6A02B079F1E0}"/>
              </a:ext>
            </a:extLst>
          </p:cNvPr>
          <p:cNvSpPr txBox="1"/>
          <p:nvPr/>
        </p:nvSpPr>
        <p:spPr>
          <a:xfrm>
            <a:off x="2301807" y="311560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4. </a:t>
            </a:r>
            <a:r>
              <a:rPr lang="en-GB" sz="2400" dirty="0" err="1"/>
              <a:t>Hacer</a:t>
            </a:r>
            <a:r>
              <a:rPr lang="en-GB" sz="2400" dirty="0"/>
              <a:t> </a:t>
            </a:r>
            <a:r>
              <a:rPr lang="en-GB" sz="2400" b="1" dirty="0" err="1"/>
              <a:t>sustitución</a:t>
            </a:r>
            <a:r>
              <a:rPr lang="en-GB" sz="2400" b="1" dirty="0"/>
              <a:t> </a:t>
            </a:r>
            <a:r>
              <a:rPr lang="en-GB" sz="2400" b="1" dirty="0" err="1"/>
              <a:t>hacia</a:t>
            </a:r>
            <a:r>
              <a:rPr lang="en-GB" sz="2400" b="1" dirty="0"/>
              <a:t> </a:t>
            </a:r>
            <a:r>
              <a:rPr lang="en-GB" sz="2400" b="1" dirty="0" err="1"/>
              <a:t>atrás</a:t>
            </a:r>
            <a:r>
              <a:rPr lang="en-GB" sz="2400" dirty="0"/>
              <a:t> para </a:t>
            </a:r>
            <a:r>
              <a:rPr lang="en-GB" sz="2400" dirty="0" err="1"/>
              <a:t>encontrar</a:t>
            </a:r>
            <a:r>
              <a:rPr lang="en-GB" sz="2400" dirty="0"/>
              <a:t> la </a:t>
            </a:r>
            <a:r>
              <a:rPr lang="en-GB" sz="2400" dirty="0" err="1"/>
              <a:t>solución</a:t>
            </a:r>
            <a:r>
              <a:rPr lang="en-GB" sz="2400" dirty="0"/>
              <a:t> del </a:t>
            </a:r>
            <a:r>
              <a:rPr lang="en-GB" sz="2400" dirty="0" err="1"/>
              <a:t>sistema</a:t>
            </a:r>
            <a:r>
              <a:rPr lang="en-GB" sz="2400" dirty="0"/>
              <a:t>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9851259-2479-46A3-A351-E5DC010444FC}"/>
              </a:ext>
            </a:extLst>
          </p:cNvPr>
          <p:cNvSpPr txBox="1"/>
          <p:nvPr/>
        </p:nvSpPr>
        <p:spPr>
          <a:xfrm>
            <a:off x="2301807" y="95665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1. </a:t>
            </a:r>
            <a:r>
              <a:rPr lang="en-GB" sz="2400" dirty="0" err="1"/>
              <a:t>Escribir</a:t>
            </a:r>
            <a:r>
              <a:rPr lang="en-GB" sz="2400" dirty="0"/>
              <a:t> la </a:t>
            </a:r>
            <a:r>
              <a:rPr lang="en-GB" sz="2400" b="1" dirty="0" err="1"/>
              <a:t>matriz</a:t>
            </a:r>
            <a:r>
              <a:rPr lang="en-GB" sz="2400" b="1" dirty="0"/>
              <a:t> </a:t>
            </a:r>
            <a:r>
              <a:rPr lang="en-GB" sz="2400" b="1" dirty="0" err="1"/>
              <a:t>Ampliada</a:t>
            </a:r>
            <a:r>
              <a:rPr lang="en-GB" sz="2400" b="1" dirty="0"/>
              <a:t> del Sistema</a:t>
            </a:r>
            <a:r>
              <a:rPr lang="en-GB" sz="2400" dirty="0"/>
              <a:t>.</a:t>
            </a:r>
          </a:p>
        </p:txBody>
      </p:sp>
      <p:sp>
        <p:nvSpPr>
          <p:cNvPr id="37" name="CuadroTexto 31">
            <a:extLst>
              <a:ext uri="{FF2B5EF4-FFF2-40B4-BE49-F238E27FC236}">
                <a16:creationId xmlns:a16="http://schemas.microsoft.com/office/drawing/2014/main" id="{CF08CA60-38DB-4016-B7EF-85119EEB2A67}"/>
              </a:ext>
            </a:extLst>
          </p:cNvPr>
          <p:cNvSpPr txBox="1"/>
          <p:nvPr/>
        </p:nvSpPr>
        <p:spPr>
          <a:xfrm>
            <a:off x="4654683" y="432948"/>
            <a:ext cx="449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Centrado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b="1" dirty="0"/>
              <a:t> 4</a:t>
            </a:r>
            <a:r>
              <a:rPr lang="en-GB" sz="2400" dirty="0"/>
              <a:t> “</a:t>
            </a:r>
            <a:r>
              <a:rPr lang="en-GB" sz="2400" b="1" dirty="0" err="1"/>
              <a:t>pasos</a:t>
            </a:r>
            <a:r>
              <a:rPr lang="en-GB" sz="2400" dirty="0"/>
              <a:t>” </a:t>
            </a:r>
            <a:r>
              <a:rPr lang="en-GB" sz="2400" dirty="0" err="1"/>
              <a:t>principales</a:t>
            </a:r>
            <a:r>
              <a:rPr lang="en-GB" sz="2400" dirty="0"/>
              <a:t>:</a:t>
            </a:r>
          </a:p>
        </p:txBody>
      </p:sp>
      <p:sp>
        <p:nvSpPr>
          <p:cNvPr id="38" name="Rectángulo redondeado 11">
            <a:extLst>
              <a:ext uri="{FF2B5EF4-FFF2-40B4-BE49-F238E27FC236}">
                <a16:creationId xmlns:a16="http://schemas.microsoft.com/office/drawing/2014/main" id="{1E6EDE4F-1F11-4BF2-8BDE-6DB5E09E9B04}"/>
              </a:ext>
            </a:extLst>
          </p:cNvPr>
          <p:cNvSpPr/>
          <p:nvPr/>
        </p:nvSpPr>
        <p:spPr>
          <a:xfrm>
            <a:off x="2088682" y="3930665"/>
            <a:ext cx="9914021" cy="2687957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F6016696-2658-4957-9609-813EB5CB66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45332"/>
              </p:ext>
            </p:extLst>
          </p:nvPr>
        </p:nvGraphicFramePr>
        <p:xfrm>
          <a:off x="2193925" y="4444951"/>
          <a:ext cx="15859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75" name="Equation" r:id="rId7" imgW="723600" imgH="457200" progId="Equation.DSMT4">
                  <p:embed/>
                </p:oleObj>
              </mc:Choice>
              <mc:Fallback>
                <p:oleObj name="Equation" r:id="rId7" imgW="723600" imgH="45720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31ED608C-46B0-4993-9F7E-B6570CA283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4444951"/>
                        <a:ext cx="1585913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upo 13">
            <a:extLst>
              <a:ext uri="{FF2B5EF4-FFF2-40B4-BE49-F238E27FC236}">
                <a16:creationId xmlns:a16="http://schemas.microsoft.com/office/drawing/2014/main" id="{509FAE8D-E83B-4418-865A-683F9F12D1BB}"/>
              </a:ext>
            </a:extLst>
          </p:cNvPr>
          <p:cNvGrpSpPr/>
          <p:nvPr/>
        </p:nvGrpSpPr>
        <p:grpSpPr>
          <a:xfrm>
            <a:off x="4780733" y="3945045"/>
            <a:ext cx="2630534" cy="1519694"/>
            <a:chOff x="8251241" y="840160"/>
            <a:chExt cx="2630534" cy="1519694"/>
          </a:xfrm>
        </p:grpSpPr>
        <p:sp>
          <p:nvSpPr>
            <p:cNvPr id="42" name="CuadroTexto 14">
              <a:extLst>
                <a:ext uri="{FF2B5EF4-FFF2-40B4-BE49-F238E27FC236}">
                  <a16:creationId xmlns:a16="http://schemas.microsoft.com/office/drawing/2014/main" id="{4ABCF4C4-0364-47AC-8E2C-0905A9C567B3}"/>
                </a:ext>
              </a:extLst>
            </p:cNvPr>
            <p:cNvSpPr txBox="1"/>
            <p:nvPr/>
          </p:nvSpPr>
          <p:spPr>
            <a:xfrm>
              <a:off x="8251241" y="840160"/>
              <a:ext cx="2355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C2B8E"/>
                  </a:solidFill>
                </a:rPr>
                <a:t> </a:t>
              </a:r>
              <a:r>
                <a:rPr lang="en-GB" sz="2400" dirty="0" err="1">
                  <a:solidFill>
                    <a:srgbClr val="0C2B8E"/>
                  </a:solidFill>
                </a:rPr>
                <a:t>matriz</a:t>
              </a:r>
              <a:r>
                <a:rPr lang="en-GB" sz="2400" dirty="0">
                  <a:solidFill>
                    <a:srgbClr val="0C2B8E"/>
                  </a:solidFill>
                </a:rPr>
                <a:t> </a:t>
              </a:r>
              <a:r>
                <a:rPr lang="en-GB" sz="2400" dirty="0" err="1">
                  <a:solidFill>
                    <a:srgbClr val="0C2B8E"/>
                  </a:solidFill>
                </a:rPr>
                <a:t>Ampliada</a:t>
              </a:r>
              <a:endParaRPr lang="en-GB" sz="2400" dirty="0">
                <a:solidFill>
                  <a:srgbClr val="0C2B8E"/>
                </a:solidFill>
              </a:endParaRPr>
            </a:p>
          </p:txBody>
        </p:sp>
        <p:graphicFrame>
          <p:nvGraphicFramePr>
            <p:cNvPr id="43" name="Objeto 42">
              <a:extLst>
                <a:ext uri="{FF2B5EF4-FFF2-40B4-BE49-F238E27FC236}">
                  <a16:creationId xmlns:a16="http://schemas.microsoft.com/office/drawing/2014/main" id="{5A9A21E3-22F3-4478-B7D9-493884E74D6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5428507"/>
                </p:ext>
              </p:extLst>
            </p:nvPr>
          </p:nvGraphicFramePr>
          <p:xfrm>
            <a:off x="8284015" y="1298574"/>
            <a:ext cx="2597760" cy="1061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376" name="Equation" r:id="rId9" imgW="1180800" imgH="482400" progId="Equation.DSMT4">
                    <p:embed/>
                  </p:oleObj>
                </mc:Choice>
                <mc:Fallback>
                  <p:oleObj name="Equation" r:id="rId9" imgW="1180800" imgH="482400" progId="Equation.DSMT4">
                    <p:embed/>
                    <p:pic>
                      <p:nvPicPr>
                        <p:cNvPr id="43" name="Objeto 42">
                          <a:extLst>
                            <a:ext uri="{FF2B5EF4-FFF2-40B4-BE49-F238E27FC236}">
                              <a16:creationId xmlns:a16="http://schemas.microsoft.com/office/drawing/2014/main" id="{ACCAC58B-85EE-4B9A-8052-60189CCB8A1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4015" y="1298574"/>
                          <a:ext cx="2597760" cy="10612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Flecha derecha 33">
            <a:extLst>
              <a:ext uri="{FF2B5EF4-FFF2-40B4-BE49-F238E27FC236}">
                <a16:creationId xmlns:a16="http://schemas.microsoft.com/office/drawing/2014/main" id="{51447C7E-CFDE-4154-93CB-D7C3A1CF0EA0}"/>
              </a:ext>
            </a:extLst>
          </p:cNvPr>
          <p:cNvSpPr/>
          <p:nvPr/>
        </p:nvSpPr>
        <p:spPr>
          <a:xfrm>
            <a:off x="4014519" y="4609699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1.</a:t>
            </a:r>
          </a:p>
        </p:txBody>
      </p:sp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D516ACAE-DD3A-4C9F-8516-66064B445C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846609"/>
              </p:ext>
            </p:extLst>
          </p:nvPr>
        </p:nvGraphicFramePr>
        <p:xfrm>
          <a:off x="7583488" y="4592638"/>
          <a:ext cx="13970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77" name="Equation" r:id="rId11" imgW="634680" imgH="304560" progId="Equation.DSMT4">
                  <p:embed/>
                </p:oleObj>
              </mc:Choice>
              <mc:Fallback>
                <p:oleObj name="Equation" r:id="rId11" imgW="634680" imgH="304560" progId="Equation.DSMT4">
                  <p:embed/>
                  <p:pic>
                    <p:nvPicPr>
                      <p:cNvPr id="61" name="Objeto 60">
                        <a:extLst>
                          <a:ext uri="{FF2B5EF4-FFF2-40B4-BE49-F238E27FC236}">
                            <a16:creationId xmlns:a16="http://schemas.microsoft.com/office/drawing/2014/main" id="{A11A647F-B75F-4E93-9256-4EFE0589AD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88" y="4592638"/>
                        <a:ext cx="1397000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o 45">
            <a:extLst>
              <a:ext uri="{FF2B5EF4-FFF2-40B4-BE49-F238E27FC236}">
                <a16:creationId xmlns:a16="http://schemas.microsoft.com/office/drawing/2014/main" id="{E6695E9F-EC48-4F35-BF91-8730F4819F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518545"/>
              </p:ext>
            </p:extLst>
          </p:nvPr>
        </p:nvGraphicFramePr>
        <p:xfrm>
          <a:off x="9152904" y="4387801"/>
          <a:ext cx="192722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78" name="Equation" r:id="rId13" imgW="876240" imgH="482400" progId="Equation.DSMT4">
                  <p:embed/>
                </p:oleObj>
              </mc:Choice>
              <mc:Fallback>
                <p:oleObj name="Equation" r:id="rId13" imgW="876240" imgH="482400" progId="Equation.DSMT4">
                  <p:embed/>
                  <p:pic>
                    <p:nvPicPr>
                      <p:cNvPr id="62" name="Objeto 61">
                        <a:extLst>
                          <a:ext uri="{FF2B5EF4-FFF2-40B4-BE49-F238E27FC236}">
                            <a16:creationId xmlns:a16="http://schemas.microsoft.com/office/drawing/2014/main" id="{E589B4DD-E1D0-43A5-895E-ACD8A2E536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2904" y="4387801"/>
                        <a:ext cx="1927225" cy="1062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249326" y="3936230"/>
            <a:ext cx="959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1.</a:t>
            </a:r>
          </a:p>
        </p:txBody>
      </p:sp>
      <p:sp>
        <p:nvSpPr>
          <p:cNvPr id="48" name="Flecha derecha 33">
            <a:extLst>
              <a:ext uri="{FF2B5EF4-FFF2-40B4-BE49-F238E27FC236}">
                <a16:creationId xmlns:a16="http://schemas.microsoft.com/office/drawing/2014/main" id="{C18CBF1D-8D57-479A-9AF8-F9D0D2CC907D}"/>
              </a:ext>
            </a:extLst>
          </p:cNvPr>
          <p:cNvSpPr/>
          <p:nvPr/>
        </p:nvSpPr>
        <p:spPr>
          <a:xfrm>
            <a:off x="8008663" y="4112268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2.</a:t>
            </a:r>
          </a:p>
        </p:txBody>
      </p:sp>
      <p:sp>
        <p:nvSpPr>
          <p:cNvPr id="49" name="Flecha derecha 33">
            <a:extLst>
              <a:ext uri="{FF2B5EF4-FFF2-40B4-BE49-F238E27FC236}">
                <a16:creationId xmlns:a16="http://schemas.microsoft.com/office/drawing/2014/main" id="{A55837BE-3902-45E4-827D-A82B51FE108D}"/>
              </a:ext>
            </a:extLst>
          </p:cNvPr>
          <p:cNvSpPr/>
          <p:nvPr/>
        </p:nvSpPr>
        <p:spPr>
          <a:xfrm>
            <a:off x="2427157" y="5738411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3.</a:t>
            </a:r>
          </a:p>
        </p:txBody>
      </p:sp>
      <p:graphicFrame>
        <p:nvGraphicFramePr>
          <p:cNvPr id="50" name="Objeto 49">
            <a:extLst>
              <a:ext uri="{FF2B5EF4-FFF2-40B4-BE49-F238E27FC236}">
                <a16:creationId xmlns:a16="http://schemas.microsoft.com/office/drawing/2014/main" id="{A9B2E139-B684-472F-9DB2-6C1D71D857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956573"/>
              </p:ext>
            </p:extLst>
          </p:nvPr>
        </p:nvGraphicFramePr>
        <p:xfrm>
          <a:off x="3177580" y="5522221"/>
          <a:ext cx="15859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79" name="Equation" r:id="rId15" imgW="723600" imgH="457200" progId="Equation.DSMT4">
                  <p:embed/>
                </p:oleObj>
              </mc:Choice>
              <mc:Fallback>
                <p:oleObj name="Equation" r:id="rId15" imgW="723600" imgH="4572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F6016696-2658-4957-9609-813EB5CB6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580" y="5522221"/>
                        <a:ext cx="1585913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lecha derecha 33">
            <a:extLst>
              <a:ext uri="{FF2B5EF4-FFF2-40B4-BE49-F238E27FC236}">
                <a16:creationId xmlns:a16="http://schemas.microsoft.com/office/drawing/2014/main" id="{0128B894-63D0-4290-8EAE-E4CA3B228FA4}"/>
              </a:ext>
            </a:extLst>
          </p:cNvPr>
          <p:cNvSpPr/>
          <p:nvPr/>
        </p:nvSpPr>
        <p:spPr>
          <a:xfrm>
            <a:off x="5100413" y="5745381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4.</a:t>
            </a:r>
          </a:p>
        </p:txBody>
      </p:sp>
      <p:graphicFrame>
        <p:nvGraphicFramePr>
          <p:cNvPr id="53" name="Objeto 52">
            <a:extLst>
              <a:ext uri="{FF2B5EF4-FFF2-40B4-BE49-F238E27FC236}">
                <a16:creationId xmlns:a16="http://schemas.microsoft.com/office/drawing/2014/main" id="{EFA7A73E-A584-425B-8DAA-1232ABF16D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21004"/>
              </p:ext>
            </p:extLst>
          </p:nvPr>
        </p:nvGraphicFramePr>
        <p:xfrm>
          <a:off x="5843395" y="5527157"/>
          <a:ext cx="211455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80" name="Equation" r:id="rId17" imgW="965160" imgH="457200" progId="Equation.DSMT4">
                  <p:embed/>
                </p:oleObj>
              </mc:Choice>
              <mc:Fallback>
                <p:oleObj name="Equation" r:id="rId17" imgW="965160" imgH="457200" progId="Equation.DSMT4">
                  <p:embed/>
                  <p:pic>
                    <p:nvPicPr>
                      <p:cNvPr id="51" name="Objeto 50">
                        <a:extLst>
                          <a:ext uri="{FF2B5EF4-FFF2-40B4-BE49-F238E27FC236}">
                            <a16:creationId xmlns:a16="http://schemas.microsoft.com/office/drawing/2014/main" id="{F65E3329-6EEB-4AA5-8236-76DFC320D4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395" y="5527157"/>
                        <a:ext cx="2114550" cy="100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6A2CE6DB-29CA-4E80-B01D-EB9C86A27A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60219"/>
              </p:ext>
            </p:extLst>
          </p:nvPr>
        </p:nvGraphicFramePr>
        <p:xfrm>
          <a:off x="7145313" y="5522879"/>
          <a:ext cx="4730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81" name="Equation" r:id="rId19" imgW="215640" imgH="203040" progId="Equation.DSMT4">
                  <p:embed/>
                </p:oleObj>
              </mc:Choice>
              <mc:Fallback>
                <p:oleObj name="Equation" r:id="rId19" imgW="215640" imgH="203040" progId="Equation.DSMT4">
                  <p:embed/>
                  <p:pic>
                    <p:nvPicPr>
                      <p:cNvPr id="53" name="Objeto 52">
                        <a:extLst>
                          <a:ext uri="{FF2B5EF4-FFF2-40B4-BE49-F238E27FC236}">
                            <a16:creationId xmlns:a16="http://schemas.microsoft.com/office/drawing/2014/main" id="{EFA7A73E-A584-425B-8DAA-1232ABF16D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13" y="5522879"/>
                        <a:ext cx="473075" cy="446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7E9EA37B-E6E3-446C-9D2A-551BD5F0E802}"/>
              </a:ext>
            </a:extLst>
          </p:cNvPr>
          <p:cNvSpPr/>
          <p:nvPr/>
        </p:nvSpPr>
        <p:spPr>
          <a:xfrm>
            <a:off x="7798676" y="5798815"/>
            <a:ext cx="983427" cy="504496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id="{738E0768-35E5-4AFA-B4E8-ACA49EFB2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448718"/>
              </p:ext>
            </p:extLst>
          </p:nvPr>
        </p:nvGraphicFramePr>
        <p:xfrm>
          <a:off x="9152904" y="5516514"/>
          <a:ext cx="1363662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82" name="Equation" r:id="rId21" imgW="622080" imgH="457200" progId="Equation.DSMT4">
                  <p:embed/>
                </p:oleObj>
              </mc:Choice>
              <mc:Fallback>
                <p:oleObj name="Equation" r:id="rId21" imgW="622080" imgH="457200" progId="Equation.DSMT4">
                  <p:embed/>
                  <p:pic>
                    <p:nvPicPr>
                      <p:cNvPr id="53" name="Objeto 52">
                        <a:extLst>
                          <a:ext uri="{FF2B5EF4-FFF2-40B4-BE49-F238E27FC236}">
                            <a16:creationId xmlns:a16="http://schemas.microsoft.com/office/drawing/2014/main" id="{EFA7A73E-A584-425B-8DAA-1232ABF16D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2904" y="5516514"/>
                        <a:ext cx="1363662" cy="100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E2151D82-A074-4B3E-82C4-02BFA290D689}"/>
              </a:ext>
            </a:extLst>
          </p:cNvPr>
          <p:cNvSpPr/>
          <p:nvPr/>
        </p:nvSpPr>
        <p:spPr>
          <a:xfrm>
            <a:off x="9573669" y="5449839"/>
            <a:ext cx="1111251" cy="108831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Retângulo: Cantos Arredondados 35">
            <a:hlinkClick r:id="rId23" action="ppaction://hlinksldjump"/>
            <a:extLst>
              <a:ext uri="{FF2B5EF4-FFF2-40B4-BE49-F238E27FC236}">
                <a16:creationId xmlns:a16="http://schemas.microsoft.com/office/drawing/2014/main" id="{8FB467BB-02FB-4788-90A0-86609DB3EE69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24" action="ppaction://hlinksldjump"/>
            <a:extLst>
              <a:ext uri="{FF2B5EF4-FFF2-40B4-BE49-F238E27FC236}">
                <a16:creationId xmlns:a16="http://schemas.microsoft.com/office/drawing/2014/main" id="{194E773A-263A-4FBD-96EE-8559E20FDBEC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51" name="Retângulo: Cantos Arredondados 50">
            <a:hlinkClick r:id="rId25" action="ppaction://hlinksldjump"/>
            <a:extLst>
              <a:ext uri="{FF2B5EF4-FFF2-40B4-BE49-F238E27FC236}">
                <a16:creationId xmlns:a16="http://schemas.microsoft.com/office/drawing/2014/main" id="{8DED01C8-8FDA-453D-8211-2BF91D9E475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56" name="Retângulo: Cantos Arredondados 55">
            <a:hlinkClick r:id="rId26" action="ppaction://hlinksldjump"/>
            <a:extLst>
              <a:ext uri="{FF2B5EF4-FFF2-40B4-BE49-F238E27FC236}">
                <a16:creationId xmlns:a16="http://schemas.microsoft.com/office/drawing/2014/main" id="{B34818B8-C7A3-49B7-B553-79F6A6F60211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58" name="Retângulo: Cantos Arredondados 57">
            <a:hlinkClick r:id="rId27" action="ppaction://hlinksldjump"/>
            <a:extLst>
              <a:ext uri="{FF2B5EF4-FFF2-40B4-BE49-F238E27FC236}">
                <a16:creationId xmlns:a16="http://schemas.microsoft.com/office/drawing/2014/main" id="{66D2AF08-BE71-4377-A8EA-AFCA53608DCC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8918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4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0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6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9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1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25" grpId="0"/>
      <p:bldP spid="23" grpId="0"/>
      <p:bldP spid="23" grpId="1"/>
      <p:bldP spid="24" grpId="0"/>
      <p:bldP spid="32" grpId="0"/>
      <p:bldP spid="32" grpId="1"/>
      <p:bldP spid="32" grpId="2"/>
      <p:bldP spid="37" grpId="0"/>
      <p:bldP spid="38" grpId="0" animBg="1"/>
      <p:bldP spid="44" grpId="0" animBg="1"/>
      <p:bldP spid="47" grpId="0"/>
      <p:bldP spid="48" grpId="0" animBg="1"/>
      <p:bldP spid="49" grpId="0" animBg="1"/>
      <p:bldP spid="52" grpId="0" animBg="1"/>
      <p:bldP spid="8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21210"/>
            <a:ext cx="9914021" cy="3459619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3" name="CuadroTexto 31">
            <a:extLst>
              <a:ext uri="{FF2B5EF4-FFF2-40B4-BE49-F238E27FC236}">
                <a16:creationId xmlns:a16="http://schemas.microsoft.com/office/drawing/2014/main" id="{060E506A-2D49-4BA5-BADE-E0B80977D17B}"/>
              </a:ext>
            </a:extLst>
          </p:cNvPr>
          <p:cNvSpPr txBox="1"/>
          <p:nvPr/>
        </p:nvSpPr>
        <p:spPr>
          <a:xfrm>
            <a:off x="2301807" y="1449922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2.</a:t>
            </a:r>
            <a:r>
              <a:rPr lang="en-GB" sz="2400" dirty="0"/>
              <a:t> </a:t>
            </a:r>
            <a:r>
              <a:rPr lang="en-GB" sz="2400" dirty="0" err="1"/>
              <a:t>Utilizar</a:t>
            </a:r>
            <a:r>
              <a:rPr lang="en-GB" sz="2400" dirty="0"/>
              <a:t> </a:t>
            </a:r>
            <a:r>
              <a:rPr lang="en-GB" sz="2400" dirty="0" err="1"/>
              <a:t>operaciones</a:t>
            </a:r>
            <a:r>
              <a:rPr lang="en-GB" sz="2400" dirty="0"/>
              <a:t> </a:t>
            </a:r>
            <a:r>
              <a:rPr lang="en-GB" sz="2400" dirty="0" err="1"/>
              <a:t>elementales</a:t>
            </a:r>
            <a:r>
              <a:rPr lang="en-GB" sz="2400" dirty="0"/>
              <a:t> por </a:t>
            </a:r>
            <a:r>
              <a:rPr lang="en-GB" sz="2400" dirty="0" err="1"/>
              <a:t>Filas</a:t>
            </a:r>
            <a:r>
              <a:rPr lang="en-GB" sz="2400" dirty="0"/>
              <a:t> para </a:t>
            </a:r>
            <a:r>
              <a:rPr lang="en-GB" sz="2400" dirty="0" err="1"/>
              <a:t>calcular</a:t>
            </a:r>
            <a:r>
              <a:rPr lang="en-GB" sz="2400" dirty="0"/>
              <a:t> una </a:t>
            </a:r>
            <a:r>
              <a:rPr lang="en-GB" sz="2400" dirty="0" err="1"/>
              <a:t>matriz</a:t>
            </a:r>
            <a:r>
              <a:rPr lang="en-GB" sz="2400" dirty="0"/>
              <a:t> </a:t>
            </a:r>
            <a:r>
              <a:rPr lang="en-GB" sz="2400" dirty="0" err="1"/>
              <a:t>equivalente</a:t>
            </a:r>
            <a:r>
              <a:rPr lang="en-GB" sz="2400" dirty="0"/>
              <a:t> a la </a:t>
            </a:r>
            <a:r>
              <a:rPr lang="en-GB" sz="2400" b="1" dirty="0"/>
              <a:t>Forma </a:t>
            </a:r>
            <a:r>
              <a:rPr lang="en-GB" sz="2400" b="1" dirty="0" err="1"/>
              <a:t>Escalonada</a:t>
            </a:r>
            <a:r>
              <a:rPr lang="en-GB" sz="2400" b="1" dirty="0"/>
              <a:t> por </a:t>
            </a:r>
            <a:r>
              <a:rPr lang="en-GB" sz="2400" b="1" dirty="0" err="1"/>
              <a:t>Filas</a:t>
            </a:r>
            <a:r>
              <a:rPr lang="en-GB" sz="2400" dirty="0"/>
              <a:t>.</a:t>
            </a:r>
            <a:endParaRPr lang="en-GB" sz="2400" b="1" dirty="0"/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203308FD-27FD-478A-AADA-1843BD06A084}"/>
              </a:ext>
            </a:extLst>
          </p:cNvPr>
          <p:cNvSpPr txBox="1"/>
          <p:nvPr/>
        </p:nvSpPr>
        <p:spPr>
          <a:xfrm>
            <a:off x="2223905" y="456437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25E4F"/>
                </a:solidFill>
              </a:rPr>
              <a:t>Método</a:t>
            </a:r>
            <a:r>
              <a:rPr lang="en-GB" sz="2400" b="1" dirty="0">
                <a:solidFill>
                  <a:srgbClr val="F25E4F"/>
                </a:solidFill>
              </a:rPr>
              <a:t> de Gauss</a:t>
            </a:r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FCFEA99C-58A8-4F15-84FA-37CC489FA895}"/>
              </a:ext>
            </a:extLst>
          </p:cNvPr>
          <p:cNvSpPr txBox="1"/>
          <p:nvPr/>
        </p:nvSpPr>
        <p:spPr>
          <a:xfrm>
            <a:off x="2301807" y="2274795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3. </a:t>
            </a:r>
            <a:r>
              <a:rPr lang="en-GB" sz="2400" dirty="0" err="1"/>
              <a:t>Escribir</a:t>
            </a:r>
            <a:r>
              <a:rPr lang="en-GB" sz="2400" dirty="0"/>
              <a:t> el </a:t>
            </a:r>
            <a:r>
              <a:rPr lang="en-GB" sz="2400" b="1" dirty="0" err="1"/>
              <a:t>sistema</a:t>
            </a:r>
            <a:r>
              <a:rPr lang="en-GB" sz="2400" b="1" dirty="0"/>
              <a:t> de </a:t>
            </a:r>
            <a:r>
              <a:rPr lang="en-GB" sz="2400" b="1" dirty="0" err="1"/>
              <a:t>ecuaciones</a:t>
            </a:r>
            <a:r>
              <a:rPr lang="en-GB" sz="2400" b="1" dirty="0"/>
              <a:t> </a:t>
            </a:r>
            <a:r>
              <a:rPr lang="en-GB" sz="2400" dirty="0" err="1"/>
              <a:t>correspondiente</a:t>
            </a:r>
            <a:r>
              <a:rPr lang="en-GB" sz="2400" dirty="0"/>
              <a:t> a la </a:t>
            </a:r>
            <a:r>
              <a:rPr lang="en-GB" sz="2400" dirty="0" err="1"/>
              <a:t>matriz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Forma  </a:t>
            </a:r>
            <a:r>
              <a:rPr lang="en-GB" sz="2400" dirty="0" err="1"/>
              <a:t>Escalonada</a:t>
            </a:r>
            <a:r>
              <a:rPr lang="en-GB" sz="2400" dirty="0"/>
              <a:t> por </a:t>
            </a:r>
            <a:r>
              <a:rPr lang="en-GB" sz="2400" dirty="0" err="1"/>
              <a:t>Filas</a:t>
            </a:r>
            <a:r>
              <a:rPr lang="en-GB" sz="2400" dirty="0"/>
              <a:t>.</a:t>
            </a:r>
          </a:p>
        </p:txBody>
      </p:sp>
      <p:sp>
        <p:nvSpPr>
          <p:cNvPr id="24" name="CuadroTexto 31">
            <a:extLst>
              <a:ext uri="{FF2B5EF4-FFF2-40B4-BE49-F238E27FC236}">
                <a16:creationId xmlns:a16="http://schemas.microsoft.com/office/drawing/2014/main" id="{B4D29554-4499-450D-B745-6A02B079F1E0}"/>
              </a:ext>
            </a:extLst>
          </p:cNvPr>
          <p:cNvSpPr txBox="1"/>
          <p:nvPr/>
        </p:nvSpPr>
        <p:spPr>
          <a:xfrm>
            <a:off x="2301807" y="311560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4. </a:t>
            </a:r>
            <a:r>
              <a:rPr lang="en-GB" sz="2400" b="1" dirty="0" err="1">
                <a:solidFill>
                  <a:srgbClr val="F25E4F"/>
                </a:solidFill>
              </a:rPr>
              <a:t>Hacer</a:t>
            </a:r>
            <a:r>
              <a:rPr lang="en-GB" sz="2400" dirty="0"/>
              <a:t> </a:t>
            </a:r>
            <a:r>
              <a:rPr lang="en-GB" sz="2400" b="1" dirty="0" err="1"/>
              <a:t>sustitución</a:t>
            </a:r>
            <a:r>
              <a:rPr lang="en-GB" sz="2400" b="1" dirty="0"/>
              <a:t> </a:t>
            </a:r>
            <a:r>
              <a:rPr lang="en-GB" sz="2400" b="1" dirty="0" err="1"/>
              <a:t>hacia</a:t>
            </a:r>
            <a:r>
              <a:rPr lang="en-GB" sz="2400" b="1" dirty="0"/>
              <a:t> </a:t>
            </a:r>
            <a:r>
              <a:rPr lang="en-GB" sz="2400" b="1" dirty="0" err="1"/>
              <a:t>atrás</a:t>
            </a:r>
            <a:r>
              <a:rPr lang="en-GB" sz="2400" dirty="0"/>
              <a:t> para </a:t>
            </a:r>
            <a:r>
              <a:rPr lang="en-GB" sz="2400" dirty="0" err="1"/>
              <a:t>encontrar</a:t>
            </a:r>
            <a:r>
              <a:rPr lang="en-GB" sz="2400" dirty="0"/>
              <a:t> la </a:t>
            </a:r>
            <a:r>
              <a:rPr lang="en-GB" sz="2400" dirty="0" err="1"/>
              <a:t>solución</a:t>
            </a:r>
            <a:r>
              <a:rPr lang="en-GB" sz="2400" dirty="0"/>
              <a:t> del </a:t>
            </a:r>
            <a:r>
              <a:rPr lang="en-GB" sz="2400" dirty="0" err="1"/>
              <a:t>sistema</a:t>
            </a:r>
            <a:r>
              <a:rPr lang="en-GB" sz="2400" dirty="0"/>
              <a:t>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9851259-2479-46A3-A351-E5DC010444FC}"/>
              </a:ext>
            </a:extLst>
          </p:cNvPr>
          <p:cNvSpPr txBox="1"/>
          <p:nvPr/>
        </p:nvSpPr>
        <p:spPr>
          <a:xfrm>
            <a:off x="2301807" y="95665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1. </a:t>
            </a:r>
            <a:r>
              <a:rPr lang="en-GB" sz="2400" dirty="0" err="1"/>
              <a:t>Escribir</a:t>
            </a:r>
            <a:r>
              <a:rPr lang="en-GB" sz="2400" dirty="0"/>
              <a:t> la </a:t>
            </a:r>
            <a:r>
              <a:rPr lang="en-GB" sz="2400" b="1" dirty="0" err="1"/>
              <a:t>matriz</a:t>
            </a:r>
            <a:r>
              <a:rPr lang="en-GB" sz="2400" b="1" dirty="0"/>
              <a:t> </a:t>
            </a:r>
            <a:r>
              <a:rPr lang="en-GB" sz="2400" b="1" dirty="0" err="1"/>
              <a:t>Ampliada</a:t>
            </a:r>
            <a:r>
              <a:rPr lang="en-GB" sz="2400" b="1" dirty="0"/>
              <a:t> del Sistema</a:t>
            </a:r>
            <a:r>
              <a:rPr lang="en-GB" sz="2400" dirty="0"/>
              <a:t>.</a:t>
            </a:r>
          </a:p>
        </p:txBody>
      </p:sp>
      <p:sp>
        <p:nvSpPr>
          <p:cNvPr id="37" name="CuadroTexto 31">
            <a:extLst>
              <a:ext uri="{FF2B5EF4-FFF2-40B4-BE49-F238E27FC236}">
                <a16:creationId xmlns:a16="http://schemas.microsoft.com/office/drawing/2014/main" id="{CF08CA60-38DB-4016-B7EF-85119EEB2A67}"/>
              </a:ext>
            </a:extLst>
          </p:cNvPr>
          <p:cNvSpPr txBox="1"/>
          <p:nvPr/>
        </p:nvSpPr>
        <p:spPr>
          <a:xfrm>
            <a:off x="4615044" y="436293"/>
            <a:ext cx="4645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Centrado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b="1" dirty="0"/>
              <a:t> 4</a:t>
            </a:r>
            <a:r>
              <a:rPr lang="en-GB" sz="2400" dirty="0"/>
              <a:t> “</a:t>
            </a:r>
            <a:r>
              <a:rPr lang="en-GB" sz="2400" b="1" dirty="0" err="1"/>
              <a:t>pasos</a:t>
            </a:r>
            <a:r>
              <a:rPr lang="en-GB" sz="2400" dirty="0"/>
              <a:t>” </a:t>
            </a:r>
            <a:r>
              <a:rPr lang="en-GB" sz="2400" dirty="0" err="1"/>
              <a:t>principales</a:t>
            </a:r>
            <a:r>
              <a:rPr lang="en-GB" sz="2400" dirty="0"/>
              <a:t>:</a:t>
            </a:r>
          </a:p>
        </p:txBody>
      </p:sp>
      <p:sp>
        <p:nvSpPr>
          <p:cNvPr id="38" name="Rectángulo redondeado 11">
            <a:extLst>
              <a:ext uri="{FF2B5EF4-FFF2-40B4-BE49-F238E27FC236}">
                <a16:creationId xmlns:a16="http://schemas.microsoft.com/office/drawing/2014/main" id="{1E6EDE4F-1F11-4BF2-8BDE-6DB5E09E9B04}"/>
              </a:ext>
            </a:extLst>
          </p:cNvPr>
          <p:cNvSpPr/>
          <p:nvPr/>
        </p:nvSpPr>
        <p:spPr>
          <a:xfrm>
            <a:off x="2088682" y="3930665"/>
            <a:ext cx="9914021" cy="2687957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F6016696-2658-4957-9609-813EB5CB66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3925" y="4444951"/>
          <a:ext cx="15859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95" name="Equation" r:id="rId7" imgW="723600" imgH="457200" progId="Equation.DSMT4">
                  <p:embed/>
                </p:oleObj>
              </mc:Choice>
              <mc:Fallback>
                <p:oleObj name="Equation" r:id="rId7" imgW="723600" imgH="4572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F6016696-2658-4957-9609-813EB5CB6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4444951"/>
                        <a:ext cx="1585913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upo 13">
            <a:extLst>
              <a:ext uri="{FF2B5EF4-FFF2-40B4-BE49-F238E27FC236}">
                <a16:creationId xmlns:a16="http://schemas.microsoft.com/office/drawing/2014/main" id="{509FAE8D-E83B-4418-865A-683F9F12D1BB}"/>
              </a:ext>
            </a:extLst>
          </p:cNvPr>
          <p:cNvGrpSpPr/>
          <p:nvPr/>
        </p:nvGrpSpPr>
        <p:grpSpPr>
          <a:xfrm>
            <a:off x="4780733" y="3945045"/>
            <a:ext cx="2630534" cy="1519694"/>
            <a:chOff x="8251241" y="840160"/>
            <a:chExt cx="2630534" cy="1519694"/>
          </a:xfrm>
        </p:grpSpPr>
        <p:sp>
          <p:nvSpPr>
            <p:cNvPr id="42" name="CuadroTexto 14">
              <a:extLst>
                <a:ext uri="{FF2B5EF4-FFF2-40B4-BE49-F238E27FC236}">
                  <a16:creationId xmlns:a16="http://schemas.microsoft.com/office/drawing/2014/main" id="{4ABCF4C4-0364-47AC-8E2C-0905A9C567B3}"/>
                </a:ext>
              </a:extLst>
            </p:cNvPr>
            <p:cNvSpPr txBox="1"/>
            <p:nvPr/>
          </p:nvSpPr>
          <p:spPr>
            <a:xfrm>
              <a:off x="8251241" y="840160"/>
              <a:ext cx="22865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err="1">
                  <a:solidFill>
                    <a:srgbClr val="0C2B8E"/>
                  </a:solidFill>
                </a:rPr>
                <a:t>matriz</a:t>
              </a:r>
              <a:r>
                <a:rPr lang="en-GB" sz="2400" dirty="0">
                  <a:solidFill>
                    <a:srgbClr val="0C2B8E"/>
                  </a:solidFill>
                </a:rPr>
                <a:t> </a:t>
              </a:r>
              <a:r>
                <a:rPr lang="en-GB" sz="2400" dirty="0" err="1">
                  <a:solidFill>
                    <a:srgbClr val="0C2B8E"/>
                  </a:solidFill>
                </a:rPr>
                <a:t>Ampliada</a:t>
              </a:r>
              <a:endParaRPr lang="en-GB" sz="2400" dirty="0">
                <a:solidFill>
                  <a:srgbClr val="0C2B8E"/>
                </a:solidFill>
              </a:endParaRPr>
            </a:p>
          </p:txBody>
        </p:sp>
        <p:graphicFrame>
          <p:nvGraphicFramePr>
            <p:cNvPr id="43" name="Objeto 42">
              <a:extLst>
                <a:ext uri="{FF2B5EF4-FFF2-40B4-BE49-F238E27FC236}">
                  <a16:creationId xmlns:a16="http://schemas.microsoft.com/office/drawing/2014/main" id="{5A9A21E3-22F3-4478-B7D9-493884E74D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284015" y="1298574"/>
            <a:ext cx="2597760" cy="1061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396" name="Equation" r:id="rId9" imgW="1180800" imgH="482400" progId="Equation.DSMT4">
                    <p:embed/>
                  </p:oleObj>
                </mc:Choice>
                <mc:Fallback>
                  <p:oleObj name="Equation" r:id="rId9" imgW="1180800" imgH="482400" progId="Equation.DSMT4">
                    <p:embed/>
                    <p:pic>
                      <p:nvPicPr>
                        <p:cNvPr id="43" name="Objeto 42">
                          <a:extLst>
                            <a:ext uri="{FF2B5EF4-FFF2-40B4-BE49-F238E27FC236}">
                              <a16:creationId xmlns:a16="http://schemas.microsoft.com/office/drawing/2014/main" id="{5A9A21E3-22F3-4478-B7D9-493884E74D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4015" y="1298574"/>
                          <a:ext cx="2597760" cy="10612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Flecha derecha 33">
            <a:extLst>
              <a:ext uri="{FF2B5EF4-FFF2-40B4-BE49-F238E27FC236}">
                <a16:creationId xmlns:a16="http://schemas.microsoft.com/office/drawing/2014/main" id="{51447C7E-CFDE-4154-93CB-D7C3A1CF0EA0}"/>
              </a:ext>
            </a:extLst>
          </p:cNvPr>
          <p:cNvSpPr/>
          <p:nvPr/>
        </p:nvSpPr>
        <p:spPr>
          <a:xfrm>
            <a:off x="4014519" y="4609699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1.</a:t>
            </a:r>
          </a:p>
        </p:txBody>
      </p:sp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D516ACAE-DD3A-4C9F-8516-66064B445C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37967"/>
              </p:ext>
            </p:extLst>
          </p:nvPr>
        </p:nvGraphicFramePr>
        <p:xfrm>
          <a:off x="7583488" y="4592638"/>
          <a:ext cx="13970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97" name="Equation" r:id="rId11" imgW="634680" imgH="304560" progId="Equation.DSMT4">
                  <p:embed/>
                </p:oleObj>
              </mc:Choice>
              <mc:Fallback>
                <p:oleObj name="Equation" r:id="rId11" imgW="634680" imgH="30456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D516ACAE-DD3A-4C9F-8516-66064B445C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88" y="4592638"/>
                        <a:ext cx="1397000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o 45">
            <a:extLst>
              <a:ext uri="{FF2B5EF4-FFF2-40B4-BE49-F238E27FC236}">
                <a16:creationId xmlns:a16="http://schemas.microsoft.com/office/drawing/2014/main" id="{E6695E9F-EC48-4F35-BF91-8730F4819F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52904" y="4387801"/>
          <a:ext cx="192722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98" name="Equation" r:id="rId13" imgW="876240" imgH="482400" progId="Equation.DSMT4">
                  <p:embed/>
                </p:oleObj>
              </mc:Choice>
              <mc:Fallback>
                <p:oleObj name="Equation" r:id="rId13" imgW="876240" imgH="482400" progId="Equation.DSMT4">
                  <p:embed/>
                  <p:pic>
                    <p:nvPicPr>
                      <p:cNvPr id="46" name="Objeto 45">
                        <a:extLst>
                          <a:ext uri="{FF2B5EF4-FFF2-40B4-BE49-F238E27FC236}">
                            <a16:creationId xmlns:a16="http://schemas.microsoft.com/office/drawing/2014/main" id="{E6695E9F-EC48-4F35-BF91-8730F4819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2904" y="4387801"/>
                        <a:ext cx="1927225" cy="1062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93925" y="392781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1.</a:t>
            </a:r>
          </a:p>
        </p:txBody>
      </p:sp>
      <p:sp>
        <p:nvSpPr>
          <p:cNvPr id="48" name="Flecha derecha 33">
            <a:extLst>
              <a:ext uri="{FF2B5EF4-FFF2-40B4-BE49-F238E27FC236}">
                <a16:creationId xmlns:a16="http://schemas.microsoft.com/office/drawing/2014/main" id="{C18CBF1D-8D57-479A-9AF8-F9D0D2CC907D}"/>
              </a:ext>
            </a:extLst>
          </p:cNvPr>
          <p:cNvSpPr/>
          <p:nvPr/>
        </p:nvSpPr>
        <p:spPr>
          <a:xfrm>
            <a:off x="8008663" y="4112268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2.</a:t>
            </a:r>
          </a:p>
        </p:txBody>
      </p:sp>
      <p:sp>
        <p:nvSpPr>
          <p:cNvPr id="49" name="Flecha derecha 33">
            <a:extLst>
              <a:ext uri="{FF2B5EF4-FFF2-40B4-BE49-F238E27FC236}">
                <a16:creationId xmlns:a16="http://schemas.microsoft.com/office/drawing/2014/main" id="{A55837BE-3902-45E4-827D-A82B51FE108D}"/>
              </a:ext>
            </a:extLst>
          </p:cNvPr>
          <p:cNvSpPr/>
          <p:nvPr/>
        </p:nvSpPr>
        <p:spPr>
          <a:xfrm>
            <a:off x="2427157" y="5738411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3.</a:t>
            </a:r>
          </a:p>
        </p:txBody>
      </p:sp>
      <p:graphicFrame>
        <p:nvGraphicFramePr>
          <p:cNvPr id="50" name="Objeto 49">
            <a:extLst>
              <a:ext uri="{FF2B5EF4-FFF2-40B4-BE49-F238E27FC236}">
                <a16:creationId xmlns:a16="http://schemas.microsoft.com/office/drawing/2014/main" id="{A9B2E139-B684-472F-9DB2-6C1D71D857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77580" y="5522221"/>
          <a:ext cx="15859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99" name="Equation" r:id="rId15" imgW="723600" imgH="457200" progId="Equation.DSMT4">
                  <p:embed/>
                </p:oleObj>
              </mc:Choice>
              <mc:Fallback>
                <p:oleObj name="Equation" r:id="rId15" imgW="723600" imgH="457200" progId="Equation.DSMT4">
                  <p:embed/>
                  <p:pic>
                    <p:nvPicPr>
                      <p:cNvPr id="50" name="Objeto 49">
                        <a:extLst>
                          <a:ext uri="{FF2B5EF4-FFF2-40B4-BE49-F238E27FC236}">
                            <a16:creationId xmlns:a16="http://schemas.microsoft.com/office/drawing/2014/main" id="{A9B2E139-B684-472F-9DB2-6C1D71D857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580" y="5522221"/>
                        <a:ext cx="1585913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lecha derecha 33">
            <a:extLst>
              <a:ext uri="{FF2B5EF4-FFF2-40B4-BE49-F238E27FC236}">
                <a16:creationId xmlns:a16="http://schemas.microsoft.com/office/drawing/2014/main" id="{0128B894-63D0-4290-8EAE-E4CA3B228FA4}"/>
              </a:ext>
            </a:extLst>
          </p:cNvPr>
          <p:cNvSpPr/>
          <p:nvPr/>
        </p:nvSpPr>
        <p:spPr>
          <a:xfrm>
            <a:off x="5100413" y="5745381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4.</a:t>
            </a:r>
          </a:p>
        </p:txBody>
      </p:sp>
      <p:graphicFrame>
        <p:nvGraphicFramePr>
          <p:cNvPr id="53" name="Objeto 52">
            <a:extLst>
              <a:ext uri="{FF2B5EF4-FFF2-40B4-BE49-F238E27FC236}">
                <a16:creationId xmlns:a16="http://schemas.microsoft.com/office/drawing/2014/main" id="{EFA7A73E-A584-425B-8DAA-1232ABF16D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43395" y="5527157"/>
          <a:ext cx="211455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00" name="Equation" r:id="rId17" imgW="965160" imgH="457200" progId="Equation.DSMT4">
                  <p:embed/>
                </p:oleObj>
              </mc:Choice>
              <mc:Fallback>
                <p:oleObj name="Equation" r:id="rId17" imgW="965160" imgH="457200" progId="Equation.DSMT4">
                  <p:embed/>
                  <p:pic>
                    <p:nvPicPr>
                      <p:cNvPr id="53" name="Objeto 52">
                        <a:extLst>
                          <a:ext uri="{FF2B5EF4-FFF2-40B4-BE49-F238E27FC236}">
                            <a16:creationId xmlns:a16="http://schemas.microsoft.com/office/drawing/2014/main" id="{EFA7A73E-A584-425B-8DAA-1232ABF16D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395" y="5527157"/>
                        <a:ext cx="2114550" cy="100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6A2CE6DB-29CA-4E80-B01D-EB9C86A27A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5313" y="5522879"/>
          <a:ext cx="4730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01" name="Equation" r:id="rId19" imgW="215640" imgH="203040" progId="Equation.DSMT4">
                  <p:embed/>
                </p:oleObj>
              </mc:Choice>
              <mc:Fallback>
                <p:oleObj name="Equation" r:id="rId19" imgW="215640" imgH="203040" progId="Equation.DSMT4">
                  <p:embed/>
                  <p:pic>
                    <p:nvPicPr>
                      <p:cNvPr id="54" name="Objeto 53">
                        <a:extLst>
                          <a:ext uri="{FF2B5EF4-FFF2-40B4-BE49-F238E27FC236}">
                            <a16:creationId xmlns:a16="http://schemas.microsoft.com/office/drawing/2014/main" id="{6A2CE6DB-29CA-4E80-B01D-EB9C86A27A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13" y="5522879"/>
                        <a:ext cx="473075" cy="446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7E9EA37B-E6E3-446C-9D2A-551BD5F0E802}"/>
              </a:ext>
            </a:extLst>
          </p:cNvPr>
          <p:cNvSpPr/>
          <p:nvPr/>
        </p:nvSpPr>
        <p:spPr>
          <a:xfrm>
            <a:off x="7798676" y="5798815"/>
            <a:ext cx="983427" cy="504496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id="{738E0768-35E5-4AFA-B4E8-ACA49EFB21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52904" y="5516514"/>
          <a:ext cx="1363662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02" name="Equation" r:id="rId21" imgW="622080" imgH="457200" progId="Equation.DSMT4">
                  <p:embed/>
                </p:oleObj>
              </mc:Choice>
              <mc:Fallback>
                <p:oleObj name="Equation" r:id="rId21" imgW="622080" imgH="457200" progId="Equation.DSMT4">
                  <p:embed/>
                  <p:pic>
                    <p:nvPicPr>
                      <p:cNvPr id="55" name="Objeto 54">
                        <a:extLst>
                          <a:ext uri="{FF2B5EF4-FFF2-40B4-BE49-F238E27FC236}">
                            <a16:creationId xmlns:a16="http://schemas.microsoft.com/office/drawing/2014/main" id="{738E0768-35E5-4AFA-B4E8-ACA49EFB2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2904" y="5516514"/>
                        <a:ext cx="1363662" cy="100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E2151D82-A074-4B3E-82C4-02BFA290D689}"/>
              </a:ext>
            </a:extLst>
          </p:cNvPr>
          <p:cNvSpPr/>
          <p:nvPr/>
        </p:nvSpPr>
        <p:spPr>
          <a:xfrm>
            <a:off x="9573669" y="5449839"/>
            <a:ext cx="1111251" cy="108831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89BBC5CE-C082-47F1-B7D3-4E64D6F39049}"/>
              </a:ext>
            </a:extLst>
          </p:cNvPr>
          <p:cNvSpPr/>
          <p:nvPr/>
        </p:nvSpPr>
        <p:spPr>
          <a:xfrm>
            <a:off x="2133652" y="5690932"/>
            <a:ext cx="9848173" cy="9235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75F1CD17-8876-491C-A8C1-A03768F286BD}"/>
              </a:ext>
            </a:extLst>
          </p:cNvPr>
          <p:cNvSpPr/>
          <p:nvPr/>
        </p:nvSpPr>
        <p:spPr>
          <a:xfrm>
            <a:off x="2094684" y="5640505"/>
            <a:ext cx="161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000" b="1" dirty="0">
                <a:solidFill>
                  <a:srgbClr val="F25E4F"/>
                </a:solidFill>
              </a:rPr>
              <a:t>Observe: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840E5688-0F06-4527-B949-81BEE3DC6E64}"/>
              </a:ext>
            </a:extLst>
          </p:cNvPr>
          <p:cNvCxnSpPr>
            <a:cxnSpLocks/>
          </p:cNvCxnSpPr>
          <p:nvPr/>
        </p:nvCxnSpPr>
        <p:spPr>
          <a:xfrm>
            <a:off x="2410801" y="2218571"/>
            <a:ext cx="54728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o 45">
            <a:extLst>
              <a:ext uri="{FF2B5EF4-FFF2-40B4-BE49-F238E27FC236}">
                <a16:creationId xmlns:a16="http://schemas.microsoft.com/office/drawing/2014/main" id="{CB308237-9F52-4CB6-816A-4A2736086965}"/>
              </a:ext>
            </a:extLst>
          </p:cNvPr>
          <p:cNvGrpSpPr/>
          <p:nvPr/>
        </p:nvGrpSpPr>
        <p:grpSpPr>
          <a:xfrm>
            <a:off x="9332191" y="4630719"/>
            <a:ext cx="771127" cy="673704"/>
            <a:chOff x="5130140" y="2873829"/>
            <a:chExt cx="771127" cy="673704"/>
          </a:xfrm>
        </p:grpSpPr>
        <p:cxnSp>
          <p:nvCxnSpPr>
            <p:cNvPr id="59" name="Conector recto 25">
              <a:extLst>
                <a:ext uri="{FF2B5EF4-FFF2-40B4-BE49-F238E27FC236}">
                  <a16:creationId xmlns:a16="http://schemas.microsoft.com/office/drawing/2014/main" id="{9335C31D-BDFA-4899-B4B4-EDFFCD20384C}"/>
                </a:ext>
              </a:extLst>
            </p:cNvPr>
            <p:cNvCxnSpPr/>
            <p:nvPr/>
          </p:nvCxnSpPr>
          <p:spPr>
            <a:xfrm>
              <a:off x="5130140" y="2873829"/>
              <a:ext cx="0" cy="332509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27">
              <a:extLst>
                <a:ext uri="{FF2B5EF4-FFF2-40B4-BE49-F238E27FC236}">
                  <a16:creationId xmlns:a16="http://schemas.microsoft.com/office/drawing/2014/main" id="{679A2460-5C81-4373-B5E8-BC480C96EDC1}"/>
                </a:ext>
              </a:extLst>
            </p:cNvPr>
            <p:cNvCxnSpPr/>
            <p:nvPr/>
          </p:nvCxnSpPr>
          <p:spPr>
            <a:xfrm>
              <a:off x="5130800" y="3204633"/>
              <a:ext cx="279400" cy="0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31">
              <a:extLst>
                <a:ext uri="{FF2B5EF4-FFF2-40B4-BE49-F238E27FC236}">
                  <a16:creationId xmlns:a16="http://schemas.microsoft.com/office/drawing/2014/main" id="{F2AF0518-6827-4B75-9DD0-1C7EA53510C6}"/>
                </a:ext>
              </a:extLst>
            </p:cNvPr>
            <p:cNvCxnSpPr/>
            <p:nvPr/>
          </p:nvCxnSpPr>
          <p:spPr>
            <a:xfrm>
              <a:off x="5414433" y="3204633"/>
              <a:ext cx="0" cy="338667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36">
              <a:extLst>
                <a:ext uri="{FF2B5EF4-FFF2-40B4-BE49-F238E27FC236}">
                  <a16:creationId xmlns:a16="http://schemas.microsoft.com/office/drawing/2014/main" id="{4B283CA2-0DDA-421F-837D-06FFBECC946B}"/>
                </a:ext>
              </a:extLst>
            </p:cNvPr>
            <p:cNvCxnSpPr>
              <a:cxnSpLocks/>
            </p:cNvCxnSpPr>
            <p:nvPr/>
          </p:nvCxnSpPr>
          <p:spPr>
            <a:xfrm>
              <a:off x="5418667" y="3547533"/>
              <a:ext cx="482600" cy="0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o 46">
            <a:extLst>
              <a:ext uri="{FF2B5EF4-FFF2-40B4-BE49-F238E27FC236}">
                <a16:creationId xmlns:a16="http://schemas.microsoft.com/office/drawing/2014/main" id="{BF16B516-1CA6-469A-A3D6-1E20295FEEB5}"/>
              </a:ext>
            </a:extLst>
          </p:cNvPr>
          <p:cNvGrpSpPr/>
          <p:nvPr/>
        </p:nvGrpSpPr>
        <p:grpSpPr>
          <a:xfrm>
            <a:off x="9327958" y="4625629"/>
            <a:ext cx="1296060" cy="673704"/>
            <a:chOff x="5130140" y="2873829"/>
            <a:chExt cx="1296060" cy="673704"/>
          </a:xfrm>
        </p:grpSpPr>
        <p:cxnSp>
          <p:nvCxnSpPr>
            <p:cNvPr id="64" name="Conector recto 47">
              <a:extLst>
                <a:ext uri="{FF2B5EF4-FFF2-40B4-BE49-F238E27FC236}">
                  <a16:creationId xmlns:a16="http://schemas.microsoft.com/office/drawing/2014/main" id="{0D76AD89-B256-460C-8EFC-77EEAD4766DB}"/>
                </a:ext>
              </a:extLst>
            </p:cNvPr>
            <p:cNvCxnSpPr/>
            <p:nvPr/>
          </p:nvCxnSpPr>
          <p:spPr>
            <a:xfrm>
              <a:off x="5130140" y="2873829"/>
              <a:ext cx="0" cy="332509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48">
              <a:extLst>
                <a:ext uri="{FF2B5EF4-FFF2-40B4-BE49-F238E27FC236}">
                  <a16:creationId xmlns:a16="http://schemas.microsoft.com/office/drawing/2014/main" id="{62D1224C-A6F3-4C80-9B04-0AA94647FA3F}"/>
                </a:ext>
              </a:extLst>
            </p:cNvPr>
            <p:cNvCxnSpPr/>
            <p:nvPr/>
          </p:nvCxnSpPr>
          <p:spPr>
            <a:xfrm>
              <a:off x="5130800" y="3204633"/>
              <a:ext cx="279400" cy="0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49">
              <a:extLst>
                <a:ext uri="{FF2B5EF4-FFF2-40B4-BE49-F238E27FC236}">
                  <a16:creationId xmlns:a16="http://schemas.microsoft.com/office/drawing/2014/main" id="{17536D48-62A3-4249-9A45-E3EAEA2A89A6}"/>
                </a:ext>
              </a:extLst>
            </p:cNvPr>
            <p:cNvCxnSpPr/>
            <p:nvPr/>
          </p:nvCxnSpPr>
          <p:spPr>
            <a:xfrm>
              <a:off x="5414433" y="3204633"/>
              <a:ext cx="0" cy="338667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50">
              <a:extLst>
                <a:ext uri="{FF2B5EF4-FFF2-40B4-BE49-F238E27FC236}">
                  <a16:creationId xmlns:a16="http://schemas.microsoft.com/office/drawing/2014/main" id="{4A81F52A-FD3A-4738-AD24-8A67FD40D63F}"/>
                </a:ext>
              </a:extLst>
            </p:cNvPr>
            <p:cNvCxnSpPr>
              <a:cxnSpLocks/>
            </p:cNvCxnSpPr>
            <p:nvPr/>
          </p:nvCxnSpPr>
          <p:spPr>
            <a:xfrm>
              <a:off x="5418667" y="3547533"/>
              <a:ext cx="1007533" cy="0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CuadroTexto 31">
            <a:extLst>
              <a:ext uri="{FF2B5EF4-FFF2-40B4-BE49-F238E27FC236}">
                <a16:creationId xmlns:a16="http://schemas.microsoft.com/office/drawing/2014/main" id="{14C91C57-3471-4AA4-BF8C-4F838C91362C}"/>
              </a:ext>
            </a:extLst>
          </p:cNvPr>
          <p:cNvSpPr txBox="1"/>
          <p:nvPr/>
        </p:nvSpPr>
        <p:spPr>
          <a:xfrm>
            <a:off x="2234939" y="5931321"/>
            <a:ext cx="222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caso</a:t>
            </a:r>
            <a:r>
              <a:rPr lang="en-GB" sz="2000" dirty="0"/>
              <a:t>:</a:t>
            </a:r>
          </a:p>
        </p:txBody>
      </p:sp>
      <p:sp>
        <p:nvSpPr>
          <p:cNvPr id="69" name="CuadroTexto 28">
            <a:extLst>
              <a:ext uri="{FF2B5EF4-FFF2-40B4-BE49-F238E27FC236}">
                <a16:creationId xmlns:a16="http://schemas.microsoft.com/office/drawing/2014/main" id="{5B3671A6-488E-4688-8080-E1BB2ECAF5F7}"/>
              </a:ext>
            </a:extLst>
          </p:cNvPr>
          <p:cNvSpPr txBox="1"/>
          <p:nvPr/>
        </p:nvSpPr>
        <p:spPr>
          <a:xfrm>
            <a:off x="4583969" y="6001639"/>
            <a:ext cx="1362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>
                <a:solidFill>
                  <a:srgbClr val="F25E4F"/>
                </a:solidFill>
              </a:rPr>
              <a:t>rang</a:t>
            </a:r>
            <a:r>
              <a:rPr lang="es-ES" sz="2000" b="1" dirty="0">
                <a:solidFill>
                  <a:srgbClr val="F25E4F"/>
                </a:solidFill>
              </a:rPr>
              <a:t>(</a:t>
            </a:r>
            <a:r>
              <a:rPr lang="es-ES" sz="2000" b="1" i="1" dirty="0">
                <a:solidFill>
                  <a:srgbClr val="F25E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000" b="1" dirty="0">
                <a:solidFill>
                  <a:srgbClr val="F25E4F"/>
                </a:solidFill>
              </a:rPr>
              <a:t>) = 2</a:t>
            </a:r>
          </a:p>
        </p:txBody>
      </p:sp>
      <p:sp>
        <p:nvSpPr>
          <p:cNvPr id="70" name="CuadroTexto 28">
            <a:extLst>
              <a:ext uri="{FF2B5EF4-FFF2-40B4-BE49-F238E27FC236}">
                <a16:creationId xmlns:a16="http://schemas.microsoft.com/office/drawing/2014/main" id="{67BDF9F1-C846-49F8-AA28-2774AEFAC3C2}"/>
              </a:ext>
            </a:extLst>
          </p:cNvPr>
          <p:cNvSpPr txBox="1"/>
          <p:nvPr/>
        </p:nvSpPr>
        <p:spPr>
          <a:xfrm>
            <a:off x="5876408" y="5993033"/>
            <a:ext cx="1402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F25E4F"/>
                </a:solidFill>
              </a:rPr>
              <a:t>= </a:t>
            </a:r>
            <a:r>
              <a:rPr lang="es-ES" sz="2000" b="1" dirty="0" err="1">
                <a:solidFill>
                  <a:srgbClr val="F25E4F"/>
                </a:solidFill>
              </a:rPr>
              <a:t>rang</a:t>
            </a:r>
            <a:r>
              <a:rPr lang="es-ES" sz="2000" b="1" dirty="0">
                <a:solidFill>
                  <a:srgbClr val="F25E4F"/>
                </a:solidFill>
              </a:rPr>
              <a:t>(</a:t>
            </a:r>
            <a:r>
              <a:rPr lang="es-ES" sz="2000" b="1" i="1" dirty="0">
                <a:solidFill>
                  <a:srgbClr val="F25E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A|B</a:t>
            </a:r>
            <a:r>
              <a:rPr lang="es-ES" sz="2000" b="1" dirty="0">
                <a:solidFill>
                  <a:srgbClr val="F25E4F"/>
                </a:solidFill>
              </a:rPr>
              <a:t>)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7DBAF7A0-FDF8-4C79-BA21-E4AE62A02A07}"/>
              </a:ext>
            </a:extLst>
          </p:cNvPr>
          <p:cNvSpPr/>
          <p:nvPr/>
        </p:nvSpPr>
        <p:spPr>
          <a:xfrm>
            <a:off x="3154608" y="5653848"/>
            <a:ext cx="88480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pt-PT" sz="2000" dirty="0">
                <a:solidFill>
                  <a:sysClr val="windowText" lastClr="000000"/>
                </a:solidFill>
              </a:rPr>
              <a:t>Justo </a:t>
            </a:r>
            <a:r>
              <a:rPr lang="pt-PT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después del paso </a:t>
            </a:r>
            <a:r>
              <a:rPr lang="pt-PT" sz="2000" b="1" dirty="0">
                <a:solidFill>
                  <a:sysClr val="windowText" lastClr="000000"/>
                </a:solidFill>
              </a:rPr>
              <a:t>2</a:t>
            </a:r>
            <a:r>
              <a:rPr lang="pt-PT" sz="2000" dirty="0">
                <a:solidFill>
                  <a:sysClr val="windowText" lastClr="000000"/>
                </a:solidFill>
              </a:rPr>
              <a:t>, se puede y se debe analizar la </a:t>
            </a:r>
            <a:r>
              <a:rPr lang="pt-PT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compatibilidad del sistema 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D0370B8E-E0D5-4914-A3C8-08AD70B752E0}"/>
              </a:ext>
            </a:extLst>
          </p:cNvPr>
          <p:cNvCxnSpPr>
            <a:cxnSpLocks/>
          </p:cNvCxnSpPr>
          <p:nvPr/>
        </p:nvCxnSpPr>
        <p:spPr>
          <a:xfrm>
            <a:off x="9064259" y="5951419"/>
            <a:ext cx="2815510" cy="1979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adroTexto 30">
            <a:extLst>
              <a:ext uri="{FF2B5EF4-FFF2-40B4-BE49-F238E27FC236}">
                <a16:creationId xmlns:a16="http://schemas.microsoft.com/office/drawing/2014/main" id="{C9280105-DDAA-46C0-99E5-5C0AA41B8468}"/>
              </a:ext>
            </a:extLst>
          </p:cNvPr>
          <p:cNvSpPr txBox="1"/>
          <p:nvPr/>
        </p:nvSpPr>
        <p:spPr>
          <a:xfrm>
            <a:off x="7228999" y="6003377"/>
            <a:ext cx="2694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5E4F"/>
                </a:solidFill>
              </a:rPr>
              <a:t>= Número de incógnitas</a:t>
            </a:r>
          </a:p>
        </p:txBody>
      </p: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2E0A8CEB-B9D6-440B-92E2-B3C33BA8BD51}"/>
              </a:ext>
            </a:extLst>
          </p:cNvPr>
          <p:cNvCxnSpPr/>
          <p:nvPr/>
        </p:nvCxnSpPr>
        <p:spPr>
          <a:xfrm>
            <a:off x="10012766" y="4022344"/>
            <a:ext cx="0" cy="3832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xão reta unidirecional 77">
            <a:extLst>
              <a:ext uri="{FF2B5EF4-FFF2-40B4-BE49-F238E27FC236}">
                <a16:creationId xmlns:a16="http://schemas.microsoft.com/office/drawing/2014/main" id="{8C52F4D9-2591-4E1A-AD7A-8CF6D127EA3C}"/>
              </a:ext>
            </a:extLst>
          </p:cNvPr>
          <p:cNvCxnSpPr/>
          <p:nvPr/>
        </p:nvCxnSpPr>
        <p:spPr>
          <a:xfrm>
            <a:off x="9424186" y="4022344"/>
            <a:ext cx="0" cy="3832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xão reta unidirecional 78">
            <a:extLst>
              <a:ext uri="{FF2B5EF4-FFF2-40B4-BE49-F238E27FC236}">
                <a16:creationId xmlns:a16="http://schemas.microsoft.com/office/drawing/2014/main" id="{84AE3B49-133D-4C8F-BBE0-C888CCA2F98C}"/>
              </a:ext>
            </a:extLst>
          </p:cNvPr>
          <p:cNvCxnSpPr>
            <a:cxnSpLocks/>
          </p:cNvCxnSpPr>
          <p:nvPr/>
        </p:nvCxnSpPr>
        <p:spPr>
          <a:xfrm>
            <a:off x="2604161" y="2342514"/>
            <a:ext cx="1847288" cy="318036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xão reta unidirecional 79">
            <a:extLst>
              <a:ext uri="{FF2B5EF4-FFF2-40B4-BE49-F238E27FC236}">
                <a16:creationId xmlns:a16="http://schemas.microsoft.com/office/drawing/2014/main" id="{8A7EAC4E-357F-4C33-8882-D186750305B0}"/>
              </a:ext>
            </a:extLst>
          </p:cNvPr>
          <p:cNvCxnSpPr>
            <a:cxnSpLocks/>
          </p:cNvCxnSpPr>
          <p:nvPr/>
        </p:nvCxnSpPr>
        <p:spPr>
          <a:xfrm flipV="1">
            <a:off x="3657601" y="4985039"/>
            <a:ext cx="5619967" cy="115983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xão reta unidirecional 80">
            <a:extLst>
              <a:ext uri="{FF2B5EF4-FFF2-40B4-BE49-F238E27FC236}">
                <a16:creationId xmlns:a16="http://schemas.microsoft.com/office/drawing/2014/main" id="{D5C08568-AF30-4AC3-B91B-031A42C2F59B}"/>
              </a:ext>
            </a:extLst>
          </p:cNvPr>
          <p:cNvCxnSpPr>
            <a:cxnSpLocks/>
          </p:cNvCxnSpPr>
          <p:nvPr/>
        </p:nvCxnSpPr>
        <p:spPr>
          <a:xfrm flipV="1">
            <a:off x="3617767" y="5137439"/>
            <a:ext cx="5820222" cy="100743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ângulo: Cantos Arredondados 71">
            <a:hlinkClick r:id="rId23" action="ppaction://hlinksldjump"/>
            <a:extLst>
              <a:ext uri="{FF2B5EF4-FFF2-40B4-BE49-F238E27FC236}">
                <a16:creationId xmlns:a16="http://schemas.microsoft.com/office/drawing/2014/main" id="{EE45916D-D7EF-4C02-A0C8-4294B0EDEA6C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3" name="Retângulo: Cantos Arredondados 72">
            <a:hlinkClick r:id="rId24" action="ppaction://hlinksldjump"/>
            <a:extLst>
              <a:ext uri="{FF2B5EF4-FFF2-40B4-BE49-F238E27FC236}">
                <a16:creationId xmlns:a16="http://schemas.microsoft.com/office/drawing/2014/main" id="{270977E0-691B-44A1-87F1-E6A865C1CF10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74" name="Retângulo: Cantos Arredondados 73">
            <a:hlinkClick r:id="rId25" action="ppaction://hlinksldjump"/>
            <a:extLst>
              <a:ext uri="{FF2B5EF4-FFF2-40B4-BE49-F238E27FC236}">
                <a16:creationId xmlns:a16="http://schemas.microsoft.com/office/drawing/2014/main" id="{B6487251-1E70-4BC8-A2C0-4405B36638F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75" name="Retângulo: Cantos Arredondados 74">
            <a:hlinkClick r:id="rId26" action="ppaction://hlinksldjump"/>
            <a:extLst>
              <a:ext uri="{FF2B5EF4-FFF2-40B4-BE49-F238E27FC236}">
                <a16:creationId xmlns:a16="http://schemas.microsoft.com/office/drawing/2014/main" id="{7E83F0F5-8E29-443C-92D1-C9D2A65EFAA0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82" name="Retângulo: Cantos Arredondados 81">
            <a:hlinkClick r:id="rId27" action="ppaction://hlinksldjump"/>
            <a:extLst>
              <a:ext uri="{FF2B5EF4-FFF2-40B4-BE49-F238E27FC236}">
                <a16:creationId xmlns:a16="http://schemas.microsoft.com/office/drawing/2014/main" id="{E9361AF1-C0CA-4540-ACC6-6DBAA11E3917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8941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/>
      <p:bldP spid="68" grpId="0"/>
      <p:bldP spid="69" grpId="0"/>
      <p:bldP spid="70" grpId="0"/>
      <p:bldP spid="71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21210"/>
            <a:ext cx="9914021" cy="3459619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3" name="CuadroTexto 31">
            <a:extLst>
              <a:ext uri="{FF2B5EF4-FFF2-40B4-BE49-F238E27FC236}">
                <a16:creationId xmlns:a16="http://schemas.microsoft.com/office/drawing/2014/main" id="{060E506A-2D49-4BA5-BADE-E0B80977D17B}"/>
              </a:ext>
            </a:extLst>
          </p:cNvPr>
          <p:cNvSpPr txBox="1"/>
          <p:nvPr/>
        </p:nvSpPr>
        <p:spPr>
          <a:xfrm>
            <a:off x="2301807" y="1449922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2. </a:t>
            </a:r>
            <a:r>
              <a:rPr lang="en-GB" sz="2400" dirty="0" err="1"/>
              <a:t>Utilizar</a:t>
            </a:r>
            <a:r>
              <a:rPr lang="en-GB" sz="2400" dirty="0"/>
              <a:t> </a:t>
            </a:r>
            <a:r>
              <a:rPr lang="en-GB" sz="2400" dirty="0" err="1"/>
              <a:t>operaciones</a:t>
            </a:r>
            <a:r>
              <a:rPr lang="en-GB" sz="2400" dirty="0"/>
              <a:t> </a:t>
            </a:r>
            <a:r>
              <a:rPr lang="en-GB" sz="2400" dirty="0" err="1"/>
              <a:t>elementales</a:t>
            </a:r>
            <a:r>
              <a:rPr lang="en-GB" sz="2400" dirty="0"/>
              <a:t> por </a:t>
            </a:r>
            <a:r>
              <a:rPr lang="en-GB" sz="2400" dirty="0" err="1"/>
              <a:t>filas</a:t>
            </a:r>
            <a:r>
              <a:rPr lang="en-GB" sz="2400" dirty="0"/>
              <a:t> para </a:t>
            </a:r>
            <a:r>
              <a:rPr lang="en-GB" sz="2400" dirty="0" err="1"/>
              <a:t>calcular</a:t>
            </a:r>
            <a:r>
              <a:rPr lang="en-GB" sz="2400" dirty="0"/>
              <a:t> una </a:t>
            </a:r>
            <a:r>
              <a:rPr lang="en-GB" sz="2400" dirty="0" err="1"/>
              <a:t>matriz</a:t>
            </a:r>
            <a:r>
              <a:rPr lang="en-GB" sz="2400" dirty="0"/>
              <a:t> </a:t>
            </a:r>
            <a:r>
              <a:rPr lang="en-GB" sz="2400" dirty="0" err="1"/>
              <a:t>equivalente</a:t>
            </a:r>
            <a:r>
              <a:rPr lang="en-GB" sz="2400" dirty="0"/>
              <a:t> a la </a:t>
            </a:r>
            <a:r>
              <a:rPr lang="en-GB" sz="2400" b="1" dirty="0"/>
              <a:t>Forma </a:t>
            </a:r>
            <a:r>
              <a:rPr lang="en-GB" sz="2400" b="1" dirty="0" err="1"/>
              <a:t>Escalonada</a:t>
            </a:r>
            <a:r>
              <a:rPr lang="en-GB" sz="2400" b="1" dirty="0"/>
              <a:t> por </a:t>
            </a:r>
            <a:r>
              <a:rPr lang="en-GB" sz="2400" b="1" dirty="0" err="1"/>
              <a:t>Filas</a:t>
            </a:r>
            <a:r>
              <a:rPr lang="en-GB" sz="2400" b="1" dirty="0"/>
              <a:t>.</a:t>
            </a:r>
            <a:endParaRPr lang="en-GB" sz="2400" dirty="0"/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203308FD-27FD-478A-AADA-1843BD06A084}"/>
              </a:ext>
            </a:extLst>
          </p:cNvPr>
          <p:cNvSpPr txBox="1"/>
          <p:nvPr/>
        </p:nvSpPr>
        <p:spPr>
          <a:xfrm>
            <a:off x="2241847" y="455197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25E4F"/>
                </a:solidFill>
              </a:rPr>
              <a:t>Método</a:t>
            </a:r>
            <a:r>
              <a:rPr lang="en-GB" sz="2400" b="1" dirty="0">
                <a:solidFill>
                  <a:srgbClr val="F25E4F"/>
                </a:solidFill>
              </a:rPr>
              <a:t> de Gauss</a:t>
            </a:r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FCFEA99C-58A8-4F15-84FA-37CC489FA895}"/>
              </a:ext>
            </a:extLst>
          </p:cNvPr>
          <p:cNvSpPr txBox="1"/>
          <p:nvPr/>
        </p:nvSpPr>
        <p:spPr>
          <a:xfrm>
            <a:off x="2301807" y="2274795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3. </a:t>
            </a:r>
            <a:r>
              <a:rPr lang="en-GB" sz="2400" dirty="0" err="1"/>
              <a:t>Escribir</a:t>
            </a:r>
            <a:r>
              <a:rPr lang="en-GB" sz="2400" dirty="0"/>
              <a:t> el </a:t>
            </a:r>
            <a:r>
              <a:rPr lang="en-GB" sz="2400" b="1" dirty="0" err="1"/>
              <a:t>sistema</a:t>
            </a:r>
            <a:r>
              <a:rPr lang="en-GB" sz="2400" b="1" dirty="0"/>
              <a:t> de </a:t>
            </a:r>
            <a:r>
              <a:rPr lang="en-GB" sz="2400" b="1" dirty="0" err="1"/>
              <a:t>ecuaciones</a:t>
            </a:r>
            <a:r>
              <a:rPr lang="en-GB" sz="2400" b="1" dirty="0"/>
              <a:t> </a:t>
            </a:r>
            <a:r>
              <a:rPr lang="en-GB" sz="2400" dirty="0" err="1"/>
              <a:t>correspondiente</a:t>
            </a:r>
            <a:r>
              <a:rPr lang="en-GB" sz="2400" dirty="0"/>
              <a:t> a la </a:t>
            </a:r>
            <a:r>
              <a:rPr lang="en-GB" sz="2400" dirty="0" err="1"/>
              <a:t>matriz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Forma  </a:t>
            </a:r>
            <a:r>
              <a:rPr lang="en-GB" sz="2400" dirty="0" err="1"/>
              <a:t>Escalonada</a:t>
            </a:r>
            <a:r>
              <a:rPr lang="en-GB" sz="2400" dirty="0"/>
              <a:t> por </a:t>
            </a:r>
            <a:r>
              <a:rPr lang="en-GB" sz="2400" dirty="0" err="1"/>
              <a:t>Filas</a:t>
            </a:r>
            <a:r>
              <a:rPr lang="en-GB" sz="2400" dirty="0"/>
              <a:t>.</a:t>
            </a:r>
          </a:p>
        </p:txBody>
      </p:sp>
      <p:sp>
        <p:nvSpPr>
          <p:cNvPr id="24" name="CuadroTexto 31">
            <a:extLst>
              <a:ext uri="{FF2B5EF4-FFF2-40B4-BE49-F238E27FC236}">
                <a16:creationId xmlns:a16="http://schemas.microsoft.com/office/drawing/2014/main" id="{B4D29554-4499-450D-B745-6A02B079F1E0}"/>
              </a:ext>
            </a:extLst>
          </p:cNvPr>
          <p:cNvSpPr txBox="1"/>
          <p:nvPr/>
        </p:nvSpPr>
        <p:spPr>
          <a:xfrm>
            <a:off x="2301807" y="311560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4. </a:t>
            </a:r>
            <a:r>
              <a:rPr lang="en-GB" sz="2400" dirty="0" err="1"/>
              <a:t>Hacer</a:t>
            </a:r>
            <a:r>
              <a:rPr lang="en-GB" sz="2400" dirty="0"/>
              <a:t> </a:t>
            </a:r>
            <a:r>
              <a:rPr lang="en-GB" sz="2400" b="1" dirty="0" err="1"/>
              <a:t>sustitución</a:t>
            </a:r>
            <a:r>
              <a:rPr lang="en-GB" sz="2400" b="1" dirty="0"/>
              <a:t> </a:t>
            </a:r>
            <a:r>
              <a:rPr lang="en-GB" sz="2400" b="1" dirty="0" err="1"/>
              <a:t>hacia</a:t>
            </a:r>
            <a:r>
              <a:rPr lang="en-GB" sz="2400" b="1" dirty="0"/>
              <a:t> </a:t>
            </a:r>
            <a:r>
              <a:rPr lang="en-GB" sz="2400" b="1" dirty="0" err="1"/>
              <a:t>atrás</a:t>
            </a:r>
            <a:r>
              <a:rPr lang="en-GB" sz="2400" dirty="0"/>
              <a:t> </a:t>
            </a:r>
            <a:r>
              <a:rPr lang="en-GB" sz="2400" dirty="0" err="1"/>
              <a:t>pera</a:t>
            </a:r>
            <a:r>
              <a:rPr lang="en-GB" sz="2400" dirty="0"/>
              <a:t> </a:t>
            </a:r>
            <a:r>
              <a:rPr lang="en-GB" sz="2400" dirty="0" err="1"/>
              <a:t>encontrar</a:t>
            </a:r>
            <a:r>
              <a:rPr lang="en-GB" sz="2400" dirty="0"/>
              <a:t> la </a:t>
            </a:r>
            <a:r>
              <a:rPr lang="en-GB" sz="2400" dirty="0" err="1"/>
              <a:t>solución</a:t>
            </a:r>
            <a:r>
              <a:rPr lang="en-GB" sz="2400" dirty="0"/>
              <a:t> del </a:t>
            </a:r>
            <a:r>
              <a:rPr lang="en-GB" sz="2400" dirty="0" err="1"/>
              <a:t>sistema</a:t>
            </a:r>
            <a:r>
              <a:rPr lang="en-GB" sz="2400" dirty="0"/>
              <a:t>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9851259-2479-46A3-A351-E5DC010444FC}"/>
              </a:ext>
            </a:extLst>
          </p:cNvPr>
          <p:cNvSpPr txBox="1"/>
          <p:nvPr/>
        </p:nvSpPr>
        <p:spPr>
          <a:xfrm>
            <a:off x="2301807" y="95665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1. </a:t>
            </a:r>
            <a:r>
              <a:rPr lang="en-GB" sz="2400" dirty="0" err="1"/>
              <a:t>Escribir</a:t>
            </a:r>
            <a:r>
              <a:rPr lang="en-GB" sz="2400" dirty="0"/>
              <a:t> la </a:t>
            </a:r>
            <a:r>
              <a:rPr lang="en-GB" sz="2400" b="1" dirty="0" err="1"/>
              <a:t>matriz</a:t>
            </a:r>
            <a:r>
              <a:rPr lang="en-GB" sz="2400" b="1" dirty="0"/>
              <a:t> </a:t>
            </a:r>
            <a:r>
              <a:rPr lang="en-GB" sz="2400" b="1" dirty="0" err="1"/>
              <a:t>Ampliada</a:t>
            </a:r>
            <a:r>
              <a:rPr lang="en-GB" sz="2400" b="1" dirty="0"/>
              <a:t> del Sistema.</a:t>
            </a:r>
            <a:endParaRPr lang="en-GB" sz="2400" dirty="0"/>
          </a:p>
        </p:txBody>
      </p:sp>
      <p:sp>
        <p:nvSpPr>
          <p:cNvPr id="37" name="CuadroTexto 31">
            <a:extLst>
              <a:ext uri="{FF2B5EF4-FFF2-40B4-BE49-F238E27FC236}">
                <a16:creationId xmlns:a16="http://schemas.microsoft.com/office/drawing/2014/main" id="{CF08CA60-38DB-4016-B7EF-85119EEB2A67}"/>
              </a:ext>
            </a:extLst>
          </p:cNvPr>
          <p:cNvSpPr txBox="1"/>
          <p:nvPr/>
        </p:nvSpPr>
        <p:spPr>
          <a:xfrm>
            <a:off x="4722926" y="435034"/>
            <a:ext cx="4645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Centrado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b="1" dirty="0"/>
              <a:t> 4</a:t>
            </a:r>
            <a:r>
              <a:rPr lang="en-GB" sz="2400" dirty="0"/>
              <a:t> “</a:t>
            </a:r>
            <a:r>
              <a:rPr lang="en-GB" sz="2400" b="1" dirty="0" err="1"/>
              <a:t>pasos</a:t>
            </a:r>
            <a:r>
              <a:rPr lang="en-GB" sz="2400" dirty="0"/>
              <a:t>” </a:t>
            </a:r>
            <a:r>
              <a:rPr lang="en-GB" sz="2400" dirty="0" err="1"/>
              <a:t>principales</a:t>
            </a:r>
            <a:r>
              <a:rPr lang="en-GB" sz="2400" dirty="0"/>
              <a:t>:</a:t>
            </a:r>
          </a:p>
        </p:txBody>
      </p:sp>
      <p:sp>
        <p:nvSpPr>
          <p:cNvPr id="38" name="Rectángulo redondeado 11">
            <a:extLst>
              <a:ext uri="{FF2B5EF4-FFF2-40B4-BE49-F238E27FC236}">
                <a16:creationId xmlns:a16="http://schemas.microsoft.com/office/drawing/2014/main" id="{1E6EDE4F-1F11-4BF2-8BDE-6DB5E09E9B04}"/>
              </a:ext>
            </a:extLst>
          </p:cNvPr>
          <p:cNvSpPr/>
          <p:nvPr/>
        </p:nvSpPr>
        <p:spPr>
          <a:xfrm>
            <a:off x="2088682" y="3930665"/>
            <a:ext cx="9914021" cy="2687957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F6016696-2658-4957-9609-813EB5CB66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3925" y="4444951"/>
          <a:ext cx="15859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3" name="Equation" r:id="rId7" imgW="723600" imgH="457200" progId="Equation.DSMT4">
                  <p:embed/>
                </p:oleObj>
              </mc:Choice>
              <mc:Fallback>
                <p:oleObj name="Equation" r:id="rId7" imgW="723600" imgH="4572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F6016696-2658-4957-9609-813EB5CB6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4444951"/>
                        <a:ext cx="1585913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upo 13">
            <a:extLst>
              <a:ext uri="{FF2B5EF4-FFF2-40B4-BE49-F238E27FC236}">
                <a16:creationId xmlns:a16="http://schemas.microsoft.com/office/drawing/2014/main" id="{509FAE8D-E83B-4418-865A-683F9F12D1BB}"/>
              </a:ext>
            </a:extLst>
          </p:cNvPr>
          <p:cNvGrpSpPr/>
          <p:nvPr/>
        </p:nvGrpSpPr>
        <p:grpSpPr>
          <a:xfrm>
            <a:off x="4780733" y="3945045"/>
            <a:ext cx="2630534" cy="1519694"/>
            <a:chOff x="8251241" y="840160"/>
            <a:chExt cx="2630534" cy="1519694"/>
          </a:xfrm>
        </p:grpSpPr>
        <p:sp>
          <p:nvSpPr>
            <p:cNvPr id="42" name="CuadroTexto 14">
              <a:extLst>
                <a:ext uri="{FF2B5EF4-FFF2-40B4-BE49-F238E27FC236}">
                  <a16:creationId xmlns:a16="http://schemas.microsoft.com/office/drawing/2014/main" id="{4ABCF4C4-0364-47AC-8E2C-0905A9C567B3}"/>
                </a:ext>
              </a:extLst>
            </p:cNvPr>
            <p:cNvSpPr txBox="1"/>
            <p:nvPr/>
          </p:nvSpPr>
          <p:spPr>
            <a:xfrm>
              <a:off x="8251241" y="840160"/>
              <a:ext cx="22865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err="1">
                  <a:solidFill>
                    <a:srgbClr val="0C2B8E"/>
                  </a:solidFill>
                </a:rPr>
                <a:t>matriz</a:t>
              </a:r>
              <a:r>
                <a:rPr lang="en-GB" sz="2400" dirty="0">
                  <a:solidFill>
                    <a:srgbClr val="0C2B8E"/>
                  </a:solidFill>
                </a:rPr>
                <a:t> </a:t>
              </a:r>
              <a:r>
                <a:rPr lang="en-GB" sz="2400" dirty="0" err="1">
                  <a:solidFill>
                    <a:srgbClr val="0C2B8E"/>
                  </a:solidFill>
                </a:rPr>
                <a:t>Ampliada</a:t>
              </a:r>
              <a:endParaRPr lang="en-GB" sz="2400" dirty="0">
                <a:solidFill>
                  <a:srgbClr val="0C2B8E"/>
                </a:solidFill>
              </a:endParaRPr>
            </a:p>
            <a:p>
              <a:endParaRPr lang="en-GB" sz="2400" dirty="0">
                <a:solidFill>
                  <a:srgbClr val="0C2B8E"/>
                </a:solidFill>
              </a:endParaRPr>
            </a:p>
          </p:txBody>
        </p:sp>
        <p:graphicFrame>
          <p:nvGraphicFramePr>
            <p:cNvPr id="43" name="Objeto 42">
              <a:extLst>
                <a:ext uri="{FF2B5EF4-FFF2-40B4-BE49-F238E27FC236}">
                  <a16:creationId xmlns:a16="http://schemas.microsoft.com/office/drawing/2014/main" id="{5A9A21E3-22F3-4478-B7D9-493884E74D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284015" y="1298574"/>
            <a:ext cx="2597760" cy="1061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64" name="Equation" r:id="rId9" imgW="1180800" imgH="482400" progId="Equation.DSMT4">
                    <p:embed/>
                  </p:oleObj>
                </mc:Choice>
                <mc:Fallback>
                  <p:oleObj name="Equation" r:id="rId9" imgW="1180800" imgH="482400" progId="Equation.DSMT4">
                    <p:embed/>
                    <p:pic>
                      <p:nvPicPr>
                        <p:cNvPr id="43" name="Objeto 42">
                          <a:extLst>
                            <a:ext uri="{FF2B5EF4-FFF2-40B4-BE49-F238E27FC236}">
                              <a16:creationId xmlns:a16="http://schemas.microsoft.com/office/drawing/2014/main" id="{5A9A21E3-22F3-4478-B7D9-493884E74D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4015" y="1298574"/>
                          <a:ext cx="2597760" cy="10612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Flecha derecha 33">
            <a:extLst>
              <a:ext uri="{FF2B5EF4-FFF2-40B4-BE49-F238E27FC236}">
                <a16:creationId xmlns:a16="http://schemas.microsoft.com/office/drawing/2014/main" id="{51447C7E-CFDE-4154-93CB-D7C3A1CF0EA0}"/>
              </a:ext>
            </a:extLst>
          </p:cNvPr>
          <p:cNvSpPr/>
          <p:nvPr/>
        </p:nvSpPr>
        <p:spPr>
          <a:xfrm>
            <a:off x="4014519" y="4609699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1.</a:t>
            </a:r>
          </a:p>
        </p:txBody>
      </p:sp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D516ACAE-DD3A-4C9F-8516-66064B445C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0092" y="4593373"/>
          <a:ext cx="142398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5" name="Equation" r:id="rId11" imgW="647640" imgH="304560" progId="Equation.DSMT4">
                  <p:embed/>
                </p:oleObj>
              </mc:Choice>
              <mc:Fallback>
                <p:oleObj name="Equation" r:id="rId11" imgW="647640" imgH="30456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D516ACAE-DD3A-4C9F-8516-66064B445C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0092" y="4593373"/>
                        <a:ext cx="1423987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o 45">
            <a:extLst>
              <a:ext uri="{FF2B5EF4-FFF2-40B4-BE49-F238E27FC236}">
                <a16:creationId xmlns:a16="http://schemas.microsoft.com/office/drawing/2014/main" id="{E6695E9F-EC48-4F35-BF91-8730F4819F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52904" y="4387801"/>
          <a:ext cx="192722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6" name="Equation" r:id="rId13" imgW="876240" imgH="482400" progId="Equation.DSMT4">
                  <p:embed/>
                </p:oleObj>
              </mc:Choice>
              <mc:Fallback>
                <p:oleObj name="Equation" r:id="rId13" imgW="876240" imgH="482400" progId="Equation.DSMT4">
                  <p:embed/>
                  <p:pic>
                    <p:nvPicPr>
                      <p:cNvPr id="46" name="Objeto 45">
                        <a:extLst>
                          <a:ext uri="{FF2B5EF4-FFF2-40B4-BE49-F238E27FC236}">
                            <a16:creationId xmlns:a16="http://schemas.microsoft.com/office/drawing/2014/main" id="{E6695E9F-EC48-4F35-BF91-8730F4819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2904" y="4387801"/>
                        <a:ext cx="1927225" cy="1062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268842" y="3916935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1</a:t>
            </a:r>
          </a:p>
        </p:txBody>
      </p:sp>
      <p:sp>
        <p:nvSpPr>
          <p:cNvPr id="48" name="Flecha derecha 33">
            <a:extLst>
              <a:ext uri="{FF2B5EF4-FFF2-40B4-BE49-F238E27FC236}">
                <a16:creationId xmlns:a16="http://schemas.microsoft.com/office/drawing/2014/main" id="{C18CBF1D-8D57-479A-9AF8-F9D0D2CC907D}"/>
              </a:ext>
            </a:extLst>
          </p:cNvPr>
          <p:cNvSpPr/>
          <p:nvPr/>
        </p:nvSpPr>
        <p:spPr>
          <a:xfrm>
            <a:off x="8008663" y="4112268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2.</a:t>
            </a:r>
          </a:p>
        </p:txBody>
      </p:sp>
      <p:sp>
        <p:nvSpPr>
          <p:cNvPr id="49" name="Flecha derecha 33">
            <a:extLst>
              <a:ext uri="{FF2B5EF4-FFF2-40B4-BE49-F238E27FC236}">
                <a16:creationId xmlns:a16="http://schemas.microsoft.com/office/drawing/2014/main" id="{A55837BE-3902-45E4-827D-A82B51FE108D}"/>
              </a:ext>
            </a:extLst>
          </p:cNvPr>
          <p:cNvSpPr/>
          <p:nvPr/>
        </p:nvSpPr>
        <p:spPr>
          <a:xfrm>
            <a:off x="2427157" y="5738411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3.</a:t>
            </a:r>
          </a:p>
        </p:txBody>
      </p:sp>
      <p:graphicFrame>
        <p:nvGraphicFramePr>
          <p:cNvPr id="50" name="Objeto 49">
            <a:extLst>
              <a:ext uri="{FF2B5EF4-FFF2-40B4-BE49-F238E27FC236}">
                <a16:creationId xmlns:a16="http://schemas.microsoft.com/office/drawing/2014/main" id="{A9B2E139-B684-472F-9DB2-6C1D71D857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77580" y="5522221"/>
          <a:ext cx="15859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7" name="Equation" r:id="rId15" imgW="723600" imgH="457200" progId="Equation.DSMT4">
                  <p:embed/>
                </p:oleObj>
              </mc:Choice>
              <mc:Fallback>
                <p:oleObj name="Equation" r:id="rId15" imgW="723600" imgH="457200" progId="Equation.DSMT4">
                  <p:embed/>
                  <p:pic>
                    <p:nvPicPr>
                      <p:cNvPr id="50" name="Objeto 49">
                        <a:extLst>
                          <a:ext uri="{FF2B5EF4-FFF2-40B4-BE49-F238E27FC236}">
                            <a16:creationId xmlns:a16="http://schemas.microsoft.com/office/drawing/2014/main" id="{A9B2E139-B684-472F-9DB2-6C1D71D857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580" y="5522221"/>
                        <a:ext cx="1585913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lecha derecha 33">
            <a:extLst>
              <a:ext uri="{FF2B5EF4-FFF2-40B4-BE49-F238E27FC236}">
                <a16:creationId xmlns:a16="http://schemas.microsoft.com/office/drawing/2014/main" id="{0128B894-63D0-4290-8EAE-E4CA3B228FA4}"/>
              </a:ext>
            </a:extLst>
          </p:cNvPr>
          <p:cNvSpPr/>
          <p:nvPr/>
        </p:nvSpPr>
        <p:spPr>
          <a:xfrm>
            <a:off x="5100413" y="5745381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4.</a:t>
            </a:r>
          </a:p>
        </p:txBody>
      </p:sp>
      <p:graphicFrame>
        <p:nvGraphicFramePr>
          <p:cNvPr id="53" name="Objeto 52">
            <a:extLst>
              <a:ext uri="{FF2B5EF4-FFF2-40B4-BE49-F238E27FC236}">
                <a16:creationId xmlns:a16="http://schemas.microsoft.com/office/drawing/2014/main" id="{EFA7A73E-A584-425B-8DAA-1232ABF16D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43395" y="5527157"/>
          <a:ext cx="211455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8" name="Equation" r:id="rId17" imgW="965160" imgH="457200" progId="Equation.DSMT4">
                  <p:embed/>
                </p:oleObj>
              </mc:Choice>
              <mc:Fallback>
                <p:oleObj name="Equation" r:id="rId17" imgW="965160" imgH="457200" progId="Equation.DSMT4">
                  <p:embed/>
                  <p:pic>
                    <p:nvPicPr>
                      <p:cNvPr id="53" name="Objeto 52">
                        <a:extLst>
                          <a:ext uri="{FF2B5EF4-FFF2-40B4-BE49-F238E27FC236}">
                            <a16:creationId xmlns:a16="http://schemas.microsoft.com/office/drawing/2014/main" id="{EFA7A73E-A584-425B-8DAA-1232ABF16D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395" y="5527157"/>
                        <a:ext cx="2114550" cy="100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6A2CE6DB-29CA-4E80-B01D-EB9C86A27A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5313" y="5522879"/>
          <a:ext cx="4730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9" name="Equation" r:id="rId19" imgW="215640" imgH="203040" progId="Equation.DSMT4">
                  <p:embed/>
                </p:oleObj>
              </mc:Choice>
              <mc:Fallback>
                <p:oleObj name="Equation" r:id="rId19" imgW="215640" imgH="203040" progId="Equation.DSMT4">
                  <p:embed/>
                  <p:pic>
                    <p:nvPicPr>
                      <p:cNvPr id="54" name="Objeto 53">
                        <a:extLst>
                          <a:ext uri="{FF2B5EF4-FFF2-40B4-BE49-F238E27FC236}">
                            <a16:creationId xmlns:a16="http://schemas.microsoft.com/office/drawing/2014/main" id="{6A2CE6DB-29CA-4E80-B01D-EB9C86A27A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13" y="5522879"/>
                        <a:ext cx="473075" cy="446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7E9EA37B-E6E3-446C-9D2A-551BD5F0E802}"/>
              </a:ext>
            </a:extLst>
          </p:cNvPr>
          <p:cNvSpPr/>
          <p:nvPr/>
        </p:nvSpPr>
        <p:spPr>
          <a:xfrm>
            <a:off x="7798676" y="5798815"/>
            <a:ext cx="983427" cy="504496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id="{738E0768-35E5-4AFA-B4E8-ACA49EFB21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52904" y="5516514"/>
          <a:ext cx="1363662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0" name="Equation" r:id="rId21" imgW="622080" imgH="457200" progId="Equation.DSMT4">
                  <p:embed/>
                </p:oleObj>
              </mc:Choice>
              <mc:Fallback>
                <p:oleObj name="Equation" r:id="rId21" imgW="622080" imgH="457200" progId="Equation.DSMT4">
                  <p:embed/>
                  <p:pic>
                    <p:nvPicPr>
                      <p:cNvPr id="55" name="Objeto 54">
                        <a:extLst>
                          <a:ext uri="{FF2B5EF4-FFF2-40B4-BE49-F238E27FC236}">
                            <a16:creationId xmlns:a16="http://schemas.microsoft.com/office/drawing/2014/main" id="{738E0768-35E5-4AFA-B4E8-ACA49EFB2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2904" y="5516514"/>
                        <a:ext cx="1363662" cy="100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E2151D82-A074-4B3E-82C4-02BFA290D689}"/>
              </a:ext>
            </a:extLst>
          </p:cNvPr>
          <p:cNvSpPr/>
          <p:nvPr/>
        </p:nvSpPr>
        <p:spPr>
          <a:xfrm>
            <a:off x="9573669" y="5449839"/>
            <a:ext cx="1111251" cy="108831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6A5E115A-363D-46AB-ABB0-E3945F83C060}"/>
              </a:ext>
            </a:extLst>
          </p:cNvPr>
          <p:cNvSpPr/>
          <p:nvPr/>
        </p:nvSpPr>
        <p:spPr>
          <a:xfrm>
            <a:off x="2160000" y="5450400"/>
            <a:ext cx="9777070" cy="13423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89BBC5CE-C082-47F1-B7D3-4E64D6F39049}"/>
              </a:ext>
            </a:extLst>
          </p:cNvPr>
          <p:cNvSpPr/>
          <p:nvPr/>
        </p:nvSpPr>
        <p:spPr>
          <a:xfrm>
            <a:off x="2159785" y="5451091"/>
            <a:ext cx="9777070" cy="1170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75F1CD17-8876-491C-A8C1-A03768F286BD}"/>
              </a:ext>
            </a:extLst>
          </p:cNvPr>
          <p:cNvSpPr/>
          <p:nvPr/>
        </p:nvSpPr>
        <p:spPr>
          <a:xfrm>
            <a:off x="2126073" y="5464386"/>
            <a:ext cx="1290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000" b="1" dirty="0">
                <a:solidFill>
                  <a:srgbClr val="F25E4F"/>
                </a:solidFill>
              </a:rPr>
              <a:t>Observe: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840E5688-0F06-4527-B949-81BEE3DC6E64}"/>
              </a:ext>
            </a:extLst>
          </p:cNvPr>
          <p:cNvCxnSpPr>
            <a:cxnSpLocks/>
          </p:cNvCxnSpPr>
          <p:nvPr/>
        </p:nvCxnSpPr>
        <p:spPr>
          <a:xfrm>
            <a:off x="2395811" y="2218571"/>
            <a:ext cx="556213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adroTexto 31">
            <a:extLst>
              <a:ext uri="{FF2B5EF4-FFF2-40B4-BE49-F238E27FC236}">
                <a16:creationId xmlns:a16="http://schemas.microsoft.com/office/drawing/2014/main" id="{14C91C57-3471-4AA4-BF8C-4F838C91362C}"/>
              </a:ext>
            </a:extLst>
          </p:cNvPr>
          <p:cNvSpPr txBox="1"/>
          <p:nvPr/>
        </p:nvSpPr>
        <p:spPr>
          <a:xfrm>
            <a:off x="2169863" y="5901341"/>
            <a:ext cx="2215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caso</a:t>
            </a:r>
            <a:r>
              <a:rPr lang="en-GB" sz="2000" dirty="0"/>
              <a:t>:</a:t>
            </a:r>
          </a:p>
        </p:txBody>
      </p:sp>
      <p:sp>
        <p:nvSpPr>
          <p:cNvPr id="69" name="CuadroTexto 28">
            <a:extLst>
              <a:ext uri="{FF2B5EF4-FFF2-40B4-BE49-F238E27FC236}">
                <a16:creationId xmlns:a16="http://schemas.microsoft.com/office/drawing/2014/main" id="{5B3671A6-488E-4688-8080-E1BB2ECAF5F7}"/>
              </a:ext>
            </a:extLst>
          </p:cNvPr>
          <p:cNvSpPr txBox="1"/>
          <p:nvPr/>
        </p:nvSpPr>
        <p:spPr>
          <a:xfrm>
            <a:off x="4557465" y="5898447"/>
            <a:ext cx="1419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>
                <a:solidFill>
                  <a:srgbClr val="F25E4F"/>
                </a:solidFill>
              </a:rPr>
              <a:t>rang</a:t>
            </a:r>
            <a:r>
              <a:rPr lang="es-ES" sz="2000" b="1" dirty="0">
                <a:solidFill>
                  <a:srgbClr val="F25E4F"/>
                </a:solidFill>
              </a:rPr>
              <a:t> (</a:t>
            </a:r>
            <a:r>
              <a:rPr lang="es-ES" sz="2000" b="1" i="1" dirty="0">
                <a:solidFill>
                  <a:srgbClr val="F25E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000" b="1" dirty="0">
                <a:solidFill>
                  <a:srgbClr val="F25E4F"/>
                </a:solidFill>
              </a:rPr>
              <a:t>) = 2</a:t>
            </a:r>
          </a:p>
        </p:txBody>
      </p:sp>
      <p:sp>
        <p:nvSpPr>
          <p:cNvPr id="70" name="CuadroTexto 28">
            <a:extLst>
              <a:ext uri="{FF2B5EF4-FFF2-40B4-BE49-F238E27FC236}">
                <a16:creationId xmlns:a16="http://schemas.microsoft.com/office/drawing/2014/main" id="{67BDF9F1-C846-49F8-AA28-2774AEFAC3C2}"/>
              </a:ext>
            </a:extLst>
          </p:cNvPr>
          <p:cNvSpPr txBox="1"/>
          <p:nvPr/>
        </p:nvSpPr>
        <p:spPr>
          <a:xfrm>
            <a:off x="5876408" y="5903093"/>
            <a:ext cx="1517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F25E4F"/>
                </a:solidFill>
              </a:rPr>
              <a:t>=  </a:t>
            </a:r>
            <a:r>
              <a:rPr lang="es-ES" sz="2000" b="1" dirty="0" err="1">
                <a:solidFill>
                  <a:srgbClr val="F25E4F"/>
                </a:solidFill>
              </a:rPr>
              <a:t>rang</a:t>
            </a:r>
            <a:r>
              <a:rPr lang="es-ES" sz="2000" b="1" dirty="0">
                <a:solidFill>
                  <a:srgbClr val="F25E4F"/>
                </a:solidFill>
              </a:rPr>
              <a:t> (</a:t>
            </a:r>
            <a:r>
              <a:rPr lang="es-ES" sz="2000" b="1" i="1" dirty="0">
                <a:solidFill>
                  <a:srgbClr val="F25E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A|B</a:t>
            </a:r>
            <a:r>
              <a:rPr lang="es-ES" sz="2000" b="1" dirty="0">
                <a:solidFill>
                  <a:srgbClr val="F25E4F"/>
                </a:solidFill>
              </a:rPr>
              <a:t>)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7DBAF7A0-FDF8-4C79-BA21-E4AE62A02A07}"/>
              </a:ext>
            </a:extLst>
          </p:cNvPr>
          <p:cNvSpPr/>
          <p:nvPr/>
        </p:nvSpPr>
        <p:spPr>
          <a:xfrm>
            <a:off x="3097300" y="5489745"/>
            <a:ext cx="9102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pt-PT" sz="2000" dirty="0">
                <a:solidFill>
                  <a:sysClr val="windowText" lastClr="000000"/>
                </a:solidFill>
              </a:rPr>
              <a:t>Justo </a:t>
            </a:r>
            <a:r>
              <a:rPr lang="pt-PT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después del paso </a:t>
            </a:r>
            <a:r>
              <a:rPr lang="pt-PT" sz="2000" b="1" dirty="0">
                <a:solidFill>
                  <a:sysClr val="windowText" lastClr="000000"/>
                </a:solidFill>
              </a:rPr>
              <a:t>2</a:t>
            </a:r>
            <a:r>
              <a:rPr lang="pt-PT" sz="2000" dirty="0">
                <a:solidFill>
                  <a:sysClr val="windowText" lastClr="000000"/>
                </a:solidFill>
              </a:rPr>
              <a:t>, se puede y se debe analizar la </a:t>
            </a:r>
            <a:r>
              <a:rPr lang="pt-PT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compatibilidad del sistema 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D0370B8E-E0D5-4914-A3C8-08AD70B752E0}"/>
              </a:ext>
            </a:extLst>
          </p:cNvPr>
          <p:cNvCxnSpPr>
            <a:cxnSpLocks/>
          </p:cNvCxnSpPr>
          <p:nvPr/>
        </p:nvCxnSpPr>
        <p:spPr>
          <a:xfrm>
            <a:off x="8966294" y="5795521"/>
            <a:ext cx="282328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adroTexto 30">
            <a:extLst>
              <a:ext uri="{FF2B5EF4-FFF2-40B4-BE49-F238E27FC236}">
                <a16:creationId xmlns:a16="http://schemas.microsoft.com/office/drawing/2014/main" id="{C9280105-DDAA-46C0-99E5-5C0AA41B8468}"/>
              </a:ext>
            </a:extLst>
          </p:cNvPr>
          <p:cNvSpPr txBox="1"/>
          <p:nvPr/>
        </p:nvSpPr>
        <p:spPr>
          <a:xfrm>
            <a:off x="7333027" y="5898447"/>
            <a:ext cx="2694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5E4F"/>
                </a:solidFill>
              </a:rPr>
              <a:t>= Número de incógnitas</a:t>
            </a:r>
          </a:p>
        </p:txBody>
      </p:sp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C2B94680-E365-4D09-A35D-38493B101EC2}"/>
              </a:ext>
            </a:extLst>
          </p:cNvPr>
          <p:cNvSpPr/>
          <p:nvPr/>
        </p:nvSpPr>
        <p:spPr>
          <a:xfrm>
            <a:off x="4451769" y="5871001"/>
            <a:ext cx="5546306" cy="461665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CuadroTexto 31">
            <a:extLst>
              <a:ext uri="{FF2B5EF4-FFF2-40B4-BE49-F238E27FC236}">
                <a16:creationId xmlns:a16="http://schemas.microsoft.com/office/drawing/2014/main" id="{A51EDE41-DD28-43A2-AC76-677FEED15FC0}"/>
              </a:ext>
            </a:extLst>
          </p:cNvPr>
          <p:cNvSpPr txBox="1"/>
          <p:nvPr/>
        </p:nvSpPr>
        <p:spPr>
          <a:xfrm>
            <a:off x="6120877" y="6380908"/>
            <a:ext cx="4728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25E4F"/>
                </a:solidFill>
              </a:rPr>
              <a:t>Sistema Compatible – </a:t>
            </a:r>
            <a:r>
              <a:rPr lang="en-GB" sz="2000" b="1" dirty="0" err="1">
                <a:solidFill>
                  <a:srgbClr val="F25E4F"/>
                </a:solidFill>
              </a:rPr>
              <a:t>solución</a:t>
            </a:r>
            <a:r>
              <a:rPr lang="en-GB" sz="2000" b="1" dirty="0">
                <a:solidFill>
                  <a:srgbClr val="F25E4F"/>
                </a:solidFill>
              </a:rPr>
              <a:t> </a:t>
            </a:r>
            <a:r>
              <a:rPr lang="en-GB" sz="2000" b="1" dirty="0" err="1">
                <a:solidFill>
                  <a:srgbClr val="F25E4F"/>
                </a:solidFill>
              </a:rPr>
              <a:t>Única</a:t>
            </a:r>
            <a:endParaRPr lang="en-GB" sz="2000" b="1" dirty="0">
              <a:solidFill>
                <a:srgbClr val="F25E4F"/>
              </a:solidFill>
            </a:endParaRPr>
          </a:p>
        </p:txBody>
      </p:sp>
      <p:sp>
        <p:nvSpPr>
          <p:cNvPr id="74" name="Forma livre: Forma 73">
            <a:extLst>
              <a:ext uri="{FF2B5EF4-FFF2-40B4-BE49-F238E27FC236}">
                <a16:creationId xmlns:a16="http://schemas.microsoft.com/office/drawing/2014/main" id="{23B4C928-85C4-4419-86C2-2632BF53EF09}"/>
              </a:ext>
            </a:extLst>
          </p:cNvPr>
          <p:cNvSpPr/>
          <p:nvPr/>
        </p:nvSpPr>
        <p:spPr>
          <a:xfrm flipV="1">
            <a:off x="10157883" y="6064077"/>
            <a:ext cx="983427" cy="504496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38100">
            <a:solidFill>
              <a:srgbClr val="F25E4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CuadroTexto 31">
            <a:extLst>
              <a:ext uri="{FF2B5EF4-FFF2-40B4-BE49-F238E27FC236}">
                <a16:creationId xmlns:a16="http://schemas.microsoft.com/office/drawing/2014/main" id="{3E684C66-E92D-489A-A8C8-BDF12F47BEF4}"/>
              </a:ext>
            </a:extLst>
          </p:cNvPr>
          <p:cNvSpPr txBox="1"/>
          <p:nvPr/>
        </p:nvSpPr>
        <p:spPr>
          <a:xfrm>
            <a:off x="2134586" y="6380908"/>
            <a:ext cx="4728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¡A </a:t>
            </a:r>
            <a:r>
              <a:rPr lang="en-GB" sz="2000" dirty="0" err="1"/>
              <a:t>continuación</a:t>
            </a:r>
            <a:r>
              <a:rPr lang="en-GB" sz="2000" dirty="0"/>
              <a:t>, </a:t>
            </a:r>
            <a:r>
              <a:rPr lang="en-GB" sz="2000" dirty="0" err="1"/>
              <a:t>siga</a:t>
            </a:r>
            <a:r>
              <a:rPr lang="en-GB" sz="2000" dirty="0"/>
              <a:t> los </a:t>
            </a:r>
            <a:r>
              <a:rPr lang="en-GB" sz="2000" dirty="0" err="1"/>
              <a:t>pasos</a:t>
            </a:r>
            <a:r>
              <a:rPr lang="en-GB" sz="2000" dirty="0"/>
              <a:t> 3 y 4!...</a:t>
            </a:r>
          </a:p>
        </p:txBody>
      </p:sp>
      <p:cxnSp>
        <p:nvCxnSpPr>
          <p:cNvPr id="84" name="Conexão reta unidirecional 83">
            <a:extLst>
              <a:ext uri="{FF2B5EF4-FFF2-40B4-BE49-F238E27FC236}">
                <a16:creationId xmlns:a16="http://schemas.microsoft.com/office/drawing/2014/main" id="{4C584541-8BC4-4836-BD54-4CDE3CA1806F}"/>
              </a:ext>
            </a:extLst>
          </p:cNvPr>
          <p:cNvCxnSpPr>
            <a:cxnSpLocks/>
          </p:cNvCxnSpPr>
          <p:nvPr/>
        </p:nvCxnSpPr>
        <p:spPr>
          <a:xfrm flipH="1">
            <a:off x="6288506" y="6626992"/>
            <a:ext cx="264695" cy="0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50">
            <a:hlinkClick r:id="rId23" action="ppaction://hlinksldjump"/>
            <a:extLst>
              <a:ext uri="{FF2B5EF4-FFF2-40B4-BE49-F238E27FC236}">
                <a16:creationId xmlns:a16="http://schemas.microsoft.com/office/drawing/2014/main" id="{34211D05-60BD-4DB6-AF53-891F32A1C5C3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6" name="Retângulo: Cantos Arredondados 55">
            <a:hlinkClick r:id="rId24" action="ppaction://hlinksldjump"/>
            <a:extLst>
              <a:ext uri="{FF2B5EF4-FFF2-40B4-BE49-F238E27FC236}">
                <a16:creationId xmlns:a16="http://schemas.microsoft.com/office/drawing/2014/main" id="{5C53E160-7F78-469F-9FFF-ED3CB82B214F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58" name="Retângulo: Cantos Arredondados 57">
            <a:hlinkClick r:id="rId25" action="ppaction://hlinksldjump"/>
            <a:extLst>
              <a:ext uri="{FF2B5EF4-FFF2-40B4-BE49-F238E27FC236}">
                <a16:creationId xmlns:a16="http://schemas.microsoft.com/office/drawing/2014/main" id="{F6381078-D195-4D50-B98D-7246A38FCAF3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59" name="Retângulo: Cantos Arredondados 58">
            <a:hlinkClick r:id="rId26" action="ppaction://hlinksldjump"/>
            <a:extLst>
              <a:ext uri="{FF2B5EF4-FFF2-40B4-BE49-F238E27FC236}">
                <a16:creationId xmlns:a16="http://schemas.microsoft.com/office/drawing/2014/main" id="{3CBE03F5-9A85-4A6D-86E3-ECBAEE952BF4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60" name="Retângulo: Cantos Arredondados 59">
            <a:hlinkClick r:id="rId27" action="ppaction://hlinksldjump"/>
            <a:extLst>
              <a:ext uri="{FF2B5EF4-FFF2-40B4-BE49-F238E27FC236}">
                <a16:creationId xmlns:a16="http://schemas.microsoft.com/office/drawing/2014/main" id="{D1688236-7BD1-46C7-AD3C-55B7BF66DF33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1301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36" grpId="0" animBg="1"/>
      <p:bldP spid="69" grpId="1"/>
      <p:bldP spid="70" grpId="1"/>
      <p:bldP spid="77" grpId="1"/>
      <p:bldP spid="83" grpId="0" animBg="1"/>
      <p:bldP spid="73" grpId="0"/>
      <p:bldP spid="74" grpId="0" animBg="1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957152" y="338985"/>
            <a:ext cx="10113030" cy="6268941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0CC14B0-1935-4EB7-8D7A-E332420F93C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06"/>
          <a:stretch/>
        </p:blipFill>
        <p:spPr>
          <a:xfrm>
            <a:off x="6308474" y="3780083"/>
            <a:ext cx="3148571" cy="233883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6F90889-9063-4174-A474-B86C875475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82"/>
          <a:stretch/>
        </p:blipFill>
        <p:spPr>
          <a:xfrm>
            <a:off x="7882760" y="3795334"/>
            <a:ext cx="1570926" cy="2287172"/>
          </a:xfrm>
          <a:prstGeom prst="rect">
            <a:avLst/>
          </a:prstGeom>
        </p:spPr>
      </p:pic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057302" y="371171"/>
            <a:ext cx="167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Ejemplo</a:t>
            </a:r>
            <a:r>
              <a:rPr lang="en-GB" sz="2400" b="1" dirty="0">
                <a:solidFill>
                  <a:srgbClr val="29A6FF"/>
                </a:solidFill>
              </a:rPr>
              <a:t> 2.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621968" y="380617"/>
            <a:ext cx="8324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Utilice</a:t>
            </a:r>
            <a:r>
              <a:rPr lang="en-GB" sz="2400" dirty="0"/>
              <a:t> el </a:t>
            </a:r>
            <a:r>
              <a:rPr lang="en-GB" sz="2400" dirty="0" err="1"/>
              <a:t>Método</a:t>
            </a:r>
            <a:r>
              <a:rPr lang="en-GB" sz="2400" dirty="0"/>
              <a:t> de </a:t>
            </a:r>
            <a:r>
              <a:rPr lang="en-GB" sz="2400" dirty="0" err="1"/>
              <a:t>Reducción</a:t>
            </a:r>
            <a:r>
              <a:rPr lang="en-GB" sz="2400" dirty="0"/>
              <a:t> de Gauss para resolver el </a:t>
            </a:r>
            <a:r>
              <a:rPr lang="en-GB" sz="2400" dirty="0" err="1"/>
              <a:t>sistema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Bolha de Discurso: Retângulo com Cantos Arredondados 59">
            <a:extLst>
              <a:ext uri="{FF2B5EF4-FFF2-40B4-BE49-F238E27FC236}">
                <a16:creationId xmlns:a16="http://schemas.microsoft.com/office/drawing/2014/main" id="{3663C8EF-0C82-4F79-8121-805D40E3ECFE}"/>
              </a:ext>
            </a:extLst>
          </p:cNvPr>
          <p:cNvSpPr/>
          <p:nvPr/>
        </p:nvSpPr>
        <p:spPr>
          <a:xfrm>
            <a:off x="8919412" y="2788001"/>
            <a:ext cx="2940910" cy="1343356"/>
          </a:xfrm>
          <a:prstGeom prst="wedgeRoundRectCallout">
            <a:avLst>
              <a:gd name="adj1" fmla="val -40787"/>
              <a:gd name="adj2" fmla="val 632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CuadroTexto 6">
            <a:extLst>
              <a:ext uri="{FF2B5EF4-FFF2-40B4-BE49-F238E27FC236}">
                <a16:creationId xmlns:a16="http://schemas.microsoft.com/office/drawing/2014/main" id="{6CF351EB-F0DA-4E04-AC31-B45A9BD10EB8}"/>
              </a:ext>
            </a:extLst>
          </p:cNvPr>
          <p:cNvSpPr txBox="1"/>
          <p:nvPr/>
        </p:nvSpPr>
        <p:spPr>
          <a:xfrm>
            <a:off x="8847222" y="2788001"/>
            <a:ext cx="3038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¡</a:t>
            </a:r>
            <a:r>
              <a:rPr lang="en-GB" sz="2000" i="1" dirty="0" err="1"/>
              <a:t>Tenga</a:t>
            </a:r>
            <a:r>
              <a:rPr lang="en-GB" sz="2000" i="1" dirty="0"/>
              <a:t> </a:t>
            </a:r>
            <a:r>
              <a:rPr lang="en-GB" sz="2000" i="1" dirty="0" err="1"/>
              <a:t>en</a:t>
            </a:r>
            <a:r>
              <a:rPr lang="en-GB" sz="2000" i="1" dirty="0"/>
              <a:t> </a:t>
            </a:r>
            <a:r>
              <a:rPr lang="en-GB" sz="2000" i="1" dirty="0" err="1"/>
              <a:t>cuenta</a:t>
            </a:r>
            <a:r>
              <a:rPr lang="en-GB" sz="2000" i="1" dirty="0"/>
              <a:t> </a:t>
            </a:r>
            <a:r>
              <a:rPr lang="en-GB" sz="2000" i="1" dirty="0" err="1"/>
              <a:t>todos</a:t>
            </a:r>
            <a:r>
              <a:rPr lang="en-GB" sz="2000" i="1" dirty="0"/>
              <a:t> los “</a:t>
            </a:r>
            <a:r>
              <a:rPr lang="en-GB" sz="2000" i="1" dirty="0" err="1"/>
              <a:t>conceptos</a:t>
            </a:r>
            <a:r>
              <a:rPr lang="en-GB" sz="2000" i="1" dirty="0"/>
              <a:t> </a:t>
            </a:r>
            <a:r>
              <a:rPr lang="en-GB" sz="2000" i="1" dirty="0" err="1"/>
              <a:t>básicos</a:t>
            </a:r>
            <a:r>
              <a:rPr lang="en-GB" sz="2000" i="1" dirty="0"/>
              <a:t>” para </a:t>
            </a:r>
            <a:r>
              <a:rPr lang="en-GB" sz="2000" b="1" i="1" dirty="0" err="1"/>
              <a:t>estar</a:t>
            </a:r>
            <a:r>
              <a:rPr lang="en-GB" sz="2000" b="1" i="1" dirty="0"/>
              <a:t> al </a:t>
            </a:r>
            <a:r>
              <a:rPr lang="en-GB" sz="2000" b="1" i="1" dirty="0" err="1"/>
              <a:t>día</a:t>
            </a:r>
            <a:r>
              <a:rPr lang="en-GB" sz="2000" i="1" dirty="0"/>
              <a:t> con el </a:t>
            </a:r>
            <a:r>
              <a:rPr lang="en-GB" sz="2000" i="1" dirty="0" err="1"/>
              <a:t>Método</a:t>
            </a:r>
            <a:r>
              <a:rPr lang="en-GB" sz="2000" i="1" dirty="0"/>
              <a:t> de Gauss!...</a:t>
            </a:r>
            <a:endParaRPr lang="en-GB" sz="2000" i="1" u="sng" dirty="0"/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2012333" y="6147723"/>
            <a:ext cx="9963654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Método</a:t>
            </a:r>
            <a:r>
              <a:rPr lang="en-GB" sz="2000" b="1" dirty="0">
                <a:solidFill>
                  <a:srgbClr val="F25E4F"/>
                </a:solidFill>
              </a:rPr>
              <a:t> de Gauss </a:t>
            </a:r>
            <a:r>
              <a:rPr lang="en-GB" sz="1600" dirty="0"/>
              <a:t>(4 </a:t>
            </a:r>
            <a:r>
              <a:rPr lang="en-GB" sz="1600" dirty="0" err="1"/>
              <a:t>pasos</a:t>
            </a:r>
            <a:r>
              <a:rPr lang="en-GB" sz="1600" dirty="0"/>
              <a:t>):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6848012" y="6135272"/>
            <a:ext cx="2237060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</a:t>
            </a:r>
            <a:r>
              <a:rPr lang="en-GB" sz="2000" b="1" dirty="0"/>
              <a:t> </a:t>
            </a:r>
            <a:r>
              <a:rPr lang="en-GB" sz="2000" b="1" dirty="0" err="1"/>
              <a:t>Escalonamiento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756267" y="6136445"/>
            <a:ext cx="2237060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matriz</a:t>
            </a:r>
            <a:r>
              <a:rPr lang="pt-PT" sz="2000" b="1" dirty="0">
                <a:solidFill>
                  <a:schemeClr val="tx1"/>
                </a:solidFill>
              </a:rPr>
              <a:t> Ampliada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894345" y="6086493"/>
                <a:ext cx="1681538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n-GB" sz="2000" b="1" dirty="0"/>
                  <a:t>Sistema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345" y="6086493"/>
                <a:ext cx="1681538" cy="510778"/>
              </a:xfrm>
              <a:prstGeom prst="roundRect">
                <a:avLst/>
              </a:prstGeom>
              <a:blipFill>
                <a:blip r:embed="rId15"/>
                <a:stretch>
                  <a:fillRect l="-2174" b="-1428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369382" y="6123938"/>
            <a:ext cx="1730780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n-GB" sz="2000" b="1" dirty="0" err="1"/>
              <a:t>Hacia</a:t>
            </a:r>
            <a:r>
              <a:rPr lang="en-GB" sz="2000" b="1" dirty="0"/>
              <a:t> </a:t>
            </a:r>
            <a:r>
              <a:rPr lang="en-GB" sz="2000" b="1" dirty="0" err="1"/>
              <a:t>atrás</a:t>
            </a:r>
            <a:endParaRPr lang="en-GB" sz="2000" b="1" dirty="0"/>
          </a:p>
        </p:txBody>
      </p:sp>
      <p:sp>
        <p:nvSpPr>
          <p:cNvPr id="62" name="CuadroTexto 6">
            <a:extLst>
              <a:ext uri="{FF2B5EF4-FFF2-40B4-BE49-F238E27FC236}">
                <a16:creationId xmlns:a16="http://schemas.microsoft.com/office/drawing/2014/main" id="{75B5D15D-129A-48B9-9881-C7040A32A013}"/>
              </a:ext>
            </a:extLst>
          </p:cNvPr>
          <p:cNvSpPr txBox="1"/>
          <p:nvPr/>
        </p:nvSpPr>
        <p:spPr>
          <a:xfrm>
            <a:off x="3344779" y="3584117"/>
            <a:ext cx="4717494" cy="1323439"/>
          </a:xfrm>
          <a:custGeom>
            <a:avLst/>
            <a:gdLst>
              <a:gd name="connsiteX0" fmla="*/ 0 w 3277757"/>
              <a:gd name="connsiteY0" fmla="*/ 0 h 1200329"/>
              <a:gd name="connsiteX1" fmla="*/ 3277757 w 3277757"/>
              <a:gd name="connsiteY1" fmla="*/ 0 h 1200329"/>
              <a:gd name="connsiteX2" fmla="*/ 3277757 w 3277757"/>
              <a:gd name="connsiteY2" fmla="*/ 1200329 h 1200329"/>
              <a:gd name="connsiteX3" fmla="*/ 0 w 3277757"/>
              <a:gd name="connsiteY3" fmla="*/ 1200329 h 1200329"/>
              <a:gd name="connsiteX4" fmla="*/ 0 w 3277757"/>
              <a:gd name="connsiteY4" fmla="*/ 0 h 1200329"/>
              <a:gd name="connsiteX0" fmla="*/ 0 w 3277757"/>
              <a:gd name="connsiteY0" fmla="*/ 0 h 1200329"/>
              <a:gd name="connsiteX1" fmla="*/ 3277757 w 3277757"/>
              <a:gd name="connsiteY1" fmla="*/ 0 h 1200329"/>
              <a:gd name="connsiteX2" fmla="*/ 3277757 w 3277757"/>
              <a:gd name="connsiteY2" fmla="*/ 1200329 h 1200329"/>
              <a:gd name="connsiteX3" fmla="*/ 2189402 w 3277757"/>
              <a:gd name="connsiteY3" fmla="*/ 1200139 h 1200329"/>
              <a:gd name="connsiteX4" fmla="*/ 0 w 3277757"/>
              <a:gd name="connsiteY4" fmla="*/ 1200329 h 1200329"/>
              <a:gd name="connsiteX5" fmla="*/ 0 w 3277757"/>
              <a:gd name="connsiteY5" fmla="*/ 0 h 1200329"/>
              <a:gd name="connsiteX0" fmla="*/ 0 w 3277757"/>
              <a:gd name="connsiteY0" fmla="*/ 0 h 1200329"/>
              <a:gd name="connsiteX1" fmla="*/ 3277757 w 3277757"/>
              <a:gd name="connsiteY1" fmla="*/ 0 h 1200329"/>
              <a:gd name="connsiteX2" fmla="*/ 3277757 w 3277757"/>
              <a:gd name="connsiteY2" fmla="*/ 1200329 h 1200329"/>
              <a:gd name="connsiteX3" fmla="*/ 2189402 w 3277757"/>
              <a:gd name="connsiteY3" fmla="*/ 1200139 h 1200329"/>
              <a:gd name="connsiteX4" fmla="*/ 0 w 3277757"/>
              <a:gd name="connsiteY4" fmla="*/ 1200329 h 1200329"/>
              <a:gd name="connsiteX5" fmla="*/ 0 w 3277757"/>
              <a:gd name="connsiteY5" fmla="*/ 0 h 1200329"/>
              <a:gd name="connsiteX0" fmla="*/ 0 w 3277757"/>
              <a:gd name="connsiteY0" fmla="*/ 0 h 1247458"/>
              <a:gd name="connsiteX1" fmla="*/ 3277757 w 3277757"/>
              <a:gd name="connsiteY1" fmla="*/ 0 h 1247458"/>
              <a:gd name="connsiteX2" fmla="*/ 3277757 w 3277757"/>
              <a:gd name="connsiteY2" fmla="*/ 1200329 h 1247458"/>
              <a:gd name="connsiteX3" fmla="*/ 2189402 w 3277757"/>
              <a:gd name="connsiteY3" fmla="*/ 1200139 h 1247458"/>
              <a:gd name="connsiteX4" fmla="*/ 0 w 3277757"/>
              <a:gd name="connsiteY4" fmla="*/ 1200329 h 1247458"/>
              <a:gd name="connsiteX5" fmla="*/ 0 w 3277757"/>
              <a:gd name="connsiteY5" fmla="*/ 0 h 124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7757" h="1247458">
                <a:moveTo>
                  <a:pt x="0" y="0"/>
                </a:moveTo>
                <a:lnTo>
                  <a:pt x="3277757" y="0"/>
                </a:lnTo>
                <a:lnTo>
                  <a:pt x="3277757" y="1200329"/>
                </a:lnTo>
                <a:cubicBezTo>
                  <a:pt x="2914972" y="1200266"/>
                  <a:pt x="2467126" y="1306528"/>
                  <a:pt x="2189402" y="1200139"/>
                </a:cubicBezTo>
                <a:lnTo>
                  <a:pt x="0" y="12003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000" b="1" dirty="0" err="1">
                <a:solidFill>
                  <a:srgbClr val="F25E4F"/>
                </a:solidFill>
              </a:rPr>
              <a:t>Recuerde</a:t>
            </a:r>
            <a:endParaRPr lang="en-GB" sz="2000" b="1" dirty="0">
              <a:solidFill>
                <a:srgbClr val="F25E4F"/>
              </a:solidFill>
            </a:endParaRPr>
          </a:p>
          <a:p>
            <a:pPr marL="265113" indent="-265113">
              <a:buClr>
                <a:srgbClr val="F25E4F"/>
              </a:buClr>
              <a:buFont typeface="+mj-lt"/>
              <a:buAutoNum type="arabicPeriod"/>
            </a:pPr>
            <a:r>
              <a:rPr lang="en-GB" sz="2000" b="1" dirty="0"/>
              <a:t>OEFs </a:t>
            </a:r>
            <a:r>
              <a:rPr lang="en-GB" sz="2000" dirty="0"/>
              <a:t>– </a:t>
            </a:r>
            <a:r>
              <a:rPr lang="en-GB" sz="2000" i="1" dirty="0" err="1"/>
              <a:t>Lección</a:t>
            </a:r>
            <a:r>
              <a:rPr lang="en-GB" sz="2000" b="1" i="1" dirty="0"/>
              <a:t> 12</a:t>
            </a:r>
          </a:p>
          <a:p>
            <a:pPr marL="265113" indent="-265113">
              <a:buClr>
                <a:srgbClr val="F25E4F"/>
              </a:buClr>
              <a:buFont typeface="+mj-lt"/>
              <a:buAutoNum type="arabicPeriod"/>
            </a:pPr>
            <a:r>
              <a:rPr lang="en-GB" sz="2000" b="1" dirty="0"/>
              <a:t>Forma </a:t>
            </a:r>
            <a:r>
              <a:rPr lang="en-GB" sz="2000" b="1" dirty="0" err="1"/>
              <a:t>Escalonada</a:t>
            </a:r>
            <a:r>
              <a:rPr lang="en-GB" sz="2000" b="1" dirty="0"/>
              <a:t> por </a:t>
            </a:r>
            <a:r>
              <a:rPr lang="en-GB" sz="2000" b="1" dirty="0" err="1"/>
              <a:t>Filas</a:t>
            </a:r>
            <a:r>
              <a:rPr lang="en-GB" sz="2000" b="1" dirty="0"/>
              <a:t> </a:t>
            </a:r>
            <a:r>
              <a:rPr lang="en-GB" sz="2000" dirty="0"/>
              <a:t>– </a:t>
            </a:r>
            <a:r>
              <a:rPr lang="en-GB" sz="2000" i="1" dirty="0" err="1"/>
              <a:t>Lección</a:t>
            </a:r>
            <a:r>
              <a:rPr lang="en-GB" sz="2000" b="1" i="1" dirty="0"/>
              <a:t> 13</a:t>
            </a:r>
          </a:p>
          <a:p>
            <a:pPr marL="265113" indent="-265113">
              <a:buClr>
                <a:srgbClr val="F25E4F"/>
              </a:buClr>
              <a:buFont typeface="+mj-lt"/>
              <a:buAutoNum type="arabicPeriod"/>
            </a:pPr>
            <a:r>
              <a:rPr lang="en-GB" sz="2000" b="1" dirty="0" err="1"/>
              <a:t>Compatibilidad</a:t>
            </a:r>
            <a:r>
              <a:rPr lang="en-GB" sz="2000" b="1" dirty="0"/>
              <a:t> del Sistema</a:t>
            </a:r>
            <a:r>
              <a:rPr lang="en-GB" sz="2000" dirty="0"/>
              <a:t> – </a:t>
            </a:r>
            <a:r>
              <a:rPr lang="en-GB" sz="2000" i="1" dirty="0" err="1"/>
              <a:t>Lección</a:t>
            </a:r>
            <a:r>
              <a:rPr lang="en-GB" sz="2000" i="1" dirty="0"/>
              <a:t> </a:t>
            </a:r>
            <a:r>
              <a:rPr lang="en-GB" sz="2000" b="1" i="1" dirty="0"/>
              <a:t>23</a:t>
            </a:r>
          </a:p>
        </p:txBody>
      </p:sp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8945DD12-B2ED-4277-9AFF-11A4FC93C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132410"/>
              </p:ext>
            </p:extLst>
          </p:nvPr>
        </p:nvGraphicFramePr>
        <p:xfrm>
          <a:off x="2427157" y="2577784"/>
          <a:ext cx="1937084" cy="128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2" name="Equation" r:id="rId16" imgW="1079280" imgH="711000" progId="Equation.DSMT4">
                  <p:embed/>
                </p:oleObj>
              </mc:Choice>
              <mc:Fallback>
                <p:oleObj name="Equation" r:id="rId16" imgW="1079280" imgH="71100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E9D878B9-F81B-4A48-8FD1-AD18F11BCD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157" y="2577784"/>
                        <a:ext cx="1937084" cy="128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" name="Grupo 41">
            <a:extLst>
              <a:ext uri="{FF2B5EF4-FFF2-40B4-BE49-F238E27FC236}">
                <a16:creationId xmlns:a16="http://schemas.microsoft.com/office/drawing/2014/main" id="{04E6F5FE-AEB4-4F51-A957-EBAC796AFD71}"/>
              </a:ext>
            </a:extLst>
          </p:cNvPr>
          <p:cNvGrpSpPr/>
          <p:nvPr/>
        </p:nvGrpSpPr>
        <p:grpSpPr>
          <a:xfrm>
            <a:off x="2685940" y="3780083"/>
            <a:ext cx="1315258" cy="1185961"/>
            <a:chOff x="3315036" y="3065624"/>
            <a:chExt cx="1373478" cy="1185961"/>
          </a:xfrm>
        </p:grpSpPr>
        <p:sp>
          <p:nvSpPr>
            <p:cNvPr id="88" name="Text Box 13">
              <a:extLst>
                <a:ext uri="{FF2B5EF4-FFF2-40B4-BE49-F238E27FC236}">
                  <a16:creationId xmlns:a16="http://schemas.microsoft.com/office/drawing/2014/main" id="{7A73999C-1AC0-4ABE-B9D6-C8CFB4031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1088" y="3328255"/>
              <a:ext cx="1120216" cy="92333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altLang="es-ES" dirty="0" err="1"/>
                <a:t>matriz</a:t>
              </a:r>
              <a:endParaRPr lang="en-GB" altLang="es-ES" dirty="0"/>
            </a:p>
            <a:p>
              <a:pPr algn="ctr"/>
              <a:r>
                <a:rPr lang="en-GB" altLang="es-ES" dirty="0" err="1"/>
                <a:t>Ampliada</a:t>
              </a:r>
              <a:endParaRPr lang="en-GB" altLang="es-ES" dirty="0"/>
            </a:p>
            <a:p>
              <a:pPr algn="ctr"/>
              <a:endParaRPr lang="en-GB" altLang="es-ES" dirty="0"/>
            </a:p>
          </p:txBody>
        </p:sp>
        <p:sp>
          <p:nvSpPr>
            <p:cNvPr id="89" name="Globo: flecha hacia arriba 46">
              <a:extLst>
                <a:ext uri="{FF2B5EF4-FFF2-40B4-BE49-F238E27FC236}">
                  <a16:creationId xmlns:a16="http://schemas.microsoft.com/office/drawing/2014/main" id="{480B3FD3-895F-49E6-AB31-6CDDF7A0E19D}"/>
                </a:ext>
              </a:extLst>
            </p:cNvPr>
            <p:cNvSpPr/>
            <p:nvPr/>
          </p:nvSpPr>
          <p:spPr>
            <a:xfrm>
              <a:off x="3315036" y="3065624"/>
              <a:ext cx="1373478" cy="923329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9" name="Retângulo: Cantos Arredondados 28">
            <a:hlinkClick r:id="rId18" action="ppaction://hlinksldjump"/>
            <a:extLst>
              <a:ext uri="{FF2B5EF4-FFF2-40B4-BE49-F238E27FC236}">
                <a16:creationId xmlns:a16="http://schemas.microsoft.com/office/drawing/2014/main" id="{514B3A40-F586-4486-BDF5-EDA23D86A459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s-ES" sz="1600" b="1" dirty="0">
                <a:solidFill>
                  <a:schemeClr val="tx1"/>
                </a:solidFill>
              </a:rPr>
              <a:t>Sistemas Compatibles con Infinitas Soluciones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9" action="ppaction://hlinksldjump"/>
            <a:extLst>
              <a:ext uri="{FF2B5EF4-FFF2-40B4-BE49-F238E27FC236}">
                <a16:creationId xmlns:a16="http://schemas.microsoft.com/office/drawing/2014/main" id="{97FCF016-209B-4728-8E98-820429D0DBB7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¡Practique!</a:t>
            </a:r>
          </a:p>
        </p:txBody>
      </p:sp>
      <p:sp>
        <p:nvSpPr>
          <p:cNvPr id="31" name="Retângulo: Cantos Arredondados 30">
            <a:hlinkClick r:id="rId20" action="ppaction://hlinksldjump"/>
            <a:extLst>
              <a:ext uri="{FF2B5EF4-FFF2-40B4-BE49-F238E27FC236}">
                <a16:creationId xmlns:a16="http://schemas.microsoft.com/office/drawing/2014/main" id="{89899AED-FAF7-4C34-BE33-7B536E403DBE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32" name="Retângulo: Cantos Arredondados 31">
            <a:hlinkClick r:id="rId21" action="ppaction://hlinksldjump"/>
            <a:extLst>
              <a:ext uri="{FF2B5EF4-FFF2-40B4-BE49-F238E27FC236}">
                <a16:creationId xmlns:a16="http://schemas.microsoft.com/office/drawing/2014/main" id="{06A5689B-F5B7-4A61-A96D-E213EED8CF8E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Método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33" name="Retângulo: Cantos Arredondados 32">
            <a:hlinkClick r:id="rId22" action="ppaction://hlinksldjump"/>
            <a:extLst>
              <a:ext uri="{FF2B5EF4-FFF2-40B4-BE49-F238E27FC236}">
                <a16:creationId xmlns:a16="http://schemas.microsoft.com/office/drawing/2014/main" id="{0A95B034-93DA-4B9E-BE1F-088C12470627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509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6" grpId="0"/>
      <p:bldP spid="60" grpId="0" animBg="1"/>
      <p:bldP spid="60" grpId="1" animBg="1"/>
      <p:bldP spid="61" grpId="0"/>
      <p:bldP spid="61" grpId="1"/>
      <p:bldP spid="65" grpId="0" animBg="1"/>
      <p:bldP spid="66" grpId="0"/>
      <p:bldP spid="66" grpId="1"/>
      <p:bldP spid="67" grpId="0"/>
      <p:bldP spid="78" grpId="0"/>
      <p:bldP spid="78" grpId="1"/>
      <p:bldP spid="79" grpId="0"/>
      <p:bldP spid="79" grpId="1"/>
      <p:bldP spid="62" grpId="0" animBg="1"/>
      <p:bldP spid="6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ULTRA_SCORM_COURSE_ID" val="D3E74E11-7A42-4B58-A783-A6BC740A9BAE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FIRST_PUBLISH" val="1"/>
  <p:tag name="ISPRING_PRESENTATION_COURSE_TITLE" val="Lesson_26"/>
  <p:tag name="ISPRING_LMS_API_VERSION" val="SCORM 1.2"/>
  <p:tag name="ISPRING_ULTRA_SCORM_SLIDE_COUNT" val="33"/>
  <p:tag name="ISPRING_PLAYERS_CUSTOMIZATION_2" val="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vZ0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b2dEUh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vZ0RS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b2dEUpYwZ/J4AwAA/wsAACEAAAB1bml2ZXJzYWwvZmxhc2hfc2tpbl9zZXR0aW5ncy54bWyNVlFv2jAQfi6/ArF3WCkbrZQi0RakaqytBuPdSQ6wcOzIduj49zs7ceJAKEmEFH/3ffb57nwmUHvKuweQigr+2Bv2Jp2bIMqkBK5XkKSMaOiGRMFr/Nib/10segPLEEzIJWhN+VYhUCBdiqxIJCnhx4XYin5Iov1WiozHvcm3+Z15g4Glnoh2xxQko3yPvB/D+6eXeTOPUaVfNST9DYmgL9BxFMxuZ8PZsI0glaAUGGceXqbD6c8rGkZCYG6V0Xh0P5q2UlTLzO3TSnSgimorGg/Hd+NRswhDi9x6XL9YIxVplrZPQyrF1vh+ohib94qCCRJjNSD95cG8V+hYWUezyJV8a/inr8Q+zLQWvB8JrrFo+1zIhDDUbOzTSlNkuIXCVlG5BHoexi0EroLCcRxdCgzZQj3qEcS38aU8YfRA1vlfeZ9XjR9M0kxUjMboh5Cx9Ri+m7eiFl/eyQ9MDKVgH2aFWkcw9RwymGiZQTBwI2NRO/H5nmk87s7qI47xgXv8IJmCyYYwVZAq0NH+wCflsc8pEEdYC5Yl8Jy76fPqBkd/fn6ymfOZJVb6JuFQQNUGPNDx3jDiZzwPdLylCfs7Z8cz8qnFKNwheiI2fVWoC5e9WN8EwAl+x8WUbmRNZv6F6T3KW7AALCERMUxsSaxoAiY7wcBixovBiRsBJwe6JRovkt+GEx6XGlIVDE7wvIoaiybQVDM4L6VIZFKhD2hc17faYDGC/PCpqV7ARjtuHXShN/eUn2s77nwZVDd9HqR80NV4gz32EiL3IFdCMNXrFhLsYhhde3Ge0s1FgQ0I5CvfCE9g12xUcKFBtWKK/Dy14hKtSbRL0JVmt8vg2ew1Ziko1jvPHs+SEOQMM07BVVodM6wd3e4Y/vSawifEdfoFo9HpHU7FCS2L2ANsjoHIaOcKPB8YPMmYpgwOwAqbB5hNXthOoPA0nO/RVE692jzkaqkV3aMqhVrLqxnO6Gv0p5mfW66UsiahstupWoJrxN6cXm8uGpspQ7+n2bGtFH9GNDaEC3PihY5kWiw1kbqYrhrbvZIDTDlNbP9A2Fu2wWIUTIi0iIE1uX2c4W5xc6eUEylHb7A0C0xrnAybBNZS74wrPG6TjQTw26IFO2Wv/gXHUBAZv5WEWvNuMBst7gxvM9thsTEnqQ4GHmRTUUYdv/Fv/6TT+Q9QSwMEFAACAAgAb2dEUu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b2dEUiHt+O+7AQAAbgYAAB8AAAB1bml2ZXJzYWwvaHRtbF9za2luX3NldHRpbmdzLmpzjZTNTuswEIX3fYrKd4sqSAuh7HrVVroSCyTYIRaOM02jOh7LdgsF8e7EKW0dZ8LF3tRHX8/8OJ6PwbBeTLDh3fCj+d2cH9rnRgOvObOFi7Yue/TK68zKMoensgJZKmARsvPIiksLJ/3zjFDOTDWu2f7RgbaBH0MC1if/QDQEaClwR4CvFPhGie/Hfw+Csg4lBY3Ots6hGglUDpQbKTQVbxj2Z9WssMQIxh2Y/6ArLqBlep3cZnkveXacZGkupiEnsNJc7e+xwFHGxaYwuFX5gV6O/Q7p9V6Dqa98cwr7d74MAVla989BFQdeXC2SRdJPagPWwnfc6XyWzG5IWPIMZFhQOrmdzH5AW8bLZv1A70pbuiOdJuk4nYS05gV0uiQgv8rHbUzVXp1udoIfOAdvLiiGtwjJ92A6Vt0PQ6Pe6l9coDZY+I500dRvEpXI81IVB24+9ZvkfLLetu/baGbGKEOTH28PLv0OmagZM9Z6Zhg9szXxlKu+6ULNhkhz5OO2UdR7ai5ISqTiIgXq3kF1HqPHdFw8a/z5uS6cmw2YJ0RZD9Ah485xsa7qiVLn/xJOBjJV8eui4rQGn19QSwMEFAACAAgAb2dEUpQTsyJpAAAAbgAAABwAAAB1bml2ZXJzYWwvbG9jYWxfc2V0dGluZ3MueG1sDcwxDoMwDEDRnVNY3int1oHAxlaW0gNYxEWRHBuRgOD2ZPvD02/7MwocvKVg6vD1eCKwzuaDLg5/01C/EVIm9SSm7FANoe+qVmwm+XLOBSZYhS7eJo4lMo8Uixx2EajhU17/wB6brroBUEsDBBQAAgAIAFZ7Q1LckLqz2ggAAMUXAAAXAAAAdW5pdmVyc2FsL3VuaXZlcnNhbC5wbmftl2tUU1cWxw8KmqpIsPUNJoiPthQEIyoBxVhs0LYo1iViABUkqBgCRp4hxGKm2lGCjxYbBKPiiF3DQ81wwysEn1EJyVDWJELgxoAkYMhDAokhkMzFzqyZ6YdZM/N18uGuu85ev7v3vvec+/+f8/2uKKL7rCWzAADu2yMjdgMwnQXAtE7UDCQSdV/citxcaLuJW0GNxGsIGbimEL4mAHCvePbEITdk/EF6ZCwNgHknpy4XmIzJAWDh/u0RhD05CbpeYbEfPbdVNVH0c2dnZyVxB5H4bcR24rc/zMWvmNWoiL5wFfuR940KV5fGrSjK6LUy6roT5GzdW498vSb3VoxlOC8MEsF/tA6/5DmM0wDYcgnrCsDZeUiHILoQDQB2BxoJR3ywFYBTHxNQAKBXolwAuOnqg8A//BZ+cxM7Ma6tLQp6uijpfNDTsKG4N31TzCsr6j9L8F9Vc8JO2Ak7YSfshJ2wE3bCTtgJO2En/P8Jv/EhHDn/69FTbVX3i4q5bbr8hW4IC5TL/l26gLkPwxkm/hWMo0+YYLeKHNaRcsyEeQDjGFBeS1S3iBmltvUWT3Cqhmt/48E1u6fYh2yOlibHEZhrsA9mcyGVxTFmWSO0Gq9ISZYTPKb9EZcxIdQcNkDiZB40cFyeOq5BzsZGJXNyecF19WYJww1cT1lOpmI64sKFE2PccOqA6evI34/YJMeVFQ8KotES6gyzvhUn6YkBYL/62Su45UZD+1c5cW/o4da7TQE0BUeX/3gb4d3KHycvLvQD4MB6KrHZkT+GUebD3Zou0pkGqVdGNFrfO4jzAMAfDshzNIxSKujaQAvHd4SQo738emODO2hVFvuyLBgiipvNjpypEuy8hNNmnVgKTok8kTDhXTMtAo/CZFzyWs13ATlehByHJ0saSrx12ui5+nnGb0FLDa3YBbwKclVNEtGbDV4+KGmzJJi6xu1fY/WSOm6wKxJLW8xSGDlMg/83SOZ8/WQpvq+GUD/MMJzV5Uk4ljJaudXkSW+LXwtA2NPqQuOZcNu73CKHLeVFgNV0OHzyL5jNumGpWDl8dfI5R4dXG1bWJJNla2nYxKaefEF8WnvP08/4LXDohqdS4Xh/ZVuL5bKHw3A/lSzL/V6QGYdT6OjjL2VZ5ckyC9z9Ha9XJq/UltbKk02N+x0FFEjOoKhDFPajjbnlOv/sk2w0yxCXcu1uqqP1EwCKM85hyxjC6i9PH+s7KB2OqUm/arOWUsRfrdDHuty3P+4aCu1eFVZCOQgnJtDza7tIomCeYDJ3QtEmy+qd0U1XpEOWjfHybohmJUnl9wV6Eq62sjqVlBRKzGkb9JNzlHc+U2Bg3+mgNalnOYppUq3hys0jQyglvJbaPquki1tW7qBcEFvIHMrBqmTIxvXrk2VqNrdnyqrO7gviyZrI0zLEY5BS+CTsGzS76wvt/bp4S6GxjrLRZvWzyxplmWobzSpuhM2Db7MYWrOEkxvvz89nI68ZKo8VHooNj0y6dqciGoU0ENeYVID3c33acXqa3z7oxv1E6u9e9EiT/XG8KtE9vXR9OsRju0oYvQVMN9HQxUck8dELghSqt1zcODmmFPjWKnRj8PqyWKKOHK/gZ+q9vQt0DU2H1fYaxSKF/EUwjYUN43RiSq3tD8JicUQPzTRgXCR3VWURmV7x8lk/CrBxRC/LzUSboNOXRbt1zC4g05Xq1if73q69d89r0/W3sipRds3UjGrNmsFBM6Wc1tX9HZ3wToYU9RTIrN0dKoFG/+y4HBdlkF4M6fs5/PN6AXwxVwpnmslbjUfmSMBUxeE9tXeX1D5pDeEVJj9MtAvc72QaVetmQBDVERdEO9YiLImlHoqL/hM7K960CC7V9YeIYHwNJ9PGc5cleX/YkdokWZtqpUEq8bCBKoAcQobeHCA8vJfFJjVnjqIIOekyKkWyGIBl/aXYZrX4pqJr9u1Y5SyIIy80jvJO+ZFXLVDjUyELxb5p1RaNNnPdyDLqwvLc29iegk0ZdZA2Ad1S554i0wRd0ZnqyjOXJhlGaClpTBvUQSrLGEVRF28KNH0OWRb8Ii84B5B5E0vGYfvLBto53/V+u8jcjCeiIdKGnRWJ29qGk9KuxCuVMyRwVcVVHjx/sSWnaVCcl6/pnlqoaUw3lfkZjE+sX8iiUh7p8LKRJKrDPtoQiteGLOXjS+ksbHM6tOYU5SMJU6PtHEgBIOd8V4xCgQnNXnVz766i+d5XxEfvDrcn7KnaUr+OTJY9R8vxUcXr4BOy/lD51FcT6JrY+mqpI77RXZ5FOgQVBAUqw+PNCwj1+s6Nkytb36+KQO3MNPGHGw/UOjKG/T2mVuJSFk4h/UORoCKC2p5wt0yCFJg+J0nASF86l1SZgSPcq4sKpBXHFhvi6Np6shkyHH1G5UuR3y2+xZ2nG4/iilJPp1/TVJM2xxDDBlJQ/LYDOENXk6SBV/SwWpCMqNx5kqtKPO4F/1QRccXrQdfsks5c/09lmkWrv1DjyIYn4ixZdHWDfiiZXzb2TlLHZ6eq63RNveHKNC4fUplp+bRJwVi1JpHhKMWWyTvwS0LSGCssyOQ/GRbUm0umT+nefBavvwUu2JgQ+iAyww4jMi41Pw42jTe+XuiuEXvCa/PSoTOjfHOJ26+0euy97KIeTjftn8MWDCBdzvm7FqMezpyDyJEPyhBeaMzVnD2Jhsc3NdFxiGC3JqEe2oqx+XDIcm9WZcq8RlFz1vrdAKTtRMNMV5VJ4jmEbRZxGBAtL+tTAPRf/iPsZcreon8bzo7VmKnnAUhnFhrtvlMu8Wymz3s//duw/mPEHuaVkIouNwAwGtbn5TnWMOobrbQ+oGbLk9JCeeXFCCK8hQlcTXMBg1ZrDLOnd8M6Pse3w+cXDI5oQ3yx2bJ9X1pwlHoa+PNYL2YyLfufXZHxifvbldLgSVo0mk0vZw3s7T8cAACFOa6msnf05iDWeHFR3DWBT8vrBogZMBfxdtDi/T/uJiLzcq2YQL3b7ao7P11HHgPbt0VF1Gw9WPhXUEsDBBQAAgAIAFZ7Q1LlZcaxSwAAAGoAAAAbAAAAdW5pdmVyc2FsL3VuaXZlcnNhbC5wbmcueG1ss7GvyM1RKEstKs7Mz7NVMtQzULK34+WyKShKLctMLVeoAIoBBSFASaESyDVCcMszU0oybJUszM0QYhmpmekZJbZKZqbmcEF9oJEAUEsBAgAAFAACAAgAk76WUDZhWAJHAwAA4QkAABQAAAAAAAAAAQAAAAAAAAAAAHVuaXZlcnNhbC9wbGF5ZXIueG1sUEsBAgAAFAACAAgAb2dEUpxeMggUBgAANxcAAB0AAAAAAAAAAQAAAAAAeQMAAHVuaXZlcnNhbC9jb21tb25fbWVzc2FnZXMubG5nUEsBAgAAFAACAAgAb2dEUhUeYBujAAAAfwEAAC4AAAAAAAAAAQAAAAAAyAkAAHVuaXZlcnNhbC9wbGF5YmFja19hbmRfbmF2aWdhdGlvbl9zZXR0aW5ncy54bWxQSwECAAAUAAIACABvZ0RS0L0vtE4EAACHFQAAJwAAAAAAAAABAAAAAAC3CgAAdW5pdmVyc2FsL2ZsYXNoX3B1Ymxpc2hpbmdfc2V0dGluZ3MueG1sUEsBAgAAFAACAAgAb2dEUpYwZ/J4AwAA/wsAACEAAAAAAAAAAQAAAAAASg8AAHVuaXZlcnNhbC9mbGFzaF9za2luX3NldHRpbmdzLnhtbFBLAQIAABQAAgAIAG9nRFLmRcYRSAQAABEVAAAmAAAAAAAAAAEAAAAAAAETAAB1bml2ZXJzYWwvaHRtbF9wdWJsaXNoaW5nX3NldHRpbmdzLnhtbFBLAQIAABQAAgAIAG9nRFIh7fjvuwEAAG4GAAAfAAAAAAAAAAEAAAAAAI0XAAB1bml2ZXJzYWwvaHRtbF9za2luX3NldHRpbmdzLmpzUEsBAgAAFAACAAgAb2dEUpQTsyJpAAAAbgAAABwAAAAAAAAAAQAAAAAAhRkAAHVuaXZlcnNhbC9sb2NhbF9zZXR0aW5ncy54bWxQSwECAAAUAAIACABWe0NS3JC6s9oIAADFFwAAFwAAAAAAAAAAAAAAAAAoGgAAdW5pdmVyc2FsL3VuaXZlcnNhbC5wbmdQSwECAAAUAAIACABWe0NS5WXGsUsAAABqAAAAGwAAAAAAAAABAAAAAAA3IwAAdW5pdmVyc2FsL3VuaXZlcnNhbC5wbmcueG1sUEsFBgAAAAAKAAoABgMAALsjAAAAAA=="/>
  <p:tag name="ISPRING_ULTRA_SCORM_COURCE_TITLE" val="Lección_26_N1_ES"/>
  <p:tag name="ISPRING_SCORM_RATE_QUIZZES" val="1"/>
  <p:tag name="ISPRING_SCORM_PASSING_SCORE" val="80.000000"/>
  <p:tag name="ISPRING_PRESENTATION_TITLE" val="Lección_26_N1_ES"/>
  <p:tag name="ISPRING_UUID" val="{953019B5-8BB8-4C0C-B4FD-987269FE47A2}"/>
  <p:tag name="ISPRING_OUTPUT_FOLDER" val="[[&quot;\uFFFDd\u0013*{0FCB5101-AEB5-4723-8DCE-7D5C9063266D}&quot;,&quot;C:\\Users\\Carles Serrat\\Desktop\\EngiMath-UPC\\Execution\\LECCIONES_DEF\\LECCIÓN 26&quot;],[&quot;다\uFFFD{50CDBE22-C278-4471-A834-0F47937607E8}&quot;,&quot;C:\\Users\\Usuario\\OneDrive\\Escritorio\\Engi-Math-Chara\\Castella\\Leccion 26 Chara&quot;],[&quot;*\uFFFD\uFFFD\uFFFD{BB4CDCA5-F38E-475C-8C53-186BBAA01A72}&quot;,&quot;C:\\Users\\filom\\Documents\\ENGIMATH\\LESSONS\\MATRICES\\LESSON 26 P&quot;],[&quot;\uFFFD\uFFFD.n{2C718A9B-BCB4-4807-BC20-6AE6832F03A6}&quot;,&quot;E:\\Hasiera\\Proy\\Europa\\Education\\ErasmusPlus\\2018-Estonia\\IO2\\material\\LESSONS - MATRICES and DETERMINANTS\\LESSON 26&quot;],[&quot;\uFFFD\u0017\uFFFD\uFFFD{611CD699-D877-4A71-B932-93ACB765141C}&quot;,&quot;C:\\Users\\mapbrsee\\Documents\\Erasmus+\\temas 23 a 2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RESOURCE_FOLDER" val="C:\Users\Carles Serrat\Desktop\EngiMath-UPC\Execution\LECCIONES_DEF\LECCIÓN 26\Lección_26_N1_ES"/>
  <p:tag name="ISPRING_PRESENTATION_PATH" val="C:\Users\Carles Serrat\Desktop\EngiMath-UPC\Execution\LECCIONES_DEF\LECCIÓN 26\Lección_26_N1_ES.pptx"/>
  <p:tag name="ISPRING_SCREEN_RECS_UPDATED" val="C:\Users\Carles Serrat\Desktop\EngiMath-UPC\Execution\LECCIONES_DEF\LECCIÓN 26\Lección_26_N1_ES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1E7F36-E8F2-413A-9631-51179E2D82C5}:2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941129-FEE4-46CF-8C3E-3E757A582FC7}:29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4135B9-546D-4976-98FF-9CA883CEC2B2}:2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V_pnGqEeJJol36pEU3pJA&quot;,&quot;gi&quot;:&quot;B_ZoME8Um5gIPsvaw5hqWQ&quot;,&quot;ti&quot;:&quot;characters&quot;,&quot;vs&quot;:{&quot;f&quot;:[690,691],&quot;i&quot;:{&quot;d&quot;:&quot;lV_pnGqEeJJol36pEU3pJA&quot;,&quot;p&quot;:true}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j9KIQM0pnxd_HrzCQQdwA&quot;,&quot;gi&quot;:&quot;B_ZoME8Um5gIPsvaw5hqWQ&quot;,&quot;ti&quot;:&quot;characters&quot;,&quot;vs&quot;:{&quot;f&quot;:[690,691,543],&quot;i&quot;:{&quot;d&quot;:&quot;Xj9KIQM0pnxd_HrzCQQdwA&quot;,&quot;p&quot;:true}}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E0E9E5-1CF5-4CC1-99FD-02F1EA480482}:2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9h3-XuJpkAhJcG6kleTsA&quot;,&quot;gi&quot;:&quot;FGqgo8LJlWW1vXT3-lNxyg&quot;,&quot;ti&quot;:&quot;ui_elements&quot;,&quot;vs&quot;:{&quot;f&quot;:[60],&quot;i&quot;:{&quot;d&quot;:&quot;G9h3-XuJpkAhJcG6kleTsA&quot;,&quot;p&quot;:true}}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1eRA1K9hEi8WGOGEIlrxtw&quot;,&quot;gi&quot;:&quot;FGqgo8LJlWW1vXT3-lNxyg&quot;,&quot;ti&quot;:&quot;ui_elements&quot;,&quot;vs&quot;:{&quot;f&quot;:[60],&quot;i&quot;:{&quot;d&quot;:&quot;1eRA1K9hEi8WGOGEIlrxtw&quot;,&quot;p&quot;:true}}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EE101B-B16A-40E0-ABF9-30D970B5E644}:3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B1F6CD-537E-45C4-82D9-E9F83F294D0D}:3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1C3AF1-46DD-4858-BDD2-D1B1E253AB98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58692A-5058-4E40-A1C1-94BE729F158B}:30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emqXxAWb1OiayV0rdTxxIw&quot;,&quot;gi&quot;:&quot;B_ZoME8Um5gIPsvaw5hqWQ&quot;,&quot;ti&quot;:&quot;characters&quot;,&quot;vs&quot;:{&quot;f&quot;:[690,691,501],&quot;i&quot;:{&quot;d&quot;:&quot;emqXxAWb1OiayV0rdTxxIw&quot;,&quot;p&quot;:true}}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RIK1Fj4w4cQPU7mYf8U--Q&quot;,&quot;gi&quot;:&quot;B_ZoME8Um5gIPsvaw5hqWQ&quot;,&quot;ti&quot;:&quot;characters&quot;,&quot;vs&quot;:{&quot;f&quot;:[690,691],&quot;i&quot;:{&quot;d&quot;:&quot;RIK1Fj4w4cQPU7mYf8U--Q&quot;,&quot;p&quot;:true}}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555174-B309-4000-8B72-27B5AC530F5C}:30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kf4eRff442cqg1xMs3wHw&quot;,&quot;gi&quot;:&quot;B_ZoME8Um5gIPsvaw5hqWQ&quot;,&quot;ti&quot;:&quot;characters&quot;,&quot;vs&quot;:{&quot;f&quot;:[690,691,544],&quot;i&quot;:{&quot;d&quot;:&quot;Lkf4eRff442cqg1xMs3wHw&quot;,&quot;p&quot;:true}}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A576B3-292C-4D68-B33D-22B9539933B4}:30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kf4eRff442cqg1xMs3wHw&quot;,&quot;gi&quot;:&quot;B_ZoME8Um5gIPsvaw5hqWQ&quot;,&quot;ti&quot;:&quot;characters&quot;,&quot;vs&quot;:{&quot;f&quot;:[690,691,544],&quot;i&quot;:{&quot;d&quot;:&quot;Lkf4eRff442cqg1xMs3wHw&quot;,&quot;p&quot;:true}}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45038F-B5DB-4A8A-8D7B-2131604584CF}:30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kf4eRff442cqg1xMs3wHw&quot;,&quot;gi&quot;:&quot;B_ZoME8Um5gIPsvaw5hqWQ&quot;,&quot;ti&quot;:&quot;characters&quot;,&quot;vs&quot;:{&quot;f&quot;:[690,691,544],&quot;i&quot;:{&quot;d&quot;:&quot;Lkf4eRff442cqg1xMs3wHw&quot;,&quot;p&quot;:true}}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72F0C4-E9AE-479C-A77D-A9DB918130DA}: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A25C08-B6CD-4234-AE5D-A36E77A9041B}:2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kf4eRff442cqg1xMs3wHw&quot;,&quot;gi&quot;:&quot;B_ZoME8Um5gIPsvaw5hqWQ&quot;,&quot;ti&quot;:&quot;characters&quot;,&quot;vs&quot;:{&quot;f&quot;:[690,691,544],&quot;i&quot;:{&quot;d&quot;:&quot;Lkf4eRff442cqg1xMs3wHw&quot;,&quot;p&quot;:true}}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9CE3B0-1D66-4813-93DD-B38B8D5C49DA}:30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kf4eRff442cqg1xMs3wHw&quot;,&quot;gi&quot;:&quot;B_ZoME8Um5gIPsvaw5hqWQ&quot;,&quot;ti&quot;:&quot;characters&quot;,&quot;vs&quot;:{&quot;f&quot;:[690,691,544],&quot;i&quot;:{&quot;d&quot;:&quot;Lkf4eRff442cqg1xMs3wHw&quot;,&quot;p&quot;:true}}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6E52EA-071C-4F9E-9E77-069E7B9501A5}:28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CF8F7C-8FE7-40E1-AD9B-FB0A9BDBB11B}:30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9054FD-9784-4144-AF84-C749C65F0F00}:3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812EDB-5CC5-446A-BEFA-EC90C93508A4}:3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0CF924-BD90-486A-98FE-B4708289D72E}:3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2731B2-C80C-4D4D-BA2D-CCB4AE04BF4D}:3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qKzzhlUqpZNw6wIUc3ZRlQ&quot;,&quot;gi&quot;:&quot;B_ZoME8Um5gIPsvaw5hqWQ&quot;,&quot;ti&quot;:&quot;characters&quot;,&quot;vs&quot;:{&quot;f&quot;:[690,691,642],&quot;i&quot;:{&quot;d&quot;:&quot;qKzzhlUqpZNw6wIUc3ZRlQ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89E5F3-DD62-409F-9CBB-1371C77D6E5F}:28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cIi-aLHHTIVyUNeFv_WjQ&quot;,&quot;gi&quot;:&quot;B_ZoME8Um5gIPsvaw5hqWQ&quot;,&quot;ti&quot;:&quot;characters&quot;,&quot;vs&quot;:{&quot;f&quot;:[690,691,642],&quot;i&quot;:{&quot;d&quot;:&quot;LcIi-aLHHTIVyUNeFv_WjQ&quot;,&quot;p&quot;:true}}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JXdkZ1cGAY44cLqfBjWVg&quot;,&quot;gi&quot;:&quot;B_ZoME8Um5gIPsvaw5hqWQ&quot;,&quot;ti&quot;:&quot;characters&quot;,&quot;vs&quot;:{&quot;f&quot;:[690,691,642],&quot;i&quot;:{&quot;d&quot;:&quot;FJXdkZ1cGAY44cLqfBjWVg&quot;,&quot;p&quot;:true}}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75CA61-2C87-4269-8EF1-343C9041C456}:3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RIK1Fj4w4cQPU7mYf8U--Q&quot;,&quot;gi&quot;:&quot;B_ZoME8Um5gIPsvaw5hqWQ&quot;,&quot;ti&quot;:&quot;characters&quot;,&quot;vs&quot;:{&quot;f&quot;:[690,691],&quot;i&quot;:{&quot;d&quot;:&quot;RIK1Fj4w4cQPU7mYf8U--Q&quot;,&quot;p&quot;:true}}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pUxjJrp2GaaLiqPVEe07w&quot;,&quot;gi&quot;:&quot;B_ZoME8Um5gIPsvaw5hqWQ&quot;,&quot;ti&quot;:&quot;characters&quot;,&quot;vs&quot;:{&quot;f&quot;:[690,691,565],&quot;i&quot;:{&quot;d&quot;:&quot;GpUxjJrp2GaaLiqPVEe07w&quot;,&quot;p&quot;:true}}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6JxnnpT4n7K7VoQWg-usow&quot;,&quot;gi&quot;:&quot;B_ZoME8Um5gIPsvaw5hqWQ&quot;,&quot;ti&quot;:&quot;characters&quot;,&quot;vs&quot;:{&quot;f&quot;:[690,691,642],&quot;i&quot;:{&quot;d&quot;:&quot;6JxnnpT4n7K7VoQWg-usow&quot;,&quot;p&quot;:true}}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qKzzhlUqpZNw6wIUc3ZRlQ&quot;,&quot;gi&quot;:&quot;B_ZoME8Um5gIPsvaw5hqWQ&quot;,&quot;ti&quot;:&quot;characters&quot;,&quot;vs&quot;:{&quot;f&quot;:[690,691,642],&quot;i&quot;:{&quot;d&quot;:&quot;qKzzhlUqpZNw6wIUc3ZRlQ&quot;,&quot;p&quot;:true}}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BFD6DB-96C3-4FC7-8141-7FD5E77AD069}:31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RIK1Fj4w4cQPU7mYf8U--Q&quot;,&quot;gi&quot;:&quot;B_ZoME8Um5gIPsvaw5hqWQ&quot;,&quot;ti&quot;:&quot;characters&quot;,&quot;vs&quot;:{&quot;f&quot;:[690,691],&quot;i&quot;:{&quot;d&quot;:&quot;RIK1Fj4w4cQPU7mYf8U--Q&quot;,&quot;p&quot;:true}}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DB0088-E772-448D-BEA5-F25154911389}:3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A1F092-9F36-4D9E-B5DB-8E9D5FBF16B1}:28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6EE7E9-C7E0-4638-A7C2-F8080DDE2A49}:31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A16D36-8CD9-43E0-99BB-0DDEF34836AB}:3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39A701-40FD-457F-B4B0-CEFB2ECDD9AF}:3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F7B5FC-41F3-45CE-A06D-865B12967AB0}:3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5C1CDE-22FF-4066-9BF9-9F80B64643D1}:32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B6C99F-549F-4E37-B68B-C0C910D1688C}:31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I12UzsVcYuQ6zDZKur-Ivg&quot;,&quot;gi&quot;:&quot;B_ZoME8Um5gIPsvaw5hqWQ&quot;,&quot;ti&quot;:&quot;characters&quot;,&quot;vs&quot;:{&quot;f&quot;:[690,691],&quot;i&quot;:{&quot;d&quot;:&quot;I12UzsVcYuQ6zDZKur-Ivg&quot;,&quot;p&quot;:true}}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wpQ-T_wzPnr7S0KzdsI3AA&quot;,&quot;gi&quot;:&quot;B_ZoME8Um5gIPsvaw5hqWQ&quot;,&quot;ti&quot;:&quot;characters&quot;,&quot;vs&quot;:{&quot;f&quot;:[690,691],&quot;i&quot;:{&quot;d&quot;:&quot;wpQ-T_wzPnr7S0KzdsI3AA&quot;,&quot;p&quot;:true}}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_DsZ3CPNYFvdha_sjVLxA&quot;,&quot;gi&quot;:&quot;B_ZoME8Um5gIPsvaw5hqWQ&quot;,&quot;ti&quot;:&quot;characters&quot;,&quot;vs&quot;:{&quot;f&quot;:[690,691,529],&quot;i&quot;:{&quot;d&quot;:&quot;n_DsZ3CPNYFvdha_sjVLxA&quot;,&quot;p&quot;:true}}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C3279E-05BC-43E6-9D33-65801127E355}:3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1C0581-5257-4B10-95C6-EA09CD22B0F4}:29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2A8365-4980-4063-B805-2BF2809ED0D9}:32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sTibdcG7Ea38PQ559NhRBQ&quot;,&quot;gi&quot;:&quot;B_ZoME8Um5gIPsvaw5hqWQ&quot;,&quot;ti&quot;:&quot;characters&quot;,&quot;vs&quot;:{&quot;f&quot;:[690,691,543],&quot;i&quot;:{&quot;d&quot;:&quot;sTibdcG7Ea38PQ559NhRBQ&quot;,&quot;p&quot;:true}}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2A8365-4980-4063-B805-2BF2809ED0D9}:327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RELATIVE_PATH" val="Lección_26_N1_ES\quiz\quiz1.quiz"/>
  <p:tag name="ISPRING_QUIZ_FULL_PATH" val="C:\Users\Carles Serrat\Desktop\EngiMath-UPC\Execution\LECCIONES_DEF\LECCIÓN 26\Lección_26_N1_ES\quiz\quiz1.quiz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4C282A-20B3-48CA-8756-EB0C4BFABD0F}:26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emqXxAWb1OiayV0rdTxxIw&quot;,&quot;gi&quot;:&quot;B_ZoME8Um5gIPsvaw5hqWQ&quot;,&quot;ti&quot;:&quot;characters&quot;,&quot;vs&quot;:{&quot;f&quot;:[690,691,501],&quot;i&quot;:{&quot;d&quot;:&quot;emqXxAWb1OiayV0rdTxxIw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b-iB1b5t5vRo17kk8lNAw&quot;,&quot;gi&quot;:&quot;B_ZoME8Um5gIPsvaw5hqWQ&quot;,&quot;ti&quot;:&quot;characters&quot;,&quot;vs&quot;:{&quot;f&quot;:[690,691],&quot;i&quot;:{&quot;d&quot;:&quot;kb-iB1b5t5vRo17kk8lNAw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cIi-aLHHTIVyUNeFv_WjQ&quot;,&quot;gi&quot;:&quot;B_ZoME8Um5gIPsvaw5hqWQ&quot;,&quot;ti&quot;:&quot;characters&quot;,&quot;vs&quot;:{&quot;f&quot;:[690,691],&quot;i&quot;:{&quot;d&quot;:&quot;LcIi-aLHHTIVyUNeFv_WjQ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AF5610-06D6-4D5F-A7A8-BFB47A568EF5}:29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3A0DFA-8B02-46C4-B214-8944CCFA4AAF}"/>
</file>

<file path=customXml/itemProps2.xml><?xml version="1.0" encoding="utf-8"?>
<ds:datastoreItem xmlns:ds="http://schemas.openxmlformats.org/officeDocument/2006/customXml" ds:itemID="{C84145DF-EE3E-4F28-B971-A7D342EA7139}"/>
</file>

<file path=customXml/itemProps3.xml><?xml version="1.0" encoding="utf-8"?>
<ds:datastoreItem xmlns:ds="http://schemas.openxmlformats.org/officeDocument/2006/customXml" ds:itemID="{C67E7571-46C5-4DB0-AA89-8161A5E8148D}"/>
</file>

<file path=docProps/app.xml><?xml version="1.0" encoding="utf-8"?>
<Properties xmlns="http://schemas.openxmlformats.org/officeDocument/2006/extended-properties" xmlns:vt="http://schemas.openxmlformats.org/officeDocument/2006/docPropsVTypes">
  <TotalTime>16311</TotalTime>
  <Words>4473</Words>
  <Application>Microsoft Office PowerPoint</Application>
  <PresentationFormat>Pantalla panoràmica</PresentationFormat>
  <Paragraphs>780</Paragraphs>
  <Slides>37</Slides>
  <Notes>37</Notes>
  <HiddenSlides>4</HiddenSlides>
  <MMClips>0</MMClips>
  <ScaleCrop>false</ScaleCrop>
  <HeadingPairs>
    <vt:vector size="8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37</vt:i4>
      </vt:variant>
    </vt:vector>
  </HeadingPairs>
  <TitlesOfParts>
    <vt:vector size="47" baseType="lpstr">
      <vt:lpstr>Arial</vt:lpstr>
      <vt:lpstr>Bradley Hand ITC</vt:lpstr>
      <vt:lpstr>Calibri</vt:lpstr>
      <vt:lpstr>Calibri Light</vt:lpstr>
      <vt:lpstr>Cambria Math</vt:lpstr>
      <vt:lpstr>Segoe UI</vt:lpstr>
      <vt:lpstr>Segoe UI Semibold</vt:lpstr>
      <vt:lpstr>Times New Roman</vt:lpstr>
      <vt:lpstr>Tema de Office</vt:lpstr>
      <vt:lpstr>Equation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Lección_26_N1_ES</dc:title>
  <dc:creator>EUGENIO BRAVO</dc:creator>
  <cp:lastModifiedBy>Administrator</cp:lastModifiedBy>
  <cp:revision>576</cp:revision>
  <cp:lastPrinted>2021-08-03T13:32:35Z</cp:lastPrinted>
  <dcterms:created xsi:type="dcterms:W3CDTF">2020-02-05T17:06:21Z</dcterms:created>
  <dcterms:modified xsi:type="dcterms:W3CDTF">2021-10-10T21:58:33Z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