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9" r:id="rId6"/>
    <p:sldId id="260" r:id="rId7"/>
    <p:sldId id="261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5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99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4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70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78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4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36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07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36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65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10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1DFA9-D5B0-44A2-BD94-92F2BE734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317" y="2458191"/>
            <a:ext cx="9585366" cy="1205347"/>
          </a:xfrm>
        </p:spPr>
        <p:txBody>
          <a:bodyPr>
            <a:normAutofit/>
          </a:bodyPr>
          <a:lstStyle/>
          <a:p>
            <a:pPr algn="ctr"/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Médias…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2E5BC3-E8B2-4FB5-91F3-309414FB2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8973"/>
            <a:ext cx="9144000" cy="489011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3200" b="1" noProof="0" dirty="0">
                <a:latin typeface="Arial" panose="020B0604020202020204" pitchFamily="34" charset="0"/>
                <a:cs typeface="Arial" panose="020B0604020202020204" pitchFamily="34" charset="0"/>
              </a:rPr>
              <a:t> CHALLENGES 4U</a:t>
            </a:r>
          </a:p>
        </p:txBody>
      </p:sp>
    </p:spTree>
    <p:extLst>
      <p:ext uri="{BB962C8B-B14F-4D97-AF65-F5344CB8AC3E}">
        <p14:creationId xmlns:p14="http://schemas.microsoft.com/office/powerpoint/2010/main" val="33705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610CD-C3F3-48B4-9D5E-F8AFDF05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Cafés!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575210E-468D-4E66-B9EC-377574285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138258" cy="3373471"/>
          </a:xfrm>
        </p:spPr>
        <p:txBody>
          <a:bodyPr>
            <a:normAutofit lnSpcReduction="10000"/>
          </a:bodyPr>
          <a:lstStyle/>
          <a:p>
            <a:r>
              <a:rPr lang="pt-PT" sz="2800" noProof="0" dirty="0"/>
              <a:t>Num escritório movimentado, 25 funcionários consomem uma média de 75 litros de café ao longo de um mês. </a:t>
            </a:r>
          </a:p>
          <a:p>
            <a:r>
              <a:rPr lang="pt-PT" sz="2800" noProof="0" dirty="0"/>
              <a:t>Os 12 funcionários do departamento de marketing consumiram uma média de 70 litros cada um. </a:t>
            </a:r>
          </a:p>
          <a:p>
            <a:r>
              <a:rPr lang="pt-PT" sz="2800" noProof="0" dirty="0"/>
              <a:t>Qual foi a média de consumo dos outros funcionários (arredondada a uma casa decimal)? </a:t>
            </a:r>
          </a:p>
          <a:p>
            <a:endParaRPr lang="pt-PT" sz="2800" noProof="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951C381-1205-4E8E-AC2C-CAA84C84D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644" y="2192482"/>
            <a:ext cx="2473036" cy="2473036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6F5DA97-F4C8-43D7-A5ED-4B6C33A19FF7}"/>
              </a:ext>
            </a:extLst>
          </p:cNvPr>
          <p:cNvSpPr/>
          <p:nvPr/>
        </p:nvSpPr>
        <p:spPr>
          <a:xfrm>
            <a:off x="1097280" y="5421086"/>
            <a:ext cx="2275312" cy="570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 a resposta!</a:t>
            </a:r>
            <a:endParaRPr lang="pt-PT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F4B2F7-735A-472B-B605-C781235AAB81}"/>
              </a:ext>
            </a:extLst>
          </p:cNvPr>
          <p:cNvSpPr txBox="1"/>
          <p:nvPr/>
        </p:nvSpPr>
        <p:spPr>
          <a:xfrm>
            <a:off x="4079174" y="5444484"/>
            <a:ext cx="1640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noProof="0" dirty="0"/>
              <a:t>79,6</a:t>
            </a:r>
            <a:r>
              <a:rPr lang="pt-PT" sz="2800" noProof="0" dirty="0"/>
              <a:t> litros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AC5FF3F-C553-4637-BB1C-E260DEF007E8}"/>
              </a:ext>
            </a:extLst>
          </p:cNvPr>
          <p:cNvSpPr txBox="1"/>
          <p:nvPr/>
        </p:nvSpPr>
        <p:spPr>
          <a:xfrm>
            <a:off x="6310504" y="5423995"/>
            <a:ext cx="5717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noProof="0" dirty="0">
                <a:solidFill>
                  <a:schemeClr val="accent1"/>
                </a:solidFill>
              </a:rPr>
              <a:t>Esperamos que tenhas conseguido!...</a:t>
            </a:r>
            <a:endParaRPr lang="pt-PT" sz="2800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610CD-C3F3-48B4-9D5E-F8AFDF05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Erro no recibo de combustível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575210E-468D-4E66-B9EC-377574285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4446431"/>
            <a:ext cx="8153398" cy="818872"/>
          </a:xfrm>
        </p:spPr>
        <p:txBody>
          <a:bodyPr>
            <a:noAutofit/>
          </a:bodyPr>
          <a:lstStyle/>
          <a:p>
            <a:r>
              <a:rPr lang="pt-PT" sz="2800" dirty="0"/>
              <a:t>Se este erro for corrigido, qual é a média de despesa por pessoa (arredondada a duas casas decimais)?</a:t>
            </a:r>
            <a:endParaRPr lang="pt-PT" sz="2800" noProof="0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6F5DA97-F4C8-43D7-A5ED-4B6C33A19FF7}"/>
              </a:ext>
            </a:extLst>
          </p:cNvPr>
          <p:cNvSpPr/>
          <p:nvPr/>
        </p:nvSpPr>
        <p:spPr>
          <a:xfrm>
            <a:off x="1097280" y="5421086"/>
            <a:ext cx="2275312" cy="570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 a resposta!</a:t>
            </a:r>
            <a:endParaRPr lang="pt-PT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748624-3DC2-4443-BC88-62C3E640EA78}"/>
              </a:ext>
            </a:extLst>
          </p:cNvPr>
          <p:cNvSpPr txBox="1"/>
          <p:nvPr/>
        </p:nvSpPr>
        <p:spPr>
          <a:xfrm>
            <a:off x="4079174" y="5444484"/>
            <a:ext cx="1906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noProof="0" dirty="0"/>
              <a:t>82,56</a:t>
            </a:r>
            <a:r>
              <a:rPr lang="pt-PT" sz="2800" noProof="0" dirty="0"/>
              <a:t> euros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4B499E6-905D-4309-AD16-0C3EDB9222FF}"/>
              </a:ext>
            </a:extLst>
          </p:cNvPr>
          <p:cNvSpPr txBox="1"/>
          <p:nvPr/>
        </p:nvSpPr>
        <p:spPr>
          <a:xfrm>
            <a:off x="8272850" y="5444484"/>
            <a:ext cx="3117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>
                <a:solidFill>
                  <a:schemeClr val="accent1"/>
                </a:solidFill>
              </a:rPr>
              <a:t>Acertaste?... Boa!...</a:t>
            </a:r>
            <a:endParaRPr lang="pt-PT" sz="2800" dirty="0">
              <a:solidFill>
                <a:schemeClr val="accent1"/>
              </a:solidFill>
            </a:endParaRPr>
          </a:p>
        </p:txBody>
      </p:sp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F8AF2A29-D3C8-4EFD-96D0-279BFB56E98D}"/>
              </a:ext>
            </a:extLst>
          </p:cNvPr>
          <p:cNvSpPr txBox="1">
            <a:spLocks/>
          </p:cNvSpPr>
          <p:nvPr/>
        </p:nvSpPr>
        <p:spPr>
          <a:xfrm>
            <a:off x="1097279" y="1814596"/>
            <a:ext cx="9511538" cy="33734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noProof="0" dirty="0"/>
              <a:t>Um grupo de 16 amigos, fez uma viagem de carro e registaram as </a:t>
            </a:r>
            <a:r>
              <a:rPr lang="pt-PT" sz="2800" dirty="0"/>
              <a:t>despesas de todos com </a:t>
            </a:r>
            <a:r>
              <a:rPr lang="pt-PT" sz="2800" noProof="0" dirty="0"/>
              <a:t>o combustível, tendo chegado a uma média de 84€ para cada um. </a:t>
            </a:r>
          </a:p>
          <a:p>
            <a:r>
              <a:rPr lang="pt-PT" sz="2800" noProof="0" dirty="0"/>
              <a:t>No entanto, depois de reverem os </a:t>
            </a:r>
            <a:r>
              <a:rPr lang="pt-PT" sz="2800" dirty="0"/>
              <a:t>recibos, aperceberam-se de que a despesa de uma pessoa foi registada incorretamente como 80€, quando na realidade só tinha gasto 57€.</a:t>
            </a:r>
          </a:p>
          <a:p>
            <a:endParaRPr lang="pt-PT" sz="2800" noProof="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653E9FF-7C0D-4A08-9F13-E0584F741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578" y="4114989"/>
            <a:ext cx="1554478" cy="115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6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610CD-C3F3-48B4-9D5E-F8AFDF05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Aumento percentual</a:t>
            </a:r>
            <a:endParaRPr lang="pt-PT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6F5DA97-F4C8-43D7-A5ED-4B6C33A19FF7}"/>
              </a:ext>
            </a:extLst>
          </p:cNvPr>
          <p:cNvSpPr/>
          <p:nvPr/>
        </p:nvSpPr>
        <p:spPr>
          <a:xfrm>
            <a:off x="1097280" y="5421086"/>
            <a:ext cx="2275312" cy="570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 a resposta!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748624-3DC2-4443-BC88-62C3E640EA78}"/>
              </a:ext>
            </a:extLst>
          </p:cNvPr>
          <p:cNvSpPr txBox="1"/>
          <p:nvPr/>
        </p:nvSpPr>
        <p:spPr>
          <a:xfrm>
            <a:off x="4079174" y="5444484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noProof="0" dirty="0"/>
              <a:t>2,04</a:t>
            </a:r>
            <a:r>
              <a:rPr lang="pt-PT" sz="2800" noProof="0" dirty="0"/>
              <a:t> 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4B499E6-905D-4309-AD16-0C3EDB9222FF}"/>
              </a:ext>
            </a:extLst>
          </p:cNvPr>
          <p:cNvSpPr txBox="1"/>
          <p:nvPr/>
        </p:nvSpPr>
        <p:spPr>
          <a:xfrm>
            <a:off x="6576951" y="5444484"/>
            <a:ext cx="4623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>
                <a:solidFill>
                  <a:schemeClr val="accent1"/>
                </a:solidFill>
              </a:rPr>
              <a:t>Esta média não é aritmética...</a:t>
            </a:r>
            <a:endParaRPr lang="pt-PT" sz="2800" dirty="0">
              <a:solidFill>
                <a:schemeClr val="accent1"/>
              </a:solidFill>
            </a:endParaRPr>
          </a:p>
          <a:p>
            <a:endParaRPr lang="pt-PT" sz="2800" noProof="0" dirty="0">
              <a:solidFill>
                <a:schemeClr val="accent1"/>
              </a:solidFill>
            </a:endParaRPr>
          </a:p>
        </p:txBody>
      </p:sp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F8AF2A29-D3C8-4EFD-96D0-279BFB56E98D}"/>
              </a:ext>
            </a:extLst>
          </p:cNvPr>
          <p:cNvSpPr txBox="1">
            <a:spLocks/>
          </p:cNvSpPr>
          <p:nvPr/>
        </p:nvSpPr>
        <p:spPr>
          <a:xfrm>
            <a:off x="1097280" y="1737360"/>
            <a:ext cx="8618738" cy="34312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noProof="0" dirty="0"/>
              <a:t>Numa determinada empresa, os salários dos trabalhadores foram aumentados 12% em 2021 e 10% em 2022.</a:t>
            </a:r>
          </a:p>
          <a:p>
            <a:r>
              <a:rPr lang="pt-PT" sz="2800" noProof="0" dirty="0"/>
              <a:t>Contudo, em 2023 continuaram iguais e, em 2024, </a:t>
            </a:r>
            <a:r>
              <a:rPr lang="pt-PT" sz="2800" dirty="0"/>
              <a:t>sofreram uma redução de 12%.</a:t>
            </a:r>
          </a:p>
          <a:p>
            <a:r>
              <a:rPr lang="pt-PT" sz="2800" dirty="0"/>
              <a:t>Determina a percentagem média de aumento dos salários na empresa durantes os últimos quatro anos, apresentando o resultado percentual arredondado a duas casas decimais.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F53F77D-4348-4A8B-AEAD-0CF59191B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850" y="2259958"/>
            <a:ext cx="2373875" cy="13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6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E842FF9-2BA5-4E23-B742-09946B4B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Esperamos que tenhas gostado</a:t>
            </a:r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!..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236F6A9-7917-4600-8245-CEDEA3E0C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62" y="2396048"/>
            <a:ext cx="4096501" cy="30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54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iva">
  <a:themeElements>
    <a:clrScheme name="Retrospe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978ca4b-41cd-456f-ab81-1a82c2144ea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90614C138BCA40A9D3A9FC7404D43D" ma:contentTypeVersion="14" ma:contentTypeDescription="Criar um novo documento." ma:contentTypeScope="" ma:versionID="88ee5b5cea7b74e1ce4d1b7bcb236d24">
  <xsd:schema xmlns:xsd="http://www.w3.org/2001/XMLSchema" xmlns:xs="http://www.w3.org/2001/XMLSchema" xmlns:p="http://schemas.microsoft.com/office/2006/metadata/properties" xmlns:ns3="8978ca4b-41cd-456f-ab81-1a82c2144eab" xmlns:ns4="fc57c669-a916-49e5-8548-34cf2d879fe6" targetNamespace="http://schemas.microsoft.com/office/2006/metadata/properties" ma:root="true" ma:fieldsID="90d281bf14dcf524b016a7a2923dbc8b" ns3:_="" ns4:_="">
    <xsd:import namespace="8978ca4b-41cd-456f-ab81-1a82c2144eab"/>
    <xsd:import namespace="fc57c669-a916-49e5-8548-34cf2d879f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78ca4b-41cd-456f-ab81-1a82c2144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7c669-a916-49e5-8548-34cf2d879fe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Sugestão de Partilh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D4AA69-CF3A-439B-960A-7161E56669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A9401B-17C1-4740-A1A6-F1E612D568DB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8978ca4b-41cd-456f-ab81-1a82c2144eab"/>
    <ds:schemaRef ds:uri="fc57c669-a916-49e5-8548-34cf2d879fe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4C1BC7-E4CB-4BC5-BACA-87CE55DACE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78ca4b-41cd-456f-ab81-1a82c2144eab"/>
    <ds:schemaRef ds:uri="fc57c669-a916-49e5-8548-34cf2d879f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127</TotalTime>
  <Words>254</Words>
  <Application>Microsoft Office PowerPoint</Application>
  <PresentationFormat>Ecrã Panorâmico</PresentationFormat>
  <Paragraphs>24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Retrospetiva</vt:lpstr>
      <vt:lpstr>Médias…</vt:lpstr>
      <vt:lpstr>Cafés!</vt:lpstr>
      <vt:lpstr>Erro no recibo de combustível</vt:lpstr>
      <vt:lpstr>Aumento percentual</vt:lpstr>
      <vt:lpstr>Esperamos que tenhas gostado!..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AVERAGES…</dc:title>
  <dc:creator>Filomena Maria da Silva Pereira Baptista Soares</dc:creator>
  <cp:lastModifiedBy>Filomena Maria da Silva Pereira Baptista Soares</cp:lastModifiedBy>
  <cp:revision>18</cp:revision>
  <dcterms:created xsi:type="dcterms:W3CDTF">2025-03-03T15:08:22Z</dcterms:created>
  <dcterms:modified xsi:type="dcterms:W3CDTF">2025-03-14T15:25:31Z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0x0101004790614C138BCA40A9D3A9FC7404D43D</vt:lpwstr>
  </property>
</Properties>
</file>