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1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3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7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9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1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5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1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6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317" y="2458191"/>
            <a:ext cx="9585366" cy="1205347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Renovação do carro do tio </a:t>
            </a:r>
            <a:r>
              <a:rPr lang="pt-PT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Morty</a:t>
            </a:r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O carro antigo do tio </a:t>
            </a:r>
            <a:r>
              <a:rPr lang="pt-PT" sz="40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Morty</a:t>
            </a:r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 estava a desfazer-se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75210E-468D-4E66-B9EC-37757428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058399" cy="3373471"/>
          </a:xfrm>
        </p:spPr>
        <p:txBody>
          <a:bodyPr>
            <a:normAutofit/>
          </a:bodyPr>
          <a:lstStyle/>
          <a:p>
            <a:pPr algn="just"/>
            <a:r>
              <a:rPr lang="pt-PT" sz="2800" noProof="0" dirty="0"/>
              <a:t>As portas rangiam, os pneus estavam carecas e os faróis mal funcionavam.</a:t>
            </a:r>
          </a:p>
          <a:p>
            <a:pPr algn="just"/>
            <a:r>
              <a:rPr lang="pt-PT" sz="2800" noProof="0" dirty="0"/>
              <a:t>Então ele chamou os seus cinco sobrinhos – Carl, </a:t>
            </a:r>
            <a:r>
              <a:rPr lang="pt-PT" sz="2800" noProof="0" dirty="0" err="1"/>
              <a:t>Clyde</a:t>
            </a:r>
            <a:r>
              <a:rPr lang="pt-PT" sz="2800" noProof="0" dirty="0"/>
              <a:t>, Curtis, </a:t>
            </a:r>
            <a:r>
              <a:rPr lang="pt-PT" sz="2800" noProof="0" dirty="0" err="1"/>
              <a:t>Clancy</a:t>
            </a:r>
            <a:r>
              <a:rPr lang="pt-PT" sz="2800" noProof="0" dirty="0"/>
              <a:t> e </a:t>
            </a:r>
            <a:r>
              <a:rPr lang="pt-PT" sz="2800" noProof="0" dirty="0" err="1"/>
              <a:t>Cedric</a:t>
            </a:r>
            <a:r>
              <a:rPr lang="pt-PT" sz="2800" noProof="0" dirty="0"/>
              <a:t> – e lançou-lhes um desafio.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50F4603-9BE7-4D27-8D83-84450CF2C57A}"/>
              </a:ext>
            </a:extLst>
          </p:cNvPr>
          <p:cNvSpPr/>
          <p:nvPr/>
        </p:nvSpPr>
        <p:spPr>
          <a:xfrm>
            <a:off x="1097279" y="3814488"/>
            <a:ext cx="6206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i="1" noProof="0" dirty="0">
                <a:solidFill>
                  <a:srgbClr val="000000"/>
                </a:solidFill>
              </a:rPr>
              <a:t>“Rapazes o meu carro precisa de uma renovação! Preciso de um </a:t>
            </a:r>
            <a:r>
              <a:rPr lang="pt-PT" sz="2400" b="1" i="1" noProof="0" dirty="0">
                <a:solidFill>
                  <a:srgbClr val="000000"/>
                </a:solidFill>
              </a:rPr>
              <a:t>motor novo</a:t>
            </a:r>
            <a:r>
              <a:rPr lang="pt-PT" sz="2400" i="1" noProof="0" dirty="0">
                <a:solidFill>
                  <a:srgbClr val="000000"/>
                </a:solidFill>
              </a:rPr>
              <a:t>, de um conjunto de </a:t>
            </a:r>
            <a:r>
              <a:rPr lang="pt-PT" sz="2400" b="1" i="1" noProof="0" dirty="0">
                <a:solidFill>
                  <a:srgbClr val="000000"/>
                </a:solidFill>
              </a:rPr>
              <a:t>pneus</a:t>
            </a:r>
            <a:r>
              <a:rPr lang="pt-PT" sz="2400" i="1" noProof="0" dirty="0">
                <a:solidFill>
                  <a:srgbClr val="000000"/>
                </a:solidFill>
              </a:rPr>
              <a:t>, de um sistema de </a:t>
            </a:r>
            <a:r>
              <a:rPr lang="pt-PT" sz="2400" b="1" i="1" noProof="0" dirty="0">
                <a:solidFill>
                  <a:srgbClr val="000000"/>
                </a:solidFill>
              </a:rPr>
              <a:t>GPS</a:t>
            </a:r>
            <a:r>
              <a:rPr lang="pt-PT" sz="2400" i="1" noProof="0" dirty="0">
                <a:solidFill>
                  <a:srgbClr val="000000"/>
                </a:solidFill>
              </a:rPr>
              <a:t> de alta tecnologia, de um </a:t>
            </a:r>
            <a:r>
              <a:rPr lang="pt-PT" sz="2400" b="1" i="1" noProof="0" dirty="0">
                <a:solidFill>
                  <a:srgbClr val="000000"/>
                </a:solidFill>
              </a:rPr>
              <a:t>banco de pele </a:t>
            </a:r>
            <a:r>
              <a:rPr lang="pt-PT" sz="2400" i="1" noProof="0" dirty="0">
                <a:solidFill>
                  <a:srgbClr val="000000"/>
                </a:solidFill>
              </a:rPr>
              <a:t>e de </a:t>
            </a:r>
            <a:r>
              <a:rPr lang="pt-PT" sz="2400" b="1" i="1" noProof="0" dirty="0">
                <a:solidFill>
                  <a:srgbClr val="000000"/>
                </a:solidFill>
              </a:rPr>
              <a:t>vidros fumados</a:t>
            </a:r>
            <a:r>
              <a:rPr lang="pt-PT" sz="2400" i="1" noProof="0" dirty="0">
                <a:solidFill>
                  <a:srgbClr val="000000"/>
                </a:solidFill>
              </a:rPr>
              <a:t>. Aquele que me fizer o melhor negócio ganhará um belo prémio!”</a:t>
            </a:r>
            <a:endParaRPr lang="pt-PT" sz="2400" i="1" noProof="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37AAB50-CF53-4CC4-81E0-1DD76FA7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51" y="3925621"/>
            <a:ext cx="3143528" cy="17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5" name="Marcador de Posição de Conteúdo 2">
            <a:extLst>
              <a:ext uri="{FF2B5EF4-FFF2-40B4-BE49-F238E27FC236}">
                <a16:creationId xmlns:a16="http://schemas.microsoft.com/office/drawing/2014/main" id="{C56FE70C-D3FB-4EAF-A082-8FF9D80D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62454"/>
            <a:ext cx="10058399" cy="247600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2800" dirty="0"/>
              <a:t> Aquele que comprasse o motor receberia 35% do prémio.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dirty="0"/>
              <a:t> A pessoa que comprasse o conjunto de pneus receberia 25%.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dirty="0"/>
              <a:t> Os que comprassem os vidros fumados e os bancos de couro receberiam 16% cada.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dirty="0"/>
              <a:t> Quem comprasse o sistema GPS receberia 8%.</a:t>
            </a:r>
            <a:endParaRPr lang="pt-PT" sz="2800" noProof="0" dirty="0"/>
          </a:p>
        </p:txBody>
      </p:sp>
      <p:sp>
        <p:nvSpPr>
          <p:cNvPr id="26" name="Marcador de Posição de Conteúdo 2">
            <a:extLst>
              <a:ext uri="{FF2B5EF4-FFF2-40B4-BE49-F238E27FC236}">
                <a16:creationId xmlns:a16="http://schemas.microsoft.com/office/drawing/2014/main" id="{F6AF1572-1A52-453B-9F93-6090427622FA}"/>
              </a:ext>
            </a:extLst>
          </p:cNvPr>
          <p:cNvSpPr txBox="1">
            <a:spLocks/>
          </p:cNvSpPr>
          <p:nvPr/>
        </p:nvSpPr>
        <p:spPr>
          <a:xfrm>
            <a:off x="1097279" y="4906802"/>
            <a:ext cx="10058399" cy="10162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/>
              <a:t>Consegues descobrir que sobrinho comprou o quê e quanto é que o tio </a:t>
            </a:r>
            <a:r>
              <a:rPr lang="pt-PT" sz="2800" dirty="0" err="1"/>
              <a:t>Morty</a:t>
            </a:r>
            <a:r>
              <a:rPr lang="pt-PT" sz="2800" dirty="0"/>
              <a:t> deu como prémio?</a:t>
            </a:r>
            <a:endParaRPr lang="pt-PT" sz="2800" noProof="0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80BE2C10-9437-4647-B262-998A7946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208988"/>
            <a:ext cx="10058400" cy="1450757"/>
          </a:xfrm>
        </p:spPr>
        <p:txBody>
          <a:bodyPr>
            <a:norm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Os sobrinhos concordaram em segredo que...</a:t>
            </a:r>
            <a:endParaRPr lang="pt-PT" sz="40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arcador de Posição de Conteúdo 2">
            <a:extLst>
              <a:ext uri="{FF2B5EF4-FFF2-40B4-BE49-F238E27FC236}">
                <a16:creationId xmlns:a16="http://schemas.microsoft.com/office/drawing/2014/main" id="{E5761A19-BB36-4CE7-A692-5B8CFC766289}"/>
              </a:ext>
            </a:extLst>
          </p:cNvPr>
          <p:cNvSpPr txBox="1">
            <a:spLocks/>
          </p:cNvSpPr>
          <p:nvPr/>
        </p:nvSpPr>
        <p:spPr>
          <a:xfrm>
            <a:off x="1097279" y="1350143"/>
            <a:ext cx="10058399" cy="10162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/>
              <a:t>... cada um compraria um dos cinco artigos e dividiriam o prémio da seguinte forma:</a:t>
            </a:r>
            <a:endParaRPr lang="pt-PT" sz="2800" noProof="0" dirty="0"/>
          </a:p>
        </p:txBody>
      </p:sp>
    </p:spTree>
    <p:extLst>
      <p:ext uri="{BB962C8B-B14F-4D97-AF65-F5344CB8AC3E}">
        <p14:creationId xmlns:p14="http://schemas.microsoft.com/office/powerpoint/2010/main" val="1321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D6962A03-1AD9-4B0F-B11A-292935B3D22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E145025F-EFB8-479D-8DAC-759D120F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Pistas </a:t>
            </a:r>
            <a:r>
              <a:rPr lang="pt-PT" b="1" noProof="0">
                <a:latin typeface="Arial" panose="020B0604020202020204" pitchFamily="34" charset="0"/>
                <a:cs typeface="Arial" panose="020B0604020202020204" pitchFamily="34" charset="0"/>
              </a:rPr>
              <a:t>e Respostas</a:t>
            </a:r>
            <a:endParaRPr lang="pt-PT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EF487B6F-0DF2-4014-97BC-F30B8FC50B7D}"/>
              </a:ext>
            </a:extLst>
          </p:cNvPr>
          <p:cNvSpPr/>
          <p:nvPr/>
        </p:nvSpPr>
        <p:spPr>
          <a:xfrm>
            <a:off x="9314029" y="4650075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as respostas!</a:t>
            </a:r>
            <a:endParaRPr lang="pt-PT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Marcador de Posição de Conteúdo 2">
            <a:extLst>
              <a:ext uri="{FF2B5EF4-FFF2-40B4-BE49-F238E27FC236}">
                <a16:creationId xmlns:a16="http://schemas.microsoft.com/office/drawing/2014/main" id="{5698744E-86A2-4FF0-AABB-718941917197}"/>
              </a:ext>
            </a:extLst>
          </p:cNvPr>
          <p:cNvSpPr txBox="1">
            <a:spLocks/>
          </p:cNvSpPr>
          <p:nvPr/>
        </p:nvSpPr>
        <p:spPr>
          <a:xfrm>
            <a:off x="1097279" y="1280343"/>
            <a:ext cx="10058399" cy="17909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400" noProof="0" dirty="0"/>
              <a:t> O Curtis não comprou o </a:t>
            </a:r>
            <a:r>
              <a:rPr lang="pt-PT" sz="2400" dirty="0"/>
              <a:t>GPS.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400" dirty="0"/>
              <a:t> O </a:t>
            </a:r>
            <a:r>
              <a:rPr lang="pt-PT" sz="2400" dirty="0" err="1"/>
              <a:t>Cedric</a:t>
            </a:r>
            <a:r>
              <a:rPr lang="pt-PT" sz="2400" dirty="0"/>
              <a:t> ganhou menos 67,5 euros do que o </a:t>
            </a:r>
            <a:r>
              <a:rPr lang="pt-PT" sz="2400" dirty="0" err="1"/>
              <a:t>Clyde</a:t>
            </a:r>
            <a:r>
              <a:rPr lang="pt-PT" sz="2400" dirty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400" dirty="0"/>
              <a:t> O Carl ganhou mais do que o </a:t>
            </a:r>
            <a:r>
              <a:rPr lang="pt-PT" sz="2400" dirty="0" err="1"/>
              <a:t>Clancy</a:t>
            </a:r>
            <a:r>
              <a:rPr lang="pt-PT" sz="2400" dirty="0"/>
              <a:t> mas menos do que o Curtis.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400" dirty="0"/>
              <a:t> A pessoa que comprou os bancos de pele - não o </a:t>
            </a:r>
            <a:r>
              <a:rPr lang="pt-PT" sz="2400" dirty="0" err="1"/>
              <a:t>Cedric</a:t>
            </a:r>
            <a:r>
              <a:rPr lang="pt-PT" sz="2400" dirty="0"/>
              <a:t> - ganhou 120 euros.</a:t>
            </a:r>
            <a:endParaRPr lang="pt-PT" sz="2400" noProof="0" dirty="0"/>
          </a:p>
        </p:txBody>
      </p:sp>
      <p:sp>
        <p:nvSpPr>
          <p:cNvPr id="31" name="Marcador de Posição de Conteúdo 2">
            <a:extLst>
              <a:ext uri="{FF2B5EF4-FFF2-40B4-BE49-F238E27FC236}">
                <a16:creationId xmlns:a16="http://schemas.microsoft.com/office/drawing/2014/main" id="{0EC5914C-CA64-4261-B513-9E3ACC0CB1F0}"/>
              </a:ext>
            </a:extLst>
          </p:cNvPr>
          <p:cNvSpPr txBox="1">
            <a:spLocks/>
          </p:cNvSpPr>
          <p:nvPr/>
        </p:nvSpPr>
        <p:spPr>
          <a:xfrm>
            <a:off x="1036322" y="3668557"/>
            <a:ext cx="10058399" cy="5232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O prémio monetário total foi de _____</a:t>
            </a:r>
            <a:endParaRPr lang="pt-PT" sz="2400" noProof="0" dirty="0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3B97FEF-FB2B-4E3C-AAEB-42A4444D55AD}"/>
              </a:ext>
            </a:extLst>
          </p:cNvPr>
          <p:cNvSpPr/>
          <p:nvPr/>
        </p:nvSpPr>
        <p:spPr>
          <a:xfrm>
            <a:off x="6330385" y="3571400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 resposta!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46662FD-E723-419D-8195-8F362CA9A5E9}"/>
              </a:ext>
            </a:extLst>
          </p:cNvPr>
          <p:cNvSpPr txBox="1"/>
          <p:nvPr/>
        </p:nvSpPr>
        <p:spPr>
          <a:xfrm>
            <a:off x="5052694" y="362557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noProof="0" dirty="0"/>
              <a:t>750</a:t>
            </a:r>
            <a:r>
              <a:rPr lang="pt-PT" sz="2400" noProof="0" dirty="0"/>
              <a:t> €</a:t>
            </a:r>
          </a:p>
        </p:txBody>
      </p:sp>
      <p:sp>
        <p:nvSpPr>
          <p:cNvPr id="34" name="Marcador de Posição de Conteúdo 2">
            <a:extLst>
              <a:ext uri="{FF2B5EF4-FFF2-40B4-BE49-F238E27FC236}">
                <a16:creationId xmlns:a16="http://schemas.microsoft.com/office/drawing/2014/main" id="{3F421A3E-2593-4AC1-8CDF-CBED53A43F9A}"/>
              </a:ext>
            </a:extLst>
          </p:cNvPr>
          <p:cNvSpPr txBox="1">
            <a:spLocks/>
          </p:cNvSpPr>
          <p:nvPr/>
        </p:nvSpPr>
        <p:spPr>
          <a:xfrm>
            <a:off x="1036322" y="4288934"/>
            <a:ext cx="10058399" cy="4636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noProof="0" dirty="0"/>
              <a:t>O </a:t>
            </a:r>
            <a:r>
              <a:rPr lang="pt-PT" sz="2400" b="1" noProof="0" dirty="0"/>
              <a:t>motor</a:t>
            </a:r>
            <a:r>
              <a:rPr lang="pt-PT" sz="2400" noProof="0" dirty="0"/>
              <a:t> foi comprado por ______ </a:t>
            </a:r>
            <a:r>
              <a:rPr lang="pt-PT" sz="2400" dirty="0"/>
              <a:t>e</a:t>
            </a:r>
            <a:r>
              <a:rPr lang="pt-PT" sz="2400" noProof="0" dirty="0"/>
              <a:t> ______comprou os pneus.</a:t>
            </a:r>
          </a:p>
          <a:p>
            <a:endParaRPr lang="pt-PT" sz="2400" noProof="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EE41311-0ACB-442E-8F44-C888A659AC29}"/>
              </a:ext>
            </a:extLst>
          </p:cNvPr>
          <p:cNvSpPr txBox="1"/>
          <p:nvPr/>
        </p:nvSpPr>
        <p:spPr>
          <a:xfrm>
            <a:off x="4479347" y="424221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noProof="0" dirty="0"/>
              <a:t>Curtis</a:t>
            </a:r>
            <a:endParaRPr lang="pt-PT" sz="2400" noProof="0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C921B5B-AF00-4E45-AB35-DB9A23140D3E}"/>
              </a:ext>
            </a:extLst>
          </p:cNvPr>
          <p:cNvSpPr txBox="1"/>
          <p:nvPr/>
        </p:nvSpPr>
        <p:spPr>
          <a:xfrm>
            <a:off x="5622258" y="4260002"/>
            <a:ext cx="88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noProof="0" dirty="0" err="1"/>
              <a:t>Clyde</a:t>
            </a:r>
            <a:endParaRPr lang="pt-PT" sz="2400" noProof="0" dirty="0"/>
          </a:p>
        </p:txBody>
      </p: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E9A4444F-52DE-42D9-A005-03E8A089F474}"/>
              </a:ext>
            </a:extLst>
          </p:cNvPr>
          <p:cNvCxnSpPr>
            <a:cxnSpLocks/>
          </p:cNvCxnSpPr>
          <p:nvPr/>
        </p:nvCxnSpPr>
        <p:spPr>
          <a:xfrm>
            <a:off x="1265911" y="3385373"/>
            <a:ext cx="9828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rcador de Posição de Conteúdo 2">
            <a:extLst>
              <a:ext uri="{FF2B5EF4-FFF2-40B4-BE49-F238E27FC236}">
                <a16:creationId xmlns:a16="http://schemas.microsoft.com/office/drawing/2014/main" id="{4BB23A9E-E403-466F-B1C6-98B8ADE25F0C}"/>
              </a:ext>
            </a:extLst>
          </p:cNvPr>
          <p:cNvSpPr txBox="1">
            <a:spLocks/>
          </p:cNvSpPr>
          <p:nvPr/>
        </p:nvSpPr>
        <p:spPr>
          <a:xfrm>
            <a:off x="1036321" y="4639158"/>
            <a:ext cx="7814513" cy="1092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400" noProof="0" dirty="0"/>
              <a:t>_____comprou os bancos de pele, os vidros fumados foram comprados pelo ______ e o   ______ comprou o GPS.</a:t>
            </a:r>
          </a:p>
          <a:p>
            <a:endParaRPr lang="pt-PT" sz="2400" noProof="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7234179-1C14-418E-9814-6C5D0D675D68}"/>
              </a:ext>
            </a:extLst>
          </p:cNvPr>
          <p:cNvSpPr txBox="1"/>
          <p:nvPr/>
        </p:nvSpPr>
        <p:spPr>
          <a:xfrm>
            <a:off x="6576104" y="5831396"/>
            <a:ext cx="561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noProof="0" dirty="0">
                <a:solidFill>
                  <a:schemeClr val="accent1"/>
                </a:solidFill>
              </a:rPr>
              <a:t>Esperamos que tenhas conseguido!...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A2E86FD-4AEA-49FB-978D-0E7309E51BC5}"/>
              </a:ext>
            </a:extLst>
          </p:cNvPr>
          <p:cNvSpPr txBox="1"/>
          <p:nvPr/>
        </p:nvSpPr>
        <p:spPr>
          <a:xfrm>
            <a:off x="1166291" y="4738293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noProof="0" dirty="0"/>
              <a:t>Carl</a:t>
            </a:r>
            <a:endParaRPr lang="pt-PT" sz="2400" noProof="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A1A36E4-F4CE-4911-A660-9F0204C4DD20}"/>
              </a:ext>
            </a:extLst>
          </p:cNvPr>
          <p:cNvSpPr txBox="1"/>
          <p:nvPr/>
        </p:nvSpPr>
        <p:spPr>
          <a:xfrm>
            <a:off x="3102502" y="5299132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noProof="0" dirty="0" err="1"/>
              <a:t>Cedric</a:t>
            </a:r>
            <a:endParaRPr lang="pt-PT" sz="2400" noProof="0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D064443-A43C-427D-9E87-04EAA045018E}"/>
              </a:ext>
            </a:extLst>
          </p:cNvPr>
          <p:cNvSpPr txBox="1"/>
          <p:nvPr/>
        </p:nvSpPr>
        <p:spPr>
          <a:xfrm>
            <a:off x="4699421" y="5270201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noProof="0" dirty="0" err="1"/>
              <a:t>Clancy</a:t>
            </a:r>
            <a:endParaRPr lang="pt-PT" sz="2400" noProof="0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9A624DA1-E787-409A-8044-42CCE5C70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34" y="500733"/>
            <a:ext cx="2388607" cy="17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gostado!..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236F6A9-7917-4600-8245-CEDEA3E0C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2" y="2396048"/>
            <a:ext cx="4096501" cy="30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tiva">
  <a:themeElements>
    <a:clrScheme name="Retrospe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321</Words>
  <Application>Microsoft Office PowerPoint</Application>
  <PresentationFormat>Ecrã Panorâmico</PresentationFormat>
  <Paragraphs>31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Retrospetiva</vt:lpstr>
      <vt:lpstr>Renovação do carro do tio Morty!</vt:lpstr>
      <vt:lpstr>O carro antigo do tio Morty estava a desfazer-se</vt:lpstr>
      <vt:lpstr>Os sobrinhos concordaram em segredo que...</vt:lpstr>
      <vt:lpstr>Pistas e Respostas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22</cp:revision>
  <dcterms:created xsi:type="dcterms:W3CDTF">2025-03-03T15:08:22Z</dcterms:created>
  <dcterms:modified xsi:type="dcterms:W3CDTF">2025-03-14T15:24:09Z</dcterms:modified>
</cp:coreProperties>
</file>