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53" d="100"/>
          <a:sy n="53" d="100"/>
        </p:scale>
        <p:origin x="48" y="1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60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91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03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87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693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01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7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954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8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21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71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86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1DFA9-D5B0-44A2-BD94-92F2BE734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317" y="2458191"/>
            <a:ext cx="9585366" cy="1205347"/>
          </a:xfrm>
        </p:spPr>
        <p:txBody>
          <a:bodyPr>
            <a:normAutofit/>
          </a:bodyPr>
          <a:lstStyle/>
          <a:p>
            <a:pPr algn="ctr"/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Voar!!!! E pagar?…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2E5BC3-E8B2-4FB5-91F3-309414FB2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98973"/>
            <a:ext cx="9144000" cy="489011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CHALLENGES 4U</a:t>
            </a:r>
          </a:p>
        </p:txBody>
      </p:sp>
    </p:spTree>
    <p:extLst>
      <p:ext uri="{BB962C8B-B14F-4D97-AF65-F5344CB8AC3E}">
        <p14:creationId xmlns:p14="http://schemas.microsoft.com/office/powerpoint/2010/main" val="33705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610CD-C3F3-48B4-9D5E-F8AFDF05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b="1" dirty="0">
                <a:latin typeface="Arial" panose="020B0604020202020204" pitchFamily="34" charset="0"/>
                <a:cs typeface="Arial" panose="020B0604020202020204" pitchFamily="34" charset="0"/>
              </a:rPr>
              <a:t>Bagagem na “LowFlights”</a:t>
            </a:r>
            <a:endParaRPr lang="pt-PT" sz="40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575210E-468D-4E66-B9EC-377574285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29497"/>
            <a:ext cx="4814910" cy="407448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PT" sz="2800" noProof="0" dirty="0"/>
              <a:t>A companhia aérea “LowFlights” não cobra pelo transporte da bagagem até um determinado limite de peso. Contudo por cada kg extra, para além deste limite, é cobrada uma taxa.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CD5A597A-017B-43AB-A57A-B366AA9247D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112" y="2419495"/>
            <a:ext cx="5319568" cy="306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84001436-07AF-4FE7-9949-E07AFF596C61}"/>
              </a:ext>
            </a:extLst>
          </p:cNvPr>
          <p:cNvSpPr/>
          <p:nvPr/>
        </p:nvSpPr>
        <p:spPr>
          <a:xfrm>
            <a:off x="921380" y="1637909"/>
            <a:ext cx="10700574" cy="113411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28" name="Marcador de Posição de Conteúdo 2">
            <a:extLst>
              <a:ext uri="{FF2B5EF4-FFF2-40B4-BE49-F238E27FC236}">
                <a16:creationId xmlns:a16="http://schemas.microsoft.com/office/drawing/2014/main" id="{E5761A19-BB36-4CE7-A692-5B8CFC766289}"/>
              </a:ext>
            </a:extLst>
          </p:cNvPr>
          <p:cNvSpPr txBox="1">
            <a:spLocks/>
          </p:cNvSpPr>
          <p:nvPr/>
        </p:nvSpPr>
        <p:spPr>
          <a:xfrm>
            <a:off x="1118219" y="1343163"/>
            <a:ext cx="10058399" cy="348012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2800" noProof="0" dirty="0"/>
              <a:t>Sabemos que a bagagem do casal Bocage pesava 60kg e que, em conjunto, pagaram uma taxa de 48€.</a:t>
            </a:r>
          </a:p>
          <a:p>
            <a:pPr algn="just"/>
            <a:r>
              <a:rPr lang="pt-PT" sz="2800" dirty="0"/>
              <a:t>No entanto, a bagagem do estudante Ferreira pesava o mesmo, mas ele pagou 144€ de taxas.</a:t>
            </a:r>
            <a:endParaRPr lang="pt-PT" sz="2800" noProof="0" dirty="0"/>
          </a:p>
          <a:p>
            <a:pPr algn="just"/>
            <a:r>
              <a:rPr lang="pt-PT" sz="2800" noProof="0" dirty="0"/>
              <a:t>Qual é o </a:t>
            </a:r>
            <a:r>
              <a:rPr lang="pt-PT" sz="2800" b="1" noProof="0" dirty="0"/>
              <a:t>máximo de kg </a:t>
            </a:r>
            <a:r>
              <a:rPr lang="pt-PT" sz="2800" noProof="0" dirty="0"/>
              <a:t>que um passageiro da “LowFlights” pode transportar sem ter de pagar uma taxa de excesso de peso?</a:t>
            </a:r>
          </a:p>
        </p:txBody>
      </p:sp>
      <p:sp>
        <p:nvSpPr>
          <p:cNvPr id="36" name="Retângulo: Cantos Arredondados 35">
            <a:extLst>
              <a:ext uri="{FF2B5EF4-FFF2-40B4-BE49-F238E27FC236}">
                <a16:creationId xmlns:a16="http://schemas.microsoft.com/office/drawing/2014/main" id="{B7C911EC-8BC2-493E-B385-B15A2B945471}"/>
              </a:ext>
            </a:extLst>
          </p:cNvPr>
          <p:cNvSpPr/>
          <p:nvPr/>
        </p:nvSpPr>
        <p:spPr>
          <a:xfrm>
            <a:off x="1243149" y="5115478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110BC49D-E312-4BB1-BC2A-920CB5F4762C}"/>
              </a:ext>
            </a:extLst>
          </p:cNvPr>
          <p:cNvSpPr txBox="1"/>
          <p:nvPr/>
        </p:nvSpPr>
        <p:spPr>
          <a:xfrm>
            <a:off x="3983496" y="5077320"/>
            <a:ext cx="1074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200" b="1" noProof="0" dirty="0"/>
              <a:t>24</a:t>
            </a:r>
            <a:r>
              <a:rPr lang="pt-PT" sz="3200" noProof="0" dirty="0"/>
              <a:t> kg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849D80DD-69F0-47E3-983A-97ADB9E661AA}"/>
              </a:ext>
            </a:extLst>
          </p:cNvPr>
          <p:cNvSpPr txBox="1"/>
          <p:nvPr/>
        </p:nvSpPr>
        <p:spPr>
          <a:xfrm>
            <a:off x="8866819" y="5108098"/>
            <a:ext cx="2309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>
                <a:solidFill>
                  <a:schemeClr val="accent1"/>
                </a:solidFill>
              </a:rPr>
              <a:t>Certo?... BOA!</a:t>
            </a:r>
            <a:endParaRPr lang="pt-PT" sz="2800" noProof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4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28" grpId="0"/>
      <p:bldP spid="36" grpId="0" animBg="1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E842FF9-2BA5-4E23-B742-09946B4B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Esperamos que tenhas gostado!..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236F6A9-7917-4600-8245-CEDEA3E0C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062" y="2396048"/>
            <a:ext cx="4096501" cy="307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7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Retrospetiva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Retrospe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</TotalTime>
  <Words>130</Words>
  <Application>Microsoft Office PowerPoint</Application>
  <PresentationFormat>Ecrã Panorâmico</PresentationFormat>
  <Paragraphs>11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Retrospetiva</vt:lpstr>
      <vt:lpstr>Voar!!!! E pagar?…</vt:lpstr>
      <vt:lpstr>Bagagem na “LowFlights”</vt:lpstr>
      <vt:lpstr>Apresentação do PowerPoint</vt:lpstr>
      <vt:lpstr>Esperamos que tenhas gostado!..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AVERAGES…</dc:title>
  <dc:creator>Filomena Maria da Silva Pereira Baptista Soares</dc:creator>
  <cp:lastModifiedBy>Filomena Maria da Silva Pereira Baptista Soares</cp:lastModifiedBy>
  <cp:revision>22</cp:revision>
  <dcterms:created xsi:type="dcterms:W3CDTF">2025-03-03T15:08:22Z</dcterms:created>
  <dcterms:modified xsi:type="dcterms:W3CDTF">2025-03-14T16:46:26Z</dcterms:modified>
</cp:coreProperties>
</file>