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3" d="100"/>
          <a:sy n="53" d="100"/>
        </p:scale>
        <p:origin x="48" y="1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0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80C3B-8339-4927-8ED5-D6D5DD41F8C0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9C1C78-7CD7-48F6-8D4A-3CF7BAE3F1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1DFA9-D5B0-44A2-BD94-92F2BE734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317" y="2458191"/>
            <a:ext cx="9585366" cy="1205347"/>
          </a:xfrm>
        </p:spPr>
        <p:txBody>
          <a:bodyPr>
            <a:normAutofit/>
          </a:bodyPr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Uma prenda 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E5BC3-E8B2-4FB5-91F3-309414FB2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8973"/>
            <a:ext cx="9144000" cy="489011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3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CHALLENGES 4U</a:t>
            </a:r>
          </a:p>
        </p:txBody>
      </p:sp>
    </p:spTree>
    <p:extLst>
      <p:ext uri="{BB962C8B-B14F-4D97-AF65-F5344CB8AC3E}">
        <p14:creationId xmlns:p14="http://schemas.microsoft.com/office/powerpoint/2010/main" val="3370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610CD-C3F3-48B4-9D5E-F8AFDF05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b="1" noProof="0" dirty="0">
                <a:latin typeface="Arial" panose="020B0604020202020204" pitchFamily="34" charset="0"/>
                <a:cs typeface="Arial" panose="020B0604020202020204" pitchFamily="34" charset="0"/>
              </a:rPr>
              <a:t>…dos jogadores de futebol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75210E-468D-4E66-B9EC-37757428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9497"/>
            <a:ext cx="7482642" cy="43910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800" noProof="0" dirty="0"/>
              <a:t>Um grupo de jogadores de futebol decidiram juntar-se para comprar uma prenda de aniversário para um amigo em comum.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800" dirty="0"/>
              <a:t>O responsável por comprar a prenda foi o Ronaldo, que levou consigo os 1200 euros – contribuições de todos.</a:t>
            </a:r>
            <a:br>
              <a:rPr lang="pt-PT" sz="2800" noProof="0" dirty="0"/>
            </a:br>
            <a:endParaRPr lang="pt-PT" sz="280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383443-71CB-421B-AE0F-D4575CB8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55" y="2378342"/>
            <a:ext cx="23336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84001436-07AF-4FE7-9949-E07AFF596C61}"/>
              </a:ext>
            </a:extLst>
          </p:cNvPr>
          <p:cNvSpPr/>
          <p:nvPr/>
        </p:nvSpPr>
        <p:spPr>
          <a:xfrm>
            <a:off x="921380" y="1637909"/>
            <a:ext cx="10700574" cy="11341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  <p:sp>
        <p:nvSpPr>
          <p:cNvPr id="28" name="Marcador de Posição de Conteúdo 2">
            <a:extLst>
              <a:ext uri="{FF2B5EF4-FFF2-40B4-BE49-F238E27FC236}">
                <a16:creationId xmlns:a16="http://schemas.microsoft.com/office/drawing/2014/main" id="{E5761A19-BB36-4CE7-A692-5B8CFC766289}"/>
              </a:ext>
            </a:extLst>
          </p:cNvPr>
          <p:cNvSpPr txBox="1">
            <a:spLocks/>
          </p:cNvSpPr>
          <p:nvPr/>
        </p:nvSpPr>
        <p:spPr>
          <a:xfrm>
            <a:off x="1118219" y="3937923"/>
            <a:ext cx="10058399" cy="6459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800" dirty="0"/>
              <a:t>Qual é o preço da prenda que o Ronaldo comprou?</a:t>
            </a:r>
            <a:endParaRPr lang="pt-PT" sz="2800" noProof="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7C911EC-8BC2-493E-B385-B15A2B945471}"/>
              </a:ext>
            </a:extLst>
          </p:cNvPr>
          <p:cNvSpPr/>
          <p:nvPr/>
        </p:nvSpPr>
        <p:spPr>
          <a:xfrm>
            <a:off x="1243149" y="5115478"/>
            <a:ext cx="2275312" cy="57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a resposta!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10BC49D-E312-4BB1-BC2A-920CB5F4762C}"/>
              </a:ext>
            </a:extLst>
          </p:cNvPr>
          <p:cNvSpPr txBox="1"/>
          <p:nvPr/>
        </p:nvSpPr>
        <p:spPr>
          <a:xfrm>
            <a:off x="3983496" y="5077320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noProof="0" dirty="0"/>
              <a:t>1089 </a:t>
            </a:r>
            <a:r>
              <a:rPr lang="pt-PT" sz="3200" noProof="0" dirty="0"/>
              <a:t>€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49D80DD-69F0-47E3-983A-97ADB9E661AA}"/>
              </a:ext>
            </a:extLst>
          </p:cNvPr>
          <p:cNvSpPr txBox="1"/>
          <p:nvPr/>
        </p:nvSpPr>
        <p:spPr>
          <a:xfrm>
            <a:off x="5880023" y="5108098"/>
            <a:ext cx="5717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noProof="0" dirty="0">
                <a:solidFill>
                  <a:schemeClr val="accent1"/>
                </a:solidFill>
              </a:rPr>
              <a:t>Desejamos que tenhas conseguido!...</a:t>
            </a:r>
            <a:endParaRPr lang="pt-PT" sz="2800" noProof="0" dirty="0">
              <a:solidFill>
                <a:schemeClr val="accent1"/>
              </a:solidFill>
            </a:endParaRP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342872BE-EE2D-45D9-A70E-1D7F4889CBFA}"/>
              </a:ext>
            </a:extLst>
          </p:cNvPr>
          <p:cNvSpPr txBox="1">
            <a:spLocks/>
          </p:cNvSpPr>
          <p:nvPr/>
        </p:nvSpPr>
        <p:spPr>
          <a:xfrm>
            <a:off x="1570369" y="2282921"/>
            <a:ext cx="8619308" cy="1781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noProof="0" dirty="0"/>
              <a:t>“</a:t>
            </a:r>
            <a:r>
              <a:rPr lang="pt-PT" sz="2400" b="1" i="1" noProof="0" dirty="0"/>
              <a:t>Posso dizer que tenho entre 100 e 150 euros de troco, mas não vou dizer o valor do troco nem o preço da prenda. Apenas digo que o preço da prenda (um número inteiro</a:t>
            </a:r>
            <a:r>
              <a:rPr lang="pt-PT" sz="2400" b="1" i="1" noProof="0"/>
              <a:t>), quando é </a:t>
            </a:r>
            <a:r>
              <a:rPr lang="pt-PT" sz="2400" b="1" i="1" noProof="0" dirty="0"/>
              <a:t>lido de trás para a frente, é igual ao preço de 9 prendas.</a:t>
            </a:r>
            <a:r>
              <a:rPr lang="pt-PT" sz="2400" b="1" noProof="0" dirty="0"/>
              <a:t>”</a:t>
            </a:r>
            <a:endParaRPr lang="pt-PT" sz="2400" b="1" i="1" noProof="0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5B1E6083-EEB5-4235-9700-DF508F8F3CA1}"/>
              </a:ext>
            </a:extLst>
          </p:cNvPr>
          <p:cNvSpPr txBox="1">
            <a:spLocks/>
          </p:cNvSpPr>
          <p:nvPr/>
        </p:nvSpPr>
        <p:spPr>
          <a:xfrm>
            <a:off x="1118219" y="1343164"/>
            <a:ext cx="10058399" cy="6459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800" noProof="0" dirty="0"/>
              <a:t>Quando os amigos lhe perguntaram quanto tinha costado a prenda, ele respondeu:</a:t>
            </a:r>
          </a:p>
        </p:txBody>
      </p:sp>
    </p:spTree>
    <p:extLst>
      <p:ext uri="{BB962C8B-B14F-4D97-AF65-F5344CB8AC3E}">
        <p14:creationId xmlns:p14="http://schemas.microsoft.com/office/powerpoint/2010/main" val="13214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/>
      <p:bldP spid="36" grpId="0" animBg="1"/>
      <p:bldP spid="37" grpId="0"/>
      <p:bldP spid="38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E842FF9-2BA5-4E23-B742-09946B4B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noProof="0" dirty="0">
                <a:latin typeface="Arial" panose="020B0604020202020204" pitchFamily="34" charset="0"/>
                <a:cs typeface="Arial" panose="020B0604020202020204" pitchFamily="34" charset="0"/>
              </a:rPr>
              <a:t>Esperamos que tenhas gostado!..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8E5ECDD-342C-4CD9-8F24-EB1025A6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70" y="1371598"/>
            <a:ext cx="8423564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tiva">
  <a:themeElements>
    <a:clrScheme name="Roxo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</TotalTime>
  <Words>149</Words>
  <Application>Microsoft Office PowerPoint</Application>
  <PresentationFormat>Ecrã Panorâmico</PresentationFormat>
  <Paragraphs>12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Retrospetiva</vt:lpstr>
      <vt:lpstr>Uma prenda …</vt:lpstr>
      <vt:lpstr>…dos jogadores de futebol </vt:lpstr>
      <vt:lpstr>Apresentação do PowerPoint</vt:lpstr>
      <vt:lpstr>Esperamos que tenhas gostado!..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AVERAGES…</dc:title>
  <dc:creator>Filomena Maria da Silva Pereira Baptista Soares</dc:creator>
  <cp:lastModifiedBy>Filomena Maria da Silva Pereira Baptista Soares</cp:lastModifiedBy>
  <cp:revision>29</cp:revision>
  <dcterms:created xsi:type="dcterms:W3CDTF">2025-03-03T15:08:22Z</dcterms:created>
  <dcterms:modified xsi:type="dcterms:W3CDTF">2025-03-14T16:46:09Z</dcterms:modified>
</cp:coreProperties>
</file>