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9" r:id="rId3"/>
    <p:sldId id="260" r:id="rId4"/>
    <p:sldId id="261" r:id="rId5"/>
    <p:sldId id="257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D9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92" y="2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PT"/>
              <a:t>Clique para editar o estilo de subtítulo do Modelo Global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80C3B-8339-4927-8ED5-D6D5DD41F8C0}" type="datetimeFigureOut">
              <a:rPr lang="en-GB" smtClean="0"/>
              <a:t>14/03/2025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C1C78-7CD7-48F6-8D4A-3CF7BAE3F16A}" type="slidenum">
              <a:rPr lang="en-GB" smtClean="0"/>
              <a:t>‹nº›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3103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80C3B-8339-4927-8ED5-D6D5DD41F8C0}" type="datetimeFigureOut">
              <a:rPr lang="en-GB" smtClean="0"/>
              <a:t>14/03/2025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C1C78-7CD7-48F6-8D4A-3CF7BAE3F16A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4591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80C3B-8339-4927-8ED5-D6D5DD41F8C0}" type="datetimeFigureOut">
              <a:rPr lang="en-GB" smtClean="0"/>
              <a:t>14/03/2025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C1C78-7CD7-48F6-8D4A-3CF7BAE3F16A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2981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80C3B-8339-4927-8ED5-D6D5DD41F8C0}" type="datetimeFigureOut">
              <a:rPr lang="en-GB" smtClean="0"/>
              <a:t>14/03/2025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C1C78-7CD7-48F6-8D4A-3CF7BAE3F16A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0905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80C3B-8339-4927-8ED5-D6D5DD41F8C0}" type="datetimeFigureOut">
              <a:rPr lang="en-GB" smtClean="0"/>
              <a:t>14/03/2025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C1C78-7CD7-48F6-8D4A-3CF7BAE3F16A}" type="slidenum">
              <a:rPr lang="en-GB" smtClean="0"/>
              <a:t>‹nº›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8305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80C3B-8339-4927-8ED5-D6D5DD41F8C0}" type="datetimeFigureOut">
              <a:rPr lang="en-GB" smtClean="0"/>
              <a:t>14/03/2025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C1C78-7CD7-48F6-8D4A-3CF7BAE3F16A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8247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80C3B-8339-4927-8ED5-D6D5DD41F8C0}" type="datetimeFigureOut">
              <a:rPr lang="en-GB" smtClean="0"/>
              <a:t>14/03/2025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C1C78-7CD7-48F6-8D4A-3CF7BAE3F16A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6116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80C3B-8339-4927-8ED5-D6D5DD41F8C0}" type="datetimeFigureOut">
              <a:rPr lang="en-GB" smtClean="0"/>
              <a:t>14/03/2025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C1C78-7CD7-48F6-8D4A-3CF7BAE3F16A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9060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80C3B-8339-4927-8ED5-D6D5DD41F8C0}" type="datetimeFigureOut">
              <a:rPr lang="en-GB" smtClean="0"/>
              <a:t>14/03/2025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C1C78-7CD7-48F6-8D4A-3CF7BAE3F16A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5639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43480C3B-8339-4927-8ED5-D6D5DD41F8C0}" type="datetimeFigureOut">
              <a:rPr lang="en-GB" smtClean="0"/>
              <a:t>14/03/2025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D9C1C78-7CD7-48F6-8D4A-3CF7BAE3F16A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9359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80C3B-8339-4927-8ED5-D6D5DD41F8C0}" type="datetimeFigureOut">
              <a:rPr lang="en-GB" smtClean="0"/>
              <a:t>14/03/2025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C1C78-7CD7-48F6-8D4A-3CF7BAE3F16A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2317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3480C3B-8339-4927-8ED5-D6D5DD41F8C0}" type="datetimeFigureOut">
              <a:rPr lang="en-GB" smtClean="0"/>
              <a:t>14/03/2025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D9C1C78-7CD7-48F6-8D4A-3CF7BAE3F16A}" type="slidenum">
              <a:rPr lang="en-GB" smtClean="0"/>
              <a:t>‹nº›</a:t>
            </a:fld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0670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D1DFA9-D5B0-44A2-BD94-92F2BE734B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3317" y="2458191"/>
            <a:ext cx="9585366" cy="1205347"/>
          </a:xfrm>
        </p:spPr>
        <p:txBody>
          <a:bodyPr>
            <a:normAutofit/>
          </a:bodyPr>
          <a:lstStyle/>
          <a:p>
            <a:pPr algn="ctr"/>
            <a:r>
              <a:rPr lang="pt-PT" b="1" noProof="0" dirty="0">
                <a:latin typeface="Arial" panose="020B0604020202020204" pitchFamily="34" charset="0"/>
                <a:cs typeface="Arial" panose="020B0604020202020204" pitchFamily="34" charset="0"/>
              </a:rPr>
              <a:t>GOLF…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42E5BC3-E8B2-4FB5-91F3-309414FB25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798973"/>
            <a:ext cx="9144000" cy="489011"/>
          </a:xfrm>
        </p:spPr>
        <p:txBody>
          <a:bodyPr>
            <a:normAutofit lnSpcReduction="10000"/>
          </a:bodyPr>
          <a:lstStyle/>
          <a:p>
            <a:pPr algn="ctr"/>
            <a:r>
              <a:rPr lang="pt-PT" sz="3200" b="1" noProof="0" dirty="0">
                <a:latin typeface="Arial" panose="020B0604020202020204" pitchFamily="34" charset="0"/>
                <a:cs typeface="Arial" panose="020B0604020202020204" pitchFamily="34" charset="0"/>
              </a:rPr>
              <a:t>CHALLENGES 4U</a:t>
            </a:r>
          </a:p>
        </p:txBody>
      </p:sp>
    </p:spTree>
    <p:extLst>
      <p:ext uri="{BB962C8B-B14F-4D97-AF65-F5344CB8AC3E}">
        <p14:creationId xmlns:p14="http://schemas.microsoft.com/office/powerpoint/2010/main" val="3370587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3610CD-C3F3-48B4-9D5E-F8AFDF058A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4000" b="1" noProof="0" dirty="0">
                <a:latin typeface="Arial" panose="020B0604020202020204" pitchFamily="34" charset="0"/>
                <a:cs typeface="Arial" panose="020B0604020202020204" pitchFamily="34" charset="0"/>
              </a:rPr>
              <a:t>… jogo amigável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1575210E-468D-4E66-B9EC-377574285C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77738"/>
            <a:ext cx="7482642" cy="4402293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</a:pPr>
            <a:r>
              <a:rPr lang="pt-PT" sz="2800" noProof="0" dirty="0"/>
              <a:t>No passado fim de semana, quatro amigos jogaram golfe no small green na Boavista – Porto.</a:t>
            </a:r>
          </a:p>
          <a:p>
            <a:pPr algn="just">
              <a:lnSpc>
                <a:spcPct val="100000"/>
              </a:lnSpc>
            </a:pPr>
            <a:r>
              <a:rPr lang="pt-PT" sz="2800" noProof="0" dirty="0"/>
              <a:t>O avaliador de pontos, um dos amigos, não estava muito atento e esqueceu-se de registar algumas pontuações.</a:t>
            </a:r>
          </a:p>
          <a:p>
            <a:pPr algn="just">
              <a:lnSpc>
                <a:spcPct val="100000"/>
              </a:lnSpc>
            </a:pPr>
            <a:r>
              <a:rPr lang="pt-PT" sz="2800" noProof="0" dirty="0"/>
              <a:t>Calcula as pontuações em falta e determina a pontuação total de cada jogador.</a:t>
            </a:r>
          </a:p>
          <a:p>
            <a:pPr>
              <a:lnSpc>
                <a:spcPct val="100000"/>
              </a:lnSpc>
            </a:pPr>
            <a:r>
              <a:rPr lang="pt-PT" sz="2800" noProof="0" dirty="0"/>
              <a:t>Os quatro jogadores tiveram pontuações diferentes!</a:t>
            </a:r>
            <a:br>
              <a:rPr lang="pt-PT" sz="2800" noProof="0" dirty="0"/>
            </a:br>
            <a:endParaRPr lang="pt-PT" sz="2800" noProof="0" dirty="0"/>
          </a:p>
        </p:txBody>
      </p:sp>
      <p:pic>
        <p:nvPicPr>
          <p:cNvPr id="13" name="Imagem 12">
            <a:extLst>
              <a:ext uri="{FF2B5EF4-FFF2-40B4-BE49-F238E27FC236}">
                <a16:creationId xmlns:a16="http://schemas.microsoft.com/office/drawing/2014/main" id="{AF8BB0C5-89FC-4BF7-9927-EE80DE785C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8437" y="2387030"/>
            <a:ext cx="2409825" cy="2809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79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tângulo 17">
            <a:extLst>
              <a:ext uri="{FF2B5EF4-FFF2-40B4-BE49-F238E27FC236}">
                <a16:creationId xmlns:a16="http://schemas.microsoft.com/office/drawing/2014/main" id="{84001436-07AF-4FE7-9949-E07AFF596C61}"/>
              </a:ext>
            </a:extLst>
          </p:cNvPr>
          <p:cNvSpPr/>
          <p:nvPr/>
        </p:nvSpPr>
        <p:spPr>
          <a:xfrm>
            <a:off x="921380" y="1637909"/>
            <a:ext cx="10700574" cy="113411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noProof="0" dirty="0"/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8EC02B1C-B93D-460A-A6C1-1374EC84976A}"/>
              </a:ext>
            </a:extLst>
          </p:cNvPr>
          <p:cNvSpPr/>
          <p:nvPr/>
        </p:nvSpPr>
        <p:spPr>
          <a:xfrm>
            <a:off x="921380" y="1637909"/>
            <a:ext cx="10700574" cy="113411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noProof="0" dirty="0"/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DEA8CF1E-5B2E-4A0C-8914-9097F23CCA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-278789"/>
            <a:ext cx="10058400" cy="1450757"/>
          </a:xfrm>
        </p:spPr>
        <p:txBody>
          <a:bodyPr/>
          <a:lstStyle/>
          <a:p>
            <a:r>
              <a:rPr lang="pt-PT" b="1" noProof="0" dirty="0">
                <a:latin typeface="Arial" panose="020B0604020202020204" pitchFamily="34" charset="0"/>
                <a:cs typeface="Arial" panose="020B0604020202020204" pitchFamily="34" charset="0"/>
              </a:rPr>
              <a:t>Pistas</a:t>
            </a:r>
          </a:p>
        </p:txBody>
      </p:sp>
      <p:sp>
        <p:nvSpPr>
          <p:cNvPr id="12" name="Marcador de Posição de Conteúdo 2">
            <a:extLst>
              <a:ext uri="{FF2B5EF4-FFF2-40B4-BE49-F238E27FC236}">
                <a16:creationId xmlns:a16="http://schemas.microsoft.com/office/drawing/2014/main" id="{193FE546-7EC4-47DC-97A6-F27F964009B7}"/>
              </a:ext>
            </a:extLst>
          </p:cNvPr>
          <p:cNvSpPr txBox="1">
            <a:spLocks/>
          </p:cNvSpPr>
          <p:nvPr/>
        </p:nvSpPr>
        <p:spPr>
          <a:xfrm>
            <a:off x="1097279" y="1280343"/>
            <a:ext cx="10582103" cy="4954202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PT" sz="2800" noProof="0" dirty="0"/>
              <a:t> O Tim teve os resultados mais baixos nos buracos #1 e #6 .</a:t>
            </a:r>
          </a:p>
          <a:p>
            <a:pPr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PT" sz="2800" noProof="0" dirty="0"/>
              <a:t> A pontuação total do buraco #3 foi 14. </a:t>
            </a:r>
          </a:p>
          <a:p>
            <a:pPr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PT" sz="2800" dirty="0"/>
              <a:t> O total do Tom foi superior à to Tim.</a:t>
            </a:r>
          </a:p>
          <a:p>
            <a:pPr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PT" sz="2800" noProof="0" dirty="0"/>
              <a:t> A pontuação total dos quatro jogadores foi de 169. </a:t>
            </a:r>
          </a:p>
          <a:p>
            <a:pPr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PT" sz="2800" noProof="0" dirty="0"/>
              <a:t> Apenas um jogador fez um </a:t>
            </a:r>
            <a:r>
              <a:rPr lang="pt-PT" sz="2800" noProof="0" dirty="0" err="1"/>
              <a:t>birdie</a:t>
            </a:r>
            <a:r>
              <a:rPr lang="pt-PT" sz="2800" noProof="0" dirty="0"/>
              <a:t> (1 abaixo do par) – Jim, 3 no #8.</a:t>
            </a:r>
          </a:p>
          <a:p>
            <a:pPr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PT" sz="2800" noProof="0" dirty="0"/>
              <a:t> A </a:t>
            </a:r>
            <a:r>
              <a:rPr lang="pt-PT" sz="2800" dirty="0"/>
              <a:t>pontuação total do avaliador foi de 44 – a mais alta.</a:t>
            </a:r>
            <a:endParaRPr lang="pt-PT" sz="2800" noProof="0" dirty="0"/>
          </a:p>
          <a:p>
            <a:pPr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PT" sz="2800" noProof="0" dirty="0"/>
              <a:t> O John fez o par num dos seus resultados em falta. No outro, fez uma tacada acima do par. </a:t>
            </a:r>
          </a:p>
          <a:p>
            <a:pPr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PT" sz="2800" noProof="0" dirty="0"/>
              <a:t> A pontuação total do buraco #6 foi de 23.</a:t>
            </a:r>
          </a:p>
          <a:p>
            <a:pPr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PT" sz="2800" noProof="0" dirty="0"/>
              <a:t> A pontuação total do Jim foi mais elevado do que a do Tim, mas não tão elevada como a do John.</a:t>
            </a:r>
          </a:p>
          <a:p>
            <a:pPr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pt-PT" sz="2800" noProof="0" dirty="0"/>
          </a:p>
        </p:txBody>
      </p:sp>
      <p:pic>
        <p:nvPicPr>
          <p:cNvPr id="27" name="Imagem 26">
            <a:extLst>
              <a:ext uri="{FF2B5EF4-FFF2-40B4-BE49-F238E27FC236}">
                <a16:creationId xmlns:a16="http://schemas.microsoft.com/office/drawing/2014/main" id="{D849055F-6734-4C18-831E-DFBC0FD78F33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9677" y="-210386"/>
            <a:ext cx="1905000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1463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tângulo 17">
            <a:extLst>
              <a:ext uri="{FF2B5EF4-FFF2-40B4-BE49-F238E27FC236}">
                <a16:creationId xmlns:a16="http://schemas.microsoft.com/office/drawing/2014/main" id="{84001436-07AF-4FE7-9949-E07AFF596C61}"/>
              </a:ext>
            </a:extLst>
          </p:cNvPr>
          <p:cNvSpPr/>
          <p:nvPr/>
        </p:nvSpPr>
        <p:spPr>
          <a:xfrm>
            <a:off x="921380" y="1637909"/>
            <a:ext cx="10700574" cy="113411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noProof="0" dirty="0"/>
          </a:p>
        </p:txBody>
      </p:sp>
      <p:sp>
        <p:nvSpPr>
          <p:cNvPr id="38" name="CaixaDeTexto 37">
            <a:extLst>
              <a:ext uri="{FF2B5EF4-FFF2-40B4-BE49-F238E27FC236}">
                <a16:creationId xmlns:a16="http://schemas.microsoft.com/office/drawing/2014/main" id="{849D80DD-69F0-47E3-983A-97ADB9E661AA}"/>
              </a:ext>
            </a:extLst>
          </p:cNvPr>
          <p:cNvSpPr txBox="1"/>
          <p:nvPr/>
        </p:nvSpPr>
        <p:spPr>
          <a:xfrm>
            <a:off x="9835199" y="2204986"/>
            <a:ext cx="14539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800" b="1" dirty="0">
                <a:solidFill>
                  <a:schemeClr val="accent1"/>
                </a:solidFill>
              </a:rPr>
              <a:t>Certo?</a:t>
            </a:r>
            <a:r>
              <a:rPr lang="pt-PT" sz="2800" b="1" noProof="0" dirty="0">
                <a:solidFill>
                  <a:schemeClr val="accent1"/>
                </a:solidFill>
              </a:rPr>
              <a:t>...</a:t>
            </a:r>
            <a:endParaRPr lang="pt-PT" sz="2800" noProof="0" dirty="0">
              <a:solidFill>
                <a:schemeClr val="accent1"/>
              </a:solidFill>
            </a:endParaRP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8EC02B1C-B93D-460A-A6C1-1374EC84976A}"/>
              </a:ext>
            </a:extLst>
          </p:cNvPr>
          <p:cNvSpPr/>
          <p:nvPr/>
        </p:nvSpPr>
        <p:spPr>
          <a:xfrm>
            <a:off x="921380" y="1637909"/>
            <a:ext cx="10700574" cy="113411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noProof="0" dirty="0"/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DEA8CF1E-5B2E-4A0C-8914-9097F23CCA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-278789"/>
            <a:ext cx="10058400" cy="1450757"/>
          </a:xfrm>
        </p:spPr>
        <p:txBody>
          <a:bodyPr/>
          <a:lstStyle/>
          <a:p>
            <a:r>
              <a:rPr lang="pt-PT" b="1" noProof="0" dirty="0">
                <a:latin typeface="Arial" panose="020B0604020202020204" pitchFamily="34" charset="0"/>
                <a:cs typeface="Arial" panose="020B0604020202020204" pitchFamily="34" charset="0"/>
              </a:rPr>
              <a:t>SCORES</a:t>
            </a:r>
          </a:p>
        </p:txBody>
      </p:sp>
      <p:sp>
        <p:nvSpPr>
          <p:cNvPr id="11" name="Retângulo: Cantos Arredondados 10">
            <a:extLst>
              <a:ext uri="{FF2B5EF4-FFF2-40B4-BE49-F238E27FC236}">
                <a16:creationId xmlns:a16="http://schemas.microsoft.com/office/drawing/2014/main" id="{CC2C66C6-7540-405D-A311-26F74C19EFE9}"/>
              </a:ext>
            </a:extLst>
          </p:cNvPr>
          <p:cNvSpPr/>
          <p:nvPr/>
        </p:nvSpPr>
        <p:spPr>
          <a:xfrm>
            <a:off x="9314029" y="4504057"/>
            <a:ext cx="2275312" cy="5700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Verifica a resposta!</a:t>
            </a:r>
            <a:endParaRPr lang="pt-PT" b="1" noProof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Retângulo: Cantos Arredondados 13">
            <a:extLst>
              <a:ext uri="{FF2B5EF4-FFF2-40B4-BE49-F238E27FC236}">
                <a16:creationId xmlns:a16="http://schemas.microsoft.com/office/drawing/2014/main" id="{A11F0FE1-365A-4FDE-8054-1633907B8291}"/>
              </a:ext>
            </a:extLst>
          </p:cNvPr>
          <p:cNvSpPr/>
          <p:nvPr/>
        </p:nvSpPr>
        <p:spPr>
          <a:xfrm>
            <a:off x="9405006" y="1601618"/>
            <a:ext cx="2275312" cy="5700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b="1" noProof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Verifica a resposta!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0C555824-8BE7-43E1-8459-C6C1D7600810}"/>
              </a:ext>
            </a:extLst>
          </p:cNvPr>
          <p:cNvSpPr txBox="1"/>
          <p:nvPr/>
        </p:nvSpPr>
        <p:spPr>
          <a:xfrm>
            <a:off x="7440598" y="1662079"/>
            <a:ext cx="16064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400" dirty="0"/>
              <a:t>Era o </a:t>
            </a:r>
            <a:r>
              <a:rPr lang="pt-PT" sz="2400" b="1" noProof="0" dirty="0"/>
              <a:t>TOM!</a:t>
            </a:r>
            <a:endParaRPr lang="pt-PT" sz="2400" noProof="0" dirty="0"/>
          </a:p>
        </p:txBody>
      </p:sp>
      <p:cxnSp>
        <p:nvCxnSpPr>
          <p:cNvPr id="20" name="Conexão reta 19">
            <a:extLst>
              <a:ext uri="{FF2B5EF4-FFF2-40B4-BE49-F238E27FC236}">
                <a16:creationId xmlns:a16="http://schemas.microsoft.com/office/drawing/2014/main" id="{C5B58DDE-8823-4622-B5B3-37922FCD205B}"/>
              </a:ext>
            </a:extLst>
          </p:cNvPr>
          <p:cNvCxnSpPr>
            <a:cxnSpLocks/>
          </p:cNvCxnSpPr>
          <p:nvPr/>
        </p:nvCxnSpPr>
        <p:spPr>
          <a:xfrm>
            <a:off x="1070753" y="2862859"/>
            <a:ext cx="1076060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0741E832-9FBF-4EBB-AF63-7A1198C8B7A6}"/>
              </a:ext>
            </a:extLst>
          </p:cNvPr>
          <p:cNvSpPr txBox="1"/>
          <p:nvPr/>
        </p:nvSpPr>
        <p:spPr>
          <a:xfrm>
            <a:off x="8975506" y="5263064"/>
            <a:ext cx="31733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400" b="1" dirty="0">
                <a:solidFill>
                  <a:schemeClr val="accent1"/>
                </a:solidFill>
              </a:rPr>
              <a:t>Esperamos que tenhas conseguido</a:t>
            </a:r>
            <a:r>
              <a:rPr lang="pt-PT" sz="2400" b="1" noProof="0" dirty="0">
                <a:solidFill>
                  <a:schemeClr val="accent1"/>
                </a:solidFill>
              </a:rPr>
              <a:t>!...</a:t>
            </a:r>
            <a:endParaRPr lang="pt-PT" sz="2400" noProof="0" dirty="0">
              <a:solidFill>
                <a:schemeClr val="accent1"/>
              </a:solidFill>
            </a:endParaRPr>
          </a:p>
        </p:txBody>
      </p:sp>
      <p:sp>
        <p:nvSpPr>
          <p:cNvPr id="26" name="Retângulo 25">
            <a:extLst>
              <a:ext uri="{FF2B5EF4-FFF2-40B4-BE49-F238E27FC236}">
                <a16:creationId xmlns:a16="http://schemas.microsoft.com/office/drawing/2014/main" id="{842F2BDD-488A-409B-9879-7509DD64ED63}"/>
              </a:ext>
            </a:extLst>
          </p:cNvPr>
          <p:cNvSpPr/>
          <p:nvPr/>
        </p:nvSpPr>
        <p:spPr>
          <a:xfrm>
            <a:off x="1097279" y="1429458"/>
            <a:ext cx="600416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2800" noProof="0" dirty="0"/>
              <a:t>Em primeiro lugar, será que consegues descobrir quem era o </a:t>
            </a:r>
            <a:r>
              <a:rPr lang="pt-PT" sz="2800" b="1" noProof="0" dirty="0"/>
              <a:t>avaliador</a:t>
            </a:r>
            <a:r>
              <a:rPr lang="pt-PT" sz="2800" noProof="0" dirty="0"/>
              <a:t> distraído?????...</a:t>
            </a: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7877DC35-B78F-4931-AA33-ACE58D985F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6386368"/>
              </p:ext>
            </p:extLst>
          </p:nvPr>
        </p:nvGraphicFramePr>
        <p:xfrm>
          <a:off x="1070753" y="3188529"/>
          <a:ext cx="7696403" cy="2897086"/>
        </p:xfrm>
        <a:graphic>
          <a:graphicData uri="http://schemas.openxmlformats.org/drawingml/2006/table">
            <a:tbl>
              <a:tblPr/>
              <a:tblGrid>
                <a:gridCol w="699673">
                  <a:extLst>
                    <a:ext uri="{9D8B030D-6E8A-4147-A177-3AD203B41FA5}">
                      <a16:colId xmlns:a16="http://schemas.microsoft.com/office/drawing/2014/main" val="1953996433"/>
                    </a:ext>
                  </a:extLst>
                </a:gridCol>
                <a:gridCol w="699673">
                  <a:extLst>
                    <a:ext uri="{9D8B030D-6E8A-4147-A177-3AD203B41FA5}">
                      <a16:colId xmlns:a16="http://schemas.microsoft.com/office/drawing/2014/main" val="3449437387"/>
                    </a:ext>
                  </a:extLst>
                </a:gridCol>
                <a:gridCol w="699673">
                  <a:extLst>
                    <a:ext uri="{9D8B030D-6E8A-4147-A177-3AD203B41FA5}">
                      <a16:colId xmlns:a16="http://schemas.microsoft.com/office/drawing/2014/main" val="1125659213"/>
                    </a:ext>
                  </a:extLst>
                </a:gridCol>
                <a:gridCol w="699673">
                  <a:extLst>
                    <a:ext uri="{9D8B030D-6E8A-4147-A177-3AD203B41FA5}">
                      <a16:colId xmlns:a16="http://schemas.microsoft.com/office/drawing/2014/main" val="50974671"/>
                    </a:ext>
                  </a:extLst>
                </a:gridCol>
                <a:gridCol w="699673">
                  <a:extLst>
                    <a:ext uri="{9D8B030D-6E8A-4147-A177-3AD203B41FA5}">
                      <a16:colId xmlns:a16="http://schemas.microsoft.com/office/drawing/2014/main" val="4223527037"/>
                    </a:ext>
                  </a:extLst>
                </a:gridCol>
                <a:gridCol w="699673">
                  <a:extLst>
                    <a:ext uri="{9D8B030D-6E8A-4147-A177-3AD203B41FA5}">
                      <a16:colId xmlns:a16="http://schemas.microsoft.com/office/drawing/2014/main" val="1097614447"/>
                    </a:ext>
                  </a:extLst>
                </a:gridCol>
                <a:gridCol w="699673">
                  <a:extLst>
                    <a:ext uri="{9D8B030D-6E8A-4147-A177-3AD203B41FA5}">
                      <a16:colId xmlns:a16="http://schemas.microsoft.com/office/drawing/2014/main" val="1160774561"/>
                    </a:ext>
                  </a:extLst>
                </a:gridCol>
                <a:gridCol w="699673">
                  <a:extLst>
                    <a:ext uri="{9D8B030D-6E8A-4147-A177-3AD203B41FA5}">
                      <a16:colId xmlns:a16="http://schemas.microsoft.com/office/drawing/2014/main" val="2083564623"/>
                    </a:ext>
                  </a:extLst>
                </a:gridCol>
                <a:gridCol w="699673">
                  <a:extLst>
                    <a:ext uri="{9D8B030D-6E8A-4147-A177-3AD203B41FA5}">
                      <a16:colId xmlns:a16="http://schemas.microsoft.com/office/drawing/2014/main" val="3487029966"/>
                    </a:ext>
                  </a:extLst>
                </a:gridCol>
                <a:gridCol w="699673">
                  <a:extLst>
                    <a:ext uri="{9D8B030D-6E8A-4147-A177-3AD203B41FA5}">
                      <a16:colId xmlns:a16="http://schemas.microsoft.com/office/drawing/2014/main" val="547798759"/>
                    </a:ext>
                  </a:extLst>
                </a:gridCol>
                <a:gridCol w="699673">
                  <a:extLst>
                    <a:ext uri="{9D8B030D-6E8A-4147-A177-3AD203B41FA5}">
                      <a16:colId xmlns:a16="http://schemas.microsoft.com/office/drawing/2014/main" val="2304983946"/>
                    </a:ext>
                  </a:extLst>
                </a:gridCol>
              </a:tblGrid>
              <a:tr h="471000">
                <a:tc>
                  <a:txBody>
                    <a:bodyPr/>
                    <a:lstStyle/>
                    <a:p>
                      <a:pPr algn="ctr"/>
                      <a:r>
                        <a:rPr lang="pt-PT" b="1" noProof="0" dirty="0" err="1">
                          <a:effectLst/>
                          <a:latin typeface="tahoma" panose="020B0604030504040204" pitchFamily="34" charset="0"/>
                        </a:rPr>
                        <a:t>Hole</a:t>
                      </a:r>
                      <a:endParaRPr lang="pt-PT" noProof="0" dirty="0">
                        <a:effectLst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noProof="0" dirty="0">
                          <a:effectLst/>
                          <a:latin typeface="tahoma" panose="020B0604030504040204" pitchFamily="34" charset="0"/>
                        </a:rPr>
                        <a:t>1</a:t>
                      </a:r>
                      <a:endParaRPr lang="pt-PT" noProof="0" dirty="0">
                        <a:effectLst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noProof="0" dirty="0">
                          <a:effectLst/>
                          <a:latin typeface="tahoma" panose="020B0604030504040204" pitchFamily="34" charset="0"/>
                        </a:rPr>
                        <a:t>2</a:t>
                      </a:r>
                      <a:endParaRPr lang="pt-PT" noProof="0" dirty="0">
                        <a:effectLst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noProof="0" dirty="0">
                          <a:effectLst/>
                          <a:latin typeface="tahoma" panose="020B0604030504040204" pitchFamily="34" charset="0"/>
                        </a:rPr>
                        <a:t>3</a:t>
                      </a:r>
                      <a:endParaRPr lang="pt-PT" noProof="0" dirty="0">
                        <a:effectLst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noProof="0" dirty="0">
                          <a:effectLst/>
                          <a:latin typeface="tahoma" panose="020B0604030504040204" pitchFamily="34" charset="0"/>
                        </a:rPr>
                        <a:t>4</a:t>
                      </a:r>
                      <a:endParaRPr lang="pt-PT" noProof="0" dirty="0">
                        <a:effectLst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noProof="0" dirty="0">
                          <a:effectLst/>
                          <a:latin typeface="tahoma" panose="020B0604030504040204" pitchFamily="34" charset="0"/>
                        </a:rPr>
                        <a:t>5</a:t>
                      </a:r>
                      <a:endParaRPr lang="pt-PT" noProof="0" dirty="0">
                        <a:effectLst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noProof="0" dirty="0">
                          <a:effectLst/>
                          <a:latin typeface="tahoma" panose="020B0604030504040204" pitchFamily="34" charset="0"/>
                        </a:rPr>
                        <a:t>6</a:t>
                      </a:r>
                      <a:endParaRPr lang="pt-PT" noProof="0" dirty="0">
                        <a:effectLst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noProof="0" dirty="0">
                          <a:effectLst/>
                          <a:latin typeface="tahoma" panose="020B0604030504040204" pitchFamily="34" charset="0"/>
                        </a:rPr>
                        <a:t>7</a:t>
                      </a:r>
                      <a:endParaRPr lang="pt-PT" noProof="0" dirty="0">
                        <a:effectLst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noProof="0" dirty="0">
                          <a:effectLst/>
                          <a:latin typeface="tahoma" panose="020B0604030504040204" pitchFamily="34" charset="0"/>
                        </a:rPr>
                        <a:t>8</a:t>
                      </a:r>
                      <a:endParaRPr lang="pt-PT" noProof="0" dirty="0">
                        <a:effectLst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noProof="0" dirty="0">
                          <a:effectLst/>
                          <a:latin typeface="tahoma" panose="020B0604030504040204" pitchFamily="34" charset="0"/>
                        </a:rPr>
                        <a:t>9</a:t>
                      </a:r>
                      <a:endParaRPr lang="pt-PT" noProof="0" dirty="0">
                        <a:effectLst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noProof="0" dirty="0">
                          <a:effectLst/>
                          <a:latin typeface="tahoma" panose="020B0604030504040204" pitchFamily="34" charset="0"/>
                        </a:rPr>
                        <a:t>Total</a:t>
                      </a:r>
                      <a:endParaRPr lang="pt-PT" noProof="0" dirty="0">
                        <a:effectLst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8436552"/>
                  </a:ext>
                </a:extLst>
              </a:tr>
              <a:tr h="471000">
                <a:tc>
                  <a:txBody>
                    <a:bodyPr/>
                    <a:lstStyle/>
                    <a:p>
                      <a:pPr algn="ctr"/>
                      <a:r>
                        <a:rPr lang="pt-PT" b="1" noProof="0" dirty="0">
                          <a:effectLst/>
                          <a:latin typeface="tahoma" panose="020B0604030504040204" pitchFamily="34" charset="0"/>
                        </a:rPr>
                        <a:t>Par</a:t>
                      </a:r>
                      <a:endParaRPr lang="pt-PT" noProof="0" dirty="0">
                        <a:effectLst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noProof="0" dirty="0">
                          <a:effectLst/>
                          <a:latin typeface="tahoma" panose="020B0604030504040204" pitchFamily="34" charset="0"/>
                        </a:rPr>
                        <a:t>4</a:t>
                      </a:r>
                      <a:endParaRPr lang="pt-PT" noProof="0" dirty="0">
                        <a:effectLst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noProof="0" dirty="0">
                          <a:effectLst/>
                          <a:latin typeface="tahoma" panose="020B0604030504040204" pitchFamily="34" charset="0"/>
                        </a:rPr>
                        <a:t>5</a:t>
                      </a:r>
                      <a:endParaRPr lang="pt-PT" noProof="0" dirty="0">
                        <a:effectLst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noProof="0" dirty="0">
                          <a:effectLst/>
                          <a:latin typeface="tahoma" panose="020B0604030504040204" pitchFamily="34" charset="0"/>
                        </a:rPr>
                        <a:t>3</a:t>
                      </a:r>
                      <a:endParaRPr lang="pt-PT" noProof="0" dirty="0">
                        <a:effectLst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noProof="0" dirty="0">
                          <a:effectLst/>
                          <a:latin typeface="tahoma" panose="020B0604030504040204" pitchFamily="34" charset="0"/>
                        </a:rPr>
                        <a:t>4</a:t>
                      </a:r>
                      <a:endParaRPr lang="pt-PT" noProof="0" dirty="0">
                        <a:effectLst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noProof="0" dirty="0">
                          <a:effectLst/>
                          <a:latin typeface="tahoma" panose="020B0604030504040204" pitchFamily="34" charset="0"/>
                        </a:rPr>
                        <a:t>4</a:t>
                      </a:r>
                      <a:endParaRPr lang="pt-PT" noProof="0" dirty="0">
                        <a:effectLst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noProof="0" dirty="0">
                          <a:effectLst/>
                          <a:latin typeface="tahoma" panose="020B0604030504040204" pitchFamily="34" charset="0"/>
                        </a:rPr>
                        <a:t>5</a:t>
                      </a:r>
                      <a:endParaRPr lang="pt-PT" noProof="0" dirty="0">
                        <a:effectLst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noProof="0" dirty="0">
                          <a:effectLst/>
                          <a:latin typeface="tahoma" panose="020B0604030504040204" pitchFamily="34" charset="0"/>
                        </a:rPr>
                        <a:t>4</a:t>
                      </a:r>
                      <a:endParaRPr lang="pt-PT" noProof="0" dirty="0">
                        <a:effectLst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noProof="0" dirty="0">
                          <a:effectLst/>
                          <a:latin typeface="tahoma" panose="020B0604030504040204" pitchFamily="34" charset="0"/>
                        </a:rPr>
                        <a:t>4</a:t>
                      </a:r>
                      <a:endParaRPr lang="pt-PT" noProof="0" dirty="0">
                        <a:effectLst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noProof="0" dirty="0">
                          <a:effectLst/>
                          <a:latin typeface="tahoma" panose="020B0604030504040204" pitchFamily="34" charset="0"/>
                        </a:rPr>
                        <a:t>3</a:t>
                      </a:r>
                      <a:endParaRPr lang="pt-PT" noProof="0" dirty="0">
                        <a:effectLst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noProof="0" dirty="0">
                          <a:effectLst/>
                          <a:latin typeface="tahoma" panose="020B0604030504040204" pitchFamily="34" charset="0"/>
                        </a:rPr>
                        <a:t>36</a:t>
                      </a:r>
                      <a:endParaRPr lang="pt-PT" noProof="0" dirty="0">
                        <a:effectLst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4891672"/>
                  </a:ext>
                </a:extLst>
              </a:tr>
              <a:tr h="499077">
                <a:tc>
                  <a:txBody>
                    <a:bodyPr/>
                    <a:lstStyle/>
                    <a:p>
                      <a:pPr algn="ctr"/>
                      <a:r>
                        <a:rPr lang="pt-PT" noProof="0" dirty="0">
                          <a:effectLst/>
                          <a:latin typeface="tahoma" panose="020B0604030504040204" pitchFamily="34" charset="0"/>
                        </a:rPr>
                        <a:t>Tim</a:t>
                      </a:r>
                      <a:endParaRPr lang="pt-PT" noProof="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PT" noProof="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noProof="0" dirty="0">
                          <a:effectLst/>
                          <a:latin typeface="tahoma" panose="020B0604030504040204" pitchFamily="34" charset="0"/>
                        </a:rPr>
                        <a:t>7</a:t>
                      </a:r>
                      <a:endParaRPr lang="pt-PT" noProof="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noProof="0" dirty="0">
                          <a:effectLst/>
                          <a:latin typeface="tahoma" panose="020B0604030504040204" pitchFamily="34" charset="0"/>
                        </a:rPr>
                        <a:t>3</a:t>
                      </a:r>
                      <a:endParaRPr lang="pt-PT" noProof="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noProof="0" dirty="0">
                          <a:effectLst/>
                          <a:latin typeface="tahoma" panose="020B0604030504040204" pitchFamily="34" charset="0"/>
                        </a:rPr>
                        <a:t>4</a:t>
                      </a:r>
                      <a:endParaRPr lang="pt-PT" noProof="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noProof="0" dirty="0">
                          <a:effectLst/>
                          <a:latin typeface="tahoma" panose="020B0604030504040204" pitchFamily="34" charset="0"/>
                        </a:rPr>
                        <a:t>5</a:t>
                      </a:r>
                      <a:endParaRPr lang="pt-PT" noProof="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noProof="0" dirty="0">
                          <a:effectLst/>
                          <a:latin typeface="tahoma" panose="020B0604030504040204" pitchFamily="34" charset="0"/>
                        </a:rPr>
                        <a:t>5</a:t>
                      </a:r>
                      <a:endParaRPr lang="pt-PT" noProof="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noProof="0" dirty="0">
                          <a:effectLst/>
                          <a:latin typeface="tahoma" panose="020B0604030504040204" pitchFamily="34" charset="0"/>
                        </a:rPr>
                        <a:t>5</a:t>
                      </a:r>
                      <a:endParaRPr lang="pt-PT" noProof="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PT" noProof="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noProof="0" dirty="0">
                          <a:effectLst/>
                          <a:latin typeface="tahoma" panose="020B0604030504040204" pitchFamily="34" charset="0"/>
                        </a:rPr>
                        <a:t>3</a:t>
                      </a:r>
                      <a:endParaRPr lang="pt-PT" noProof="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PT" noProof="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7664581"/>
                  </a:ext>
                </a:extLst>
              </a:tr>
              <a:tr h="471000">
                <a:tc>
                  <a:txBody>
                    <a:bodyPr/>
                    <a:lstStyle/>
                    <a:p>
                      <a:pPr algn="ctr"/>
                      <a:r>
                        <a:rPr lang="pt-PT" noProof="0" dirty="0">
                          <a:effectLst/>
                          <a:latin typeface="tahoma" panose="020B0604030504040204" pitchFamily="34" charset="0"/>
                        </a:rPr>
                        <a:t>Tom</a:t>
                      </a:r>
                      <a:endParaRPr lang="pt-PT" noProof="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noProof="0" dirty="0">
                          <a:effectLst/>
                          <a:latin typeface="tahoma" panose="020B0604030504040204" pitchFamily="34" charset="0"/>
                        </a:rPr>
                        <a:t>5</a:t>
                      </a:r>
                      <a:endParaRPr lang="pt-PT" noProof="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noProof="0" dirty="0">
                          <a:effectLst/>
                          <a:latin typeface="tahoma" panose="020B0604030504040204" pitchFamily="34" charset="0"/>
                        </a:rPr>
                        <a:t>6</a:t>
                      </a:r>
                      <a:endParaRPr lang="pt-PT" noProof="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PT" noProof="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noProof="0" dirty="0">
                          <a:effectLst/>
                          <a:latin typeface="tahoma" panose="020B0604030504040204" pitchFamily="34" charset="0"/>
                        </a:rPr>
                        <a:t>4</a:t>
                      </a:r>
                      <a:endParaRPr lang="pt-PT" noProof="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noProof="0" dirty="0">
                          <a:effectLst/>
                          <a:latin typeface="tahoma" panose="020B0604030504040204" pitchFamily="34" charset="0"/>
                        </a:rPr>
                        <a:t>5</a:t>
                      </a:r>
                      <a:endParaRPr lang="pt-PT" noProof="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noProof="0" dirty="0">
                          <a:effectLst/>
                          <a:latin typeface="tahoma" panose="020B0604030504040204" pitchFamily="34" charset="0"/>
                        </a:rPr>
                        <a:t>6</a:t>
                      </a:r>
                      <a:endParaRPr lang="pt-PT" noProof="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noProof="0" dirty="0">
                          <a:effectLst/>
                          <a:latin typeface="tahoma" panose="020B0604030504040204" pitchFamily="34" charset="0"/>
                        </a:rPr>
                        <a:t> </a:t>
                      </a:r>
                      <a:endParaRPr lang="pt-PT" noProof="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noProof="0" dirty="0">
                          <a:effectLst/>
                          <a:latin typeface="tahoma" panose="020B0604030504040204" pitchFamily="34" charset="0"/>
                        </a:rPr>
                        <a:t>6</a:t>
                      </a:r>
                      <a:endParaRPr lang="pt-PT" noProof="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noProof="0" dirty="0">
                          <a:effectLst/>
                          <a:latin typeface="tahoma" panose="020B0604030504040204" pitchFamily="34" charset="0"/>
                        </a:rPr>
                        <a:t>4</a:t>
                      </a:r>
                      <a:endParaRPr lang="pt-PT" noProof="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noProof="0" dirty="0">
                          <a:effectLst/>
                          <a:latin typeface="tahoma" panose="020B0604030504040204" pitchFamily="34" charset="0"/>
                        </a:rPr>
                        <a:t> </a:t>
                      </a:r>
                      <a:endParaRPr lang="pt-PT" noProof="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3054167"/>
                  </a:ext>
                </a:extLst>
              </a:tr>
              <a:tr h="514009">
                <a:tc>
                  <a:txBody>
                    <a:bodyPr/>
                    <a:lstStyle/>
                    <a:p>
                      <a:pPr algn="ctr"/>
                      <a:r>
                        <a:rPr lang="pt-PT" noProof="0" dirty="0">
                          <a:effectLst/>
                          <a:latin typeface="tahoma" panose="020B0604030504040204" pitchFamily="34" charset="0"/>
                        </a:rPr>
                        <a:t>Jim</a:t>
                      </a:r>
                      <a:endParaRPr lang="pt-PT" noProof="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noProof="0" dirty="0">
                          <a:effectLst/>
                          <a:latin typeface="tahoma" panose="020B0604030504040204" pitchFamily="34" charset="0"/>
                        </a:rPr>
                        <a:t>5</a:t>
                      </a:r>
                      <a:endParaRPr lang="pt-PT" noProof="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noProof="0" dirty="0">
                          <a:effectLst/>
                          <a:latin typeface="tahoma" panose="020B0604030504040204" pitchFamily="34" charset="0"/>
                        </a:rPr>
                        <a:t>5</a:t>
                      </a:r>
                      <a:endParaRPr lang="pt-PT" noProof="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noProof="0" dirty="0">
                          <a:effectLst/>
                          <a:latin typeface="tahoma" panose="020B0604030504040204" pitchFamily="34" charset="0"/>
                        </a:rPr>
                        <a:t>4</a:t>
                      </a:r>
                      <a:endParaRPr lang="pt-PT" noProof="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noProof="0" dirty="0">
                          <a:effectLst/>
                          <a:latin typeface="tahoma" panose="020B0604030504040204" pitchFamily="34" charset="0"/>
                        </a:rPr>
                        <a:t>4</a:t>
                      </a:r>
                      <a:endParaRPr lang="pt-PT" noProof="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noProof="0" dirty="0">
                          <a:effectLst/>
                          <a:latin typeface="tahoma" panose="020B0604030504040204" pitchFamily="34" charset="0"/>
                        </a:rPr>
                        <a:t>6</a:t>
                      </a:r>
                      <a:endParaRPr lang="pt-PT" noProof="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PT" noProof="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noProof="0" dirty="0">
                          <a:effectLst/>
                          <a:latin typeface="tahoma" panose="020B0604030504040204" pitchFamily="34" charset="0"/>
                        </a:rPr>
                        <a:t>5</a:t>
                      </a:r>
                      <a:endParaRPr lang="pt-PT" noProof="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noProof="0" dirty="0">
                          <a:effectLst/>
                          <a:latin typeface="tahoma" panose="020B0604030504040204" pitchFamily="34" charset="0"/>
                        </a:rPr>
                        <a:t>3</a:t>
                      </a:r>
                      <a:endParaRPr lang="pt-PT" noProof="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PT" noProof="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PT" noProof="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5905274"/>
                  </a:ext>
                </a:extLst>
              </a:tr>
              <a:tr h="471000">
                <a:tc>
                  <a:txBody>
                    <a:bodyPr/>
                    <a:lstStyle/>
                    <a:p>
                      <a:pPr algn="ctr"/>
                      <a:r>
                        <a:rPr lang="pt-PT" noProof="0" dirty="0">
                          <a:effectLst/>
                          <a:latin typeface="tahoma" panose="020B0604030504040204" pitchFamily="34" charset="0"/>
                        </a:rPr>
                        <a:t>John</a:t>
                      </a:r>
                      <a:endParaRPr lang="pt-PT" noProof="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noProof="0" dirty="0">
                          <a:effectLst/>
                          <a:latin typeface="tahoma" panose="020B0604030504040204" pitchFamily="34" charset="0"/>
                        </a:rPr>
                        <a:t>6</a:t>
                      </a:r>
                      <a:endParaRPr lang="pt-PT" noProof="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noProof="0" dirty="0">
                          <a:effectLst/>
                          <a:latin typeface="tahoma" panose="020B0604030504040204" pitchFamily="34" charset="0"/>
                        </a:rPr>
                        <a:t>5</a:t>
                      </a:r>
                      <a:endParaRPr lang="pt-PT" noProof="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noProof="0" dirty="0">
                          <a:effectLst/>
                          <a:latin typeface="tahoma" panose="020B0604030504040204" pitchFamily="34" charset="0"/>
                        </a:rPr>
                        <a:t>4</a:t>
                      </a:r>
                      <a:endParaRPr lang="pt-PT" noProof="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noProof="0" dirty="0">
                          <a:effectLst/>
                          <a:latin typeface="tahoma" panose="020B0604030504040204" pitchFamily="34" charset="0"/>
                        </a:rPr>
                        <a:t>5</a:t>
                      </a:r>
                      <a:endParaRPr lang="pt-PT" noProof="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noProof="0" dirty="0">
                          <a:effectLst/>
                          <a:latin typeface="tahoma" panose="020B0604030504040204" pitchFamily="34" charset="0"/>
                        </a:rPr>
                        <a:t>5</a:t>
                      </a:r>
                      <a:endParaRPr lang="pt-PT" noProof="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noProof="0" dirty="0">
                          <a:effectLst/>
                          <a:latin typeface="tahoma" panose="020B0604030504040204" pitchFamily="34" charset="0"/>
                        </a:rPr>
                        <a:t> </a:t>
                      </a:r>
                      <a:endParaRPr lang="pt-PT" noProof="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noProof="0" dirty="0">
                          <a:effectLst/>
                          <a:latin typeface="tahoma" panose="020B0604030504040204" pitchFamily="34" charset="0"/>
                        </a:rPr>
                        <a:t>4</a:t>
                      </a:r>
                      <a:endParaRPr lang="pt-PT" noProof="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noProof="0" dirty="0">
                          <a:effectLst/>
                          <a:latin typeface="tahoma" panose="020B0604030504040204" pitchFamily="34" charset="0"/>
                        </a:rPr>
                        <a:t>5</a:t>
                      </a:r>
                      <a:endParaRPr lang="pt-PT" noProof="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noProof="0" dirty="0">
                          <a:effectLst/>
                          <a:latin typeface="tahoma" panose="020B0604030504040204" pitchFamily="34" charset="0"/>
                        </a:rPr>
                        <a:t> </a:t>
                      </a:r>
                      <a:endParaRPr lang="pt-PT" noProof="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noProof="0" dirty="0"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endParaRPr lang="pt-PT" noProof="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6330988"/>
                  </a:ext>
                </a:extLst>
              </a:tr>
            </a:tbl>
          </a:graphicData>
        </a:graphic>
      </p:graphicFrame>
      <p:sp>
        <p:nvSpPr>
          <p:cNvPr id="27" name="CaixaDeTexto 26">
            <a:extLst>
              <a:ext uri="{FF2B5EF4-FFF2-40B4-BE49-F238E27FC236}">
                <a16:creationId xmlns:a16="http://schemas.microsoft.com/office/drawing/2014/main" id="{7ACB6FB4-518D-41D9-9501-DB5A55675AEF}"/>
              </a:ext>
            </a:extLst>
          </p:cNvPr>
          <p:cNvSpPr txBox="1"/>
          <p:nvPr/>
        </p:nvSpPr>
        <p:spPr>
          <a:xfrm>
            <a:off x="7486898" y="5562396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3200" b="1" noProof="0" dirty="0">
                <a:solidFill>
                  <a:schemeClr val="accent5">
                    <a:lumMod val="75000"/>
                  </a:schemeClr>
                </a:solidFill>
              </a:rPr>
              <a:t>3</a:t>
            </a:r>
          </a:p>
        </p:txBody>
      </p:sp>
      <p:sp>
        <p:nvSpPr>
          <p:cNvPr id="28" name="CaixaDeTexto 27">
            <a:extLst>
              <a:ext uri="{FF2B5EF4-FFF2-40B4-BE49-F238E27FC236}">
                <a16:creationId xmlns:a16="http://schemas.microsoft.com/office/drawing/2014/main" id="{AEB3ED50-DD1B-48F1-A336-274DB7D4D3A5}"/>
              </a:ext>
            </a:extLst>
          </p:cNvPr>
          <p:cNvSpPr txBox="1"/>
          <p:nvPr/>
        </p:nvSpPr>
        <p:spPr>
          <a:xfrm>
            <a:off x="8098374" y="4075447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3200" b="1" noProof="0" dirty="0">
                <a:solidFill>
                  <a:schemeClr val="accent4"/>
                </a:solidFill>
              </a:rPr>
              <a:t>40</a:t>
            </a:r>
          </a:p>
        </p:txBody>
      </p:sp>
      <p:sp>
        <p:nvSpPr>
          <p:cNvPr id="29" name="CaixaDeTexto 28">
            <a:extLst>
              <a:ext uri="{FF2B5EF4-FFF2-40B4-BE49-F238E27FC236}">
                <a16:creationId xmlns:a16="http://schemas.microsoft.com/office/drawing/2014/main" id="{FC910412-AE86-4166-814F-B038BC874D9C}"/>
              </a:ext>
            </a:extLst>
          </p:cNvPr>
          <p:cNvSpPr txBox="1"/>
          <p:nvPr/>
        </p:nvSpPr>
        <p:spPr>
          <a:xfrm>
            <a:off x="7486898" y="5062512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3200" b="1" noProof="0" dirty="0">
                <a:solidFill>
                  <a:schemeClr val="accent5">
                    <a:lumMod val="75000"/>
                  </a:schemeClr>
                </a:solidFill>
              </a:rPr>
              <a:t>4</a:t>
            </a:r>
          </a:p>
        </p:txBody>
      </p:sp>
      <p:sp>
        <p:nvSpPr>
          <p:cNvPr id="30" name="CaixaDeTexto 29">
            <a:extLst>
              <a:ext uri="{FF2B5EF4-FFF2-40B4-BE49-F238E27FC236}">
                <a16:creationId xmlns:a16="http://schemas.microsoft.com/office/drawing/2014/main" id="{9AB032EC-267D-4711-8C45-8248B32643D8}"/>
              </a:ext>
            </a:extLst>
          </p:cNvPr>
          <p:cNvSpPr txBox="1"/>
          <p:nvPr/>
        </p:nvSpPr>
        <p:spPr>
          <a:xfrm>
            <a:off x="1942991" y="4075447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3200" b="1" noProof="0" dirty="0">
                <a:solidFill>
                  <a:schemeClr val="accent5">
                    <a:lumMod val="75000"/>
                  </a:schemeClr>
                </a:solidFill>
              </a:rPr>
              <a:t>4</a:t>
            </a:r>
          </a:p>
        </p:txBody>
      </p:sp>
      <p:sp>
        <p:nvSpPr>
          <p:cNvPr id="31" name="CaixaDeTexto 30">
            <a:extLst>
              <a:ext uri="{FF2B5EF4-FFF2-40B4-BE49-F238E27FC236}">
                <a16:creationId xmlns:a16="http://schemas.microsoft.com/office/drawing/2014/main" id="{C0D6EB4E-983E-4E5B-ADD7-B084BF84D8AF}"/>
              </a:ext>
            </a:extLst>
          </p:cNvPr>
          <p:cNvSpPr txBox="1"/>
          <p:nvPr/>
        </p:nvSpPr>
        <p:spPr>
          <a:xfrm>
            <a:off x="5386277" y="5562395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3200" b="1" noProof="0" dirty="0">
                <a:solidFill>
                  <a:schemeClr val="accent5">
                    <a:lumMod val="75000"/>
                  </a:schemeClr>
                </a:solidFill>
              </a:rPr>
              <a:t>6</a:t>
            </a:r>
          </a:p>
        </p:txBody>
      </p:sp>
      <p:sp>
        <p:nvSpPr>
          <p:cNvPr id="32" name="CaixaDeTexto 31">
            <a:extLst>
              <a:ext uri="{FF2B5EF4-FFF2-40B4-BE49-F238E27FC236}">
                <a16:creationId xmlns:a16="http://schemas.microsoft.com/office/drawing/2014/main" id="{567599D9-A9F8-4986-99BF-B5E55350761C}"/>
              </a:ext>
            </a:extLst>
          </p:cNvPr>
          <p:cNvSpPr txBox="1"/>
          <p:nvPr/>
        </p:nvSpPr>
        <p:spPr>
          <a:xfrm>
            <a:off x="3285655" y="4589016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3200" b="1" noProof="0" dirty="0">
                <a:solidFill>
                  <a:schemeClr val="accent5">
                    <a:lumMod val="75000"/>
                  </a:schemeClr>
                </a:solidFill>
              </a:rPr>
              <a:t>3</a:t>
            </a:r>
          </a:p>
        </p:txBody>
      </p:sp>
      <p:sp>
        <p:nvSpPr>
          <p:cNvPr id="33" name="CaixaDeTexto 32">
            <a:extLst>
              <a:ext uri="{FF2B5EF4-FFF2-40B4-BE49-F238E27FC236}">
                <a16:creationId xmlns:a16="http://schemas.microsoft.com/office/drawing/2014/main" id="{FC84E54C-74B2-47DE-BEF5-F640BA2DBE87}"/>
              </a:ext>
            </a:extLst>
          </p:cNvPr>
          <p:cNvSpPr txBox="1"/>
          <p:nvPr/>
        </p:nvSpPr>
        <p:spPr>
          <a:xfrm>
            <a:off x="6096000" y="4589015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3200" b="1" noProof="0" dirty="0">
                <a:solidFill>
                  <a:schemeClr val="accent5">
                    <a:lumMod val="75000"/>
                  </a:schemeClr>
                </a:solidFill>
              </a:rPr>
              <a:t>5</a:t>
            </a:r>
          </a:p>
        </p:txBody>
      </p:sp>
      <p:sp>
        <p:nvSpPr>
          <p:cNvPr id="34" name="CaixaDeTexto 33">
            <a:extLst>
              <a:ext uri="{FF2B5EF4-FFF2-40B4-BE49-F238E27FC236}">
                <a16:creationId xmlns:a16="http://schemas.microsoft.com/office/drawing/2014/main" id="{FCFEDFB3-3ED7-481B-9D88-3C6221D4A3C3}"/>
              </a:ext>
            </a:extLst>
          </p:cNvPr>
          <p:cNvSpPr txBox="1"/>
          <p:nvPr/>
        </p:nvSpPr>
        <p:spPr>
          <a:xfrm>
            <a:off x="5392247" y="5074073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3200" b="1" noProof="0" dirty="0">
                <a:solidFill>
                  <a:schemeClr val="accent5">
                    <a:lumMod val="75000"/>
                  </a:schemeClr>
                </a:solidFill>
              </a:rPr>
              <a:t>6</a:t>
            </a:r>
          </a:p>
        </p:txBody>
      </p:sp>
      <p:sp>
        <p:nvSpPr>
          <p:cNvPr id="35" name="CaixaDeTexto 34">
            <a:extLst>
              <a:ext uri="{FF2B5EF4-FFF2-40B4-BE49-F238E27FC236}">
                <a16:creationId xmlns:a16="http://schemas.microsoft.com/office/drawing/2014/main" id="{6869DCCD-E107-4DB6-8B7F-2E20EB930DA7}"/>
              </a:ext>
            </a:extLst>
          </p:cNvPr>
          <p:cNvSpPr txBox="1"/>
          <p:nvPr/>
        </p:nvSpPr>
        <p:spPr>
          <a:xfrm>
            <a:off x="6804358" y="4075447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3200" b="1" noProof="0" dirty="0">
                <a:solidFill>
                  <a:schemeClr val="accent5">
                    <a:lumMod val="75000"/>
                  </a:schemeClr>
                </a:solidFill>
              </a:rPr>
              <a:t>4</a:t>
            </a:r>
          </a:p>
        </p:txBody>
      </p:sp>
      <p:sp>
        <p:nvSpPr>
          <p:cNvPr id="39" name="CaixaDeTexto 38">
            <a:extLst>
              <a:ext uri="{FF2B5EF4-FFF2-40B4-BE49-F238E27FC236}">
                <a16:creationId xmlns:a16="http://schemas.microsoft.com/office/drawing/2014/main" id="{A0B0E99F-00C6-43B3-B5A3-65A001BA4843}"/>
              </a:ext>
            </a:extLst>
          </p:cNvPr>
          <p:cNvSpPr txBox="1"/>
          <p:nvPr/>
        </p:nvSpPr>
        <p:spPr>
          <a:xfrm>
            <a:off x="8088304" y="5080531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3200" b="1" noProof="0" dirty="0">
                <a:solidFill>
                  <a:schemeClr val="accent4"/>
                </a:solidFill>
              </a:rPr>
              <a:t>42</a:t>
            </a:r>
          </a:p>
        </p:txBody>
      </p:sp>
      <p:sp>
        <p:nvSpPr>
          <p:cNvPr id="40" name="CaixaDeTexto 39">
            <a:extLst>
              <a:ext uri="{FF2B5EF4-FFF2-40B4-BE49-F238E27FC236}">
                <a16:creationId xmlns:a16="http://schemas.microsoft.com/office/drawing/2014/main" id="{B0D11731-99F6-4CFB-8BA0-E87594FD12EA}"/>
              </a:ext>
            </a:extLst>
          </p:cNvPr>
          <p:cNvSpPr txBox="1"/>
          <p:nvPr/>
        </p:nvSpPr>
        <p:spPr>
          <a:xfrm>
            <a:off x="8088304" y="5562394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3200" b="1" noProof="0" dirty="0">
                <a:solidFill>
                  <a:schemeClr val="accent4"/>
                </a:solidFill>
              </a:rPr>
              <a:t>43</a:t>
            </a:r>
          </a:p>
        </p:txBody>
      </p:sp>
      <p:sp>
        <p:nvSpPr>
          <p:cNvPr id="41" name="CaixaDeTexto 40">
            <a:extLst>
              <a:ext uri="{FF2B5EF4-FFF2-40B4-BE49-F238E27FC236}">
                <a16:creationId xmlns:a16="http://schemas.microsoft.com/office/drawing/2014/main" id="{618EE384-EA13-4633-9B78-61EDF060EC8B}"/>
              </a:ext>
            </a:extLst>
          </p:cNvPr>
          <p:cNvSpPr txBox="1"/>
          <p:nvPr/>
        </p:nvSpPr>
        <p:spPr>
          <a:xfrm>
            <a:off x="8088304" y="4589015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3200" b="1" noProof="0" dirty="0">
                <a:solidFill>
                  <a:schemeClr val="accent4"/>
                </a:solidFill>
              </a:rPr>
              <a:t>44</a:t>
            </a:r>
          </a:p>
        </p:txBody>
      </p:sp>
    </p:spTree>
    <p:extLst>
      <p:ext uri="{BB962C8B-B14F-4D97-AF65-F5344CB8AC3E}">
        <p14:creationId xmlns:p14="http://schemas.microsoft.com/office/powerpoint/2010/main" val="1378249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  <p:bldLst>
      <p:bldP spid="38" grpId="0"/>
      <p:bldP spid="10" grpId="0"/>
      <p:bldP spid="11" grpId="0" animBg="1"/>
      <p:bldP spid="14" grpId="0" animBg="1"/>
      <p:bldP spid="15" grpId="0"/>
      <p:bldP spid="22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9" grpId="0"/>
      <p:bldP spid="40" grpId="0"/>
      <p:bldP spid="4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1E842FF9-2BA5-4E23-B742-09946B4B0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PT" b="1" noProof="0" dirty="0">
                <a:latin typeface="Arial" panose="020B0604020202020204" pitchFamily="34" charset="0"/>
                <a:cs typeface="Arial" panose="020B0604020202020204" pitchFamily="34" charset="0"/>
              </a:rPr>
              <a:t>Esperamos que tenhas gostado!..</a:t>
            </a:r>
          </a:p>
        </p:txBody>
      </p:sp>
      <p:pic>
        <p:nvPicPr>
          <p:cNvPr id="20" name="Imagem 19">
            <a:extLst>
              <a:ext uri="{FF2B5EF4-FFF2-40B4-BE49-F238E27FC236}">
                <a16:creationId xmlns:a16="http://schemas.microsoft.com/office/drawing/2014/main" id="{48E5ECDD-342C-4CD9-8F24-EB1025A604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0270" y="1371598"/>
            <a:ext cx="8423564" cy="4738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075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Retrospetiva">
  <a:themeElements>
    <a:clrScheme name="Amarelo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Retrospeti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243</TotalTime>
  <Words>321</Words>
  <Application>Microsoft Office PowerPoint</Application>
  <PresentationFormat>Ecrã Panorâmico</PresentationFormat>
  <Paragraphs>96</Paragraphs>
  <Slides>5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tahoma</vt:lpstr>
      <vt:lpstr>Retrospetiva</vt:lpstr>
      <vt:lpstr>GOLF…</vt:lpstr>
      <vt:lpstr>… jogo amigável</vt:lpstr>
      <vt:lpstr>Pistas</vt:lpstr>
      <vt:lpstr>SCORES</vt:lpstr>
      <vt:lpstr>Esperamos que tenhas gostado!..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AVERAGES…</dc:title>
  <dc:creator>Filomena Maria da Silva Pereira Baptista Soares</dc:creator>
  <cp:lastModifiedBy>Filomena Maria da Silva Pereira Baptista Soares</cp:lastModifiedBy>
  <cp:revision>33</cp:revision>
  <dcterms:created xsi:type="dcterms:W3CDTF">2025-03-03T15:08:22Z</dcterms:created>
  <dcterms:modified xsi:type="dcterms:W3CDTF">2025-03-14T16:45:11Z</dcterms:modified>
</cp:coreProperties>
</file>