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2" r:id="rId5"/>
    <p:sldId id="263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317" y="2458191"/>
            <a:ext cx="9585366" cy="1205347"/>
          </a:xfrm>
        </p:spPr>
        <p:txBody>
          <a:bodyPr>
            <a:normAutofit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Lance Livre!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Acertas em cheio! Ou falhas…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75210E-468D-4E66-B9EC-37757428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90348"/>
            <a:ext cx="10058399" cy="105800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800" noProof="0" dirty="0"/>
              <a:t>Numa sessão de treino específico de basquetebol, 50 atletas só treinaram lances livres (lances de penalti da linha de lance livre).</a:t>
            </a:r>
          </a:p>
          <a:p>
            <a:pPr algn="just">
              <a:lnSpc>
                <a:spcPct val="100000"/>
              </a:lnSpc>
            </a:pPr>
            <a:br>
              <a:rPr lang="pt-PT" sz="2800" noProof="0" dirty="0"/>
            </a:br>
            <a:endParaRPr lang="pt-PT" sz="2800" noProof="0" dirty="0"/>
          </a:p>
        </p:txBody>
      </p:sp>
      <p:sp>
        <p:nvSpPr>
          <p:cNvPr id="32" name="Marcador de Posição de Conteúdo 2">
            <a:extLst>
              <a:ext uri="{FF2B5EF4-FFF2-40B4-BE49-F238E27FC236}">
                <a16:creationId xmlns:a16="http://schemas.microsoft.com/office/drawing/2014/main" id="{12D97645-A06C-4444-9074-0D0BCB8C2B8C}"/>
              </a:ext>
            </a:extLst>
          </p:cNvPr>
          <p:cNvSpPr txBox="1">
            <a:spLocks/>
          </p:cNvSpPr>
          <p:nvPr/>
        </p:nvSpPr>
        <p:spPr>
          <a:xfrm>
            <a:off x="1097279" y="2848357"/>
            <a:ext cx="7191956" cy="35027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2800" noProof="0" dirty="0"/>
              <a:t>Porém, o registo de lançamentos bem sucedidos e mal sucedidos de 6 jogadores foi eliminado, deixando apenas algumas informações dispersas e misturadas. Utilizando o teu conhecimento de percentagens, vê se consegues descobrir a percentagem de lançamentos bem sucedidos de cada um desses seis jogadores, nessa sessão de treino. Arredonda as percentagens.</a:t>
            </a:r>
            <a:br>
              <a:rPr lang="pt-PT" sz="2800" noProof="0" dirty="0"/>
            </a:br>
            <a:endParaRPr lang="pt-PT" sz="2800" noProof="0" dirty="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FA46F557-9A54-46F5-B175-7DC76AFE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57" y="3368670"/>
            <a:ext cx="2343521" cy="23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40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193FE546-7EC4-47DC-97A6-F27F964009B7}"/>
              </a:ext>
            </a:extLst>
          </p:cNvPr>
          <p:cNvSpPr txBox="1">
            <a:spLocks/>
          </p:cNvSpPr>
          <p:nvPr/>
        </p:nvSpPr>
        <p:spPr>
          <a:xfrm>
            <a:off x="1097279" y="1595439"/>
            <a:ext cx="10818496" cy="4954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O jogador #34 teve 102 lançamentos bem sucedidos, menos 30 do que o jogador que acertou 72%.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365875" algn="l"/>
              </a:tabLst>
            </a:pPr>
            <a:r>
              <a:rPr lang="pt-PT" sz="2800" noProof="0" dirty="0"/>
              <a:t>O jogador com 58% (não é o #49 nem o #22) tentou 176 lances.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O jogador com 98 tentativas conseguiu 59%.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O jogador #27 conseguiu 66%.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O jogador #12 teve o número mais baixo de tentativas e conseguiu 80%.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O jogador com a percentagem mais alta (não é o #18) fez menos 38 lançamentos bem sucedidos que o #49.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800" noProof="0" dirty="0"/>
          </a:p>
        </p:txBody>
      </p:sp>
    </p:spTree>
    <p:extLst>
      <p:ext uri="{BB962C8B-B14F-4D97-AF65-F5344CB8AC3E}">
        <p14:creationId xmlns:p14="http://schemas.microsoft.com/office/powerpoint/2010/main" val="1321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Sugestão…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E214129-452E-4982-B9AB-B5D9DC4E28F7}"/>
              </a:ext>
            </a:extLst>
          </p:cNvPr>
          <p:cNvSpPr/>
          <p:nvPr/>
        </p:nvSpPr>
        <p:spPr>
          <a:xfrm>
            <a:off x="768515" y="1171968"/>
            <a:ext cx="10700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noProof="0" dirty="0"/>
              <a:t>Utiliza esta tabela, ou outra parecida, para te ajudar a realizar o desafio!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5BA692-73AE-4711-B7FA-71030237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30" y="3679032"/>
            <a:ext cx="6053784" cy="34052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6A2BBC-D6D2-43DA-8B56-B4344C6A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335" y="1872234"/>
            <a:ext cx="7741469" cy="38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9" name="Marcador de Posição de Conteúdo 2">
            <a:extLst>
              <a:ext uri="{FF2B5EF4-FFF2-40B4-BE49-F238E27FC236}">
                <a16:creationId xmlns:a16="http://schemas.microsoft.com/office/drawing/2014/main" id="{B745C57D-775B-4A4A-B767-46B5F1DF6B5A}"/>
              </a:ext>
            </a:extLst>
          </p:cNvPr>
          <p:cNvSpPr txBox="1">
            <a:spLocks/>
          </p:cNvSpPr>
          <p:nvPr/>
        </p:nvSpPr>
        <p:spPr>
          <a:xfrm>
            <a:off x="768516" y="1399828"/>
            <a:ext cx="11039171" cy="4954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O jogador #12 conseguiu _____ lançamentos!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O jogador #18 teve uma taxa de sucesso de_____%  nas suas  _____tentativas.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Em todas as_____ tentativas, o jogador #22, conseguiu _____% ..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______ tentativas foram feitas pelo jogador #27.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______% foi a taxa de sucesso do jogador #34.</a:t>
            </a:r>
          </a:p>
          <a:p>
            <a:pPr marL="536575" indent="-5365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O jogador #49 conseguiu ______ lançamentos nas suas ______ tentativas.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800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Perguntas e Respostas!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5ECCA7F-7ABE-4260-8FE1-1D2193A6E33F}"/>
              </a:ext>
            </a:extLst>
          </p:cNvPr>
          <p:cNvSpPr/>
          <p:nvPr/>
        </p:nvSpPr>
        <p:spPr>
          <a:xfrm>
            <a:off x="1252687" y="5523147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as respostas!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61DB851-F462-4C86-A9B0-9C8BF399A970}"/>
              </a:ext>
            </a:extLst>
          </p:cNvPr>
          <p:cNvSpPr txBox="1"/>
          <p:nvPr/>
        </p:nvSpPr>
        <p:spPr>
          <a:xfrm>
            <a:off x="4839370" y="5106681"/>
            <a:ext cx="571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>
                <a:solidFill>
                  <a:schemeClr val="accent1"/>
                </a:solidFill>
              </a:rPr>
              <a:t>Esperamos que tenhas conseguido!...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8145DD1-EF1E-466F-8FA2-95B9A1CCD5DC}"/>
              </a:ext>
            </a:extLst>
          </p:cNvPr>
          <p:cNvSpPr txBox="1"/>
          <p:nvPr/>
        </p:nvSpPr>
        <p:spPr>
          <a:xfrm>
            <a:off x="9456780" y="4380043"/>
            <a:ext cx="809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183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F62E858-2B86-4259-BE22-FC3F3BBFF645}"/>
              </a:ext>
            </a:extLst>
          </p:cNvPr>
          <p:cNvSpPr txBox="1"/>
          <p:nvPr/>
        </p:nvSpPr>
        <p:spPr>
          <a:xfrm>
            <a:off x="1486442" y="224075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98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00AC738-AFE3-46E4-BB5F-C18CCC6E5A4A}"/>
              </a:ext>
            </a:extLst>
          </p:cNvPr>
          <p:cNvSpPr txBox="1"/>
          <p:nvPr/>
        </p:nvSpPr>
        <p:spPr>
          <a:xfrm>
            <a:off x="7674995" y="186376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59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1836360-09F3-4892-8634-3FAF1A0C6C30}"/>
              </a:ext>
            </a:extLst>
          </p:cNvPr>
          <p:cNvSpPr txBox="1"/>
          <p:nvPr/>
        </p:nvSpPr>
        <p:spPr>
          <a:xfrm>
            <a:off x="1382246" y="3305031"/>
            <a:ext cx="809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134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D772D94-27D2-40ED-AAB1-584218EA1890}"/>
              </a:ext>
            </a:extLst>
          </p:cNvPr>
          <p:cNvSpPr txBox="1"/>
          <p:nvPr/>
        </p:nvSpPr>
        <p:spPr>
          <a:xfrm>
            <a:off x="3077425" y="278367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113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BAF24A3-31BE-4EC8-A952-27B07812C2D6}"/>
              </a:ext>
            </a:extLst>
          </p:cNvPr>
          <p:cNvSpPr txBox="1"/>
          <p:nvPr/>
        </p:nvSpPr>
        <p:spPr>
          <a:xfrm>
            <a:off x="1486441" y="386102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58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67FFF0D-6293-4AED-95D8-01311C240C40}"/>
              </a:ext>
            </a:extLst>
          </p:cNvPr>
          <p:cNvSpPr txBox="1"/>
          <p:nvPr/>
        </p:nvSpPr>
        <p:spPr>
          <a:xfrm>
            <a:off x="5097382" y="13289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36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8E81BDA-CE6D-408C-88CE-7D54170A0F4B}"/>
              </a:ext>
            </a:extLst>
          </p:cNvPr>
          <p:cNvSpPr txBox="1"/>
          <p:nvPr/>
        </p:nvSpPr>
        <p:spPr>
          <a:xfrm>
            <a:off x="9453116" y="276457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83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AB76A38-938E-413D-B34B-090E3EA80394}"/>
              </a:ext>
            </a:extLst>
          </p:cNvPr>
          <p:cNvSpPr txBox="1"/>
          <p:nvPr/>
        </p:nvSpPr>
        <p:spPr>
          <a:xfrm>
            <a:off x="5097382" y="4380042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accent6">
                    <a:lumMod val="75000"/>
                  </a:schemeClr>
                </a:solidFill>
              </a:rPr>
              <a:t>132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75BF5B62-BF2A-4E89-9ECD-A9B4499D2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21" y="3508650"/>
            <a:ext cx="6305386" cy="35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9" grpId="0"/>
      <p:bldP spid="10" grpId="0"/>
      <p:bldP spid="21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gostado!..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8E5ECDD-342C-4CD9-8F24-EB1025A6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0" y="1371598"/>
            <a:ext cx="8423564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tiv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882</TotalTime>
  <Words>308</Words>
  <Application>Microsoft Office PowerPoint</Application>
  <PresentationFormat>Ecrã Panorâmico</PresentationFormat>
  <Paragraphs>34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Retrospetiva</vt:lpstr>
      <vt:lpstr>Lance Livre!</vt:lpstr>
      <vt:lpstr>Acertas em cheio! Ou falhas…</vt:lpstr>
      <vt:lpstr>Dados</vt:lpstr>
      <vt:lpstr>Sugestão…</vt:lpstr>
      <vt:lpstr>Perguntas e Respostas!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63</cp:revision>
  <dcterms:created xsi:type="dcterms:W3CDTF">2025-03-03T15:08:22Z</dcterms:created>
  <dcterms:modified xsi:type="dcterms:W3CDTF">2025-03-14T16:57:28Z</dcterms:modified>
</cp:coreProperties>
</file>