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2" r:id="rId5"/>
    <p:sldId id="263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4B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6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1DFA9-D5B0-44A2-BD94-92F2BE734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317" y="2826326"/>
            <a:ext cx="9585366" cy="1205347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Pares Correspondentes!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E5BC3-E8B2-4FB5-91F3-309414FB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8973"/>
            <a:ext cx="9144000" cy="489011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CHALLENGES 4U</a:t>
            </a:r>
          </a:p>
        </p:txBody>
      </p:sp>
    </p:spTree>
    <p:extLst>
      <p:ext uri="{BB962C8B-B14F-4D97-AF65-F5344CB8AC3E}">
        <p14:creationId xmlns:p14="http://schemas.microsoft.com/office/powerpoint/2010/main" val="3370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A Residência “L”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75210E-468D-4E66-B9EC-37757428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251214"/>
            <a:ext cx="9732645" cy="2528204"/>
          </a:xfrm>
        </p:spPr>
        <p:txBody>
          <a:bodyPr>
            <a:noAutofit/>
          </a:bodyPr>
          <a:lstStyle/>
          <a:p>
            <a:r>
              <a:rPr lang="pt-PT" sz="2800" noProof="0" dirty="0"/>
              <a:t>Repara que existem:</a:t>
            </a:r>
          </a:p>
          <a:p>
            <a:r>
              <a:rPr lang="pt-PT" sz="2800" b="1" noProof="0" dirty="0"/>
              <a:t>3 quartos para raparigas</a:t>
            </a:r>
            <a:r>
              <a:rPr lang="pt-PT" sz="2800" noProof="0" dirty="0"/>
              <a:t>- Leah, Lena, Lily, Lidia, Lucy </a:t>
            </a:r>
            <a:r>
              <a:rPr lang="pt-PT" sz="2800" noProof="0" dirty="0" err="1"/>
              <a:t>and</a:t>
            </a:r>
            <a:r>
              <a:rPr lang="pt-PT" sz="2800" noProof="0" dirty="0"/>
              <a:t> Luna e</a:t>
            </a:r>
          </a:p>
          <a:p>
            <a:r>
              <a:rPr lang="pt-PT" sz="2800" b="1" noProof="0" dirty="0"/>
              <a:t>3 quartos para rapazes</a:t>
            </a:r>
            <a:r>
              <a:rPr lang="pt-PT" sz="2800" noProof="0" dirty="0"/>
              <a:t>- Leon, Levi, Liam, Lionel, Lucas </a:t>
            </a:r>
            <a:r>
              <a:rPr lang="pt-PT" sz="2800" noProof="0" dirty="0" err="1"/>
              <a:t>and</a:t>
            </a:r>
            <a:r>
              <a:rPr lang="pt-PT" sz="2800" noProof="0" dirty="0"/>
              <a:t> Luke.</a:t>
            </a:r>
          </a:p>
          <a:p>
            <a:pPr algn="just">
              <a:lnSpc>
                <a:spcPct val="100000"/>
              </a:lnSpc>
            </a:pPr>
            <a:br>
              <a:rPr lang="pt-PT" sz="2800" noProof="0" dirty="0"/>
            </a:br>
            <a:endParaRPr lang="pt-PT" sz="2800" noProof="0" dirty="0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28805BCD-B770-4C5A-896F-4684EFAC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44" y="2050082"/>
            <a:ext cx="2118836" cy="1409026"/>
          </a:xfrm>
          <a:prstGeom prst="rect">
            <a:avLst/>
          </a:prstGeom>
        </p:spPr>
      </p:pic>
      <p:sp>
        <p:nvSpPr>
          <p:cNvPr id="42" name="Marcador de Posição de Conteúdo 2">
            <a:extLst>
              <a:ext uri="{FF2B5EF4-FFF2-40B4-BE49-F238E27FC236}">
                <a16:creationId xmlns:a16="http://schemas.microsoft.com/office/drawing/2014/main" id="{91BF3324-6FD6-4F79-8C62-29698D3E9FCF}"/>
              </a:ext>
            </a:extLst>
          </p:cNvPr>
          <p:cNvSpPr txBox="1">
            <a:spLocks/>
          </p:cNvSpPr>
          <p:nvPr/>
        </p:nvSpPr>
        <p:spPr>
          <a:xfrm>
            <a:off x="1097280" y="1929496"/>
            <a:ext cx="7539514" cy="179239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noProof="0" dirty="0"/>
              <a:t>Doze estudantes partilham seis quartos na faculdade. </a:t>
            </a:r>
          </a:p>
          <a:p>
            <a:r>
              <a:rPr lang="pt-PT" sz="2800" b="1" noProof="0" dirty="0"/>
              <a:t>Corresponde</a:t>
            </a:r>
            <a:r>
              <a:rPr lang="pt-PT" sz="2800" noProof="0" dirty="0"/>
              <a:t> cada um com </a:t>
            </a:r>
            <a:r>
              <a:rPr lang="pt-PT" sz="2800" b="1" noProof="0" dirty="0"/>
              <a:t>o seu colega de quarto, o número do quarto </a:t>
            </a:r>
            <a:r>
              <a:rPr lang="pt-PT" sz="2800" noProof="0" dirty="0"/>
              <a:t>e </a:t>
            </a:r>
            <a:r>
              <a:rPr lang="pt-PT" sz="2800" b="1" noProof="0" dirty="0"/>
              <a:t>a cor dos seus quartos</a:t>
            </a:r>
            <a:r>
              <a:rPr lang="pt-PT" sz="2800" noProof="0" dirty="0"/>
              <a:t>. </a:t>
            </a:r>
          </a:p>
          <a:p>
            <a:pPr algn="just">
              <a:lnSpc>
                <a:spcPct val="100000"/>
              </a:lnSpc>
            </a:pPr>
            <a:br>
              <a:rPr lang="pt-PT" sz="2800" noProof="0" dirty="0"/>
            </a:br>
            <a:endParaRPr lang="pt-PT" sz="2800" noProof="0" dirty="0"/>
          </a:p>
        </p:txBody>
      </p:sp>
    </p:spTree>
    <p:extLst>
      <p:ext uri="{BB962C8B-B14F-4D97-AF65-F5344CB8AC3E}">
        <p14:creationId xmlns:p14="http://schemas.microsoft.com/office/powerpoint/2010/main" val="17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8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Dicas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193FE546-7EC4-47DC-97A6-F27F964009B7}"/>
              </a:ext>
            </a:extLst>
          </p:cNvPr>
          <p:cNvSpPr txBox="1">
            <a:spLocks/>
          </p:cNvSpPr>
          <p:nvPr/>
        </p:nvSpPr>
        <p:spPr>
          <a:xfrm>
            <a:off x="582925" y="1273970"/>
            <a:ext cx="10818496" cy="49542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Luke e Leon partilham um quarto.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A colega de quarto da Lucy não é a Luna.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O Lucas não vive no #6, que é cinzento.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Nem o #5 nem o #4 são azul ou bege.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O quarto rosa é número ímpar, mas não é #3.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A Lily vive no #5 com a Luna.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A colega de quarto de Lena não é a Lidia.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O quarto azul é número par.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Levi vive no quarto verde; A Luna no quarto branco.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A Leah não está no #3.</a:t>
            </a:r>
          </a:p>
          <a:p>
            <a:pPr marL="536575" indent="-536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PT" sz="2800" noProof="0" dirty="0"/>
              <a:t>O quarto do Liam é azul.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809D6CFF-12E5-47A4-A2C5-A3847625088C}"/>
              </a:ext>
            </a:extLst>
          </p:cNvPr>
          <p:cNvSpPr/>
          <p:nvPr/>
        </p:nvSpPr>
        <p:spPr>
          <a:xfrm>
            <a:off x="8992325" y="1694614"/>
            <a:ext cx="2883693" cy="3676352"/>
          </a:xfrm>
          <a:prstGeom prst="roundRect">
            <a:avLst>
              <a:gd name="adj" fmla="val 8244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pt-PT" sz="2800" u="sng" noProof="0" dirty="0"/>
              <a:t>Mais uma dica</a:t>
            </a:r>
            <a:r>
              <a:rPr lang="pt-PT" sz="2800" noProof="0" dirty="0"/>
              <a:t>: Estranhamente, os quartos das raparigas são número </a:t>
            </a:r>
            <a:r>
              <a:rPr lang="pt-PT" sz="2800" b="1" noProof="0" dirty="0"/>
              <a:t>ímpar </a:t>
            </a:r>
            <a:r>
              <a:rPr lang="pt-PT" sz="2800" noProof="0" dirty="0"/>
              <a:t>e os quartos dos rapazes são número </a:t>
            </a:r>
            <a:r>
              <a:rPr lang="pt-PT" sz="2800" b="1" noProof="0" dirty="0"/>
              <a:t>par</a:t>
            </a:r>
            <a:r>
              <a:rPr lang="pt-PT" sz="2800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1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Sugestão…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E214129-452E-4982-B9AB-B5D9DC4E28F7}"/>
              </a:ext>
            </a:extLst>
          </p:cNvPr>
          <p:cNvSpPr/>
          <p:nvPr/>
        </p:nvSpPr>
        <p:spPr>
          <a:xfrm>
            <a:off x="768515" y="1171968"/>
            <a:ext cx="40249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noProof="0" dirty="0"/>
              <a:t>Utiliza uma tabela como esta, ou uma parecida, para te ajudar com este desafio.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2F860EB-FA39-400F-8B86-756DFEF3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7" y="704526"/>
            <a:ext cx="6753625" cy="544894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76F1FC2-B181-4C1E-9E26-EA848C70F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8" y="3066267"/>
            <a:ext cx="3175742" cy="22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39" name="Marcador de Posição de Conteúdo 2">
            <a:extLst>
              <a:ext uri="{FF2B5EF4-FFF2-40B4-BE49-F238E27FC236}">
                <a16:creationId xmlns:a16="http://schemas.microsoft.com/office/drawing/2014/main" id="{B745C57D-775B-4A4A-B767-46B5F1DF6B5A}"/>
              </a:ext>
            </a:extLst>
          </p:cNvPr>
          <p:cNvSpPr txBox="1">
            <a:spLocks/>
          </p:cNvSpPr>
          <p:nvPr/>
        </p:nvSpPr>
        <p:spPr>
          <a:xfrm>
            <a:off x="862419" y="1466182"/>
            <a:ext cx="10818496" cy="49542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pt-PT" sz="2800" b="1" noProof="0" dirty="0"/>
              <a:t>RAPARIGAS</a:t>
            </a:r>
          </a:p>
          <a:p>
            <a:pPr marL="829183" lvl="1" indent="-536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600" dirty="0"/>
              <a:t>Quarto</a:t>
            </a:r>
            <a:r>
              <a:rPr lang="pt-PT" sz="2600" noProof="0" dirty="0"/>
              <a:t> #1 – Cor  ______ para _______ e ________.</a:t>
            </a:r>
          </a:p>
          <a:p>
            <a:pPr marL="829183" lvl="1" indent="-536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600" dirty="0"/>
              <a:t>Quarto </a:t>
            </a:r>
            <a:r>
              <a:rPr lang="pt-PT" sz="2600" noProof="0" dirty="0"/>
              <a:t>#3 – Cor  ______ para _______ e ________.</a:t>
            </a:r>
          </a:p>
          <a:p>
            <a:pPr marL="829183" lvl="1" indent="-536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600" dirty="0"/>
              <a:t>Quarto</a:t>
            </a:r>
            <a:r>
              <a:rPr lang="pt-PT" sz="2600" noProof="0" dirty="0"/>
              <a:t> #5 – Cor  ______ para _______ e ________.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PT" sz="2800" b="1" noProof="0" dirty="0"/>
              <a:t>RAPAZES</a:t>
            </a:r>
          </a:p>
          <a:p>
            <a:pPr marL="829183" lvl="1" indent="-536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600" noProof="0" dirty="0"/>
              <a:t>Quarto #2 – Cor  ______ para _______ e ________.</a:t>
            </a:r>
          </a:p>
          <a:p>
            <a:pPr marL="829183" lvl="1" indent="-536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600" dirty="0"/>
              <a:t>Quarto</a:t>
            </a:r>
            <a:r>
              <a:rPr lang="pt-PT" sz="2600" noProof="0" dirty="0"/>
              <a:t> #4 – Cor  ______ para _______ e ________.</a:t>
            </a:r>
          </a:p>
          <a:p>
            <a:pPr marL="829183" lvl="1" indent="-536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600" dirty="0"/>
              <a:t>Quarto</a:t>
            </a:r>
            <a:r>
              <a:rPr lang="pt-PT" sz="2600" noProof="0" dirty="0"/>
              <a:t> #6 – Cor  ________ para _______ e ________.</a:t>
            </a:r>
            <a:endParaRPr lang="pt-PT" sz="2800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Perguntas e Repostas!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5ECCA7F-7ABE-4260-8FE1-1D2193A6E33F}"/>
              </a:ext>
            </a:extLst>
          </p:cNvPr>
          <p:cNvSpPr/>
          <p:nvPr/>
        </p:nvSpPr>
        <p:spPr>
          <a:xfrm>
            <a:off x="9433654" y="3992441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as respostas!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61DB851-F462-4C86-A9B0-9C8BF399A970}"/>
              </a:ext>
            </a:extLst>
          </p:cNvPr>
          <p:cNvSpPr txBox="1"/>
          <p:nvPr/>
        </p:nvSpPr>
        <p:spPr>
          <a:xfrm>
            <a:off x="10097774" y="4627284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>
                <a:solidFill>
                  <a:schemeClr val="accent1"/>
                </a:solidFill>
              </a:rPr>
              <a:t>Boa</a:t>
            </a:r>
            <a:r>
              <a:rPr lang="pt-PT" sz="2800" b="1" noProof="0" dirty="0">
                <a:solidFill>
                  <a:schemeClr val="accent1"/>
                </a:solidFill>
              </a:rPr>
              <a:t>!</a:t>
            </a:r>
            <a:endParaRPr lang="pt-PT" sz="2800" noProof="0" dirty="0">
              <a:solidFill>
                <a:schemeClr val="accent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8145DD1-EF1E-466F-8FA2-95B9A1CCD5DC}"/>
              </a:ext>
            </a:extLst>
          </p:cNvPr>
          <p:cNvSpPr txBox="1"/>
          <p:nvPr/>
        </p:nvSpPr>
        <p:spPr>
          <a:xfrm>
            <a:off x="6096000" y="475227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noProof="0" dirty="0"/>
              <a:t>Leon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F62E858-2B86-4259-BE22-FC3F3BBFF645}"/>
              </a:ext>
            </a:extLst>
          </p:cNvPr>
          <p:cNvSpPr txBox="1"/>
          <p:nvPr/>
        </p:nvSpPr>
        <p:spPr>
          <a:xfrm>
            <a:off x="7241552" y="3855364"/>
            <a:ext cx="1111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noProof="0" dirty="0"/>
              <a:t>Lucas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00AC738-AFE3-46E4-BB5F-C18CCC6E5A4A}"/>
              </a:ext>
            </a:extLst>
          </p:cNvPr>
          <p:cNvSpPr txBox="1"/>
          <p:nvPr/>
        </p:nvSpPr>
        <p:spPr>
          <a:xfrm>
            <a:off x="5748889" y="3827546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noProof="0" dirty="0"/>
              <a:t>Liam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1836360-09F3-4892-8634-3FAF1A0C6C30}"/>
              </a:ext>
            </a:extLst>
          </p:cNvPr>
          <p:cNvSpPr txBox="1"/>
          <p:nvPr/>
        </p:nvSpPr>
        <p:spPr>
          <a:xfrm>
            <a:off x="5764470" y="4294858"/>
            <a:ext cx="953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noProof="0" dirty="0"/>
              <a:t>Levy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D772D94-27D2-40ED-AAB1-584218EA1890}"/>
              </a:ext>
            </a:extLst>
          </p:cNvPr>
          <p:cNvSpPr txBox="1"/>
          <p:nvPr/>
        </p:nvSpPr>
        <p:spPr>
          <a:xfrm>
            <a:off x="3779231" y="4752278"/>
            <a:ext cx="1615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cinzento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BAF24A3-31BE-4EC8-A952-27B07812C2D6}"/>
              </a:ext>
            </a:extLst>
          </p:cNvPr>
          <p:cNvSpPr txBox="1"/>
          <p:nvPr/>
        </p:nvSpPr>
        <p:spPr>
          <a:xfrm>
            <a:off x="7193846" y="4294858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noProof="0" dirty="0"/>
              <a:t>Lionel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67FFF0D-6293-4AED-95D8-01311C240C40}"/>
              </a:ext>
            </a:extLst>
          </p:cNvPr>
          <p:cNvSpPr txBox="1"/>
          <p:nvPr/>
        </p:nvSpPr>
        <p:spPr>
          <a:xfrm>
            <a:off x="4033242" y="3837437"/>
            <a:ext cx="86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8E81BDA-CE6D-408C-88CE-7D54170A0F4B}"/>
              </a:ext>
            </a:extLst>
          </p:cNvPr>
          <p:cNvSpPr txBox="1"/>
          <p:nvPr/>
        </p:nvSpPr>
        <p:spPr>
          <a:xfrm>
            <a:off x="7584156" y="4734352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noProof="0" dirty="0"/>
              <a:t>Luke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AB76A38-938E-413D-B34B-090E3EA80394}"/>
              </a:ext>
            </a:extLst>
          </p:cNvPr>
          <p:cNvSpPr txBox="1"/>
          <p:nvPr/>
        </p:nvSpPr>
        <p:spPr>
          <a:xfrm>
            <a:off x="3891370" y="4304119"/>
            <a:ext cx="114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5B6C0F5-AC27-457D-837B-4DDEE728256C}"/>
              </a:ext>
            </a:extLst>
          </p:cNvPr>
          <p:cNvSpPr/>
          <p:nvPr/>
        </p:nvSpPr>
        <p:spPr>
          <a:xfrm>
            <a:off x="9433654" y="2013830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as respostas!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AC1F87A-B9C0-4500-AE10-C7AA6AD8FE32}"/>
              </a:ext>
            </a:extLst>
          </p:cNvPr>
          <p:cNvSpPr txBox="1"/>
          <p:nvPr/>
        </p:nvSpPr>
        <p:spPr>
          <a:xfrm>
            <a:off x="10035682" y="2648673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>
                <a:solidFill>
                  <a:schemeClr val="accent1"/>
                </a:solidFill>
              </a:rPr>
              <a:t>Sim</a:t>
            </a:r>
            <a:r>
              <a:rPr lang="pt-PT" sz="2800" b="1" noProof="0" dirty="0">
                <a:solidFill>
                  <a:schemeClr val="accent1"/>
                </a:solidFill>
              </a:rPr>
              <a:t>!...</a:t>
            </a:r>
            <a:endParaRPr lang="pt-PT" sz="2800" noProof="0" dirty="0">
              <a:solidFill>
                <a:schemeClr val="accent1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59A6E8A-7855-41A9-8BB8-ABF31BE40A62}"/>
              </a:ext>
            </a:extLst>
          </p:cNvPr>
          <p:cNvSpPr txBox="1"/>
          <p:nvPr/>
        </p:nvSpPr>
        <p:spPr>
          <a:xfrm>
            <a:off x="5908779" y="276597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Lily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54E475B-7E47-43D1-A70E-42D30C6FC049}"/>
              </a:ext>
            </a:extLst>
          </p:cNvPr>
          <p:cNvSpPr txBox="1"/>
          <p:nvPr/>
        </p:nvSpPr>
        <p:spPr>
          <a:xfrm>
            <a:off x="7453906" y="1871818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E62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noProof="0" dirty="0"/>
              <a:t>Lena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CD076D0-F37E-4B05-A96C-959B0A1309CD}"/>
              </a:ext>
            </a:extLst>
          </p:cNvPr>
          <p:cNvSpPr txBox="1"/>
          <p:nvPr/>
        </p:nvSpPr>
        <p:spPr>
          <a:xfrm>
            <a:off x="5800190" y="1853568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E62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PT" noProof="0" dirty="0"/>
              <a:t>Leah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C123925-1E0F-40A4-A99B-4B8FBE186A16}"/>
              </a:ext>
            </a:extLst>
          </p:cNvPr>
          <p:cNvSpPr txBox="1"/>
          <p:nvPr/>
        </p:nvSpPr>
        <p:spPr>
          <a:xfrm>
            <a:off x="5844083" y="228710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Lidia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FAE13540-40B4-4E55-9761-6601E68B4EC6}"/>
              </a:ext>
            </a:extLst>
          </p:cNvPr>
          <p:cNvSpPr txBox="1"/>
          <p:nvPr/>
        </p:nvSpPr>
        <p:spPr>
          <a:xfrm>
            <a:off x="3747968" y="2773668"/>
            <a:ext cx="1353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branco</a:t>
            </a:r>
            <a:endParaRPr lang="pt-PT" sz="3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3EF8DFA-4CE3-46C6-BB11-E8266623A46C}"/>
              </a:ext>
            </a:extLst>
          </p:cNvPr>
          <p:cNvSpPr txBox="1"/>
          <p:nvPr/>
        </p:nvSpPr>
        <p:spPr>
          <a:xfrm>
            <a:off x="7475545" y="2295374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Lucy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AD8FA492-1560-493B-BA11-E16777ADC87F}"/>
              </a:ext>
            </a:extLst>
          </p:cNvPr>
          <p:cNvSpPr txBox="1"/>
          <p:nvPr/>
        </p:nvSpPr>
        <p:spPr>
          <a:xfrm>
            <a:off x="4033242" y="1858827"/>
            <a:ext cx="912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rgbClr val="E62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</a:t>
            </a:r>
            <a:endParaRPr lang="pt-PT" sz="3200" b="1" noProof="0" dirty="0">
              <a:solidFill>
                <a:srgbClr val="E62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3C1D835-0ADE-4029-BD8C-9A4B58FFF28F}"/>
              </a:ext>
            </a:extLst>
          </p:cNvPr>
          <p:cNvSpPr txBox="1"/>
          <p:nvPr/>
        </p:nvSpPr>
        <p:spPr>
          <a:xfrm>
            <a:off x="7453904" y="2771383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Luna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33B360CE-232A-4C12-A8C2-92E015179309}"/>
              </a:ext>
            </a:extLst>
          </p:cNvPr>
          <p:cNvSpPr txBox="1"/>
          <p:nvPr/>
        </p:nvSpPr>
        <p:spPr>
          <a:xfrm>
            <a:off x="3952964" y="2325508"/>
            <a:ext cx="1007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bege</a:t>
            </a:r>
          </a:p>
        </p:txBody>
      </p:sp>
    </p:spTree>
    <p:extLst>
      <p:ext uri="{BB962C8B-B14F-4D97-AF65-F5344CB8AC3E}">
        <p14:creationId xmlns:p14="http://schemas.microsoft.com/office/powerpoint/2010/main" val="32405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/>
      <p:bldP spid="10" grpId="0"/>
      <p:bldP spid="21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0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842FF9-2BA5-4E23-B742-09946B4B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Esperamos que tenhas gostado</a:t>
            </a:r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!..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B2FE476-3007-4BD7-8E73-23B153EC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4" y="1650206"/>
            <a:ext cx="8327231" cy="46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tiva">
  <a:themeElements>
    <a:clrScheme name="Laranja-avermelhad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1058</TotalTime>
  <Words>331</Words>
  <Application>Microsoft Office PowerPoint</Application>
  <PresentationFormat>Ecrã Panorâmico</PresentationFormat>
  <Paragraphs>57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Retrospetiva</vt:lpstr>
      <vt:lpstr>Pares Correspondentes!</vt:lpstr>
      <vt:lpstr>A Residência “L”</vt:lpstr>
      <vt:lpstr>Dicas</vt:lpstr>
      <vt:lpstr>Sugestão…</vt:lpstr>
      <vt:lpstr>Perguntas e Repostas!</vt:lpstr>
      <vt:lpstr>Esperamos que tenhas gostado!..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AVERAGES…</dc:title>
  <dc:creator>Filomena Maria da Silva Pereira Baptista Soares</dc:creator>
  <cp:lastModifiedBy>Filomena Maria da Silva Pereira Baptista Soares</cp:lastModifiedBy>
  <cp:revision>75</cp:revision>
  <dcterms:created xsi:type="dcterms:W3CDTF">2025-03-03T15:08:22Z</dcterms:created>
  <dcterms:modified xsi:type="dcterms:W3CDTF">2025-03-14T17:06:28Z</dcterms:modified>
</cp:coreProperties>
</file>