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63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4B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10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9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0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30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4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1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6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3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5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1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7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1DFA9-D5B0-44A2-BD94-92F2BE734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435" y="2994904"/>
            <a:ext cx="10550753" cy="1205347"/>
          </a:xfrm>
        </p:spPr>
        <p:txBody>
          <a:bodyPr>
            <a:normAutofit/>
          </a:bodyPr>
          <a:lstStyle/>
          <a:p>
            <a:pPr algn="ctr"/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Receita dos Donuts!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2E5BC3-E8B2-4FB5-91F3-309414FB2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8973"/>
            <a:ext cx="9144000" cy="489011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CHALLENGES 4U</a:t>
            </a:r>
          </a:p>
        </p:txBody>
      </p:sp>
    </p:spTree>
    <p:extLst>
      <p:ext uri="{BB962C8B-B14F-4D97-AF65-F5344CB8AC3E}">
        <p14:creationId xmlns:p14="http://schemas.microsoft.com/office/powerpoint/2010/main" val="33705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610CD-C3F3-48B4-9D5E-F8AFDF05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noProof="0" dirty="0">
                <a:latin typeface="Arial" panose="020B0604020202020204" pitchFamily="34" charset="0"/>
                <a:cs typeface="Arial" panose="020B0604020202020204" pitchFamily="34" charset="0"/>
              </a:rPr>
              <a:t>A Grande Crise do Inventário dos Donuts</a:t>
            </a:r>
          </a:p>
        </p:txBody>
      </p:sp>
      <p:sp>
        <p:nvSpPr>
          <p:cNvPr id="42" name="Marcador de Posição de Conteúdo 2">
            <a:extLst>
              <a:ext uri="{FF2B5EF4-FFF2-40B4-BE49-F238E27FC236}">
                <a16:creationId xmlns:a16="http://schemas.microsoft.com/office/drawing/2014/main" id="{91BF3324-6FD6-4F79-8C62-29698D3E9FCF}"/>
              </a:ext>
            </a:extLst>
          </p:cNvPr>
          <p:cNvSpPr txBox="1">
            <a:spLocks/>
          </p:cNvSpPr>
          <p:nvPr/>
        </p:nvSpPr>
        <p:spPr>
          <a:xfrm>
            <a:off x="1097280" y="2233142"/>
            <a:ext cx="7539514" cy="363548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noProof="0" dirty="0"/>
              <a:t>O </a:t>
            </a:r>
            <a:r>
              <a:rPr lang="pt-PT" sz="3200" b="1" i="1" noProof="0" dirty="0"/>
              <a:t>Senhor </a:t>
            </a:r>
            <a:r>
              <a:rPr lang="pt-PT" sz="3200" b="1" i="1" noProof="0" dirty="0" err="1"/>
              <a:t>Donworth</a:t>
            </a:r>
            <a:r>
              <a:rPr lang="pt-PT" sz="3200" b="1" i="1" noProof="0" dirty="0"/>
              <a:t> </a:t>
            </a:r>
            <a:r>
              <a:rPr lang="pt-PT" sz="3200" b="1" i="1" noProof="0" dirty="0" err="1"/>
              <a:t>McNumberstein</a:t>
            </a:r>
            <a:r>
              <a:rPr lang="pt-PT" sz="3200" i="1" noProof="0" dirty="0"/>
              <a:t> </a:t>
            </a:r>
            <a:r>
              <a:rPr lang="pt-PT" sz="2800" noProof="0" dirty="0"/>
              <a:t>trabalha numa pastelaria e o seu primeiro trabalho é contar quantos donuts irá vender todas as manhãs. Os donuts estão colocados em cinco caixas diferentes.</a:t>
            </a:r>
          </a:p>
          <a:p>
            <a:r>
              <a:rPr lang="pt-PT" sz="2800" noProof="0" dirty="0"/>
              <a:t>Mas hoje, aconteceu um desastre! </a:t>
            </a:r>
          </a:p>
          <a:p>
            <a:r>
              <a:rPr lang="pt-PT" sz="2800" noProof="0" dirty="0"/>
              <a:t>Os </a:t>
            </a:r>
            <a:r>
              <a:rPr lang="pt-PT" sz="2800" b="1" noProof="0" dirty="0"/>
              <a:t>rótulos caíram</a:t>
            </a:r>
            <a:r>
              <a:rPr lang="pt-PT" sz="2800" noProof="0" dirty="0"/>
              <a:t> e agora o </a:t>
            </a:r>
            <a:r>
              <a:rPr lang="pt-PT" sz="2800" i="1" noProof="0" dirty="0"/>
              <a:t>Senhor </a:t>
            </a:r>
            <a:r>
              <a:rPr lang="pt-PT" sz="2800" i="1" noProof="0" dirty="0" err="1"/>
              <a:t>Donworth</a:t>
            </a:r>
            <a:r>
              <a:rPr lang="pt-PT" sz="2800" i="1" noProof="0" dirty="0"/>
              <a:t> </a:t>
            </a:r>
            <a:r>
              <a:rPr lang="pt-PT" sz="2800" noProof="0" dirty="0"/>
              <a:t>tem que descobrir quantos donuts tem em cada categoria, utilizando as seguintes dicas:</a:t>
            </a:r>
            <a:br>
              <a:rPr lang="pt-PT" sz="2800" noProof="0" dirty="0"/>
            </a:br>
            <a:endParaRPr lang="pt-PT" sz="2800" noProof="0" dirty="0"/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8EEF287A-5266-43EF-B5F3-4FD05E68DB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2" y="2522357"/>
            <a:ext cx="3183731" cy="31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4001436-07AF-4FE7-9949-E07AFF596C61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02B1C-B93D-460A-A6C1-1374EC84976A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EA8CF1E-5B2E-4A0C-8914-9097F23C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218" y="-553803"/>
            <a:ext cx="10058400" cy="1450757"/>
          </a:xfrm>
        </p:spPr>
        <p:txBody>
          <a:bodyPr/>
          <a:lstStyle/>
          <a:p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Dicas</a:t>
            </a:r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193FE546-7EC4-47DC-97A6-F27F964009B7}"/>
              </a:ext>
            </a:extLst>
          </p:cNvPr>
          <p:cNvSpPr txBox="1">
            <a:spLocks/>
          </p:cNvSpPr>
          <p:nvPr/>
        </p:nvSpPr>
        <p:spPr>
          <a:xfrm>
            <a:off x="464351" y="896955"/>
            <a:ext cx="11532180" cy="54740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PT" sz="2800" noProof="0" dirty="0"/>
              <a:t>O número de </a:t>
            </a:r>
            <a:r>
              <a:rPr lang="pt-PT" sz="2800" b="1" noProof="0" dirty="0"/>
              <a:t>Donuts com cobertura</a:t>
            </a:r>
            <a:r>
              <a:rPr lang="pt-PT" sz="2800" noProof="0" dirty="0"/>
              <a:t> é um terço da metade do número total dos </a:t>
            </a:r>
            <a:r>
              <a:rPr lang="pt-PT" sz="2800" b="1" noProof="0" dirty="0"/>
              <a:t>Donuts Boston com creme </a:t>
            </a:r>
            <a:r>
              <a:rPr lang="pt-PT" sz="2800" noProof="0" dirty="0"/>
              <a:t>(Provavelmente porque alguém fez uma pausa para um lanche estranho e especifico).</a:t>
            </a: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PT" sz="2800" noProof="0" dirty="0"/>
              <a:t>O número de </a:t>
            </a:r>
            <a:r>
              <a:rPr lang="pt-PT" sz="2800" b="1" noProof="0" dirty="0"/>
              <a:t>Donuts de chocolate</a:t>
            </a:r>
            <a:r>
              <a:rPr lang="pt-PT" sz="2800" noProof="0" dirty="0"/>
              <a:t> é o dobro do número total combinado dos </a:t>
            </a:r>
            <a:r>
              <a:rPr lang="pt-PT" sz="2800" b="1" noProof="0" dirty="0"/>
              <a:t>Donuts com cobertura </a:t>
            </a:r>
            <a:r>
              <a:rPr lang="pt-PT" sz="2800" noProof="0" dirty="0"/>
              <a:t>e dos </a:t>
            </a:r>
            <a:r>
              <a:rPr lang="pt-PT" sz="2800" b="1" noProof="0" dirty="0"/>
              <a:t>Donuts Boston com creme</a:t>
            </a:r>
            <a:r>
              <a:rPr lang="pt-PT" sz="2800" noProof="0" dirty="0"/>
              <a:t> (Devem ser os donuts VIP).</a:t>
            </a: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PT" sz="2800" noProof="0" dirty="0"/>
              <a:t>Uma das categorias tem exatamente </a:t>
            </a:r>
            <a:r>
              <a:rPr lang="pt-PT" sz="2800" b="1" noProof="0" dirty="0"/>
              <a:t>120 donuts</a:t>
            </a:r>
            <a:r>
              <a:rPr lang="pt-PT" sz="2800" noProof="0" dirty="0"/>
              <a:t> (</a:t>
            </a:r>
            <a:r>
              <a:rPr lang="pt-PT" sz="2800" dirty="0"/>
              <a:t>O</a:t>
            </a:r>
            <a:r>
              <a:rPr lang="pt-PT" sz="2800" noProof="0" dirty="0"/>
              <a:t> jackpot!).</a:t>
            </a: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PT" sz="2800" noProof="0" dirty="0"/>
              <a:t>O número de </a:t>
            </a:r>
            <a:r>
              <a:rPr lang="pt-PT" sz="2800" b="1" noProof="0" dirty="0"/>
              <a:t>Donuts polvilhados </a:t>
            </a:r>
            <a:r>
              <a:rPr lang="pt-PT" sz="2800" noProof="0" dirty="0"/>
              <a:t>é metade do número de </a:t>
            </a:r>
            <a:r>
              <a:rPr lang="pt-PT" sz="2800" b="1" noProof="0" dirty="0"/>
              <a:t>Donuts Boston com creme </a:t>
            </a:r>
            <a:r>
              <a:rPr lang="pt-PT" sz="2800" noProof="0" dirty="0"/>
              <a:t>(Os polvilhados são obviamente subestimados).</a:t>
            </a: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PT" sz="2800" noProof="0" dirty="0"/>
              <a:t>O número de </a:t>
            </a:r>
            <a:r>
              <a:rPr lang="pt-PT" sz="2800" b="1" noProof="0" dirty="0"/>
              <a:t>Donuts recheados com gelatina </a:t>
            </a:r>
            <a:r>
              <a:rPr lang="pt-PT" sz="2800" noProof="0" dirty="0"/>
              <a:t>é um quarto do número dos </a:t>
            </a:r>
            <a:r>
              <a:rPr lang="pt-PT" sz="2800" b="1" noProof="0" dirty="0"/>
              <a:t>Donuts de chocolate</a:t>
            </a:r>
            <a:r>
              <a:rPr lang="pt-PT" sz="2800" noProof="0" dirty="0"/>
              <a:t> (O Senhor </a:t>
            </a:r>
            <a:r>
              <a:rPr lang="pt-PT" sz="2800" noProof="0" dirty="0" err="1"/>
              <a:t>Donworth</a:t>
            </a:r>
            <a:r>
              <a:rPr lang="pt-PT" sz="2800" noProof="0" dirty="0"/>
              <a:t> está a começar arrepender-se das suas decisões de vida.</a:t>
            </a:r>
          </a:p>
        </p:txBody>
      </p:sp>
    </p:spTree>
    <p:extLst>
      <p:ext uri="{BB962C8B-B14F-4D97-AF65-F5344CB8AC3E}">
        <p14:creationId xmlns:p14="http://schemas.microsoft.com/office/powerpoint/2010/main" val="13214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4001436-07AF-4FE7-9949-E07AFF596C61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02B1C-B93D-460A-A6C1-1374EC84976A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9" name="Marcador de Posição de Conteúdo 2">
            <a:extLst>
              <a:ext uri="{FF2B5EF4-FFF2-40B4-BE49-F238E27FC236}">
                <a16:creationId xmlns:a16="http://schemas.microsoft.com/office/drawing/2014/main" id="{B745C57D-775B-4A4A-B767-46B5F1DF6B5A}"/>
              </a:ext>
            </a:extLst>
          </p:cNvPr>
          <p:cNvSpPr txBox="1">
            <a:spLocks/>
          </p:cNvSpPr>
          <p:nvPr/>
        </p:nvSpPr>
        <p:spPr>
          <a:xfrm>
            <a:off x="862419" y="1318324"/>
            <a:ext cx="10818496" cy="495420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pt-PT" sz="2800" noProof="0" dirty="0"/>
              <a:t>Consegues ajudar o </a:t>
            </a:r>
            <a:r>
              <a:rPr lang="pt-PT" sz="2800" b="1" i="1" noProof="0" dirty="0"/>
              <a:t>Senhor </a:t>
            </a:r>
            <a:r>
              <a:rPr lang="pt-PT" sz="2800" b="1" i="1" noProof="0" dirty="0" err="1"/>
              <a:t>Donworth</a:t>
            </a:r>
            <a:r>
              <a:rPr lang="pt-PT" sz="2800" b="1" i="1" noProof="0" dirty="0"/>
              <a:t> </a:t>
            </a:r>
            <a:r>
              <a:rPr lang="pt-PT" sz="2800" b="1" i="1" noProof="0" dirty="0" err="1"/>
              <a:t>McNumberstein</a:t>
            </a:r>
            <a:r>
              <a:rPr lang="pt-PT" sz="2800" b="1" i="1" noProof="0" dirty="0"/>
              <a:t> </a:t>
            </a:r>
            <a:r>
              <a:rPr lang="pt-PT" sz="2800" noProof="0" dirty="0"/>
              <a:t>a descobrir quantos donuts estão em cada caixa? </a:t>
            </a:r>
            <a:r>
              <a:rPr lang="pt-PT" sz="2800" dirty="0"/>
              <a:t>S</a:t>
            </a:r>
            <a:r>
              <a:rPr lang="pt-PT" sz="2800" noProof="0" dirty="0" err="1"/>
              <a:t>abendo</a:t>
            </a:r>
            <a:r>
              <a:rPr lang="pt-PT" sz="2800" noProof="0" dirty="0"/>
              <a:t> que todas as caixas têm mais do que 30 donuts mas menos do que 600, e não há “frações” </a:t>
            </a:r>
            <a:r>
              <a:rPr lang="pt-PT" sz="2800" noProof="0"/>
              <a:t>de donuts.</a:t>
            </a:r>
            <a:endParaRPr lang="pt-PT" sz="2800" noProof="0" dirty="0"/>
          </a:p>
          <a:p>
            <a:pPr marL="0" indent="0">
              <a:spcAft>
                <a:spcPts val="600"/>
              </a:spcAft>
              <a:buNone/>
            </a:pPr>
            <a:r>
              <a:rPr lang="pt-PT" sz="2800" dirty="0"/>
              <a:t>Diz ao </a:t>
            </a:r>
            <a:r>
              <a:rPr lang="pt-PT" sz="2800" i="1" noProof="0" dirty="0"/>
              <a:t>Senhor </a:t>
            </a:r>
            <a:r>
              <a:rPr lang="pt-PT" sz="2800" i="1" noProof="0" dirty="0" err="1"/>
              <a:t>Donworth</a:t>
            </a:r>
            <a:r>
              <a:rPr lang="pt-PT" sz="2800" i="1" noProof="0" dirty="0"/>
              <a:t> </a:t>
            </a:r>
            <a:r>
              <a:rPr lang="pt-PT" sz="2800" noProof="0" dirty="0"/>
              <a:t>qual será o rendimento máximo previsto da venda total dos donuts, sendo que cada donut é </a:t>
            </a:r>
            <a:r>
              <a:rPr lang="pt-PT" sz="2800" dirty="0"/>
              <a:t>vendido a 1,75€.</a:t>
            </a:r>
            <a:endParaRPr lang="pt-PT" sz="2800" noProof="0" dirty="0"/>
          </a:p>
          <a:p>
            <a:pPr marL="0" indent="0">
              <a:spcAft>
                <a:spcPts val="600"/>
              </a:spcAft>
              <a:buNone/>
            </a:pPr>
            <a:r>
              <a:rPr lang="pt-PT" sz="2800" noProof="0" dirty="0"/>
              <a:t>O rendimento máximo previsto é: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PT" sz="2800" noProof="0" dirty="0"/>
              <a:t> </a:t>
            </a:r>
            <a:r>
              <a:rPr lang="pt-PT" sz="2600" noProof="0" dirty="0"/>
              <a:t>________ euros.</a:t>
            </a:r>
            <a:endParaRPr lang="pt-PT" sz="2800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EA8CF1E-5B2E-4A0C-8914-9097F23C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16" y="-278789"/>
            <a:ext cx="10058400" cy="1450757"/>
          </a:xfrm>
        </p:spPr>
        <p:txBody>
          <a:bodyPr/>
          <a:lstStyle/>
          <a:p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Pergunta e resposta!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5ECCA7F-7ABE-4260-8FE1-1D2193A6E33F}"/>
              </a:ext>
            </a:extLst>
          </p:cNvPr>
          <p:cNvSpPr/>
          <p:nvPr/>
        </p:nvSpPr>
        <p:spPr>
          <a:xfrm>
            <a:off x="3933427" y="4673717"/>
            <a:ext cx="2275312" cy="57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a resposta!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61DB851-F462-4C86-A9B0-9C8BF399A970}"/>
              </a:ext>
            </a:extLst>
          </p:cNvPr>
          <p:cNvSpPr txBox="1"/>
          <p:nvPr/>
        </p:nvSpPr>
        <p:spPr>
          <a:xfrm>
            <a:off x="3933427" y="5276337"/>
            <a:ext cx="2430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noProof="0" dirty="0">
                <a:solidFill>
                  <a:schemeClr val="accent1"/>
                </a:solidFill>
              </a:rPr>
              <a:t>Conseguiste?...</a:t>
            </a:r>
            <a:endParaRPr lang="pt-PT" sz="2800" noProof="0" dirty="0">
              <a:solidFill>
                <a:schemeClr val="accent1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67FFF0D-6293-4AED-95D8-01311C240C40}"/>
              </a:ext>
            </a:extLst>
          </p:cNvPr>
          <p:cNvSpPr txBox="1"/>
          <p:nvPr/>
        </p:nvSpPr>
        <p:spPr>
          <a:xfrm>
            <a:off x="1016794" y="456624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noProof="0" dirty="0">
                <a:solidFill>
                  <a:schemeClr val="accent1"/>
                </a:solidFill>
              </a:rPr>
              <a:t>1925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EDDF8662-5AEE-4A17-8D01-B3C4D2AA6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570">
            <a:off x="7481400" y="3886038"/>
            <a:ext cx="3634696" cy="24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9" grpId="0"/>
      <p:bldP spid="10" grpId="0"/>
      <p:bldP spid="21" grpId="0" animBg="1"/>
      <p:bldP spid="2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E842FF9-2BA5-4E23-B742-09946B4B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Esperamos que tenhas gostado!..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B2FE476-3007-4BD7-8E73-23B153EC7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4" y="1650206"/>
            <a:ext cx="8327231" cy="46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etrospetiva">
  <a:themeElements>
    <a:clrScheme name="Roxo-avermelhad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1135</TotalTime>
  <Words>294</Words>
  <Application>Microsoft Office PowerPoint</Application>
  <PresentationFormat>Ecrã Panorâmico</PresentationFormat>
  <Paragraphs>21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Retrospetiva</vt:lpstr>
      <vt:lpstr>Receita dos Donuts!</vt:lpstr>
      <vt:lpstr>A Grande Crise do Inventário dos Donuts</vt:lpstr>
      <vt:lpstr>Dicas</vt:lpstr>
      <vt:lpstr>Pergunta e resposta!</vt:lpstr>
      <vt:lpstr>Esperamos que tenhas gostado!..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AVERAGES…</dc:title>
  <dc:creator>Filomena Maria da Silva Pereira Baptista Soares</dc:creator>
  <cp:lastModifiedBy>Filomena Maria da Silva Pereira Baptista Soares</cp:lastModifiedBy>
  <cp:revision>75</cp:revision>
  <dcterms:created xsi:type="dcterms:W3CDTF">2025-03-03T15:08:22Z</dcterms:created>
  <dcterms:modified xsi:type="dcterms:W3CDTF">2025-03-14T17:01:44Z</dcterms:modified>
</cp:coreProperties>
</file>