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4B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17" y="2994904"/>
            <a:ext cx="10663396" cy="1205347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Mensagem Encriptada!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3833"/>
            <a:ext cx="10058400" cy="680085"/>
          </a:xfrm>
        </p:spPr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A Cifra de Mudança de César</a:t>
            </a:r>
          </a:p>
        </p:txBody>
      </p: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6140851B-C72E-4246-815C-9E080E0B1BA9}"/>
              </a:ext>
            </a:extLst>
          </p:cNvPr>
          <p:cNvCxnSpPr/>
          <p:nvPr/>
        </p:nvCxnSpPr>
        <p:spPr>
          <a:xfrm>
            <a:off x="1218724" y="1118205"/>
            <a:ext cx="9936956" cy="0"/>
          </a:xfrm>
          <a:prstGeom prst="line">
            <a:avLst/>
          </a:prstGeom>
          <a:ln w="63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tângulo 53">
            <a:extLst>
              <a:ext uri="{FF2B5EF4-FFF2-40B4-BE49-F238E27FC236}">
                <a16:creationId xmlns:a16="http://schemas.microsoft.com/office/drawing/2014/main" id="{1899CB9D-648F-42F5-AA63-E86FDCA85A45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87F7C9B4-28CE-46C4-B5AB-6ADAC16D6924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56" name="Marcador de Posição de Conteúdo 2">
            <a:extLst>
              <a:ext uri="{FF2B5EF4-FFF2-40B4-BE49-F238E27FC236}">
                <a16:creationId xmlns:a16="http://schemas.microsoft.com/office/drawing/2014/main" id="{A908A927-938A-4949-A1CF-0D8D3004F620}"/>
              </a:ext>
            </a:extLst>
          </p:cNvPr>
          <p:cNvSpPr txBox="1">
            <a:spLocks/>
          </p:cNvSpPr>
          <p:nvPr/>
        </p:nvSpPr>
        <p:spPr>
          <a:xfrm>
            <a:off x="1097280" y="1244410"/>
            <a:ext cx="10392355" cy="36354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PT" sz="2800" noProof="0" dirty="0"/>
              <a:t>Uma mensagem secreta foi encriptada utilizando a </a:t>
            </a:r>
            <a:r>
              <a:rPr lang="pt-PT" sz="2800" b="1" dirty="0"/>
              <a:t>Cifra de César</a:t>
            </a:r>
            <a:r>
              <a:rPr lang="pt-PT" sz="2800" noProof="0" dirty="0"/>
              <a:t>, mas com um toque diferente. As letras são mudadas num </a:t>
            </a:r>
            <a:r>
              <a:rPr lang="pt-PT" sz="2800" dirty="0"/>
              <a:t>número variável </a:t>
            </a:r>
            <a:r>
              <a:rPr lang="pt-PT" sz="2800" noProof="0" dirty="0"/>
              <a:t>de posições, tendo em conta a sua posição na frase.</a:t>
            </a:r>
            <a:br>
              <a:rPr lang="pt-PT" sz="2800" noProof="0" dirty="0"/>
            </a:br>
            <a:endParaRPr lang="pt-PT" sz="2800" noProof="0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E8740BBD-C79B-4061-B9EB-3318CD2FE9CA}"/>
              </a:ext>
            </a:extLst>
          </p:cNvPr>
          <p:cNvSpPr/>
          <p:nvPr/>
        </p:nvSpPr>
        <p:spPr>
          <a:xfrm>
            <a:off x="1073348" y="2645866"/>
            <a:ext cx="9310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2800" noProof="0" dirty="0"/>
              <a:t> Para a </a:t>
            </a:r>
            <a:r>
              <a:rPr lang="pt-PT" sz="2800" b="1" dirty="0"/>
              <a:t>primeira letra</a:t>
            </a:r>
            <a:r>
              <a:rPr lang="pt-PT" sz="2800" noProof="0" dirty="0"/>
              <a:t>, a mudança é </a:t>
            </a:r>
            <a:r>
              <a:rPr lang="pt-PT" sz="2800" b="1" noProof="0" dirty="0"/>
              <a:t>1</a:t>
            </a:r>
            <a:r>
              <a:rPr lang="pt-PT" sz="2800" noProof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noProof="0" dirty="0"/>
              <a:t> Para a </a:t>
            </a:r>
            <a:r>
              <a:rPr lang="pt-PT" sz="2800" b="1" noProof="0" dirty="0"/>
              <a:t>segunda letra</a:t>
            </a:r>
            <a:r>
              <a:rPr lang="pt-PT" sz="2800" noProof="0" dirty="0"/>
              <a:t>, a </a:t>
            </a:r>
            <a:r>
              <a:rPr lang="pt-PT" sz="2800" noProof="0"/>
              <a:t>mudança é </a:t>
            </a:r>
            <a:r>
              <a:rPr lang="pt-PT" sz="2800" b="1" noProof="0"/>
              <a:t>2</a:t>
            </a:r>
            <a:r>
              <a:rPr lang="pt-PT" sz="2800" noProof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800" noProof="0" dirty="0"/>
              <a:t> Para a </a:t>
            </a:r>
            <a:r>
              <a:rPr lang="pt-PT" sz="2800" b="1" noProof="0" dirty="0"/>
              <a:t>terceira letra</a:t>
            </a:r>
            <a:r>
              <a:rPr lang="pt-PT" sz="2800" noProof="0" dirty="0"/>
              <a:t>, a mudança é </a:t>
            </a:r>
            <a:r>
              <a:rPr lang="pt-PT" sz="2800" b="1" noProof="0" dirty="0"/>
              <a:t>3</a:t>
            </a:r>
            <a:r>
              <a:rPr lang="pt-PT" sz="2800" noProof="0" dirty="0"/>
              <a:t>, e assim por diante.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88F42E2C-2F6C-451A-9A16-1C4F6953320C}"/>
              </a:ext>
            </a:extLst>
          </p:cNvPr>
          <p:cNvSpPr/>
          <p:nvPr/>
        </p:nvSpPr>
        <p:spPr>
          <a:xfrm>
            <a:off x="932664" y="4180787"/>
            <a:ext cx="113045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noProof="0" dirty="0"/>
              <a:t>A mensagem encriptada é: </a:t>
            </a:r>
            <a:r>
              <a:rPr lang="pt-PT" sz="2800" b="1" noProof="0" dirty="0"/>
              <a:t>"</a:t>
            </a:r>
            <a:r>
              <a:rPr lang="pt-PT" sz="2800" b="1" noProof="0" dirty="0" err="1"/>
              <a:t>Egkwgfr</a:t>
            </a:r>
            <a:r>
              <a:rPr lang="pt-PT" sz="2800" b="1" noProof="0" dirty="0"/>
              <a:t> A </a:t>
            </a:r>
            <a:r>
              <a:rPr lang="pt-PT" sz="2800" b="1" noProof="0" dirty="0" err="1"/>
              <a:t>yqks</a:t>
            </a:r>
            <a:r>
              <a:rPr lang="pt-PT" sz="2800" b="1" noProof="0" dirty="0"/>
              <a:t> </a:t>
            </a:r>
            <a:r>
              <a:rPr lang="pt-PT" sz="2800" b="1" noProof="0" dirty="0" err="1"/>
              <a:t>amtvnl</a:t>
            </a:r>
            <a:r>
              <a:rPr lang="pt-PT" sz="2800" b="1" noProof="0" dirty="0"/>
              <a:t> </a:t>
            </a:r>
            <a:r>
              <a:rPr lang="pt-PT" sz="2800" b="1" noProof="0" dirty="0" err="1"/>
              <a:t>pz</a:t>
            </a:r>
            <a:r>
              <a:rPr lang="pt-PT" sz="2800" b="1" noProof="0" dirty="0"/>
              <a:t>!"</a:t>
            </a:r>
            <a:endParaRPr lang="pt-PT" sz="2800" noProof="0" dirty="0"/>
          </a:p>
          <a:p>
            <a:r>
              <a:rPr lang="pt-PT" sz="2800" noProof="0" dirty="0"/>
              <a:t>Por favor, descodifica a frase!</a:t>
            </a:r>
          </a:p>
          <a:p>
            <a:endParaRPr lang="pt-PT" sz="3200" noProof="0" dirty="0"/>
          </a:p>
          <a:p>
            <a:endParaRPr lang="pt-PT" sz="2400" b="1" noProof="0" dirty="0"/>
          </a:p>
          <a:p>
            <a:r>
              <a:rPr lang="pt-PT" sz="2400" b="1" noProof="0" dirty="0"/>
              <a:t>Atenção</a:t>
            </a:r>
            <a:r>
              <a:rPr lang="pt-PT" sz="2400" noProof="0" dirty="0"/>
              <a:t> que os espaços e a pontuação são ignorados e considera as 26 letras do alfabeto.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CF7DDB17-9870-4ACF-A13E-A1A3A3920F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31" y="2645866"/>
            <a:ext cx="2168842" cy="2136309"/>
          </a:xfrm>
          <a:prstGeom prst="rect">
            <a:avLst/>
          </a:prstGeom>
        </p:spPr>
      </p:pic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194EBCB-95B6-4B75-9725-6DE54F119A03}"/>
              </a:ext>
            </a:extLst>
          </p:cNvPr>
          <p:cNvSpPr/>
          <p:nvPr/>
        </p:nvSpPr>
        <p:spPr>
          <a:xfrm>
            <a:off x="6187202" y="5080946"/>
            <a:ext cx="2275312" cy="5700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FD3DBB8-2B03-4D03-A1B4-67146613D94D}"/>
              </a:ext>
            </a:extLst>
          </p:cNvPr>
          <p:cNvSpPr txBox="1"/>
          <p:nvPr/>
        </p:nvSpPr>
        <p:spPr>
          <a:xfrm>
            <a:off x="8531450" y="5104344"/>
            <a:ext cx="370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accent4"/>
                </a:solidFill>
              </a:rPr>
              <a:t>Já tens a mensagem</a:t>
            </a:r>
            <a:r>
              <a:rPr lang="pt-PT" sz="2800" b="1" noProof="0" dirty="0">
                <a:solidFill>
                  <a:schemeClr val="accent4"/>
                </a:solidFill>
              </a:rPr>
              <a:t>?...</a:t>
            </a:r>
            <a:endParaRPr lang="pt-PT" sz="2800" noProof="0" dirty="0">
              <a:solidFill>
                <a:schemeClr val="accent4"/>
              </a:solidFill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D8FD294A-A605-4B83-8264-052A2EBB02FA}"/>
              </a:ext>
            </a:extLst>
          </p:cNvPr>
          <p:cNvSpPr txBox="1"/>
          <p:nvPr/>
        </p:nvSpPr>
        <p:spPr>
          <a:xfrm>
            <a:off x="932664" y="5080946"/>
            <a:ext cx="460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Finally I have nailed it</a:t>
            </a:r>
            <a:r>
              <a:rPr lang="pt-PT" sz="3600" b="1" noProof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7" grpId="0"/>
      <p:bldP spid="58" grpId="0"/>
      <p:bldP spid="62" grpId="0" animBg="1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B2FE476-3007-4BD7-8E73-23B153EC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4" y="1650206"/>
            <a:ext cx="8327231" cy="46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1082</TotalTime>
  <Words>142</Words>
  <Application>Microsoft Office PowerPoint</Application>
  <PresentationFormat>Ecrã Panorâmico</PresentationFormat>
  <Paragraphs>16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Retrospetiva</vt:lpstr>
      <vt:lpstr>Mensagem Encriptada!</vt:lpstr>
      <vt:lpstr>A Cifra de Mudança de César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67</cp:revision>
  <dcterms:created xsi:type="dcterms:W3CDTF">2025-03-03T15:08:22Z</dcterms:created>
  <dcterms:modified xsi:type="dcterms:W3CDTF">2025-03-14T17:13:27Z</dcterms:modified>
</cp:coreProperties>
</file>