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7" r:id="rId4"/>
  </p:sldMasterIdLst>
  <p:notesMasterIdLst>
    <p:notesMasterId r:id="rId14"/>
  </p:notesMasterIdLst>
  <p:sldIdLst>
    <p:sldId id="1864" r:id="rId5"/>
    <p:sldId id="1868" r:id="rId6"/>
    <p:sldId id="1869" r:id="rId7"/>
    <p:sldId id="1870" r:id="rId8"/>
    <p:sldId id="1871" r:id="rId9"/>
    <p:sldId id="1872" r:id="rId10"/>
    <p:sldId id="1874" r:id="rId11"/>
    <p:sldId id="1875" r:id="rId12"/>
    <p:sldId id="1859" r:id="rId13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80" userDrawn="1">
          <p15:clr>
            <a:srgbClr val="A4A3A4"/>
          </p15:clr>
        </p15:guide>
        <p15:guide id="3" pos="7200" userDrawn="1">
          <p15:clr>
            <a:srgbClr val="A4A3A4"/>
          </p15:clr>
        </p15:guide>
        <p15:guide id="4" pos="43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2625"/>
    <a:srgbClr val="007788"/>
    <a:srgbClr val="297C2A"/>
    <a:srgbClr val="FE4387"/>
    <a:srgbClr val="F69000"/>
    <a:srgbClr val="01C2D1"/>
    <a:srgbClr val="D6D734"/>
    <a:srgbClr val="005C68"/>
    <a:srgbClr val="3B2E58"/>
    <a:srgbClr val="6B2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69" autoAdjust="0"/>
    <p:restoredTop sz="94654" autoAdjust="0"/>
  </p:normalViewPr>
  <p:slideViewPr>
    <p:cSldViewPr snapToGrid="0">
      <p:cViewPr varScale="1">
        <p:scale>
          <a:sx n="50" d="100"/>
          <a:sy n="50" d="100"/>
        </p:scale>
        <p:origin x="52" y="1104"/>
      </p:cViewPr>
      <p:guideLst>
        <p:guide orient="horz" pos="2160"/>
        <p:guide pos="480"/>
        <p:guide pos="7200"/>
        <p:guide pos="4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-17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13" Type="http://schemas.openxmlformats.org/officeDocument/2006/relationships/image" Target="../media/image64.wmf"/><Relationship Id="rId18" Type="http://schemas.openxmlformats.org/officeDocument/2006/relationships/image" Target="../media/image69.wmf"/><Relationship Id="rId3" Type="http://schemas.openxmlformats.org/officeDocument/2006/relationships/image" Target="../media/image54.wmf"/><Relationship Id="rId21" Type="http://schemas.openxmlformats.org/officeDocument/2006/relationships/image" Target="../media/image72.wmf"/><Relationship Id="rId7" Type="http://schemas.openxmlformats.org/officeDocument/2006/relationships/image" Target="../media/image58.wmf"/><Relationship Id="rId12" Type="http://schemas.openxmlformats.org/officeDocument/2006/relationships/image" Target="../media/image63.wmf"/><Relationship Id="rId17" Type="http://schemas.openxmlformats.org/officeDocument/2006/relationships/image" Target="../media/image68.wmf"/><Relationship Id="rId2" Type="http://schemas.openxmlformats.org/officeDocument/2006/relationships/image" Target="../media/image53.wmf"/><Relationship Id="rId16" Type="http://schemas.openxmlformats.org/officeDocument/2006/relationships/image" Target="../media/image67.wmf"/><Relationship Id="rId20" Type="http://schemas.openxmlformats.org/officeDocument/2006/relationships/image" Target="../media/image71.wmf"/><Relationship Id="rId1" Type="http://schemas.openxmlformats.org/officeDocument/2006/relationships/image" Target="../media/image52.wmf"/><Relationship Id="rId6" Type="http://schemas.openxmlformats.org/officeDocument/2006/relationships/image" Target="../media/image57.wmf"/><Relationship Id="rId11" Type="http://schemas.openxmlformats.org/officeDocument/2006/relationships/image" Target="../media/image62.wmf"/><Relationship Id="rId5" Type="http://schemas.openxmlformats.org/officeDocument/2006/relationships/image" Target="../media/image56.wmf"/><Relationship Id="rId15" Type="http://schemas.openxmlformats.org/officeDocument/2006/relationships/image" Target="../media/image66.wmf"/><Relationship Id="rId10" Type="http://schemas.openxmlformats.org/officeDocument/2006/relationships/image" Target="../media/image61.wmf"/><Relationship Id="rId19" Type="http://schemas.openxmlformats.org/officeDocument/2006/relationships/image" Target="../media/image70.wmf"/><Relationship Id="rId4" Type="http://schemas.openxmlformats.org/officeDocument/2006/relationships/image" Target="../media/image55.wmf"/><Relationship Id="rId9" Type="http://schemas.openxmlformats.org/officeDocument/2006/relationships/image" Target="../media/image60.wmf"/><Relationship Id="rId14" Type="http://schemas.openxmlformats.org/officeDocument/2006/relationships/image" Target="../media/image65.wmf"/><Relationship Id="rId22" Type="http://schemas.openxmlformats.org/officeDocument/2006/relationships/image" Target="../media/image7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D9F622F8-1824-4338-8C3C-5529D3BDEF4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618DDD53-BB38-4118-BC75-9CE27D49C55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6C03B6F7-B1AE-4118-ABA2-FFEC9B8F0E9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5" name="Rectangle 5">
            <a:extLst>
              <a:ext uri="{FF2B5EF4-FFF2-40B4-BE49-F238E27FC236}">
                <a16:creationId xmlns:a16="http://schemas.microsoft.com/office/drawing/2014/main" id="{646F5356-BDE8-43C1-9587-85323D02B19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>
            <a:extLst>
              <a:ext uri="{FF2B5EF4-FFF2-40B4-BE49-F238E27FC236}">
                <a16:creationId xmlns:a16="http://schemas.microsoft.com/office/drawing/2014/main" id="{89912C35-11A9-4DA7-8476-F1823F658CA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7" name="Rectangle 7">
            <a:extLst>
              <a:ext uri="{FF2B5EF4-FFF2-40B4-BE49-F238E27FC236}">
                <a16:creationId xmlns:a16="http://schemas.microsoft.com/office/drawing/2014/main" id="{7180ED79-CEC3-4FB9-B511-8597B20A0C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DEB7EE2-04A2-4FB2-9625-C9C73AC4D32F}" type="slidenum">
              <a:rPr lang="en-US" altLang="en-US"/>
              <a:pPr/>
              <a:t>‹nº›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FA4671F7-4D2C-4B1E-AED7-24676BE8B4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47842D7-C728-4EBD-982B-B8BE79E4DBBE}" type="slidenum">
              <a:rPr lang="en-US" altLang="en-US"/>
              <a:pPr eaLnBrk="1" hangingPunct="1"/>
              <a:t>1</a:t>
            </a:fld>
            <a:endParaRPr lang="en-US" altLang="en-US" dirty="0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D8E83BD0-7AE4-4323-9047-FC368929C5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FDECF5EC-C5EC-4723-8F4F-A75A20018F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814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B7EE2-04A2-4FB2-9625-C9C73AC4D32F}" type="slidenum">
              <a:rPr lang="en-US" altLang="en-US" smtClean="0"/>
              <a:pPr/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95288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9BE3FD0-1382-4F0E-A01F-F6C205E7DC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12641" y="3554917"/>
            <a:ext cx="6438912" cy="763083"/>
          </a:xfrm>
        </p:spPr>
        <p:txBody>
          <a:bodyPr>
            <a:noAutofit/>
          </a:bodyPr>
          <a:lstStyle>
            <a:lvl1pPr marL="0" indent="0">
              <a:buNone/>
              <a:defRPr sz="4000"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2E0BC0C9-E1C8-43B4-B02D-558783360CD4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4612640" y="2311400"/>
            <a:ext cx="5156200" cy="1117600"/>
          </a:xfrm>
        </p:spPr>
        <p:txBody>
          <a:bodyPr anchor="ctr">
            <a:normAutofit fontScale="90000"/>
          </a:bodyPr>
          <a:lstStyle>
            <a:lvl1pPr>
              <a:defRPr>
                <a:latin typeface="+mj-lt"/>
              </a:defRPr>
            </a:lvl1pPr>
          </a:lstStyle>
          <a:p>
            <a:pPr algn="l" eaLnBrk="1" hangingPunct="1"/>
            <a:endParaRPr lang="en-US" altLang="en-US" sz="6600" b="1" dirty="0"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85578F-CE23-4B1E-8B29-2B29EC47FA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35275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6792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0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3E65ED86-A26C-479A-8393-0BFDCBCD43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1783952"/>
            <a:ext cx="10668000" cy="1111648"/>
          </a:xfrm>
          <a:prstGeom prst="rect">
            <a:avLst/>
          </a:prstGeom>
          <a:noFill/>
        </p:spPr>
        <p:txBody>
          <a:bodyPr wrap="square" lIns="91440" tIns="0" rIns="91440" bIns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Insert content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513624-9AD4-4B61-B3D1-7B2121350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15964"/>
            <a:ext cx="10591800" cy="646332"/>
          </a:xfrm>
        </p:spPr>
        <p:txBody>
          <a:bodyPr>
            <a:noAutofit/>
          </a:bodyPr>
          <a:lstStyle>
            <a:lvl1pPr>
              <a:spcBef>
                <a:spcPts val="1000"/>
              </a:spcBef>
              <a:defRPr sz="40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22917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1B9BC-7BE7-4893-90FD-CC95830FD8F2}" type="datetimeFigureOut">
              <a:rPr lang="en-US" smtClean="0"/>
              <a:t>3/5/2025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5270E-046A-4C23-BC98-E307A7DD6BE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841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Photo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498B63D-F60C-4A9D-8D3E-0C7CD748FE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905000"/>
            <a:ext cx="5334000" cy="3276600"/>
          </a:xfrm>
        </p:spPr>
        <p:txBody>
          <a:bodyPr/>
          <a:lstStyle>
            <a:lvl1pPr marL="0" indent="0">
              <a:buNone/>
              <a:defRPr sz="2000" b="1"/>
            </a:lvl1pPr>
            <a:lvl2pPr marL="228600" indent="-228600">
              <a:spcBef>
                <a:spcPts val="1000"/>
              </a:spcBef>
              <a:tabLst/>
              <a:defRPr sz="18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9B1932CF-F265-4AEE-8704-F42C01AFB47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58000" y="715963"/>
            <a:ext cx="4572000" cy="5113336"/>
          </a:xfrm>
        </p:spPr>
        <p:txBody>
          <a:bodyPr/>
          <a:lstStyle>
            <a:lvl1pPr>
              <a:buNone/>
              <a:defRPr/>
            </a:lvl1pPr>
          </a:lstStyle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C19AE8D-05DC-434E-8BAB-DB7EE74623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5753100" y="419100"/>
            <a:ext cx="685800" cy="12192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3CCC0B9-F174-4BEA-B4A2-17F39F974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15962"/>
            <a:ext cx="5334000" cy="1189038"/>
          </a:xfrm>
        </p:spPr>
        <p:txBody>
          <a:bodyPr anchor="t">
            <a:noAutofit/>
          </a:bodyPr>
          <a:lstStyle>
            <a:lvl1pPr>
              <a:spcBef>
                <a:spcPts val="1000"/>
              </a:spcBef>
              <a:defRPr sz="40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04946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hoto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498B63D-F60C-4A9D-8D3E-0C7CD748FE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905000"/>
            <a:ext cx="5334000" cy="3276600"/>
          </a:xfrm>
        </p:spPr>
        <p:txBody>
          <a:bodyPr/>
          <a:lstStyle>
            <a:lvl1pPr marL="0" indent="0">
              <a:buNone/>
              <a:defRPr sz="2000" b="1"/>
            </a:lvl1pPr>
            <a:lvl2pPr marL="228600">
              <a:spcBef>
                <a:spcPts val="1000"/>
              </a:spcBef>
              <a:defRPr sz="18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89E410BA-B0FE-4F0E-8BE5-D33CC016635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58000" y="3444081"/>
            <a:ext cx="4572000" cy="2362200"/>
          </a:xfrm>
        </p:spPr>
        <p:txBody>
          <a:bodyPr/>
          <a:lstStyle>
            <a:lvl1pPr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Picture Placeholder 13">
            <a:extLst>
              <a:ext uri="{FF2B5EF4-FFF2-40B4-BE49-F238E27FC236}">
                <a16:creationId xmlns:a16="http://schemas.microsoft.com/office/drawing/2014/main" id="{827A95C0-AE8D-46E1-9EF9-64504CBEF9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58000" y="715963"/>
            <a:ext cx="4572000" cy="2362200"/>
          </a:xfrm>
        </p:spPr>
        <p:txBody>
          <a:bodyPr/>
          <a:lstStyle>
            <a:lvl1pPr>
              <a:buNone/>
              <a:defRPr/>
            </a:lvl1pPr>
          </a:lstStyle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5BEAC93-2E5F-4D18-864F-810515C360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5753100" y="419100"/>
            <a:ext cx="685800" cy="12192000"/>
          </a:xfrm>
          <a:prstGeom prst="rect">
            <a:avLst/>
          </a:prstGeom>
        </p:spPr>
      </p:pic>
      <p:sp>
        <p:nvSpPr>
          <p:cNvPr id="10" name="Title 2">
            <a:extLst>
              <a:ext uri="{FF2B5EF4-FFF2-40B4-BE49-F238E27FC236}">
                <a16:creationId xmlns:a16="http://schemas.microsoft.com/office/drawing/2014/main" id="{3F45076F-4240-4B40-8CE4-637DD751A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15963"/>
            <a:ext cx="5334000" cy="1189038"/>
          </a:xfrm>
        </p:spPr>
        <p:txBody>
          <a:bodyPr anchor="t">
            <a:normAutofit/>
          </a:bodyPr>
          <a:lstStyle>
            <a:lvl1pPr>
              <a:spcBef>
                <a:spcPts val="1000"/>
              </a:spcBef>
              <a:defRPr sz="40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86680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72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attern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0490D68-B82F-49A4-A08B-9A8AF3A6F1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721600" y="0"/>
            <a:ext cx="4470400" cy="6858000"/>
          </a:xfrm>
          <a:prstGeom prst="rect">
            <a:avLst/>
          </a:prstGeom>
        </p:spPr>
      </p:pic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905000"/>
            <a:ext cx="6477000" cy="3276600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bg2"/>
                </a:solidFill>
              </a:defRPr>
            </a:lvl1pPr>
            <a:lvl2pPr marL="228600">
              <a:spcBef>
                <a:spcPts val="1000"/>
              </a:spcBef>
              <a:defRPr sz="1800">
                <a:solidFill>
                  <a:schemeClr val="bg2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07187F-739A-422C-9E4F-F94E6DE092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21600" y="0"/>
            <a:ext cx="44704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EF87E8F-5716-4A71-B64F-EC5A742B4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15961"/>
            <a:ext cx="6477000" cy="1189038"/>
          </a:xfrm>
        </p:spPr>
        <p:txBody>
          <a:bodyPr anchor="t">
            <a:noAutofit/>
          </a:bodyPr>
          <a:lstStyle>
            <a:lvl1pPr>
              <a:spcBef>
                <a:spcPts val="1000"/>
              </a:spcBef>
              <a:defRPr sz="40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2072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attern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99743" y="1905000"/>
            <a:ext cx="6477000" cy="3276600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bg2"/>
                </a:solidFill>
              </a:defRPr>
            </a:lvl1pPr>
            <a:lvl2pPr marL="228600" indent="-228600">
              <a:spcBef>
                <a:spcPts val="1000"/>
              </a:spcBef>
              <a:defRPr sz="1800">
                <a:solidFill>
                  <a:schemeClr val="bg2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683DB48-CF57-4729-916D-E4E70143AC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-1200150" y="1200150"/>
            <a:ext cx="6858000" cy="44577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7668F4E-0433-49FD-9D92-3B60E9B0A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9742" y="715961"/>
            <a:ext cx="6477000" cy="1189037"/>
          </a:xfrm>
        </p:spPr>
        <p:txBody>
          <a:bodyPr anchor="t">
            <a:normAutofit/>
          </a:bodyPr>
          <a:lstStyle>
            <a:lvl1pPr>
              <a:spcBef>
                <a:spcPts val="1000"/>
              </a:spcBef>
              <a:defRPr sz="4000" b="1" spc="-50" baseline="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8987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08" userDrawn="1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etti Content Purpl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D9303A2-B30A-054C-B809-053B909E12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301" y="1995467"/>
            <a:ext cx="9141397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Section title with border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10F58DD1-3970-D84D-8040-EF33B0971D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6307" y="3260705"/>
            <a:ext cx="7799387" cy="153475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Insert content here</a:t>
            </a:r>
          </a:p>
        </p:txBody>
      </p:sp>
      <p:sp>
        <p:nvSpPr>
          <p:cNvPr id="119" name="Freeform 5">
            <a:extLst>
              <a:ext uri="{FF2B5EF4-FFF2-40B4-BE49-F238E27FC236}">
                <a16:creationId xmlns:a16="http://schemas.microsoft.com/office/drawing/2014/main" id="{83D44B3A-DC81-4CDB-80B8-F943DED435E9}"/>
              </a:ext>
            </a:extLst>
          </p:cNvPr>
          <p:cNvSpPr>
            <a:spLocks/>
          </p:cNvSpPr>
          <p:nvPr userDrawn="1"/>
        </p:nvSpPr>
        <p:spPr bwMode="auto">
          <a:xfrm>
            <a:off x="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1" name="Freeform 5">
            <a:extLst>
              <a:ext uri="{FF2B5EF4-FFF2-40B4-BE49-F238E27FC236}">
                <a16:creationId xmlns:a16="http://schemas.microsoft.com/office/drawing/2014/main" id="{151569B0-9C86-438F-A1AE-05ED60D0F265}"/>
              </a:ext>
            </a:extLst>
          </p:cNvPr>
          <p:cNvSpPr>
            <a:spLocks/>
          </p:cNvSpPr>
          <p:nvPr userDrawn="1"/>
        </p:nvSpPr>
        <p:spPr bwMode="auto">
          <a:xfrm>
            <a:off x="40322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3" name="Freeform 5">
            <a:extLst>
              <a:ext uri="{FF2B5EF4-FFF2-40B4-BE49-F238E27FC236}">
                <a16:creationId xmlns:a16="http://schemas.microsoft.com/office/drawing/2014/main" id="{CCD311FE-1421-46A5-92B9-3C8A6A7F5E8C}"/>
              </a:ext>
            </a:extLst>
          </p:cNvPr>
          <p:cNvSpPr>
            <a:spLocks/>
          </p:cNvSpPr>
          <p:nvPr userDrawn="1"/>
        </p:nvSpPr>
        <p:spPr bwMode="auto">
          <a:xfrm>
            <a:off x="80645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5" name="Freeform 5">
            <a:extLst>
              <a:ext uri="{FF2B5EF4-FFF2-40B4-BE49-F238E27FC236}">
                <a16:creationId xmlns:a16="http://schemas.microsoft.com/office/drawing/2014/main" id="{2B789E47-10B7-479F-B3E4-97A211C54085}"/>
              </a:ext>
            </a:extLst>
          </p:cNvPr>
          <p:cNvSpPr>
            <a:spLocks/>
          </p:cNvSpPr>
          <p:nvPr userDrawn="1"/>
        </p:nvSpPr>
        <p:spPr bwMode="auto">
          <a:xfrm>
            <a:off x="120967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7" name="Freeform 5">
            <a:extLst>
              <a:ext uri="{FF2B5EF4-FFF2-40B4-BE49-F238E27FC236}">
                <a16:creationId xmlns:a16="http://schemas.microsoft.com/office/drawing/2014/main" id="{E771A75F-B91F-4601-B829-BEEA9E2B5912}"/>
              </a:ext>
            </a:extLst>
          </p:cNvPr>
          <p:cNvSpPr>
            <a:spLocks/>
          </p:cNvSpPr>
          <p:nvPr userDrawn="1"/>
        </p:nvSpPr>
        <p:spPr bwMode="auto">
          <a:xfrm>
            <a:off x="161290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9" name="Freeform 5">
            <a:extLst>
              <a:ext uri="{FF2B5EF4-FFF2-40B4-BE49-F238E27FC236}">
                <a16:creationId xmlns:a16="http://schemas.microsoft.com/office/drawing/2014/main" id="{12BE88AE-786D-4978-8E31-4015DBC2A4C3}"/>
              </a:ext>
            </a:extLst>
          </p:cNvPr>
          <p:cNvSpPr>
            <a:spLocks/>
          </p:cNvSpPr>
          <p:nvPr userDrawn="1"/>
        </p:nvSpPr>
        <p:spPr bwMode="auto">
          <a:xfrm>
            <a:off x="201612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1" name="Freeform 5">
            <a:extLst>
              <a:ext uri="{FF2B5EF4-FFF2-40B4-BE49-F238E27FC236}">
                <a16:creationId xmlns:a16="http://schemas.microsoft.com/office/drawing/2014/main" id="{315D8FE8-C69A-44FB-BD09-7F0E768518E0}"/>
              </a:ext>
            </a:extLst>
          </p:cNvPr>
          <p:cNvSpPr>
            <a:spLocks/>
          </p:cNvSpPr>
          <p:nvPr userDrawn="1"/>
        </p:nvSpPr>
        <p:spPr bwMode="auto">
          <a:xfrm>
            <a:off x="241935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3" name="Freeform 5">
            <a:extLst>
              <a:ext uri="{FF2B5EF4-FFF2-40B4-BE49-F238E27FC236}">
                <a16:creationId xmlns:a16="http://schemas.microsoft.com/office/drawing/2014/main" id="{50F99163-4524-4752-96D9-AA617FC04D65}"/>
              </a:ext>
            </a:extLst>
          </p:cNvPr>
          <p:cNvSpPr>
            <a:spLocks/>
          </p:cNvSpPr>
          <p:nvPr userDrawn="1"/>
        </p:nvSpPr>
        <p:spPr bwMode="auto">
          <a:xfrm>
            <a:off x="282257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5" name="Freeform 5">
            <a:extLst>
              <a:ext uri="{FF2B5EF4-FFF2-40B4-BE49-F238E27FC236}">
                <a16:creationId xmlns:a16="http://schemas.microsoft.com/office/drawing/2014/main" id="{C777E46D-D756-4BDA-A3B4-2DB1DE6E61D7}"/>
              </a:ext>
            </a:extLst>
          </p:cNvPr>
          <p:cNvSpPr>
            <a:spLocks/>
          </p:cNvSpPr>
          <p:nvPr userDrawn="1"/>
        </p:nvSpPr>
        <p:spPr bwMode="auto">
          <a:xfrm>
            <a:off x="322580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7" name="Freeform 5">
            <a:extLst>
              <a:ext uri="{FF2B5EF4-FFF2-40B4-BE49-F238E27FC236}">
                <a16:creationId xmlns:a16="http://schemas.microsoft.com/office/drawing/2014/main" id="{25B709C5-D087-49F1-A8A6-2D75DE33C76B}"/>
              </a:ext>
            </a:extLst>
          </p:cNvPr>
          <p:cNvSpPr>
            <a:spLocks/>
          </p:cNvSpPr>
          <p:nvPr userDrawn="1"/>
        </p:nvSpPr>
        <p:spPr bwMode="auto">
          <a:xfrm>
            <a:off x="362902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9" name="Freeform 5">
            <a:extLst>
              <a:ext uri="{FF2B5EF4-FFF2-40B4-BE49-F238E27FC236}">
                <a16:creationId xmlns:a16="http://schemas.microsoft.com/office/drawing/2014/main" id="{519D68D8-74F8-44F1-B73F-42156F9FDC23}"/>
              </a:ext>
            </a:extLst>
          </p:cNvPr>
          <p:cNvSpPr>
            <a:spLocks/>
          </p:cNvSpPr>
          <p:nvPr userDrawn="1"/>
        </p:nvSpPr>
        <p:spPr bwMode="auto">
          <a:xfrm>
            <a:off x="403225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1" name="Freeform 5">
            <a:extLst>
              <a:ext uri="{FF2B5EF4-FFF2-40B4-BE49-F238E27FC236}">
                <a16:creationId xmlns:a16="http://schemas.microsoft.com/office/drawing/2014/main" id="{543E355E-5790-4E21-8382-3C55A04CB9DC}"/>
              </a:ext>
            </a:extLst>
          </p:cNvPr>
          <p:cNvSpPr>
            <a:spLocks/>
          </p:cNvSpPr>
          <p:nvPr userDrawn="1"/>
        </p:nvSpPr>
        <p:spPr bwMode="auto">
          <a:xfrm>
            <a:off x="443547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3" name="Freeform 5">
            <a:extLst>
              <a:ext uri="{FF2B5EF4-FFF2-40B4-BE49-F238E27FC236}">
                <a16:creationId xmlns:a16="http://schemas.microsoft.com/office/drawing/2014/main" id="{C6494B8B-41CF-4993-B667-E00F064C385F}"/>
              </a:ext>
            </a:extLst>
          </p:cNvPr>
          <p:cNvSpPr>
            <a:spLocks/>
          </p:cNvSpPr>
          <p:nvPr userDrawn="1"/>
        </p:nvSpPr>
        <p:spPr bwMode="auto">
          <a:xfrm>
            <a:off x="483870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5" name="Freeform 5">
            <a:extLst>
              <a:ext uri="{FF2B5EF4-FFF2-40B4-BE49-F238E27FC236}">
                <a16:creationId xmlns:a16="http://schemas.microsoft.com/office/drawing/2014/main" id="{C4265E16-2BDF-4C97-8374-E88DBA6F3A72}"/>
              </a:ext>
            </a:extLst>
          </p:cNvPr>
          <p:cNvSpPr>
            <a:spLocks/>
          </p:cNvSpPr>
          <p:nvPr userDrawn="1"/>
        </p:nvSpPr>
        <p:spPr bwMode="auto">
          <a:xfrm>
            <a:off x="524192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7" name="Freeform 5">
            <a:extLst>
              <a:ext uri="{FF2B5EF4-FFF2-40B4-BE49-F238E27FC236}">
                <a16:creationId xmlns:a16="http://schemas.microsoft.com/office/drawing/2014/main" id="{066F27C5-C1F6-4034-8DFE-3FD5C1AC0452}"/>
              </a:ext>
            </a:extLst>
          </p:cNvPr>
          <p:cNvSpPr>
            <a:spLocks/>
          </p:cNvSpPr>
          <p:nvPr userDrawn="1"/>
        </p:nvSpPr>
        <p:spPr bwMode="auto">
          <a:xfrm>
            <a:off x="564515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9" name="Freeform 5">
            <a:extLst>
              <a:ext uri="{FF2B5EF4-FFF2-40B4-BE49-F238E27FC236}">
                <a16:creationId xmlns:a16="http://schemas.microsoft.com/office/drawing/2014/main" id="{2831DC9A-E543-4101-A138-7EFCEC705713}"/>
              </a:ext>
            </a:extLst>
          </p:cNvPr>
          <p:cNvSpPr>
            <a:spLocks/>
          </p:cNvSpPr>
          <p:nvPr userDrawn="1"/>
        </p:nvSpPr>
        <p:spPr bwMode="auto">
          <a:xfrm>
            <a:off x="604837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1" name="Freeform 5">
            <a:extLst>
              <a:ext uri="{FF2B5EF4-FFF2-40B4-BE49-F238E27FC236}">
                <a16:creationId xmlns:a16="http://schemas.microsoft.com/office/drawing/2014/main" id="{48394A84-CE37-4002-93F8-44426484CDA8}"/>
              </a:ext>
            </a:extLst>
          </p:cNvPr>
          <p:cNvSpPr>
            <a:spLocks/>
          </p:cNvSpPr>
          <p:nvPr userDrawn="1"/>
        </p:nvSpPr>
        <p:spPr bwMode="auto">
          <a:xfrm>
            <a:off x="645160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3" name="Freeform 5">
            <a:extLst>
              <a:ext uri="{FF2B5EF4-FFF2-40B4-BE49-F238E27FC236}">
                <a16:creationId xmlns:a16="http://schemas.microsoft.com/office/drawing/2014/main" id="{B961E482-D999-4A66-AD86-3542D3D18CF4}"/>
              </a:ext>
            </a:extLst>
          </p:cNvPr>
          <p:cNvSpPr>
            <a:spLocks/>
          </p:cNvSpPr>
          <p:nvPr userDrawn="1"/>
        </p:nvSpPr>
        <p:spPr bwMode="auto">
          <a:xfrm>
            <a:off x="685482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5" name="Freeform 5">
            <a:extLst>
              <a:ext uri="{FF2B5EF4-FFF2-40B4-BE49-F238E27FC236}">
                <a16:creationId xmlns:a16="http://schemas.microsoft.com/office/drawing/2014/main" id="{B3AB249E-9AC7-4283-9819-84552EE8DA60}"/>
              </a:ext>
            </a:extLst>
          </p:cNvPr>
          <p:cNvSpPr>
            <a:spLocks/>
          </p:cNvSpPr>
          <p:nvPr userDrawn="1"/>
        </p:nvSpPr>
        <p:spPr bwMode="auto">
          <a:xfrm>
            <a:off x="725805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7" name="Freeform 5">
            <a:extLst>
              <a:ext uri="{FF2B5EF4-FFF2-40B4-BE49-F238E27FC236}">
                <a16:creationId xmlns:a16="http://schemas.microsoft.com/office/drawing/2014/main" id="{143194C4-B8D5-40E8-AA29-09CCFCCB1AAD}"/>
              </a:ext>
            </a:extLst>
          </p:cNvPr>
          <p:cNvSpPr>
            <a:spLocks/>
          </p:cNvSpPr>
          <p:nvPr userDrawn="1"/>
        </p:nvSpPr>
        <p:spPr bwMode="auto">
          <a:xfrm>
            <a:off x="766127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9" name="Freeform 5">
            <a:extLst>
              <a:ext uri="{FF2B5EF4-FFF2-40B4-BE49-F238E27FC236}">
                <a16:creationId xmlns:a16="http://schemas.microsoft.com/office/drawing/2014/main" id="{7D46313C-EB02-4047-89F6-D334E1D6555E}"/>
              </a:ext>
            </a:extLst>
          </p:cNvPr>
          <p:cNvSpPr>
            <a:spLocks/>
          </p:cNvSpPr>
          <p:nvPr userDrawn="1"/>
        </p:nvSpPr>
        <p:spPr bwMode="auto">
          <a:xfrm>
            <a:off x="806450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1" name="Freeform 5">
            <a:extLst>
              <a:ext uri="{FF2B5EF4-FFF2-40B4-BE49-F238E27FC236}">
                <a16:creationId xmlns:a16="http://schemas.microsoft.com/office/drawing/2014/main" id="{9D574720-4432-414F-A755-2165DB6A12B1}"/>
              </a:ext>
            </a:extLst>
          </p:cNvPr>
          <p:cNvSpPr>
            <a:spLocks/>
          </p:cNvSpPr>
          <p:nvPr userDrawn="1"/>
        </p:nvSpPr>
        <p:spPr bwMode="auto">
          <a:xfrm>
            <a:off x="846772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3" name="Freeform 5">
            <a:extLst>
              <a:ext uri="{FF2B5EF4-FFF2-40B4-BE49-F238E27FC236}">
                <a16:creationId xmlns:a16="http://schemas.microsoft.com/office/drawing/2014/main" id="{60DBF99C-FDEF-4EB8-BEB3-6016CF556C4E}"/>
              </a:ext>
            </a:extLst>
          </p:cNvPr>
          <p:cNvSpPr>
            <a:spLocks/>
          </p:cNvSpPr>
          <p:nvPr userDrawn="1"/>
        </p:nvSpPr>
        <p:spPr bwMode="auto">
          <a:xfrm>
            <a:off x="887095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5" name="Freeform 5">
            <a:extLst>
              <a:ext uri="{FF2B5EF4-FFF2-40B4-BE49-F238E27FC236}">
                <a16:creationId xmlns:a16="http://schemas.microsoft.com/office/drawing/2014/main" id="{F9BECBFC-E4BA-40A6-9C5C-2A5A5DF6702C}"/>
              </a:ext>
            </a:extLst>
          </p:cNvPr>
          <p:cNvSpPr>
            <a:spLocks/>
          </p:cNvSpPr>
          <p:nvPr userDrawn="1"/>
        </p:nvSpPr>
        <p:spPr bwMode="auto">
          <a:xfrm>
            <a:off x="927417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7" name="Freeform 5">
            <a:extLst>
              <a:ext uri="{FF2B5EF4-FFF2-40B4-BE49-F238E27FC236}">
                <a16:creationId xmlns:a16="http://schemas.microsoft.com/office/drawing/2014/main" id="{083D96D8-F927-4368-82B6-DF0B012BEAB0}"/>
              </a:ext>
            </a:extLst>
          </p:cNvPr>
          <p:cNvSpPr>
            <a:spLocks/>
          </p:cNvSpPr>
          <p:nvPr userDrawn="1"/>
        </p:nvSpPr>
        <p:spPr bwMode="auto">
          <a:xfrm>
            <a:off x="1048385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9" name="Freeform 5">
            <a:extLst>
              <a:ext uri="{FF2B5EF4-FFF2-40B4-BE49-F238E27FC236}">
                <a16:creationId xmlns:a16="http://schemas.microsoft.com/office/drawing/2014/main" id="{C2459E27-74A6-4C11-B416-60F8ACAF5632}"/>
              </a:ext>
            </a:extLst>
          </p:cNvPr>
          <p:cNvSpPr>
            <a:spLocks/>
          </p:cNvSpPr>
          <p:nvPr userDrawn="1"/>
        </p:nvSpPr>
        <p:spPr bwMode="auto">
          <a:xfrm>
            <a:off x="967740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1" name="Freeform 5">
            <a:extLst>
              <a:ext uri="{FF2B5EF4-FFF2-40B4-BE49-F238E27FC236}">
                <a16:creationId xmlns:a16="http://schemas.microsoft.com/office/drawing/2014/main" id="{EE8740CA-03F5-4DE6-A689-9CF8CD6403FD}"/>
              </a:ext>
            </a:extLst>
          </p:cNvPr>
          <p:cNvSpPr>
            <a:spLocks/>
          </p:cNvSpPr>
          <p:nvPr userDrawn="1"/>
        </p:nvSpPr>
        <p:spPr bwMode="auto">
          <a:xfrm>
            <a:off x="1008062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3" name="Freeform 5">
            <a:extLst>
              <a:ext uri="{FF2B5EF4-FFF2-40B4-BE49-F238E27FC236}">
                <a16:creationId xmlns:a16="http://schemas.microsoft.com/office/drawing/2014/main" id="{5EB10864-3F2A-490B-9AD9-34D31A126051}"/>
              </a:ext>
            </a:extLst>
          </p:cNvPr>
          <p:cNvSpPr>
            <a:spLocks/>
          </p:cNvSpPr>
          <p:nvPr userDrawn="1"/>
        </p:nvSpPr>
        <p:spPr bwMode="auto">
          <a:xfrm>
            <a:off x="1088707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5" name="Freeform 5">
            <a:extLst>
              <a:ext uri="{FF2B5EF4-FFF2-40B4-BE49-F238E27FC236}">
                <a16:creationId xmlns:a16="http://schemas.microsoft.com/office/drawing/2014/main" id="{CA75FFEE-499C-4285-A7E5-05E7568C3C07}"/>
              </a:ext>
            </a:extLst>
          </p:cNvPr>
          <p:cNvSpPr>
            <a:spLocks/>
          </p:cNvSpPr>
          <p:nvPr userDrawn="1"/>
        </p:nvSpPr>
        <p:spPr bwMode="auto">
          <a:xfrm>
            <a:off x="1129030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7" name="Freeform 5">
            <a:extLst>
              <a:ext uri="{FF2B5EF4-FFF2-40B4-BE49-F238E27FC236}">
                <a16:creationId xmlns:a16="http://schemas.microsoft.com/office/drawing/2014/main" id="{8932D4FB-D460-4F89-84DC-C0E9B85A0925}"/>
              </a:ext>
            </a:extLst>
          </p:cNvPr>
          <p:cNvSpPr>
            <a:spLocks/>
          </p:cNvSpPr>
          <p:nvPr userDrawn="1"/>
        </p:nvSpPr>
        <p:spPr bwMode="auto">
          <a:xfrm>
            <a:off x="1169352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9" name="Freeform 5">
            <a:extLst>
              <a:ext uri="{FF2B5EF4-FFF2-40B4-BE49-F238E27FC236}">
                <a16:creationId xmlns:a16="http://schemas.microsoft.com/office/drawing/2014/main" id="{D74F4718-2831-43DD-B0C3-FFFAF19748B8}"/>
              </a:ext>
            </a:extLst>
          </p:cNvPr>
          <p:cNvSpPr>
            <a:spLocks/>
          </p:cNvSpPr>
          <p:nvPr userDrawn="1"/>
        </p:nvSpPr>
        <p:spPr bwMode="auto">
          <a:xfrm>
            <a:off x="12096738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1" name="Freeform 5">
            <a:extLst>
              <a:ext uri="{FF2B5EF4-FFF2-40B4-BE49-F238E27FC236}">
                <a16:creationId xmlns:a16="http://schemas.microsoft.com/office/drawing/2014/main" id="{520F6E80-8A84-4DB2-A47F-74399197A10E}"/>
              </a:ext>
            </a:extLst>
          </p:cNvPr>
          <p:cNvSpPr>
            <a:spLocks/>
          </p:cNvSpPr>
          <p:nvPr userDrawn="1"/>
        </p:nvSpPr>
        <p:spPr bwMode="auto">
          <a:xfrm>
            <a:off x="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3" name="Freeform 5">
            <a:extLst>
              <a:ext uri="{FF2B5EF4-FFF2-40B4-BE49-F238E27FC236}">
                <a16:creationId xmlns:a16="http://schemas.microsoft.com/office/drawing/2014/main" id="{6741FEE2-217E-4F02-A93D-3EC0B83DDFDF}"/>
              </a:ext>
            </a:extLst>
          </p:cNvPr>
          <p:cNvSpPr>
            <a:spLocks/>
          </p:cNvSpPr>
          <p:nvPr userDrawn="1"/>
        </p:nvSpPr>
        <p:spPr bwMode="auto">
          <a:xfrm>
            <a:off x="40322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5" name="Freeform 5">
            <a:extLst>
              <a:ext uri="{FF2B5EF4-FFF2-40B4-BE49-F238E27FC236}">
                <a16:creationId xmlns:a16="http://schemas.microsoft.com/office/drawing/2014/main" id="{5AAF5A42-C6C0-4FAC-BE66-8AEB7C834AA4}"/>
              </a:ext>
            </a:extLst>
          </p:cNvPr>
          <p:cNvSpPr>
            <a:spLocks/>
          </p:cNvSpPr>
          <p:nvPr userDrawn="1"/>
        </p:nvSpPr>
        <p:spPr bwMode="auto">
          <a:xfrm>
            <a:off x="80645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7" name="Freeform 5">
            <a:extLst>
              <a:ext uri="{FF2B5EF4-FFF2-40B4-BE49-F238E27FC236}">
                <a16:creationId xmlns:a16="http://schemas.microsoft.com/office/drawing/2014/main" id="{4A6B066C-DCAA-422A-9702-95152A0B04CB}"/>
              </a:ext>
            </a:extLst>
          </p:cNvPr>
          <p:cNvSpPr>
            <a:spLocks/>
          </p:cNvSpPr>
          <p:nvPr userDrawn="1"/>
        </p:nvSpPr>
        <p:spPr bwMode="auto">
          <a:xfrm>
            <a:off x="120967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9" name="Freeform 5">
            <a:extLst>
              <a:ext uri="{FF2B5EF4-FFF2-40B4-BE49-F238E27FC236}">
                <a16:creationId xmlns:a16="http://schemas.microsoft.com/office/drawing/2014/main" id="{C1DD997A-6B6A-49DA-83B4-A6974F09A420}"/>
              </a:ext>
            </a:extLst>
          </p:cNvPr>
          <p:cNvSpPr>
            <a:spLocks/>
          </p:cNvSpPr>
          <p:nvPr userDrawn="1"/>
        </p:nvSpPr>
        <p:spPr bwMode="auto">
          <a:xfrm>
            <a:off x="161290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1" name="Freeform 5">
            <a:extLst>
              <a:ext uri="{FF2B5EF4-FFF2-40B4-BE49-F238E27FC236}">
                <a16:creationId xmlns:a16="http://schemas.microsoft.com/office/drawing/2014/main" id="{17A31390-9BB8-4FE9-8FAB-88549A24175C}"/>
              </a:ext>
            </a:extLst>
          </p:cNvPr>
          <p:cNvSpPr>
            <a:spLocks/>
          </p:cNvSpPr>
          <p:nvPr userDrawn="1"/>
        </p:nvSpPr>
        <p:spPr bwMode="auto">
          <a:xfrm>
            <a:off x="201612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3" name="Freeform 5">
            <a:extLst>
              <a:ext uri="{FF2B5EF4-FFF2-40B4-BE49-F238E27FC236}">
                <a16:creationId xmlns:a16="http://schemas.microsoft.com/office/drawing/2014/main" id="{20FAE2A1-8F27-49B8-8541-3C13B47AD6AC}"/>
              </a:ext>
            </a:extLst>
          </p:cNvPr>
          <p:cNvSpPr>
            <a:spLocks/>
          </p:cNvSpPr>
          <p:nvPr userDrawn="1"/>
        </p:nvSpPr>
        <p:spPr bwMode="auto">
          <a:xfrm>
            <a:off x="241935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5" name="Freeform 5">
            <a:extLst>
              <a:ext uri="{FF2B5EF4-FFF2-40B4-BE49-F238E27FC236}">
                <a16:creationId xmlns:a16="http://schemas.microsoft.com/office/drawing/2014/main" id="{2F19ADC6-9832-4580-9A14-D1B481D11E29}"/>
              </a:ext>
            </a:extLst>
          </p:cNvPr>
          <p:cNvSpPr>
            <a:spLocks/>
          </p:cNvSpPr>
          <p:nvPr userDrawn="1"/>
        </p:nvSpPr>
        <p:spPr bwMode="auto">
          <a:xfrm>
            <a:off x="282257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7" name="Freeform 5">
            <a:extLst>
              <a:ext uri="{FF2B5EF4-FFF2-40B4-BE49-F238E27FC236}">
                <a16:creationId xmlns:a16="http://schemas.microsoft.com/office/drawing/2014/main" id="{C1561070-E604-473F-8E55-B4502DA7BD6D}"/>
              </a:ext>
            </a:extLst>
          </p:cNvPr>
          <p:cNvSpPr>
            <a:spLocks/>
          </p:cNvSpPr>
          <p:nvPr userDrawn="1"/>
        </p:nvSpPr>
        <p:spPr bwMode="auto">
          <a:xfrm>
            <a:off x="322580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9" name="Freeform 5">
            <a:extLst>
              <a:ext uri="{FF2B5EF4-FFF2-40B4-BE49-F238E27FC236}">
                <a16:creationId xmlns:a16="http://schemas.microsoft.com/office/drawing/2014/main" id="{4669F3F3-7F13-41B1-98EA-A04A88CE469C}"/>
              </a:ext>
            </a:extLst>
          </p:cNvPr>
          <p:cNvSpPr>
            <a:spLocks/>
          </p:cNvSpPr>
          <p:nvPr userDrawn="1"/>
        </p:nvSpPr>
        <p:spPr bwMode="auto">
          <a:xfrm>
            <a:off x="362902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1" name="Freeform 5">
            <a:extLst>
              <a:ext uri="{FF2B5EF4-FFF2-40B4-BE49-F238E27FC236}">
                <a16:creationId xmlns:a16="http://schemas.microsoft.com/office/drawing/2014/main" id="{42BD7F25-AB3C-4D00-977B-E773BA10807B}"/>
              </a:ext>
            </a:extLst>
          </p:cNvPr>
          <p:cNvSpPr>
            <a:spLocks/>
          </p:cNvSpPr>
          <p:nvPr userDrawn="1"/>
        </p:nvSpPr>
        <p:spPr bwMode="auto">
          <a:xfrm>
            <a:off x="403225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3" name="Freeform 5">
            <a:extLst>
              <a:ext uri="{FF2B5EF4-FFF2-40B4-BE49-F238E27FC236}">
                <a16:creationId xmlns:a16="http://schemas.microsoft.com/office/drawing/2014/main" id="{7B466185-3DA7-4D33-85BF-EAAB41254563}"/>
              </a:ext>
            </a:extLst>
          </p:cNvPr>
          <p:cNvSpPr>
            <a:spLocks/>
          </p:cNvSpPr>
          <p:nvPr userDrawn="1"/>
        </p:nvSpPr>
        <p:spPr bwMode="auto">
          <a:xfrm>
            <a:off x="443547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5" name="Freeform 5">
            <a:extLst>
              <a:ext uri="{FF2B5EF4-FFF2-40B4-BE49-F238E27FC236}">
                <a16:creationId xmlns:a16="http://schemas.microsoft.com/office/drawing/2014/main" id="{067FBB6E-9FD4-4A30-8C7C-B36C4AA32A09}"/>
              </a:ext>
            </a:extLst>
          </p:cNvPr>
          <p:cNvSpPr>
            <a:spLocks/>
          </p:cNvSpPr>
          <p:nvPr userDrawn="1"/>
        </p:nvSpPr>
        <p:spPr bwMode="auto">
          <a:xfrm>
            <a:off x="483870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7" name="Freeform 5">
            <a:extLst>
              <a:ext uri="{FF2B5EF4-FFF2-40B4-BE49-F238E27FC236}">
                <a16:creationId xmlns:a16="http://schemas.microsoft.com/office/drawing/2014/main" id="{0D0C4E3C-A37B-4027-B20D-46357FB3665E}"/>
              </a:ext>
            </a:extLst>
          </p:cNvPr>
          <p:cNvSpPr>
            <a:spLocks/>
          </p:cNvSpPr>
          <p:nvPr userDrawn="1"/>
        </p:nvSpPr>
        <p:spPr bwMode="auto">
          <a:xfrm>
            <a:off x="524192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9" name="Freeform 5">
            <a:extLst>
              <a:ext uri="{FF2B5EF4-FFF2-40B4-BE49-F238E27FC236}">
                <a16:creationId xmlns:a16="http://schemas.microsoft.com/office/drawing/2014/main" id="{0FD2391E-D304-4294-8A05-6EC9E58FC417}"/>
              </a:ext>
            </a:extLst>
          </p:cNvPr>
          <p:cNvSpPr>
            <a:spLocks/>
          </p:cNvSpPr>
          <p:nvPr userDrawn="1"/>
        </p:nvSpPr>
        <p:spPr bwMode="auto">
          <a:xfrm>
            <a:off x="564515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11" name="Freeform 5">
            <a:extLst>
              <a:ext uri="{FF2B5EF4-FFF2-40B4-BE49-F238E27FC236}">
                <a16:creationId xmlns:a16="http://schemas.microsoft.com/office/drawing/2014/main" id="{079D2452-BC77-4742-AB7B-30508A68E3CA}"/>
              </a:ext>
            </a:extLst>
          </p:cNvPr>
          <p:cNvSpPr>
            <a:spLocks/>
          </p:cNvSpPr>
          <p:nvPr userDrawn="1"/>
        </p:nvSpPr>
        <p:spPr bwMode="auto">
          <a:xfrm>
            <a:off x="604837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13" name="Freeform 5">
            <a:extLst>
              <a:ext uri="{FF2B5EF4-FFF2-40B4-BE49-F238E27FC236}">
                <a16:creationId xmlns:a16="http://schemas.microsoft.com/office/drawing/2014/main" id="{7BCEC5E2-D648-46C8-8C64-94FDDCE7685B}"/>
              </a:ext>
            </a:extLst>
          </p:cNvPr>
          <p:cNvSpPr>
            <a:spLocks/>
          </p:cNvSpPr>
          <p:nvPr userDrawn="1"/>
        </p:nvSpPr>
        <p:spPr bwMode="auto">
          <a:xfrm>
            <a:off x="645160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15" name="Freeform 5">
            <a:extLst>
              <a:ext uri="{FF2B5EF4-FFF2-40B4-BE49-F238E27FC236}">
                <a16:creationId xmlns:a16="http://schemas.microsoft.com/office/drawing/2014/main" id="{6E6770F7-8B3D-46A2-BB80-73A1D63F34D1}"/>
              </a:ext>
            </a:extLst>
          </p:cNvPr>
          <p:cNvSpPr>
            <a:spLocks/>
          </p:cNvSpPr>
          <p:nvPr userDrawn="1"/>
        </p:nvSpPr>
        <p:spPr bwMode="auto">
          <a:xfrm>
            <a:off x="685482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17" name="Freeform 5">
            <a:extLst>
              <a:ext uri="{FF2B5EF4-FFF2-40B4-BE49-F238E27FC236}">
                <a16:creationId xmlns:a16="http://schemas.microsoft.com/office/drawing/2014/main" id="{DA305386-2CA9-4CB1-B6C1-3B6D7F722A4A}"/>
              </a:ext>
            </a:extLst>
          </p:cNvPr>
          <p:cNvSpPr>
            <a:spLocks/>
          </p:cNvSpPr>
          <p:nvPr userDrawn="1"/>
        </p:nvSpPr>
        <p:spPr bwMode="auto">
          <a:xfrm>
            <a:off x="725805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19" name="Freeform 5">
            <a:extLst>
              <a:ext uri="{FF2B5EF4-FFF2-40B4-BE49-F238E27FC236}">
                <a16:creationId xmlns:a16="http://schemas.microsoft.com/office/drawing/2014/main" id="{7F1BBA34-10D4-44F3-AE4C-203CE5E635E3}"/>
              </a:ext>
            </a:extLst>
          </p:cNvPr>
          <p:cNvSpPr>
            <a:spLocks/>
          </p:cNvSpPr>
          <p:nvPr userDrawn="1"/>
        </p:nvSpPr>
        <p:spPr bwMode="auto">
          <a:xfrm>
            <a:off x="766127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21" name="Freeform 5">
            <a:extLst>
              <a:ext uri="{FF2B5EF4-FFF2-40B4-BE49-F238E27FC236}">
                <a16:creationId xmlns:a16="http://schemas.microsoft.com/office/drawing/2014/main" id="{3E3BBB0A-F44B-4418-9AB5-90C76F47B65C}"/>
              </a:ext>
            </a:extLst>
          </p:cNvPr>
          <p:cNvSpPr>
            <a:spLocks/>
          </p:cNvSpPr>
          <p:nvPr userDrawn="1"/>
        </p:nvSpPr>
        <p:spPr bwMode="auto">
          <a:xfrm>
            <a:off x="806450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23" name="Freeform 5">
            <a:extLst>
              <a:ext uri="{FF2B5EF4-FFF2-40B4-BE49-F238E27FC236}">
                <a16:creationId xmlns:a16="http://schemas.microsoft.com/office/drawing/2014/main" id="{786EAD10-8FDE-4463-AB44-FA22D4E08EB6}"/>
              </a:ext>
            </a:extLst>
          </p:cNvPr>
          <p:cNvSpPr>
            <a:spLocks/>
          </p:cNvSpPr>
          <p:nvPr userDrawn="1"/>
        </p:nvSpPr>
        <p:spPr bwMode="auto">
          <a:xfrm>
            <a:off x="846772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25" name="Freeform 5">
            <a:extLst>
              <a:ext uri="{FF2B5EF4-FFF2-40B4-BE49-F238E27FC236}">
                <a16:creationId xmlns:a16="http://schemas.microsoft.com/office/drawing/2014/main" id="{F7762CAA-ACEF-45F9-9F8B-D4F10B020BC3}"/>
              </a:ext>
            </a:extLst>
          </p:cNvPr>
          <p:cNvSpPr>
            <a:spLocks/>
          </p:cNvSpPr>
          <p:nvPr userDrawn="1"/>
        </p:nvSpPr>
        <p:spPr bwMode="auto">
          <a:xfrm>
            <a:off x="887095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27" name="Freeform 5">
            <a:extLst>
              <a:ext uri="{FF2B5EF4-FFF2-40B4-BE49-F238E27FC236}">
                <a16:creationId xmlns:a16="http://schemas.microsoft.com/office/drawing/2014/main" id="{386FE2DA-52B1-4946-89A1-7E807D6B8820}"/>
              </a:ext>
            </a:extLst>
          </p:cNvPr>
          <p:cNvSpPr>
            <a:spLocks/>
          </p:cNvSpPr>
          <p:nvPr userDrawn="1"/>
        </p:nvSpPr>
        <p:spPr bwMode="auto">
          <a:xfrm>
            <a:off x="927417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29" name="Freeform 5">
            <a:extLst>
              <a:ext uri="{FF2B5EF4-FFF2-40B4-BE49-F238E27FC236}">
                <a16:creationId xmlns:a16="http://schemas.microsoft.com/office/drawing/2014/main" id="{630CDC40-690A-4572-8E6C-F852F589C734}"/>
              </a:ext>
            </a:extLst>
          </p:cNvPr>
          <p:cNvSpPr>
            <a:spLocks/>
          </p:cNvSpPr>
          <p:nvPr userDrawn="1"/>
        </p:nvSpPr>
        <p:spPr bwMode="auto">
          <a:xfrm>
            <a:off x="1048385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31" name="Freeform 5">
            <a:extLst>
              <a:ext uri="{FF2B5EF4-FFF2-40B4-BE49-F238E27FC236}">
                <a16:creationId xmlns:a16="http://schemas.microsoft.com/office/drawing/2014/main" id="{0CBE04A5-557D-4ED8-9367-4965DF872CB7}"/>
              </a:ext>
            </a:extLst>
          </p:cNvPr>
          <p:cNvSpPr>
            <a:spLocks/>
          </p:cNvSpPr>
          <p:nvPr userDrawn="1"/>
        </p:nvSpPr>
        <p:spPr bwMode="auto">
          <a:xfrm>
            <a:off x="967740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33" name="Freeform 5">
            <a:extLst>
              <a:ext uri="{FF2B5EF4-FFF2-40B4-BE49-F238E27FC236}">
                <a16:creationId xmlns:a16="http://schemas.microsoft.com/office/drawing/2014/main" id="{18C1D1A8-8F8A-49D6-AD02-B410DE26F0BE}"/>
              </a:ext>
            </a:extLst>
          </p:cNvPr>
          <p:cNvSpPr>
            <a:spLocks/>
          </p:cNvSpPr>
          <p:nvPr userDrawn="1"/>
        </p:nvSpPr>
        <p:spPr bwMode="auto">
          <a:xfrm>
            <a:off x="1008062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35" name="Freeform 5">
            <a:extLst>
              <a:ext uri="{FF2B5EF4-FFF2-40B4-BE49-F238E27FC236}">
                <a16:creationId xmlns:a16="http://schemas.microsoft.com/office/drawing/2014/main" id="{0919F9FD-AAF0-47C3-BF09-F46DC2147B65}"/>
              </a:ext>
            </a:extLst>
          </p:cNvPr>
          <p:cNvSpPr>
            <a:spLocks/>
          </p:cNvSpPr>
          <p:nvPr userDrawn="1"/>
        </p:nvSpPr>
        <p:spPr bwMode="auto">
          <a:xfrm>
            <a:off x="1088707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37" name="Freeform 5">
            <a:extLst>
              <a:ext uri="{FF2B5EF4-FFF2-40B4-BE49-F238E27FC236}">
                <a16:creationId xmlns:a16="http://schemas.microsoft.com/office/drawing/2014/main" id="{37375F0B-BC73-4249-8F6A-670E30ED9D64}"/>
              </a:ext>
            </a:extLst>
          </p:cNvPr>
          <p:cNvSpPr>
            <a:spLocks/>
          </p:cNvSpPr>
          <p:nvPr userDrawn="1"/>
        </p:nvSpPr>
        <p:spPr bwMode="auto">
          <a:xfrm>
            <a:off x="1129030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39" name="Freeform 5">
            <a:extLst>
              <a:ext uri="{FF2B5EF4-FFF2-40B4-BE49-F238E27FC236}">
                <a16:creationId xmlns:a16="http://schemas.microsoft.com/office/drawing/2014/main" id="{21E5C0A4-FAA3-4924-9412-BBA867E80D39}"/>
              </a:ext>
            </a:extLst>
          </p:cNvPr>
          <p:cNvSpPr>
            <a:spLocks/>
          </p:cNvSpPr>
          <p:nvPr userDrawn="1"/>
        </p:nvSpPr>
        <p:spPr bwMode="auto">
          <a:xfrm>
            <a:off x="1169352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41" name="Freeform 5">
            <a:extLst>
              <a:ext uri="{FF2B5EF4-FFF2-40B4-BE49-F238E27FC236}">
                <a16:creationId xmlns:a16="http://schemas.microsoft.com/office/drawing/2014/main" id="{DA9355A1-AFF3-49B5-8161-79FD9B4B2D14}"/>
              </a:ext>
            </a:extLst>
          </p:cNvPr>
          <p:cNvSpPr>
            <a:spLocks/>
          </p:cNvSpPr>
          <p:nvPr userDrawn="1"/>
        </p:nvSpPr>
        <p:spPr bwMode="auto">
          <a:xfrm>
            <a:off x="12096738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882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3" userDrawn="1">
          <p15:clr>
            <a:srgbClr val="5ACBF0"/>
          </p15:clr>
        </p15:guide>
        <p15:guide id="4" orient="horz" pos="2488" userDrawn="1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etti Content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D9303A2-B30A-054C-B809-053B909E12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301" y="1995467"/>
            <a:ext cx="9141397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Section title with border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10F58DD1-3970-D84D-8040-EF33B0971D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6307" y="3260705"/>
            <a:ext cx="7799387" cy="153475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Insert content here</a:t>
            </a:r>
          </a:p>
        </p:txBody>
      </p:sp>
      <p:sp>
        <p:nvSpPr>
          <p:cNvPr id="2" name="Freeform 5">
            <a:extLst>
              <a:ext uri="{FF2B5EF4-FFF2-40B4-BE49-F238E27FC236}">
                <a16:creationId xmlns:a16="http://schemas.microsoft.com/office/drawing/2014/main" id="{2DC4114B-0609-4C4D-B543-47A78CCD924E}"/>
              </a:ext>
            </a:extLst>
          </p:cNvPr>
          <p:cNvSpPr>
            <a:spLocks/>
          </p:cNvSpPr>
          <p:nvPr userDrawn="1"/>
        </p:nvSpPr>
        <p:spPr bwMode="auto">
          <a:xfrm>
            <a:off x="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Freeform 5">
            <a:extLst>
              <a:ext uri="{FF2B5EF4-FFF2-40B4-BE49-F238E27FC236}">
                <a16:creationId xmlns:a16="http://schemas.microsoft.com/office/drawing/2014/main" id="{F4991A45-6BE7-41F5-A26B-FEDE1476FA01}"/>
              </a:ext>
            </a:extLst>
          </p:cNvPr>
          <p:cNvSpPr>
            <a:spLocks/>
          </p:cNvSpPr>
          <p:nvPr userDrawn="1"/>
        </p:nvSpPr>
        <p:spPr bwMode="auto">
          <a:xfrm>
            <a:off x="40322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Freeform 5">
            <a:extLst>
              <a:ext uri="{FF2B5EF4-FFF2-40B4-BE49-F238E27FC236}">
                <a16:creationId xmlns:a16="http://schemas.microsoft.com/office/drawing/2014/main" id="{1E524AC6-1148-4420-9876-811DD3A6CFA3}"/>
              </a:ext>
            </a:extLst>
          </p:cNvPr>
          <p:cNvSpPr>
            <a:spLocks/>
          </p:cNvSpPr>
          <p:nvPr userDrawn="1"/>
        </p:nvSpPr>
        <p:spPr bwMode="auto">
          <a:xfrm>
            <a:off x="80645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3FB0D408-43F7-461D-BFDF-08A3F869B01B}"/>
              </a:ext>
            </a:extLst>
          </p:cNvPr>
          <p:cNvSpPr>
            <a:spLocks/>
          </p:cNvSpPr>
          <p:nvPr userDrawn="1"/>
        </p:nvSpPr>
        <p:spPr bwMode="auto">
          <a:xfrm>
            <a:off x="120967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1" name="Freeform 5">
            <a:extLst>
              <a:ext uri="{FF2B5EF4-FFF2-40B4-BE49-F238E27FC236}">
                <a16:creationId xmlns:a16="http://schemas.microsoft.com/office/drawing/2014/main" id="{3BFEC4BA-AD08-41E5-B485-5D76779BD22C}"/>
              </a:ext>
            </a:extLst>
          </p:cNvPr>
          <p:cNvSpPr>
            <a:spLocks/>
          </p:cNvSpPr>
          <p:nvPr userDrawn="1"/>
        </p:nvSpPr>
        <p:spPr bwMode="auto">
          <a:xfrm>
            <a:off x="161290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3" name="Freeform 5">
            <a:extLst>
              <a:ext uri="{FF2B5EF4-FFF2-40B4-BE49-F238E27FC236}">
                <a16:creationId xmlns:a16="http://schemas.microsoft.com/office/drawing/2014/main" id="{DCADCEEA-F24D-44AB-922F-8772E0343F65}"/>
              </a:ext>
            </a:extLst>
          </p:cNvPr>
          <p:cNvSpPr>
            <a:spLocks/>
          </p:cNvSpPr>
          <p:nvPr userDrawn="1"/>
        </p:nvSpPr>
        <p:spPr bwMode="auto">
          <a:xfrm>
            <a:off x="201612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5" name="Freeform 5">
            <a:extLst>
              <a:ext uri="{FF2B5EF4-FFF2-40B4-BE49-F238E27FC236}">
                <a16:creationId xmlns:a16="http://schemas.microsoft.com/office/drawing/2014/main" id="{A787DE99-F548-4F27-BD73-008223ADC626}"/>
              </a:ext>
            </a:extLst>
          </p:cNvPr>
          <p:cNvSpPr>
            <a:spLocks/>
          </p:cNvSpPr>
          <p:nvPr userDrawn="1"/>
        </p:nvSpPr>
        <p:spPr bwMode="auto">
          <a:xfrm>
            <a:off x="241935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7" name="Freeform 5">
            <a:extLst>
              <a:ext uri="{FF2B5EF4-FFF2-40B4-BE49-F238E27FC236}">
                <a16:creationId xmlns:a16="http://schemas.microsoft.com/office/drawing/2014/main" id="{7684DD24-7DDA-4D86-9D3A-4AF92794D2AB}"/>
              </a:ext>
            </a:extLst>
          </p:cNvPr>
          <p:cNvSpPr>
            <a:spLocks/>
          </p:cNvSpPr>
          <p:nvPr userDrawn="1"/>
        </p:nvSpPr>
        <p:spPr bwMode="auto">
          <a:xfrm>
            <a:off x="282257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9" name="Freeform 5">
            <a:extLst>
              <a:ext uri="{FF2B5EF4-FFF2-40B4-BE49-F238E27FC236}">
                <a16:creationId xmlns:a16="http://schemas.microsoft.com/office/drawing/2014/main" id="{1B9B85DC-2B9F-4D61-8259-DFBAE7153C86}"/>
              </a:ext>
            </a:extLst>
          </p:cNvPr>
          <p:cNvSpPr>
            <a:spLocks/>
          </p:cNvSpPr>
          <p:nvPr userDrawn="1"/>
        </p:nvSpPr>
        <p:spPr bwMode="auto">
          <a:xfrm>
            <a:off x="322580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1" name="Freeform 5">
            <a:extLst>
              <a:ext uri="{FF2B5EF4-FFF2-40B4-BE49-F238E27FC236}">
                <a16:creationId xmlns:a16="http://schemas.microsoft.com/office/drawing/2014/main" id="{A3C2DDF8-77DE-44E7-82EB-BD2B109B8FDF}"/>
              </a:ext>
            </a:extLst>
          </p:cNvPr>
          <p:cNvSpPr>
            <a:spLocks/>
          </p:cNvSpPr>
          <p:nvPr userDrawn="1"/>
        </p:nvSpPr>
        <p:spPr bwMode="auto">
          <a:xfrm>
            <a:off x="362902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3" name="Freeform 5">
            <a:extLst>
              <a:ext uri="{FF2B5EF4-FFF2-40B4-BE49-F238E27FC236}">
                <a16:creationId xmlns:a16="http://schemas.microsoft.com/office/drawing/2014/main" id="{FA74D4D0-7595-4C86-991E-ACC5FA41CC6C}"/>
              </a:ext>
            </a:extLst>
          </p:cNvPr>
          <p:cNvSpPr>
            <a:spLocks/>
          </p:cNvSpPr>
          <p:nvPr userDrawn="1"/>
        </p:nvSpPr>
        <p:spPr bwMode="auto">
          <a:xfrm>
            <a:off x="403225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5" name="Freeform 5">
            <a:extLst>
              <a:ext uri="{FF2B5EF4-FFF2-40B4-BE49-F238E27FC236}">
                <a16:creationId xmlns:a16="http://schemas.microsoft.com/office/drawing/2014/main" id="{23157884-97DA-4B49-BAA8-4F244EF86883}"/>
              </a:ext>
            </a:extLst>
          </p:cNvPr>
          <p:cNvSpPr>
            <a:spLocks/>
          </p:cNvSpPr>
          <p:nvPr userDrawn="1"/>
        </p:nvSpPr>
        <p:spPr bwMode="auto">
          <a:xfrm>
            <a:off x="443547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7" name="Freeform 5">
            <a:extLst>
              <a:ext uri="{FF2B5EF4-FFF2-40B4-BE49-F238E27FC236}">
                <a16:creationId xmlns:a16="http://schemas.microsoft.com/office/drawing/2014/main" id="{07CDB3B0-5CB6-43DA-A0C1-5990C23AB10D}"/>
              </a:ext>
            </a:extLst>
          </p:cNvPr>
          <p:cNvSpPr>
            <a:spLocks/>
          </p:cNvSpPr>
          <p:nvPr userDrawn="1"/>
        </p:nvSpPr>
        <p:spPr bwMode="auto">
          <a:xfrm>
            <a:off x="483870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9" name="Freeform 5">
            <a:extLst>
              <a:ext uri="{FF2B5EF4-FFF2-40B4-BE49-F238E27FC236}">
                <a16:creationId xmlns:a16="http://schemas.microsoft.com/office/drawing/2014/main" id="{A932886D-EB20-4026-9D6E-687F61B1AA23}"/>
              </a:ext>
            </a:extLst>
          </p:cNvPr>
          <p:cNvSpPr>
            <a:spLocks/>
          </p:cNvSpPr>
          <p:nvPr userDrawn="1"/>
        </p:nvSpPr>
        <p:spPr bwMode="auto">
          <a:xfrm>
            <a:off x="524192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" name="Freeform 5">
            <a:extLst>
              <a:ext uri="{FF2B5EF4-FFF2-40B4-BE49-F238E27FC236}">
                <a16:creationId xmlns:a16="http://schemas.microsoft.com/office/drawing/2014/main" id="{3E812D95-DE21-4AE5-8F40-2DB182F3DEB9}"/>
              </a:ext>
            </a:extLst>
          </p:cNvPr>
          <p:cNvSpPr>
            <a:spLocks/>
          </p:cNvSpPr>
          <p:nvPr userDrawn="1"/>
        </p:nvSpPr>
        <p:spPr bwMode="auto">
          <a:xfrm>
            <a:off x="564515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3" name="Freeform 5">
            <a:extLst>
              <a:ext uri="{FF2B5EF4-FFF2-40B4-BE49-F238E27FC236}">
                <a16:creationId xmlns:a16="http://schemas.microsoft.com/office/drawing/2014/main" id="{210B2D4F-6E86-4287-8EA1-EA3A728A112A}"/>
              </a:ext>
            </a:extLst>
          </p:cNvPr>
          <p:cNvSpPr>
            <a:spLocks/>
          </p:cNvSpPr>
          <p:nvPr userDrawn="1"/>
        </p:nvSpPr>
        <p:spPr bwMode="auto">
          <a:xfrm>
            <a:off x="604837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5" name="Freeform 5">
            <a:extLst>
              <a:ext uri="{FF2B5EF4-FFF2-40B4-BE49-F238E27FC236}">
                <a16:creationId xmlns:a16="http://schemas.microsoft.com/office/drawing/2014/main" id="{1E976474-73A7-4C5B-9BBB-2F877FE899E6}"/>
              </a:ext>
            </a:extLst>
          </p:cNvPr>
          <p:cNvSpPr>
            <a:spLocks/>
          </p:cNvSpPr>
          <p:nvPr userDrawn="1"/>
        </p:nvSpPr>
        <p:spPr bwMode="auto">
          <a:xfrm>
            <a:off x="645160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7" name="Freeform 5">
            <a:extLst>
              <a:ext uri="{FF2B5EF4-FFF2-40B4-BE49-F238E27FC236}">
                <a16:creationId xmlns:a16="http://schemas.microsoft.com/office/drawing/2014/main" id="{465A6564-AC40-4493-A583-1FFB6C3E9DD9}"/>
              </a:ext>
            </a:extLst>
          </p:cNvPr>
          <p:cNvSpPr>
            <a:spLocks/>
          </p:cNvSpPr>
          <p:nvPr userDrawn="1"/>
        </p:nvSpPr>
        <p:spPr bwMode="auto">
          <a:xfrm>
            <a:off x="685482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9" name="Freeform 5">
            <a:extLst>
              <a:ext uri="{FF2B5EF4-FFF2-40B4-BE49-F238E27FC236}">
                <a16:creationId xmlns:a16="http://schemas.microsoft.com/office/drawing/2014/main" id="{6954C064-7CB0-4288-BE96-E91AC7F876F2}"/>
              </a:ext>
            </a:extLst>
          </p:cNvPr>
          <p:cNvSpPr>
            <a:spLocks/>
          </p:cNvSpPr>
          <p:nvPr userDrawn="1"/>
        </p:nvSpPr>
        <p:spPr bwMode="auto">
          <a:xfrm>
            <a:off x="725805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1" name="Freeform 5">
            <a:extLst>
              <a:ext uri="{FF2B5EF4-FFF2-40B4-BE49-F238E27FC236}">
                <a16:creationId xmlns:a16="http://schemas.microsoft.com/office/drawing/2014/main" id="{90BB86D8-7370-4CF9-8DCC-597757CFC2FB}"/>
              </a:ext>
            </a:extLst>
          </p:cNvPr>
          <p:cNvSpPr>
            <a:spLocks/>
          </p:cNvSpPr>
          <p:nvPr userDrawn="1"/>
        </p:nvSpPr>
        <p:spPr bwMode="auto">
          <a:xfrm>
            <a:off x="766127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3" name="Freeform 5">
            <a:extLst>
              <a:ext uri="{FF2B5EF4-FFF2-40B4-BE49-F238E27FC236}">
                <a16:creationId xmlns:a16="http://schemas.microsoft.com/office/drawing/2014/main" id="{D8B61089-5F8D-4533-AFA2-5E4CFABC7955}"/>
              </a:ext>
            </a:extLst>
          </p:cNvPr>
          <p:cNvSpPr>
            <a:spLocks/>
          </p:cNvSpPr>
          <p:nvPr userDrawn="1"/>
        </p:nvSpPr>
        <p:spPr bwMode="auto">
          <a:xfrm>
            <a:off x="806450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5" name="Freeform 5">
            <a:extLst>
              <a:ext uri="{FF2B5EF4-FFF2-40B4-BE49-F238E27FC236}">
                <a16:creationId xmlns:a16="http://schemas.microsoft.com/office/drawing/2014/main" id="{C3DAA582-A4E2-4D0D-9142-F0A4E91DF0FF}"/>
              </a:ext>
            </a:extLst>
          </p:cNvPr>
          <p:cNvSpPr>
            <a:spLocks/>
          </p:cNvSpPr>
          <p:nvPr userDrawn="1"/>
        </p:nvSpPr>
        <p:spPr bwMode="auto">
          <a:xfrm>
            <a:off x="846772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7" name="Freeform 5">
            <a:extLst>
              <a:ext uri="{FF2B5EF4-FFF2-40B4-BE49-F238E27FC236}">
                <a16:creationId xmlns:a16="http://schemas.microsoft.com/office/drawing/2014/main" id="{0330153D-7AC7-4FEE-B014-E16DDA9F990D}"/>
              </a:ext>
            </a:extLst>
          </p:cNvPr>
          <p:cNvSpPr>
            <a:spLocks/>
          </p:cNvSpPr>
          <p:nvPr userDrawn="1"/>
        </p:nvSpPr>
        <p:spPr bwMode="auto">
          <a:xfrm>
            <a:off x="887095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9" name="Freeform 5">
            <a:extLst>
              <a:ext uri="{FF2B5EF4-FFF2-40B4-BE49-F238E27FC236}">
                <a16:creationId xmlns:a16="http://schemas.microsoft.com/office/drawing/2014/main" id="{9FE05360-0BAD-4CD0-912B-2EFB0A93B25F}"/>
              </a:ext>
            </a:extLst>
          </p:cNvPr>
          <p:cNvSpPr>
            <a:spLocks/>
          </p:cNvSpPr>
          <p:nvPr userDrawn="1"/>
        </p:nvSpPr>
        <p:spPr bwMode="auto">
          <a:xfrm>
            <a:off x="927417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1" name="Freeform 5">
            <a:extLst>
              <a:ext uri="{FF2B5EF4-FFF2-40B4-BE49-F238E27FC236}">
                <a16:creationId xmlns:a16="http://schemas.microsoft.com/office/drawing/2014/main" id="{2BB69768-4BF4-4369-941D-7F83EA731EC1}"/>
              </a:ext>
            </a:extLst>
          </p:cNvPr>
          <p:cNvSpPr>
            <a:spLocks/>
          </p:cNvSpPr>
          <p:nvPr userDrawn="1"/>
        </p:nvSpPr>
        <p:spPr bwMode="auto">
          <a:xfrm>
            <a:off x="1048385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3" name="Freeform 5">
            <a:extLst>
              <a:ext uri="{FF2B5EF4-FFF2-40B4-BE49-F238E27FC236}">
                <a16:creationId xmlns:a16="http://schemas.microsoft.com/office/drawing/2014/main" id="{51F585F2-FB0F-4846-9CD2-11F7FF96FD97}"/>
              </a:ext>
            </a:extLst>
          </p:cNvPr>
          <p:cNvSpPr>
            <a:spLocks/>
          </p:cNvSpPr>
          <p:nvPr userDrawn="1"/>
        </p:nvSpPr>
        <p:spPr bwMode="auto">
          <a:xfrm>
            <a:off x="967740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7" name="Freeform 5">
            <a:extLst>
              <a:ext uri="{FF2B5EF4-FFF2-40B4-BE49-F238E27FC236}">
                <a16:creationId xmlns:a16="http://schemas.microsoft.com/office/drawing/2014/main" id="{CBE3430D-F606-4308-B49E-D9AAD7125090}"/>
              </a:ext>
            </a:extLst>
          </p:cNvPr>
          <p:cNvSpPr>
            <a:spLocks/>
          </p:cNvSpPr>
          <p:nvPr userDrawn="1"/>
        </p:nvSpPr>
        <p:spPr bwMode="auto">
          <a:xfrm>
            <a:off x="1008062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9" name="Freeform 5">
            <a:extLst>
              <a:ext uri="{FF2B5EF4-FFF2-40B4-BE49-F238E27FC236}">
                <a16:creationId xmlns:a16="http://schemas.microsoft.com/office/drawing/2014/main" id="{DBCBDCF3-6847-4191-A872-E8389FEBE08D}"/>
              </a:ext>
            </a:extLst>
          </p:cNvPr>
          <p:cNvSpPr>
            <a:spLocks/>
          </p:cNvSpPr>
          <p:nvPr userDrawn="1"/>
        </p:nvSpPr>
        <p:spPr bwMode="auto">
          <a:xfrm>
            <a:off x="1088707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1" name="Freeform 5">
            <a:extLst>
              <a:ext uri="{FF2B5EF4-FFF2-40B4-BE49-F238E27FC236}">
                <a16:creationId xmlns:a16="http://schemas.microsoft.com/office/drawing/2014/main" id="{1F7B483D-EB1A-45B5-B1AD-0EAE7F64763C}"/>
              </a:ext>
            </a:extLst>
          </p:cNvPr>
          <p:cNvSpPr>
            <a:spLocks/>
          </p:cNvSpPr>
          <p:nvPr userDrawn="1"/>
        </p:nvSpPr>
        <p:spPr bwMode="auto">
          <a:xfrm>
            <a:off x="1129030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3" name="Freeform 5">
            <a:extLst>
              <a:ext uri="{FF2B5EF4-FFF2-40B4-BE49-F238E27FC236}">
                <a16:creationId xmlns:a16="http://schemas.microsoft.com/office/drawing/2014/main" id="{B3466B6D-9C19-4F9A-8173-BC98E52B1023}"/>
              </a:ext>
            </a:extLst>
          </p:cNvPr>
          <p:cNvSpPr>
            <a:spLocks/>
          </p:cNvSpPr>
          <p:nvPr userDrawn="1"/>
        </p:nvSpPr>
        <p:spPr bwMode="auto">
          <a:xfrm>
            <a:off x="1169352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5" name="Freeform 5">
            <a:extLst>
              <a:ext uri="{FF2B5EF4-FFF2-40B4-BE49-F238E27FC236}">
                <a16:creationId xmlns:a16="http://schemas.microsoft.com/office/drawing/2014/main" id="{9C4E25A9-A7F7-4238-B98D-A72344849620}"/>
              </a:ext>
            </a:extLst>
          </p:cNvPr>
          <p:cNvSpPr>
            <a:spLocks/>
          </p:cNvSpPr>
          <p:nvPr userDrawn="1"/>
        </p:nvSpPr>
        <p:spPr bwMode="auto">
          <a:xfrm>
            <a:off x="12096738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7" name="Freeform 5">
            <a:extLst>
              <a:ext uri="{FF2B5EF4-FFF2-40B4-BE49-F238E27FC236}">
                <a16:creationId xmlns:a16="http://schemas.microsoft.com/office/drawing/2014/main" id="{582162BB-6F36-41B5-B5AD-B7FD4177E530}"/>
              </a:ext>
            </a:extLst>
          </p:cNvPr>
          <p:cNvSpPr>
            <a:spLocks/>
          </p:cNvSpPr>
          <p:nvPr userDrawn="1"/>
        </p:nvSpPr>
        <p:spPr bwMode="auto">
          <a:xfrm>
            <a:off x="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9" name="Freeform 5">
            <a:extLst>
              <a:ext uri="{FF2B5EF4-FFF2-40B4-BE49-F238E27FC236}">
                <a16:creationId xmlns:a16="http://schemas.microsoft.com/office/drawing/2014/main" id="{652516D9-F1FA-4063-ADA2-9B081A2D5A2E}"/>
              </a:ext>
            </a:extLst>
          </p:cNvPr>
          <p:cNvSpPr>
            <a:spLocks/>
          </p:cNvSpPr>
          <p:nvPr userDrawn="1"/>
        </p:nvSpPr>
        <p:spPr bwMode="auto">
          <a:xfrm>
            <a:off x="40322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1" name="Freeform 5">
            <a:extLst>
              <a:ext uri="{FF2B5EF4-FFF2-40B4-BE49-F238E27FC236}">
                <a16:creationId xmlns:a16="http://schemas.microsoft.com/office/drawing/2014/main" id="{1C6A6B49-4641-48E9-8819-769AAE00B198}"/>
              </a:ext>
            </a:extLst>
          </p:cNvPr>
          <p:cNvSpPr>
            <a:spLocks/>
          </p:cNvSpPr>
          <p:nvPr userDrawn="1"/>
        </p:nvSpPr>
        <p:spPr bwMode="auto">
          <a:xfrm>
            <a:off x="80645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3" name="Freeform 5">
            <a:extLst>
              <a:ext uri="{FF2B5EF4-FFF2-40B4-BE49-F238E27FC236}">
                <a16:creationId xmlns:a16="http://schemas.microsoft.com/office/drawing/2014/main" id="{B1530B27-CB32-4FD6-ADCD-696B9A77D606}"/>
              </a:ext>
            </a:extLst>
          </p:cNvPr>
          <p:cNvSpPr>
            <a:spLocks/>
          </p:cNvSpPr>
          <p:nvPr userDrawn="1"/>
        </p:nvSpPr>
        <p:spPr bwMode="auto">
          <a:xfrm>
            <a:off x="120967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5" name="Freeform 5">
            <a:extLst>
              <a:ext uri="{FF2B5EF4-FFF2-40B4-BE49-F238E27FC236}">
                <a16:creationId xmlns:a16="http://schemas.microsoft.com/office/drawing/2014/main" id="{BAFEEEB6-FF84-414F-A371-D3F809A1C86D}"/>
              </a:ext>
            </a:extLst>
          </p:cNvPr>
          <p:cNvSpPr>
            <a:spLocks/>
          </p:cNvSpPr>
          <p:nvPr userDrawn="1"/>
        </p:nvSpPr>
        <p:spPr bwMode="auto">
          <a:xfrm>
            <a:off x="161290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7" name="Freeform 5">
            <a:extLst>
              <a:ext uri="{FF2B5EF4-FFF2-40B4-BE49-F238E27FC236}">
                <a16:creationId xmlns:a16="http://schemas.microsoft.com/office/drawing/2014/main" id="{0F8F801F-06E9-4E1C-A137-226729983354}"/>
              </a:ext>
            </a:extLst>
          </p:cNvPr>
          <p:cNvSpPr>
            <a:spLocks/>
          </p:cNvSpPr>
          <p:nvPr userDrawn="1"/>
        </p:nvSpPr>
        <p:spPr bwMode="auto">
          <a:xfrm>
            <a:off x="201612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9" name="Freeform 5">
            <a:extLst>
              <a:ext uri="{FF2B5EF4-FFF2-40B4-BE49-F238E27FC236}">
                <a16:creationId xmlns:a16="http://schemas.microsoft.com/office/drawing/2014/main" id="{3062C679-537B-4565-B111-60C31A15ACF4}"/>
              </a:ext>
            </a:extLst>
          </p:cNvPr>
          <p:cNvSpPr>
            <a:spLocks/>
          </p:cNvSpPr>
          <p:nvPr userDrawn="1"/>
        </p:nvSpPr>
        <p:spPr bwMode="auto">
          <a:xfrm>
            <a:off x="241935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1" name="Freeform 5">
            <a:extLst>
              <a:ext uri="{FF2B5EF4-FFF2-40B4-BE49-F238E27FC236}">
                <a16:creationId xmlns:a16="http://schemas.microsoft.com/office/drawing/2014/main" id="{887EEB3A-4213-464A-87A3-D2DAF47421F5}"/>
              </a:ext>
            </a:extLst>
          </p:cNvPr>
          <p:cNvSpPr>
            <a:spLocks/>
          </p:cNvSpPr>
          <p:nvPr userDrawn="1"/>
        </p:nvSpPr>
        <p:spPr bwMode="auto">
          <a:xfrm>
            <a:off x="282257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3" name="Freeform 5">
            <a:extLst>
              <a:ext uri="{FF2B5EF4-FFF2-40B4-BE49-F238E27FC236}">
                <a16:creationId xmlns:a16="http://schemas.microsoft.com/office/drawing/2014/main" id="{ADC86261-F90C-45E0-A168-7581A8C02C38}"/>
              </a:ext>
            </a:extLst>
          </p:cNvPr>
          <p:cNvSpPr>
            <a:spLocks/>
          </p:cNvSpPr>
          <p:nvPr userDrawn="1"/>
        </p:nvSpPr>
        <p:spPr bwMode="auto">
          <a:xfrm>
            <a:off x="322580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5" name="Freeform 5">
            <a:extLst>
              <a:ext uri="{FF2B5EF4-FFF2-40B4-BE49-F238E27FC236}">
                <a16:creationId xmlns:a16="http://schemas.microsoft.com/office/drawing/2014/main" id="{504DD272-AA18-4EE6-AA29-9F6F74F23909}"/>
              </a:ext>
            </a:extLst>
          </p:cNvPr>
          <p:cNvSpPr>
            <a:spLocks/>
          </p:cNvSpPr>
          <p:nvPr userDrawn="1"/>
        </p:nvSpPr>
        <p:spPr bwMode="auto">
          <a:xfrm>
            <a:off x="362902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7" name="Freeform 5">
            <a:extLst>
              <a:ext uri="{FF2B5EF4-FFF2-40B4-BE49-F238E27FC236}">
                <a16:creationId xmlns:a16="http://schemas.microsoft.com/office/drawing/2014/main" id="{8BCD198C-85D1-4065-9D67-82D3B38E1C37}"/>
              </a:ext>
            </a:extLst>
          </p:cNvPr>
          <p:cNvSpPr>
            <a:spLocks/>
          </p:cNvSpPr>
          <p:nvPr userDrawn="1"/>
        </p:nvSpPr>
        <p:spPr bwMode="auto">
          <a:xfrm>
            <a:off x="403225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9" name="Freeform 5">
            <a:extLst>
              <a:ext uri="{FF2B5EF4-FFF2-40B4-BE49-F238E27FC236}">
                <a16:creationId xmlns:a16="http://schemas.microsoft.com/office/drawing/2014/main" id="{2900C489-4586-4F04-BD13-FF483556032E}"/>
              </a:ext>
            </a:extLst>
          </p:cNvPr>
          <p:cNvSpPr>
            <a:spLocks/>
          </p:cNvSpPr>
          <p:nvPr userDrawn="1"/>
        </p:nvSpPr>
        <p:spPr bwMode="auto">
          <a:xfrm>
            <a:off x="443547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1" name="Freeform 5">
            <a:extLst>
              <a:ext uri="{FF2B5EF4-FFF2-40B4-BE49-F238E27FC236}">
                <a16:creationId xmlns:a16="http://schemas.microsoft.com/office/drawing/2014/main" id="{FFF75EF5-F4A4-47DF-B2E8-27AF735DAE67}"/>
              </a:ext>
            </a:extLst>
          </p:cNvPr>
          <p:cNvSpPr>
            <a:spLocks/>
          </p:cNvSpPr>
          <p:nvPr userDrawn="1"/>
        </p:nvSpPr>
        <p:spPr bwMode="auto">
          <a:xfrm>
            <a:off x="483870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3" name="Freeform 5">
            <a:extLst>
              <a:ext uri="{FF2B5EF4-FFF2-40B4-BE49-F238E27FC236}">
                <a16:creationId xmlns:a16="http://schemas.microsoft.com/office/drawing/2014/main" id="{0C8AD0A5-DBDC-4519-871E-FE913951AE59}"/>
              </a:ext>
            </a:extLst>
          </p:cNvPr>
          <p:cNvSpPr>
            <a:spLocks/>
          </p:cNvSpPr>
          <p:nvPr userDrawn="1"/>
        </p:nvSpPr>
        <p:spPr bwMode="auto">
          <a:xfrm>
            <a:off x="524192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5" name="Freeform 5">
            <a:extLst>
              <a:ext uri="{FF2B5EF4-FFF2-40B4-BE49-F238E27FC236}">
                <a16:creationId xmlns:a16="http://schemas.microsoft.com/office/drawing/2014/main" id="{5417658F-66B2-4FE7-A854-CC3AE0F7EB74}"/>
              </a:ext>
            </a:extLst>
          </p:cNvPr>
          <p:cNvSpPr>
            <a:spLocks/>
          </p:cNvSpPr>
          <p:nvPr userDrawn="1"/>
        </p:nvSpPr>
        <p:spPr bwMode="auto">
          <a:xfrm>
            <a:off x="564515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7" name="Freeform 5">
            <a:extLst>
              <a:ext uri="{FF2B5EF4-FFF2-40B4-BE49-F238E27FC236}">
                <a16:creationId xmlns:a16="http://schemas.microsoft.com/office/drawing/2014/main" id="{A81C42B8-9501-457C-9DBC-BA397001DE6B}"/>
              </a:ext>
            </a:extLst>
          </p:cNvPr>
          <p:cNvSpPr>
            <a:spLocks/>
          </p:cNvSpPr>
          <p:nvPr userDrawn="1"/>
        </p:nvSpPr>
        <p:spPr bwMode="auto">
          <a:xfrm>
            <a:off x="604837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9" name="Freeform 5">
            <a:extLst>
              <a:ext uri="{FF2B5EF4-FFF2-40B4-BE49-F238E27FC236}">
                <a16:creationId xmlns:a16="http://schemas.microsoft.com/office/drawing/2014/main" id="{1E20BB75-9E81-42DF-B4BF-5B6987919CEC}"/>
              </a:ext>
            </a:extLst>
          </p:cNvPr>
          <p:cNvSpPr>
            <a:spLocks/>
          </p:cNvSpPr>
          <p:nvPr userDrawn="1"/>
        </p:nvSpPr>
        <p:spPr bwMode="auto">
          <a:xfrm>
            <a:off x="645160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1" name="Freeform 5">
            <a:extLst>
              <a:ext uri="{FF2B5EF4-FFF2-40B4-BE49-F238E27FC236}">
                <a16:creationId xmlns:a16="http://schemas.microsoft.com/office/drawing/2014/main" id="{D01EE500-D7A1-4352-BAD2-B850ACC4BC6A}"/>
              </a:ext>
            </a:extLst>
          </p:cNvPr>
          <p:cNvSpPr>
            <a:spLocks/>
          </p:cNvSpPr>
          <p:nvPr userDrawn="1"/>
        </p:nvSpPr>
        <p:spPr bwMode="auto">
          <a:xfrm>
            <a:off x="685482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3" name="Freeform 5">
            <a:extLst>
              <a:ext uri="{FF2B5EF4-FFF2-40B4-BE49-F238E27FC236}">
                <a16:creationId xmlns:a16="http://schemas.microsoft.com/office/drawing/2014/main" id="{1587723F-EB9C-433F-ACA5-343CDE53B4CA}"/>
              </a:ext>
            </a:extLst>
          </p:cNvPr>
          <p:cNvSpPr>
            <a:spLocks/>
          </p:cNvSpPr>
          <p:nvPr userDrawn="1"/>
        </p:nvSpPr>
        <p:spPr bwMode="auto">
          <a:xfrm>
            <a:off x="725805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5" name="Freeform 5">
            <a:extLst>
              <a:ext uri="{FF2B5EF4-FFF2-40B4-BE49-F238E27FC236}">
                <a16:creationId xmlns:a16="http://schemas.microsoft.com/office/drawing/2014/main" id="{3B89FD7D-E9C3-4C00-9808-59AAFB03163F}"/>
              </a:ext>
            </a:extLst>
          </p:cNvPr>
          <p:cNvSpPr>
            <a:spLocks/>
          </p:cNvSpPr>
          <p:nvPr userDrawn="1"/>
        </p:nvSpPr>
        <p:spPr bwMode="auto">
          <a:xfrm>
            <a:off x="766127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7" name="Freeform 5">
            <a:extLst>
              <a:ext uri="{FF2B5EF4-FFF2-40B4-BE49-F238E27FC236}">
                <a16:creationId xmlns:a16="http://schemas.microsoft.com/office/drawing/2014/main" id="{6E04DD36-8E16-472A-941F-022D2E9A88A8}"/>
              </a:ext>
            </a:extLst>
          </p:cNvPr>
          <p:cNvSpPr>
            <a:spLocks/>
          </p:cNvSpPr>
          <p:nvPr userDrawn="1"/>
        </p:nvSpPr>
        <p:spPr bwMode="auto">
          <a:xfrm>
            <a:off x="806450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9" name="Freeform 5">
            <a:extLst>
              <a:ext uri="{FF2B5EF4-FFF2-40B4-BE49-F238E27FC236}">
                <a16:creationId xmlns:a16="http://schemas.microsoft.com/office/drawing/2014/main" id="{12E1B3B0-875B-4233-B21E-CFCC3D054FB2}"/>
              </a:ext>
            </a:extLst>
          </p:cNvPr>
          <p:cNvSpPr>
            <a:spLocks/>
          </p:cNvSpPr>
          <p:nvPr userDrawn="1"/>
        </p:nvSpPr>
        <p:spPr bwMode="auto">
          <a:xfrm>
            <a:off x="846772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1" name="Freeform 5">
            <a:extLst>
              <a:ext uri="{FF2B5EF4-FFF2-40B4-BE49-F238E27FC236}">
                <a16:creationId xmlns:a16="http://schemas.microsoft.com/office/drawing/2014/main" id="{EEFA6ADA-AE04-43D9-AEBA-6D4B6101D19D}"/>
              </a:ext>
            </a:extLst>
          </p:cNvPr>
          <p:cNvSpPr>
            <a:spLocks/>
          </p:cNvSpPr>
          <p:nvPr userDrawn="1"/>
        </p:nvSpPr>
        <p:spPr bwMode="auto">
          <a:xfrm>
            <a:off x="887095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3" name="Freeform 5">
            <a:extLst>
              <a:ext uri="{FF2B5EF4-FFF2-40B4-BE49-F238E27FC236}">
                <a16:creationId xmlns:a16="http://schemas.microsoft.com/office/drawing/2014/main" id="{EF5B0E26-2791-4B14-B592-172C2FAC6FE5}"/>
              </a:ext>
            </a:extLst>
          </p:cNvPr>
          <p:cNvSpPr>
            <a:spLocks/>
          </p:cNvSpPr>
          <p:nvPr userDrawn="1"/>
        </p:nvSpPr>
        <p:spPr bwMode="auto">
          <a:xfrm>
            <a:off x="927417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5" name="Freeform 5">
            <a:extLst>
              <a:ext uri="{FF2B5EF4-FFF2-40B4-BE49-F238E27FC236}">
                <a16:creationId xmlns:a16="http://schemas.microsoft.com/office/drawing/2014/main" id="{7CDA8C23-F3D0-475C-8B0B-D2483AECFAB8}"/>
              </a:ext>
            </a:extLst>
          </p:cNvPr>
          <p:cNvSpPr>
            <a:spLocks/>
          </p:cNvSpPr>
          <p:nvPr userDrawn="1"/>
        </p:nvSpPr>
        <p:spPr bwMode="auto">
          <a:xfrm>
            <a:off x="1048385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7" name="Freeform 5">
            <a:extLst>
              <a:ext uri="{FF2B5EF4-FFF2-40B4-BE49-F238E27FC236}">
                <a16:creationId xmlns:a16="http://schemas.microsoft.com/office/drawing/2014/main" id="{A6895141-163A-4201-B333-6467D533F440}"/>
              </a:ext>
            </a:extLst>
          </p:cNvPr>
          <p:cNvSpPr>
            <a:spLocks/>
          </p:cNvSpPr>
          <p:nvPr userDrawn="1"/>
        </p:nvSpPr>
        <p:spPr bwMode="auto">
          <a:xfrm>
            <a:off x="967740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9" name="Freeform 5">
            <a:extLst>
              <a:ext uri="{FF2B5EF4-FFF2-40B4-BE49-F238E27FC236}">
                <a16:creationId xmlns:a16="http://schemas.microsoft.com/office/drawing/2014/main" id="{96857859-9A05-4D31-8334-CDC677051A05}"/>
              </a:ext>
            </a:extLst>
          </p:cNvPr>
          <p:cNvSpPr>
            <a:spLocks/>
          </p:cNvSpPr>
          <p:nvPr userDrawn="1"/>
        </p:nvSpPr>
        <p:spPr bwMode="auto">
          <a:xfrm>
            <a:off x="1008062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1" name="Freeform 5">
            <a:extLst>
              <a:ext uri="{FF2B5EF4-FFF2-40B4-BE49-F238E27FC236}">
                <a16:creationId xmlns:a16="http://schemas.microsoft.com/office/drawing/2014/main" id="{EBBC59FD-BB44-465C-9882-47450B890D91}"/>
              </a:ext>
            </a:extLst>
          </p:cNvPr>
          <p:cNvSpPr>
            <a:spLocks/>
          </p:cNvSpPr>
          <p:nvPr userDrawn="1"/>
        </p:nvSpPr>
        <p:spPr bwMode="auto">
          <a:xfrm>
            <a:off x="1088707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3" name="Freeform 5">
            <a:extLst>
              <a:ext uri="{FF2B5EF4-FFF2-40B4-BE49-F238E27FC236}">
                <a16:creationId xmlns:a16="http://schemas.microsoft.com/office/drawing/2014/main" id="{B55E93B0-6435-4CBB-9B59-5C2C61984C86}"/>
              </a:ext>
            </a:extLst>
          </p:cNvPr>
          <p:cNvSpPr>
            <a:spLocks/>
          </p:cNvSpPr>
          <p:nvPr userDrawn="1"/>
        </p:nvSpPr>
        <p:spPr bwMode="auto">
          <a:xfrm>
            <a:off x="1129030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5" name="Freeform 5">
            <a:extLst>
              <a:ext uri="{FF2B5EF4-FFF2-40B4-BE49-F238E27FC236}">
                <a16:creationId xmlns:a16="http://schemas.microsoft.com/office/drawing/2014/main" id="{CB08B145-8F37-4A8A-A4CE-4438007E168A}"/>
              </a:ext>
            </a:extLst>
          </p:cNvPr>
          <p:cNvSpPr>
            <a:spLocks/>
          </p:cNvSpPr>
          <p:nvPr userDrawn="1"/>
        </p:nvSpPr>
        <p:spPr bwMode="auto">
          <a:xfrm>
            <a:off x="1169352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7" name="Freeform 5">
            <a:extLst>
              <a:ext uri="{FF2B5EF4-FFF2-40B4-BE49-F238E27FC236}">
                <a16:creationId xmlns:a16="http://schemas.microsoft.com/office/drawing/2014/main" id="{3B0D020A-90FC-400F-B7B5-63FC994068E4}"/>
              </a:ext>
            </a:extLst>
          </p:cNvPr>
          <p:cNvSpPr>
            <a:spLocks/>
          </p:cNvSpPr>
          <p:nvPr userDrawn="1"/>
        </p:nvSpPr>
        <p:spPr bwMode="auto">
          <a:xfrm>
            <a:off x="12096738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71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3" userDrawn="1">
          <p15:clr>
            <a:srgbClr val="5ACBF0"/>
          </p15:clr>
        </p15:guide>
        <p15:guide id="4" orient="horz" pos="2488" userDrawn="1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Pattern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1EEF53A4-35A6-4E43-B220-67DA381C591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6307" y="3260705"/>
            <a:ext cx="7799387" cy="153475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Insert content here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7724906-4405-47F4-B533-7291B003B0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301" y="1995467"/>
            <a:ext cx="9141397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Insert Text Here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8B4846-4E60-4E5B-9695-28F923D1D7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5753100" y="419100"/>
            <a:ext cx="68580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523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Pattern Whi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BC00585D-E155-409A-899A-29BDF4E57F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6577"/>
            <a:ext cx="10668000" cy="615553"/>
          </a:xfrm>
          <a:noFill/>
        </p:spPr>
        <p:txBody>
          <a:bodyPr wrap="square" lIns="91440" tIns="0" rIns="91440" bIns="0" anchor="b" anchorCtr="0">
            <a:spAutoFit/>
          </a:bodyPr>
          <a:lstStyle>
            <a:lvl1pPr algn="l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accent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Insert text here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944D9B-AA15-4DB5-AE58-0FA514F6FE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1790699"/>
            <a:ext cx="10668000" cy="685800"/>
          </a:xfrm>
          <a:prstGeom prst="rect">
            <a:avLst/>
          </a:prstGeom>
          <a:noFill/>
        </p:spPr>
        <p:txBody>
          <a:bodyPr wrap="square" lIns="91440" tIns="0" rIns="91440" bIns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Insert content here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8AAE41-A985-425A-934D-615BBE3602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5753100" y="419100"/>
            <a:ext cx="68580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009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64696-E1F3-49EF-AEC8-730A16D9A23F}" type="datetimeFigureOut">
              <a:rPr lang="en-US" altLang="en-US" smtClean="0"/>
              <a:pPr/>
              <a:t>3/5/2025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2A1B0-4691-41D9-84E0-69D594EAA3FE}" type="slidenum">
              <a:rPr lang="en-US" altLang="en-US" smtClean="0"/>
              <a:pPr/>
              <a:t>‹nº›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296904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9" r:id="rId1"/>
    <p:sldLayoutId id="2147483688" r:id="rId2"/>
    <p:sldLayoutId id="2147483702" r:id="rId3"/>
    <p:sldLayoutId id="2147483699" r:id="rId4"/>
    <p:sldLayoutId id="2147483701" r:id="rId5"/>
    <p:sldLayoutId id="2147483700" r:id="rId6"/>
    <p:sldLayoutId id="2147483703" r:id="rId7"/>
    <p:sldLayoutId id="2147483690" r:id="rId8"/>
    <p:sldLayoutId id="2147483704" r:id="rId9"/>
    <p:sldLayoutId id="2147483691" r:id="rId10"/>
    <p:sldLayoutId id="214748369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13.png"/><Relationship Id="rId11" Type="http://schemas.openxmlformats.org/officeDocument/2006/relationships/image" Target="../media/image110.png"/><Relationship Id="rId5" Type="http://schemas.openxmlformats.org/officeDocument/2006/relationships/image" Target="../media/image12.png"/><Relationship Id="rId10" Type="http://schemas.openxmlformats.org/officeDocument/2006/relationships/image" Target="../media/image100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0.png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3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35.wmf"/><Relationship Id="rId3" Type="http://schemas.openxmlformats.org/officeDocument/2006/relationships/image" Target="../media/image10.png"/><Relationship Id="rId7" Type="http://schemas.openxmlformats.org/officeDocument/2006/relationships/image" Target="../media/image43.png"/><Relationship Id="rId12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6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42.png"/><Relationship Id="rId11" Type="http://schemas.openxmlformats.org/officeDocument/2006/relationships/image" Target="../media/image34.wmf"/><Relationship Id="rId5" Type="http://schemas.openxmlformats.org/officeDocument/2006/relationships/image" Target="../media/image41.png"/><Relationship Id="rId15" Type="http://schemas.openxmlformats.org/officeDocument/2006/relationships/image" Target="../media/image36.wmf"/><Relationship Id="rId10" Type="http://schemas.openxmlformats.org/officeDocument/2006/relationships/oleObject" Target="../embeddings/oleObject1.bin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14.png"/><Relationship Id="rId7" Type="http://schemas.openxmlformats.org/officeDocument/2006/relationships/image" Target="../media/image4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51.png"/><Relationship Id="rId5" Type="http://schemas.openxmlformats.org/officeDocument/2006/relationships/image" Target="../media/image38.png"/><Relationship Id="rId10" Type="http://schemas.openxmlformats.org/officeDocument/2006/relationships/image" Target="../media/image50.png"/><Relationship Id="rId4" Type="http://schemas.openxmlformats.org/officeDocument/2006/relationships/image" Target="../media/image37.png"/><Relationship Id="rId9" Type="http://schemas.openxmlformats.org/officeDocument/2006/relationships/image" Target="../media/image4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56.wmf"/><Relationship Id="rId18" Type="http://schemas.openxmlformats.org/officeDocument/2006/relationships/oleObject" Target="../embeddings/oleObject11.bin"/><Relationship Id="rId26" Type="http://schemas.openxmlformats.org/officeDocument/2006/relationships/oleObject" Target="../embeddings/oleObject15.bin"/><Relationship Id="rId39" Type="http://schemas.openxmlformats.org/officeDocument/2006/relationships/image" Target="../media/image69.wmf"/><Relationship Id="rId3" Type="http://schemas.openxmlformats.org/officeDocument/2006/relationships/image" Target="../media/image10.png"/><Relationship Id="rId21" Type="http://schemas.openxmlformats.org/officeDocument/2006/relationships/image" Target="../media/image60.wmf"/><Relationship Id="rId34" Type="http://schemas.openxmlformats.org/officeDocument/2006/relationships/oleObject" Target="../embeddings/oleObject19.bin"/><Relationship Id="rId42" Type="http://schemas.openxmlformats.org/officeDocument/2006/relationships/oleObject" Target="../embeddings/oleObject23.bin"/><Relationship Id="rId47" Type="http://schemas.openxmlformats.org/officeDocument/2006/relationships/image" Target="../media/image73.wmf"/><Relationship Id="rId7" Type="http://schemas.openxmlformats.org/officeDocument/2006/relationships/image" Target="../media/image53.wmf"/><Relationship Id="rId12" Type="http://schemas.openxmlformats.org/officeDocument/2006/relationships/oleObject" Target="../embeddings/oleObject8.bin"/><Relationship Id="rId17" Type="http://schemas.openxmlformats.org/officeDocument/2006/relationships/image" Target="../media/image58.wmf"/><Relationship Id="rId25" Type="http://schemas.openxmlformats.org/officeDocument/2006/relationships/image" Target="../media/image62.wmf"/><Relationship Id="rId33" Type="http://schemas.openxmlformats.org/officeDocument/2006/relationships/image" Target="../media/image66.wmf"/><Relationship Id="rId38" Type="http://schemas.openxmlformats.org/officeDocument/2006/relationships/oleObject" Target="../embeddings/oleObject21.bin"/><Relationship Id="rId46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0.bin"/><Relationship Id="rId20" Type="http://schemas.openxmlformats.org/officeDocument/2006/relationships/oleObject" Target="../embeddings/oleObject12.bin"/><Relationship Id="rId29" Type="http://schemas.openxmlformats.org/officeDocument/2006/relationships/image" Target="../media/image64.wmf"/><Relationship Id="rId41" Type="http://schemas.openxmlformats.org/officeDocument/2006/relationships/image" Target="../media/image70.wmf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55.wmf"/><Relationship Id="rId24" Type="http://schemas.openxmlformats.org/officeDocument/2006/relationships/oleObject" Target="../embeddings/oleObject14.bin"/><Relationship Id="rId32" Type="http://schemas.openxmlformats.org/officeDocument/2006/relationships/oleObject" Target="../embeddings/oleObject18.bin"/><Relationship Id="rId37" Type="http://schemas.openxmlformats.org/officeDocument/2006/relationships/image" Target="../media/image68.wmf"/><Relationship Id="rId40" Type="http://schemas.openxmlformats.org/officeDocument/2006/relationships/oleObject" Target="../embeddings/oleObject22.bin"/><Relationship Id="rId45" Type="http://schemas.openxmlformats.org/officeDocument/2006/relationships/image" Target="../media/image72.wmf"/><Relationship Id="rId5" Type="http://schemas.openxmlformats.org/officeDocument/2006/relationships/image" Target="../media/image52.wmf"/><Relationship Id="rId15" Type="http://schemas.openxmlformats.org/officeDocument/2006/relationships/image" Target="../media/image57.wmf"/><Relationship Id="rId23" Type="http://schemas.openxmlformats.org/officeDocument/2006/relationships/image" Target="../media/image61.wmf"/><Relationship Id="rId28" Type="http://schemas.openxmlformats.org/officeDocument/2006/relationships/oleObject" Target="../embeddings/oleObject16.bin"/><Relationship Id="rId36" Type="http://schemas.openxmlformats.org/officeDocument/2006/relationships/oleObject" Target="../embeddings/oleObject20.bin"/><Relationship Id="rId10" Type="http://schemas.openxmlformats.org/officeDocument/2006/relationships/oleObject" Target="../embeddings/oleObject7.bin"/><Relationship Id="rId19" Type="http://schemas.openxmlformats.org/officeDocument/2006/relationships/image" Target="../media/image59.wmf"/><Relationship Id="rId31" Type="http://schemas.openxmlformats.org/officeDocument/2006/relationships/image" Target="../media/image65.wmf"/><Relationship Id="rId44" Type="http://schemas.openxmlformats.org/officeDocument/2006/relationships/oleObject" Target="../embeddings/oleObject24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54.wmf"/><Relationship Id="rId14" Type="http://schemas.openxmlformats.org/officeDocument/2006/relationships/oleObject" Target="../embeddings/oleObject9.bin"/><Relationship Id="rId22" Type="http://schemas.openxmlformats.org/officeDocument/2006/relationships/oleObject" Target="../embeddings/oleObject13.bin"/><Relationship Id="rId27" Type="http://schemas.openxmlformats.org/officeDocument/2006/relationships/image" Target="../media/image63.wmf"/><Relationship Id="rId30" Type="http://schemas.openxmlformats.org/officeDocument/2006/relationships/oleObject" Target="../embeddings/oleObject17.bin"/><Relationship Id="rId35" Type="http://schemas.openxmlformats.org/officeDocument/2006/relationships/image" Target="../media/image67.wmf"/><Relationship Id="rId43" Type="http://schemas.openxmlformats.org/officeDocument/2006/relationships/image" Target="../media/image71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E6CF0EA7-466D-4D67-87E6-19FDA5E87823}"/>
              </a:ext>
            </a:extLst>
          </p:cNvPr>
          <p:cNvSpPr txBox="1">
            <a:spLocks/>
          </p:cNvSpPr>
          <p:nvPr/>
        </p:nvSpPr>
        <p:spPr>
          <a:xfrm>
            <a:off x="3765224" y="1530711"/>
            <a:ext cx="7772400" cy="13620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 rtl="0" fontAlgn="auto">
              <a:spcBef>
                <a:spcPct val="0"/>
              </a:spcBef>
              <a:spcAft>
                <a:spcPts val="0"/>
              </a:spcAft>
            </a:pPr>
            <a:r>
              <a:rPr lang="pt-PT" altLang="pt-PT" sz="4400" b="1" dirty="0">
                <a:solidFill>
                  <a:srgbClr val="01C2D1"/>
                </a:solidFill>
                <a:latin typeface="+mj-lt"/>
                <a:ea typeface="+mj-ea"/>
                <a:cs typeface="+mj-cs"/>
              </a:rPr>
              <a:t>Exponential </a:t>
            </a:r>
            <a:r>
              <a:rPr lang="pt-PT" altLang="pt-PT" sz="4400" b="1" dirty="0" err="1">
                <a:solidFill>
                  <a:srgbClr val="01C2D1"/>
                </a:solidFill>
                <a:latin typeface="+mj-lt"/>
                <a:ea typeface="+mj-ea"/>
                <a:cs typeface="+mj-cs"/>
              </a:rPr>
              <a:t>Function</a:t>
            </a:r>
            <a:br>
              <a:rPr lang="pt-PT" altLang="pt-PT" sz="2400" b="1" kern="0" dirty="0">
                <a:solidFill>
                  <a:schemeClr val="tx1"/>
                </a:solidFill>
              </a:rPr>
            </a:br>
            <a:r>
              <a:rPr lang="pt-PT" altLang="pt-PT" sz="4400" b="1" dirty="0">
                <a:solidFill>
                  <a:srgbClr val="F69000"/>
                </a:solidFill>
                <a:latin typeface="+mj-lt"/>
                <a:ea typeface="+mj-ea"/>
                <a:cs typeface="+mj-cs"/>
              </a:rPr>
              <a:t>Natural Exponential</a:t>
            </a:r>
            <a:endParaRPr lang="pt-PT" sz="4400" b="1" dirty="0">
              <a:solidFill>
                <a:srgbClr val="F69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E535F98A-9EE4-475E-8A2C-089CCFCDF502}"/>
              </a:ext>
            </a:extLst>
          </p:cNvPr>
          <p:cNvSpPr/>
          <p:nvPr/>
        </p:nvSpPr>
        <p:spPr>
          <a:xfrm>
            <a:off x="7684593" y="3966437"/>
            <a:ext cx="248281" cy="5086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0220B21E-BDE3-46D4-8798-2D46AED6E5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101" y="3200986"/>
            <a:ext cx="1760984" cy="1760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26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976"/>
    </mc:Choice>
    <mc:Fallback xmlns="">
      <p:transition advTm="69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3" hidden="1">
            <a:extLst>
              <a:ext uri="{FF2B5EF4-FFF2-40B4-BE49-F238E27FC236}">
                <a16:creationId xmlns:a16="http://schemas.microsoft.com/office/drawing/2014/main" id="{41C7682F-CFCA-4253-BC58-3195BECC128D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66519" y="-1240113"/>
            <a:ext cx="5156200" cy="11176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Definition – part 1</a:t>
            </a:r>
          </a:p>
        </p:txBody>
      </p:sp>
      <p:sp>
        <p:nvSpPr>
          <p:cNvPr id="22" name="Trapézio 21">
            <a:extLst>
              <a:ext uri="{FF2B5EF4-FFF2-40B4-BE49-F238E27FC236}">
                <a16:creationId xmlns:a16="http://schemas.microsoft.com/office/drawing/2014/main" id="{CED4A09F-884C-4D5D-B171-658BE4408ED6}"/>
              </a:ext>
            </a:extLst>
          </p:cNvPr>
          <p:cNvSpPr/>
          <p:nvPr/>
        </p:nvSpPr>
        <p:spPr>
          <a:xfrm rot="4375961">
            <a:off x="6260869" y="4513327"/>
            <a:ext cx="1847723" cy="1965146"/>
          </a:xfrm>
          <a:prstGeom prst="trapezoid">
            <a:avLst>
              <a:gd name="adj" fmla="val 40346"/>
            </a:avLst>
          </a:prstGeom>
          <a:gradFill flip="none" rotWithShape="1">
            <a:gsLst>
              <a:gs pos="0">
                <a:srgbClr val="4F81BD">
                  <a:tint val="66000"/>
                  <a:satMod val="160000"/>
                </a:srgbClr>
              </a:gs>
              <a:gs pos="50000">
                <a:srgbClr val="4F81BD">
                  <a:tint val="44500"/>
                  <a:satMod val="160000"/>
                </a:srgbClr>
              </a:gs>
              <a:gs pos="100000">
                <a:srgbClr val="4F81BD">
                  <a:tint val="23500"/>
                  <a:satMod val="160000"/>
                </a:srgbClr>
              </a:gs>
            </a:gsLst>
            <a:lin ang="54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9">
                <a:extLst>
                  <a:ext uri="{FF2B5EF4-FFF2-40B4-BE49-F238E27FC236}">
                    <a16:creationId xmlns:a16="http://schemas.microsoft.com/office/drawing/2014/main" id="{5C2F2ACE-D9D3-4A35-8714-F2105041D719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407983" y="44450"/>
                <a:ext cx="8928992" cy="93627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PT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/>
                    <a:ea typeface="+mj-ea"/>
                    <a:cs typeface="+mj-cs"/>
                  </a:rPr>
                  <a:t>A "special" irrational number: </a:t>
                </a:r>
                <a14:m>
                  <m:oMath xmlns:m="http://schemas.openxmlformats.org/officeDocument/2006/math">
                    <m:r>
                      <a:rPr kumimoji="0" lang="pt-PT" sz="4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𝒆</m:t>
                    </m:r>
                  </m:oMath>
                </a14:m>
                <a:endParaRPr kumimoji="0" lang="pt-PT" altLang="pt-PT" sz="2800" b="0" i="0" u="sng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+mj-ea"/>
                  <a:cs typeface="+mj-cs"/>
                </a:endParaRPr>
              </a:p>
            </p:txBody>
          </p:sp>
        </mc:Choice>
        <mc:Fallback xmlns="">
          <p:sp>
            <p:nvSpPr>
              <p:cNvPr id="23" name="Rectangle 9">
                <a:extLst>
                  <a:ext uri="{FF2B5EF4-FFF2-40B4-BE49-F238E27FC236}">
                    <a16:creationId xmlns:a16="http://schemas.microsoft.com/office/drawing/2014/main" id="{5C2F2ACE-D9D3-4A35-8714-F2105041D7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7983" y="44450"/>
                <a:ext cx="8928992" cy="936278"/>
              </a:xfrm>
              <a:prstGeom prst="rect">
                <a:avLst/>
              </a:prstGeom>
              <a:blipFill>
                <a:blip r:embed="rId4"/>
                <a:stretch>
                  <a:fillRect l="-1365" b="-19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Marcador de Posição do Texto 1">
                <a:extLst>
                  <a:ext uri="{FF2B5EF4-FFF2-40B4-BE49-F238E27FC236}">
                    <a16:creationId xmlns:a16="http://schemas.microsoft.com/office/drawing/2014/main" id="{E8CF0DF5-AC1B-486D-AF7B-4D34254365E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91909" y="1084103"/>
                <a:ext cx="8928992" cy="371304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This has the underlying designation of "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natural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" since it is associated with phenomena in nature</a:t>
                </a:r>
                <a:r>
                  <a:rPr kumimoji="0" lang="pt-PT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pt-PT" sz="12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It is represented by the letter </a:t>
                </a:r>
                <a:r>
                  <a:rPr kumimoji="0" lang="pt-PT" sz="2800" b="1" i="1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e</a:t>
                </a:r>
                <a:r>
                  <a:rPr kumimoji="0" lang="pt-PT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pt-PT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and</a:t>
                </a:r>
                <a:r>
                  <a:rPr kumimoji="0" lang="pt-PT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pt-PT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is</a:t>
                </a:r>
                <a:r>
                  <a:rPr kumimoji="0" lang="pt-PT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pt-PT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usually</a:t>
                </a:r>
                <a:r>
                  <a:rPr kumimoji="0" lang="pt-PT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pt-PT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called</a:t>
                </a:r>
                <a:r>
                  <a:rPr kumimoji="0" lang="pt-PT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pt-P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Neper </a:t>
                </a:r>
                <a:r>
                  <a:rPr kumimoji="0" lang="pt-PT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Number</a:t>
                </a:r>
                <a:r>
                  <a:rPr kumimoji="0" lang="pt-P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pt-PT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(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first reference, although not formally, attributed to John </a:t>
                </a:r>
                <a:r>
                  <a:rPr kumimoji="0" lang="en-US" sz="2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Neper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(Napier) </a:t>
                </a:r>
                <a:r>
                  <a:rPr kumimoji="0" lang="pt-PT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or</a:t>
                </a:r>
                <a:r>
                  <a:rPr kumimoji="0" lang="pt-PT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pt-PT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Euler’s</a:t>
                </a:r>
                <a:r>
                  <a:rPr kumimoji="0" lang="pt-PT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pt-PT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number</a:t>
                </a:r>
                <a:r>
                  <a:rPr kumimoji="0" lang="pt-PT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pt-P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pt-PT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𝒆</m:t>
                    </m:r>
                  </m:oMath>
                </a14:m>
                <a:r>
                  <a:rPr kumimoji="0" lang="pt-PT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appears as the limit to which succession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pt-PT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pt-PT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pt-PT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</m:t>
                            </m:r>
                            <m:r>
                              <a:rPr kumimoji="0" lang="pt-PT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+</m:t>
                            </m:r>
                            <m:f>
                              <m:fPr>
                                <m:ctrlPr>
                                  <a:rPr kumimoji="0" lang="pt-PT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fPr>
                              <m:num>
                                <m:r>
                                  <a:rPr kumimoji="0" lang="pt-PT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kumimoji="0" lang="pt-PT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𝒏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kumimoji="0" lang="pt-PT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𝒏</m:t>
                        </m:r>
                      </m:sup>
                    </m:sSup>
                  </m:oMath>
                </a14:m>
                <a:r>
                  <a:rPr kumimoji="0" lang="pt-PT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tends </a:t>
                </a:r>
                <a:r>
                  <a:rPr kumimoji="0" lang="pt-PT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when</a:t>
                </a:r>
                <a:r>
                  <a:rPr kumimoji="0" lang="pt-PT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pt-PT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𝒏</m:t>
                    </m:r>
                    <m:r>
                      <a:rPr kumimoji="0" lang="pt-PT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kumimoji="0" lang="pt-PT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grows indefinitely.</a:t>
                </a:r>
                <a:endParaRPr kumimoji="0" lang="pt-PT" sz="24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4" name="Marcador de Posição do Texto 1">
                <a:extLst>
                  <a:ext uri="{FF2B5EF4-FFF2-40B4-BE49-F238E27FC236}">
                    <a16:creationId xmlns:a16="http://schemas.microsoft.com/office/drawing/2014/main" id="{E8CF0DF5-AC1B-486D-AF7B-4D34254365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1909" y="1084103"/>
                <a:ext cx="8928992" cy="3713049"/>
              </a:xfrm>
              <a:prstGeom prst="rect">
                <a:avLst/>
              </a:prstGeom>
              <a:blipFill>
                <a:blip r:embed="rId5"/>
                <a:stretch>
                  <a:fillRect l="-887" t="-1314" r="-1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Imagem 24">
            <a:extLst>
              <a:ext uri="{FF2B5EF4-FFF2-40B4-BE49-F238E27FC236}">
                <a16:creationId xmlns:a16="http://schemas.microsoft.com/office/drawing/2014/main" id="{B9092CD8-E712-4FC7-ABB4-EA1AD8D5BB4A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rgbClr val="4F81BD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2588471" y="4680000"/>
            <a:ext cx="3944946" cy="1972473"/>
          </a:xfrm>
          <a:prstGeom prst="rect">
            <a:avLst/>
          </a:prstGeom>
        </p:spPr>
      </p:pic>
      <p:pic>
        <p:nvPicPr>
          <p:cNvPr id="26" name="Imagem 25">
            <a:extLst>
              <a:ext uri="{FF2B5EF4-FFF2-40B4-BE49-F238E27FC236}">
                <a16:creationId xmlns:a16="http://schemas.microsoft.com/office/drawing/2014/main" id="{33C013EA-0DAB-4FB3-89D5-7F455F11285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085" t="6930" r="43475" b="13372"/>
          <a:stretch/>
        </p:blipFill>
        <p:spPr>
          <a:xfrm>
            <a:off x="8015974" y="4869162"/>
            <a:ext cx="792089" cy="1656184"/>
          </a:xfrm>
          <a:prstGeom prst="rect">
            <a:avLst/>
          </a:prstGeom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76307CCA-6451-4D16-8FF0-2850C8CE784F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rgbClr val="4F81BD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2588471" y="4680000"/>
            <a:ext cx="3944946" cy="1972473"/>
          </a:xfrm>
          <a:prstGeom prst="rect">
            <a:avLst/>
          </a:prstGeom>
        </p:spPr>
      </p:pic>
      <p:pic>
        <p:nvPicPr>
          <p:cNvPr id="28" name="Imagem 27">
            <a:extLst>
              <a:ext uri="{FF2B5EF4-FFF2-40B4-BE49-F238E27FC236}">
                <a16:creationId xmlns:a16="http://schemas.microsoft.com/office/drawing/2014/main" id="{6250DD47-6EEF-46FE-A0E5-09BD05EE8C78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rgbClr val="4F81BD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2588471" y="4680000"/>
            <a:ext cx="3950759" cy="1975379"/>
          </a:xfrm>
          <a:prstGeom prst="rect">
            <a:avLst/>
          </a:prstGeom>
        </p:spPr>
      </p:pic>
      <p:graphicFrame>
        <p:nvGraphicFramePr>
          <p:cNvPr id="29" name="Tabela 28">
            <a:extLst>
              <a:ext uri="{FF2B5EF4-FFF2-40B4-BE49-F238E27FC236}">
                <a16:creationId xmlns:a16="http://schemas.microsoft.com/office/drawing/2014/main" id="{473F8FF4-E1FE-41ED-B226-5D3ACC34A4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246010"/>
              </p:ext>
            </p:extLst>
          </p:nvPr>
        </p:nvGraphicFramePr>
        <p:xfrm>
          <a:off x="9215688" y="4343382"/>
          <a:ext cx="1800200" cy="2201888"/>
        </p:xfrm>
        <a:graphic>
          <a:graphicData uri="http://schemas.openxmlformats.org/drawingml/2006/table">
            <a:tbl>
              <a:tblPr firstRow="1" bandRow="1"/>
              <a:tblGrid>
                <a:gridCol w="720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87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PT" sz="1200" dirty="0"/>
                        <a:t>X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PT" sz="1200" dirty="0"/>
                        <a:t>Y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9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PT" sz="1200" dirty="0"/>
                        <a:t>1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PT" sz="1200" dirty="0"/>
                        <a:t>2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9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PT" sz="1200" dirty="0"/>
                        <a:t>2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PT" sz="1200" dirty="0"/>
                        <a:t>2,25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9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PT" sz="1200" dirty="0"/>
                        <a:t>…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PT" sz="1200" dirty="0"/>
                        <a:t>…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9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PT" sz="1200" dirty="0"/>
                        <a:t>100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PT" sz="1200" dirty="0"/>
                        <a:t>2,704813829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9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PT" sz="1200" dirty="0"/>
                        <a:t>…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PT" sz="1200" dirty="0"/>
                        <a:t>…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74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PT" sz="1200" dirty="0"/>
                        <a:t>1000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PT" sz="1200" dirty="0"/>
                        <a:t>2,716923932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74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PT" sz="1200" dirty="0"/>
                        <a:t>…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PT" sz="1200" dirty="0"/>
                        <a:t>…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30" name="Grupo 17">
            <a:extLst>
              <a:ext uri="{FF2B5EF4-FFF2-40B4-BE49-F238E27FC236}">
                <a16:creationId xmlns:a16="http://schemas.microsoft.com/office/drawing/2014/main" id="{73173DED-E927-41DA-9DA5-11BE054316A4}"/>
              </a:ext>
            </a:extLst>
          </p:cNvPr>
          <p:cNvGrpSpPr/>
          <p:nvPr/>
        </p:nvGrpSpPr>
        <p:grpSpPr>
          <a:xfrm>
            <a:off x="2965345" y="5343311"/>
            <a:ext cx="3539363" cy="707886"/>
            <a:chOff x="5213925" y="404664"/>
            <a:chExt cx="3539363" cy="70788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tângulo 30">
                  <a:extLst>
                    <a:ext uri="{FF2B5EF4-FFF2-40B4-BE49-F238E27FC236}">
                      <a16:creationId xmlns:a16="http://schemas.microsoft.com/office/drawing/2014/main" id="{CB81AD21-05CA-4CDE-A80B-8BFF99D8EA4A}"/>
                    </a:ext>
                  </a:extLst>
                </p:cNvPr>
                <p:cNvSpPr/>
                <p:nvPr/>
              </p:nvSpPr>
              <p:spPr>
                <a:xfrm>
                  <a:off x="5580112" y="598139"/>
                  <a:ext cx="3173176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PT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≈</m:t>
                        </m:r>
                        <m:r>
                          <a:rPr lang="pt-PT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pt-PT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PT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𝟕𝟏𝟖𝟐𝟖𝟏𝟖𝟐𝟒𝟓𝟗</m:t>
                        </m:r>
                        <m:r>
                          <a:rPr lang="pt-PT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pt-PT" sz="240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mc:Choice>
          <mc:Fallback xmlns="">
            <p:sp>
              <p:nvSpPr>
                <p:cNvPr id="11" name="Retângulo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80112" y="598139"/>
                  <a:ext cx="3173176" cy="461665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P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tângulo 31">
                  <a:extLst>
                    <a:ext uri="{FF2B5EF4-FFF2-40B4-BE49-F238E27FC236}">
                      <a16:creationId xmlns:a16="http://schemas.microsoft.com/office/drawing/2014/main" id="{DE30A1B3-503E-4EB6-B598-E906D20207E8}"/>
                    </a:ext>
                  </a:extLst>
                </p:cNvPr>
                <p:cNvSpPr/>
                <p:nvPr/>
              </p:nvSpPr>
              <p:spPr>
                <a:xfrm>
                  <a:off x="5213925" y="404664"/>
                  <a:ext cx="582211" cy="70788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PT" sz="4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oMath>
                    </m:oMathPara>
                  </a14:m>
                  <a:endParaRPr lang="pt-PT" sz="400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mc:Choice>
          <mc:Fallback xmlns="">
            <p:sp>
              <p:nvSpPr>
                <p:cNvPr id="17" name="Retângulo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13925" y="404664"/>
                  <a:ext cx="582211" cy="707886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PT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3" name="Conexão reta 32">
            <a:extLst>
              <a:ext uri="{FF2B5EF4-FFF2-40B4-BE49-F238E27FC236}">
                <a16:creationId xmlns:a16="http://schemas.microsoft.com/office/drawing/2014/main" id="{98A4CB3F-27CC-4A49-AC65-965175193C0E}"/>
              </a:ext>
            </a:extLst>
          </p:cNvPr>
          <p:cNvCxnSpPr/>
          <p:nvPr/>
        </p:nvCxnSpPr>
        <p:spPr>
          <a:xfrm flipH="1">
            <a:off x="2588471" y="4946400"/>
            <a:ext cx="3916237" cy="0"/>
          </a:xfrm>
          <a:prstGeom prst="line">
            <a:avLst/>
          </a:prstGeom>
          <a:noFill/>
          <a:ln w="9525" cap="flat" cmpd="sng" algn="ctr">
            <a:solidFill>
              <a:srgbClr val="C00000"/>
            </a:solidFill>
            <a:prstDash val="dash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tângulo 33">
                <a:extLst>
                  <a:ext uri="{FF2B5EF4-FFF2-40B4-BE49-F238E27FC236}">
                    <a16:creationId xmlns:a16="http://schemas.microsoft.com/office/drawing/2014/main" id="{B5BFC6CE-499D-4EEB-879F-744A78D74CA8}"/>
                  </a:ext>
                </a:extLst>
              </p:cNvPr>
              <p:cNvSpPr/>
              <p:nvPr/>
            </p:nvSpPr>
            <p:spPr>
              <a:xfrm>
                <a:off x="2232427" y="4653136"/>
                <a:ext cx="46358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8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𝒆</m:t>
                      </m:r>
                    </m:oMath>
                  </m:oMathPara>
                </a14:m>
                <a:endParaRPr lang="pt-PT" sz="28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34" name="Retângulo 33">
                <a:extLst>
                  <a:ext uri="{FF2B5EF4-FFF2-40B4-BE49-F238E27FC236}">
                    <a16:creationId xmlns:a16="http://schemas.microsoft.com/office/drawing/2014/main" id="{B5BFC6CE-499D-4EEB-879F-744A78D74C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2427" y="4653136"/>
                <a:ext cx="463588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668668447"/>
      </p:ext>
    </p:extLst>
  </p:cSld>
  <p:clrMapOvr>
    <a:masterClrMapping/>
  </p:clrMapOvr>
  <p:transition spd="slow" advTm="9078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24" grpId="0" build="p"/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57E17A08-F5A0-4493-9259-5DFFF1944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57348"/>
            <a:ext cx="5334000" cy="44686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sz="2400" dirty="0">
                <a:solidFill>
                  <a:srgbClr val="0C2B8E"/>
                </a:solidFill>
                <a:latin typeface="Calibri" panose="020F0502020204030204" pitchFamily="34" charset="0"/>
                <a:ea typeface="+mn-ea"/>
                <a:cs typeface="+mn-cs"/>
              </a:rPr>
              <a:t>Definition – part 2</a:t>
            </a:r>
            <a:endParaRPr lang="en-US" sz="2400" dirty="0">
              <a:solidFill>
                <a:srgbClr val="0C2B8E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7" name="Rectangle 9">
            <a:extLst>
              <a:ext uri="{FF2B5EF4-FFF2-40B4-BE49-F238E27FC236}">
                <a16:creationId xmlns:a16="http://schemas.microsoft.com/office/drawing/2014/main" id="{FD8C6260-C33F-4434-BB12-43E518EC7FF6}"/>
              </a:ext>
            </a:extLst>
          </p:cNvPr>
          <p:cNvSpPr txBox="1">
            <a:spLocks noChangeArrowheads="1"/>
          </p:cNvSpPr>
          <p:nvPr/>
        </p:nvSpPr>
        <p:spPr>
          <a:xfrm>
            <a:off x="2498818" y="44450"/>
            <a:ext cx="8928992" cy="93627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Natural Exponential Function</a:t>
            </a:r>
            <a:endParaRPr kumimoji="0" lang="pt-PT" altLang="pt-PT" sz="2800" b="0" i="0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j-ea"/>
              <a:cs typeface="+mj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Marcador de Posição do Texto 1">
                <a:extLst>
                  <a:ext uri="{FF2B5EF4-FFF2-40B4-BE49-F238E27FC236}">
                    <a16:creationId xmlns:a16="http://schemas.microsoft.com/office/drawing/2014/main" id="{1038C63B-129D-4EC3-A5BC-8951E6D5B47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98818" y="774877"/>
                <a:ext cx="8855880" cy="265412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pt-PT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One </a:t>
                </a:r>
                <a:r>
                  <a:rPr kumimoji="0" lang="pt-PT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exponential </a:t>
                </a:r>
                <a:r>
                  <a:rPr kumimoji="0" lang="pt-PT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function</a:t>
                </a:r>
                <a:r>
                  <a:rPr kumimoji="0" lang="pt-PT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is a function of the form</a:t>
                </a:r>
                <a:endParaRPr kumimoji="0" lang="pt-PT" sz="32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pt-PT" sz="4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pt-PT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where</a:t>
                </a:r>
                <a:r>
                  <a:rPr kumimoji="0" lang="pt-PT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pt-PT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𝒙</m:t>
                    </m:r>
                  </m:oMath>
                </a14:m>
                <a:r>
                  <a:rPr kumimoji="0" lang="pt-PT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is any real number, </a:t>
                </a:r>
                <a14:m>
                  <m:oMath xmlns:m="http://schemas.openxmlformats.org/officeDocument/2006/math">
                    <m:r>
                      <a:rPr kumimoji="0" lang="pt-PT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𝒃</m:t>
                    </m:r>
                    <m:r>
                      <a:rPr kumimoji="0" lang="pt-PT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&gt;</m:t>
                    </m:r>
                    <m:r>
                      <a:rPr kumimoji="0" lang="pt-PT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𝟎</m:t>
                    </m:r>
                    <m:r>
                      <a:rPr kumimoji="0" lang="pt-PT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(</m:t>
                    </m:r>
                    <m:r>
                      <a:rPr kumimoji="0" lang="pt-PT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𝒃</m:t>
                    </m:r>
                    <m:r>
                      <a:rPr kumimoji="0" lang="pt-PT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≠</m:t>
                    </m:r>
                    <m:r>
                      <a:rPr kumimoji="0" lang="pt-PT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𝟏</m:t>
                    </m:r>
                    <m:r>
                      <a:rPr kumimoji="0" lang="pt-PT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)</m:t>
                    </m:r>
                  </m:oMath>
                </a14:m>
                <a:r>
                  <a:rPr kumimoji="0" lang="pt-PT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pt-PT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𝒃</m:t>
                    </m:r>
                    <m:r>
                      <a:rPr kumimoji="0" lang="pt-PT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kumimoji="0" lang="pt-PT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- </a:t>
                </a:r>
                <a:r>
                  <a:rPr kumimoji="0" lang="pt-PT" sz="2800" b="0" i="0" u="sng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Base da Exponencial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pt-PT" sz="2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8" name="Marcador de Posição do Texto 1">
                <a:extLst>
                  <a:ext uri="{FF2B5EF4-FFF2-40B4-BE49-F238E27FC236}">
                    <a16:creationId xmlns:a16="http://schemas.microsoft.com/office/drawing/2014/main" id="{1038C63B-129D-4EC3-A5BC-8951E6D5B4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8818" y="774877"/>
                <a:ext cx="8855880" cy="2654123"/>
              </a:xfrm>
              <a:prstGeom prst="rect">
                <a:avLst/>
              </a:prstGeom>
              <a:blipFill>
                <a:blip r:embed="rId4"/>
                <a:stretch>
                  <a:fillRect l="-1789" t="-2982" b="-389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aixaDeTexto 28">
                <a:extLst>
                  <a:ext uri="{FF2B5EF4-FFF2-40B4-BE49-F238E27FC236}">
                    <a16:creationId xmlns:a16="http://schemas.microsoft.com/office/drawing/2014/main" id="{8BAD5DCB-6589-47BC-BD32-D981525A5E4C}"/>
                  </a:ext>
                </a:extLst>
              </p:cNvPr>
              <p:cNvSpPr txBox="1"/>
              <p:nvPr/>
            </p:nvSpPr>
            <p:spPr>
              <a:xfrm>
                <a:off x="5739178" y="1512216"/>
                <a:ext cx="2343013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40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pt-PT" sz="40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40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pt-PT" sz="40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PT" sz="40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40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pt-PT" sz="40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</m:oMath>
                  </m:oMathPara>
                </a14:m>
                <a:endParaRPr lang="pt-PT" sz="4000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29" name="CaixaDeTexto 28">
                <a:extLst>
                  <a:ext uri="{FF2B5EF4-FFF2-40B4-BE49-F238E27FC236}">
                    <a16:creationId xmlns:a16="http://schemas.microsoft.com/office/drawing/2014/main" id="{8BAD5DCB-6589-47BC-BD32-D981525A5E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9178" y="1512216"/>
                <a:ext cx="2343013" cy="6155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aixaDeTexto 29">
                <a:extLst>
                  <a:ext uri="{FF2B5EF4-FFF2-40B4-BE49-F238E27FC236}">
                    <a16:creationId xmlns:a16="http://schemas.microsoft.com/office/drawing/2014/main" id="{74A99B44-C243-417E-B0D0-56AB1FFCC89B}"/>
                  </a:ext>
                </a:extLst>
              </p:cNvPr>
              <p:cNvSpPr txBox="1"/>
              <p:nvPr/>
            </p:nvSpPr>
            <p:spPr>
              <a:xfrm>
                <a:off x="2498818" y="3738227"/>
                <a:ext cx="4392488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1F497D"/>
                  </a:buClr>
                  <a:buFont typeface="Arial" panose="020B0604020202020204" pitchFamily="34" charset="0"/>
                  <a:buChar char="•"/>
                </a:pPr>
                <a:r>
                  <a:rPr lang="pt-PT" sz="2000" dirty="0" err="1">
                    <a:solidFill>
                      <a:prstClr val="black"/>
                    </a:solidFill>
                    <a:latin typeface="Calibri"/>
                  </a:rPr>
                  <a:t>If</a:t>
                </a:r>
                <a:r>
                  <a:rPr lang="pt-PT" sz="2000" dirty="0">
                    <a:solidFill>
                      <a:prstClr val="black"/>
                    </a:solidFill>
                    <a:latin typeface="Calibri"/>
                  </a:rPr>
                  <a:t> </a:t>
                </a:r>
                <a14:m>
                  <m:oMath xmlns:m="http://schemas.openxmlformats.org/officeDocument/2006/math">
                    <m:r>
                      <a:rPr lang="pt-PT" sz="2000" b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pt-PT" sz="20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pt-PT" sz="2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pt-PT" sz="20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pt-PT" sz="20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pt-PT" sz="2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PT" sz="2000" dirty="0">
                    <a:solidFill>
                      <a:prstClr val="black"/>
                    </a:solidFill>
                    <a:latin typeface="Calibri"/>
                  </a:rPr>
                  <a:t> </a:t>
                </a:r>
                <a:r>
                  <a:rPr lang="en-US" sz="2000" dirty="0">
                    <a:solidFill>
                      <a:prstClr val="black"/>
                    </a:solidFill>
                    <a:latin typeface="Calibri"/>
                  </a:rPr>
                  <a:t>the function is positive, continuous and decreasing</a:t>
                </a:r>
                <a:endParaRPr lang="pt-PT" sz="2000" dirty="0">
                  <a:solidFill>
                    <a:prstClr val="black"/>
                  </a:solidFill>
                  <a:latin typeface="Calibri"/>
                </a:endParaRPr>
              </a:p>
              <a:p>
                <a:pPr indent="263525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1F497D"/>
                  </a:buClr>
                </a:pPr>
                <a:r>
                  <a:rPr lang="pt-PT" sz="2000" dirty="0">
                    <a:solidFill>
                      <a:prstClr val="black"/>
                    </a:solidFill>
                    <a:latin typeface="Calibri"/>
                  </a:rPr>
                  <a:t> </a:t>
                </a:r>
                <a:r>
                  <a:rPr lang="pt-PT" sz="2000" b="1" dirty="0" err="1">
                    <a:solidFill>
                      <a:prstClr val="black"/>
                    </a:solidFill>
                    <a:latin typeface="Calibri"/>
                  </a:rPr>
                  <a:t>Decreasing</a:t>
                </a:r>
                <a:r>
                  <a:rPr lang="pt-PT" sz="2000" b="1" dirty="0">
                    <a:solidFill>
                      <a:prstClr val="black"/>
                    </a:solidFill>
                    <a:latin typeface="Calibri"/>
                  </a:rPr>
                  <a:t> Exponential </a:t>
                </a:r>
                <a:r>
                  <a:rPr lang="pt-PT" sz="2000" b="1" dirty="0" err="1">
                    <a:solidFill>
                      <a:prstClr val="black"/>
                    </a:solidFill>
                    <a:latin typeface="Calibri"/>
                  </a:rPr>
                  <a:t>Function</a:t>
                </a:r>
                <a:endParaRPr lang="pt-PT" sz="2000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30" name="CaixaDeTexto 29">
                <a:extLst>
                  <a:ext uri="{FF2B5EF4-FFF2-40B4-BE49-F238E27FC236}">
                    <a16:creationId xmlns:a16="http://schemas.microsoft.com/office/drawing/2014/main" id="{74A99B44-C243-417E-B0D0-56AB1FFCC8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8818" y="3738227"/>
                <a:ext cx="4392488" cy="1015663"/>
              </a:xfrm>
              <a:prstGeom prst="rect">
                <a:avLst/>
              </a:prstGeom>
              <a:blipFill>
                <a:blip r:embed="rId6"/>
                <a:stretch>
                  <a:fillRect l="-1250" t="-2994" r="-2222" b="-95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aixaDeTexto 30">
                <a:extLst>
                  <a:ext uri="{FF2B5EF4-FFF2-40B4-BE49-F238E27FC236}">
                    <a16:creationId xmlns:a16="http://schemas.microsoft.com/office/drawing/2014/main" id="{98DCEA97-B37C-4493-9B22-49424A7C6D59}"/>
                  </a:ext>
                </a:extLst>
              </p:cNvPr>
              <p:cNvSpPr txBox="1"/>
              <p:nvPr/>
            </p:nvSpPr>
            <p:spPr>
              <a:xfrm>
                <a:off x="6962210" y="3738226"/>
                <a:ext cx="4321584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1F497D"/>
                  </a:buClr>
                  <a:buFont typeface="Arial" panose="020B0604020202020204" pitchFamily="34" charset="0"/>
                  <a:buChar char="•"/>
                </a:pPr>
                <a:r>
                  <a:rPr lang="pt-PT" sz="2000" dirty="0" err="1">
                    <a:solidFill>
                      <a:prstClr val="black"/>
                    </a:solidFill>
                    <a:latin typeface="Calibri"/>
                  </a:rPr>
                  <a:t>If</a:t>
                </a:r>
                <a:r>
                  <a:rPr lang="pt-PT" sz="2000" dirty="0">
                    <a:solidFill>
                      <a:prstClr val="black"/>
                    </a:solidFill>
                    <a:latin typeface="Calibri"/>
                  </a:rPr>
                  <a:t>  </a:t>
                </a:r>
                <a14:m>
                  <m:oMath xmlns:m="http://schemas.openxmlformats.org/officeDocument/2006/math">
                    <m:r>
                      <a:rPr lang="pt-PT" sz="2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pt-PT" sz="20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pt-PT" sz="20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pt-PT" sz="2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PT" sz="2000" dirty="0">
                    <a:solidFill>
                      <a:prstClr val="black"/>
                    </a:solidFill>
                    <a:latin typeface="Calibri"/>
                  </a:rPr>
                  <a:t> </a:t>
                </a:r>
                <a:r>
                  <a:rPr lang="en-US" sz="2000" dirty="0">
                    <a:solidFill>
                      <a:prstClr val="black"/>
                    </a:solidFill>
                    <a:latin typeface="Calibri"/>
                  </a:rPr>
                  <a:t>The function is positive, continuous and growing</a:t>
                </a:r>
                <a:endParaRPr lang="pt-PT" sz="2000" dirty="0">
                  <a:solidFill>
                    <a:prstClr val="black"/>
                  </a:solidFill>
                  <a:latin typeface="Calibri"/>
                </a:endParaRPr>
              </a:p>
              <a:p>
                <a:pPr indent="263525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1F497D"/>
                  </a:buClr>
                </a:pPr>
                <a:r>
                  <a:rPr lang="pt-PT" sz="2000" dirty="0">
                    <a:solidFill>
                      <a:prstClr val="black"/>
                    </a:solidFill>
                    <a:latin typeface="Calibri"/>
                  </a:rPr>
                  <a:t> </a:t>
                </a:r>
                <a:r>
                  <a:rPr lang="pt-PT" sz="2000" b="1" dirty="0" err="1">
                    <a:solidFill>
                      <a:prstClr val="black"/>
                    </a:solidFill>
                    <a:latin typeface="Calibri"/>
                  </a:rPr>
                  <a:t>Increasing</a:t>
                </a:r>
                <a:r>
                  <a:rPr lang="pt-PT" sz="2000" b="1" dirty="0">
                    <a:solidFill>
                      <a:prstClr val="black"/>
                    </a:solidFill>
                    <a:latin typeface="Calibri"/>
                  </a:rPr>
                  <a:t> Exponential </a:t>
                </a:r>
                <a:r>
                  <a:rPr lang="pt-PT" sz="2000" b="1" dirty="0" err="1">
                    <a:solidFill>
                      <a:prstClr val="black"/>
                    </a:solidFill>
                    <a:latin typeface="Calibri"/>
                  </a:rPr>
                  <a:t>Function</a:t>
                </a:r>
                <a:endParaRPr lang="pt-PT" sz="2000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31" name="CaixaDeTexto 30">
                <a:extLst>
                  <a:ext uri="{FF2B5EF4-FFF2-40B4-BE49-F238E27FC236}">
                    <a16:creationId xmlns:a16="http://schemas.microsoft.com/office/drawing/2014/main" id="{98DCEA97-B37C-4493-9B22-49424A7C6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2210" y="3738226"/>
                <a:ext cx="4321584" cy="1015663"/>
              </a:xfrm>
              <a:prstGeom prst="rect">
                <a:avLst/>
              </a:prstGeom>
              <a:blipFill>
                <a:blip r:embed="rId7"/>
                <a:stretch>
                  <a:fillRect l="-1269" t="-2994" b="-95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Imagem 31">
            <a:extLst>
              <a:ext uri="{FF2B5EF4-FFF2-40B4-BE49-F238E27FC236}">
                <a16:creationId xmlns:a16="http://schemas.microsoft.com/office/drawing/2014/main" id="{F54D44F1-265A-4FF4-826F-13161BACC210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rgbClr val="9BBB59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3451315" y="4777717"/>
            <a:ext cx="2126971" cy="1963650"/>
          </a:xfrm>
          <a:prstGeom prst="rect">
            <a:avLst/>
          </a:prstGeom>
        </p:spPr>
      </p:pic>
      <p:pic>
        <p:nvPicPr>
          <p:cNvPr id="33" name="Imagem 32">
            <a:extLst>
              <a:ext uri="{FF2B5EF4-FFF2-40B4-BE49-F238E27FC236}">
                <a16:creationId xmlns:a16="http://schemas.microsoft.com/office/drawing/2014/main" id="{174A20C4-A330-42C0-9E86-6788CB502AB8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rgbClr val="F79646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8436743" y="4777718"/>
            <a:ext cx="2126971" cy="19636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aixaDeTexto 33">
                <a:extLst>
                  <a:ext uri="{FF2B5EF4-FFF2-40B4-BE49-F238E27FC236}">
                    <a16:creationId xmlns:a16="http://schemas.microsoft.com/office/drawing/2014/main" id="{4CDFEFB9-6EE4-483D-AA7B-8158078E272A}"/>
                  </a:ext>
                </a:extLst>
              </p:cNvPr>
              <p:cNvSpPr txBox="1"/>
              <p:nvPr/>
            </p:nvSpPr>
            <p:spPr>
              <a:xfrm>
                <a:off x="4672250" y="5268689"/>
                <a:ext cx="119064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1" i="1" smtClean="0">
                          <a:solidFill>
                            <a:srgbClr val="9BBB59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pt-PT" sz="2000" b="1" i="1" smtClean="0">
                          <a:solidFill>
                            <a:srgbClr val="9BBB59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pt-PT" sz="2000" b="1" i="1" smtClean="0">
                          <a:solidFill>
                            <a:srgbClr val="9BBB59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pt-PT" sz="2000" b="1" i="1" smtClean="0">
                          <a:solidFill>
                            <a:srgbClr val="9BBB59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pt-PT" sz="2000" b="1" i="1" smtClean="0">
                          <a:solidFill>
                            <a:srgbClr val="9BBB59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pt-PT" sz="2000" b="1" dirty="0">
                  <a:solidFill>
                    <a:srgbClr val="9BBB59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34" name="CaixaDeTexto 33">
                <a:extLst>
                  <a:ext uri="{FF2B5EF4-FFF2-40B4-BE49-F238E27FC236}">
                    <a16:creationId xmlns:a16="http://schemas.microsoft.com/office/drawing/2014/main" id="{4CDFEFB9-6EE4-483D-AA7B-8158078E27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250" y="5268689"/>
                <a:ext cx="1190646" cy="307777"/>
              </a:xfrm>
              <a:prstGeom prst="rect">
                <a:avLst/>
              </a:prstGeom>
              <a:blipFill>
                <a:blip r:embed="rId10"/>
                <a:stretch>
                  <a:fillRect l="-4082" r="-4592" b="-78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aixaDeTexto 34">
                <a:extLst>
                  <a:ext uri="{FF2B5EF4-FFF2-40B4-BE49-F238E27FC236}">
                    <a16:creationId xmlns:a16="http://schemas.microsoft.com/office/drawing/2014/main" id="{6F895CE7-5A07-41C3-9B39-6B186FCCA8A7}"/>
                  </a:ext>
                </a:extLst>
              </p:cNvPr>
              <p:cNvSpPr txBox="1"/>
              <p:nvPr/>
            </p:nvSpPr>
            <p:spPr>
              <a:xfrm>
                <a:off x="8356417" y="5268688"/>
                <a:ext cx="70192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1" i="1" smtClean="0">
                          <a:solidFill>
                            <a:srgbClr val="F79646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pt-PT" sz="2000" b="1" i="1" smtClean="0">
                          <a:solidFill>
                            <a:srgbClr val="F79646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pt-PT" sz="2000" b="1" i="1" smtClean="0">
                          <a:solidFill>
                            <a:srgbClr val="F79646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pt-PT" sz="2000" b="1" dirty="0">
                  <a:solidFill>
                    <a:srgbClr val="F79646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35" name="CaixaDeTexto 34">
                <a:extLst>
                  <a:ext uri="{FF2B5EF4-FFF2-40B4-BE49-F238E27FC236}">
                    <a16:creationId xmlns:a16="http://schemas.microsoft.com/office/drawing/2014/main" id="{6F895CE7-5A07-41C3-9B39-6B186FCCA8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6417" y="5268688"/>
                <a:ext cx="701922" cy="307777"/>
              </a:xfrm>
              <a:prstGeom prst="rect">
                <a:avLst/>
              </a:prstGeom>
              <a:blipFill>
                <a:blip r:embed="rId11"/>
                <a:stretch>
                  <a:fillRect l="-9565" r="-7826" b="-78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512033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283"/>
    </mc:Choice>
    <mc:Fallback xmlns="">
      <p:transition spd="slow" advTm="152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 uiExpand="1" build="p"/>
      <p:bldP spid="29" grpId="0"/>
      <p:bldP spid="30" grpId="0"/>
      <p:bldP spid="31" grpId="0"/>
      <p:bldP spid="34" grpId="0"/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01E78B08-1DCE-48FB-9029-4FFBC13BA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95668"/>
            <a:ext cx="5334000" cy="543520"/>
          </a:xfrm>
        </p:spPr>
        <p:txBody>
          <a:bodyPr/>
          <a:lstStyle/>
          <a:p>
            <a:pPr rtl="0" fontAlgn="auto"/>
            <a:r>
              <a:rPr lang="pt-PT" sz="2400" b="1" kern="1200" dirty="0">
                <a:solidFill>
                  <a:srgbClr val="0C2B8E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General </a:t>
            </a:r>
            <a:r>
              <a:rPr lang="pt-PT" sz="2400" b="1" kern="1200" dirty="0" err="1">
                <a:solidFill>
                  <a:srgbClr val="0C2B8E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Examples</a:t>
            </a:r>
            <a:r>
              <a:rPr lang="pt-PT" sz="2400" b="1" kern="1200" dirty="0">
                <a:solidFill>
                  <a:srgbClr val="0C2B8E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</a:t>
            </a:r>
            <a:endParaRPr lang="en-GB" dirty="0"/>
          </a:p>
        </p:txBody>
      </p:sp>
      <p:sp>
        <p:nvSpPr>
          <p:cNvPr id="39" name="Rectangle 9">
            <a:extLst>
              <a:ext uri="{FF2B5EF4-FFF2-40B4-BE49-F238E27FC236}">
                <a16:creationId xmlns:a16="http://schemas.microsoft.com/office/drawing/2014/main" id="{AA08E938-E254-4496-ACE9-4C1BE7C2D665}"/>
              </a:ext>
            </a:extLst>
          </p:cNvPr>
          <p:cNvSpPr txBox="1">
            <a:spLocks noChangeArrowheads="1"/>
          </p:cNvSpPr>
          <p:nvPr/>
        </p:nvSpPr>
        <p:spPr>
          <a:xfrm>
            <a:off x="2498818" y="44450"/>
            <a:ext cx="8928992" cy="93627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Natural Exponential Function</a:t>
            </a:r>
            <a:endParaRPr kumimoji="0" lang="pt-PT" altLang="pt-PT" sz="2800" b="0" i="0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j-ea"/>
              <a:cs typeface="+mj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aixaDeTexto 39">
                <a:extLst>
                  <a:ext uri="{FF2B5EF4-FFF2-40B4-BE49-F238E27FC236}">
                    <a16:creationId xmlns:a16="http://schemas.microsoft.com/office/drawing/2014/main" id="{A16924B0-A1FB-4565-B5EC-9CCBA4B63074}"/>
                  </a:ext>
                </a:extLst>
              </p:cNvPr>
              <p:cNvSpPr txBox="1"/>
              <p:nvPr/>
            </p:nvSpPr>
            <p:spPr>
              <a:xfrm>
                <a:off x="2498818" y="3738227"/>
                <a:ext cx="4392488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1F497D"/>
                  </a:buClr>
                  <a:buFont typeface="Arial" panose="020B0604020202020204" pitchFamily="34" charset="0"/>
                  <a:buChar char="•"/>
                </a:pPr>
                <a:r>
                  <a:rPr lang="pt-PT" sz="2000" dirty="0" err="1">
                    <a:solidFill>
                      <a:prstClr val="black"/>
                    </a:solidFill>
                    <a:latin typeface="Calibri"/>
                  </a:rPr>
                  <a:t>If</a:t>
                </a:r>
                <a:r>
                  <a:rPr lang="pt-PT" sz="2000" dirty="0">
                    <a:solidFill>
                      <a:prstClr val="black"/>
                    </a:solidFill>
                    <a:latin typeface="Calibri"/>
                  </a:rPr>
                  <a:t> </a:t>
                </a:r>
                <a14:m>
                  <m:oMath xmlns:m="http://schemas.openxmlformats.org/officeDocument/2006/math">
                    <m:r>
                      <a:rPr lang="pt-PT" sz="2000" b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pt-PT" sz="20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pt-PT" sz="2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pt-PT" sz="20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pt-PT" sz="20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pt-PT" sz="2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PT" sz="2000" dirty="0">
                    <a:solidFill>
                      <a:prstClr val="black"/>
                    </a:solidFill>
                    <a:latin typeface="Calibri"/>
                  </a:rPr>
                  <a:t> </a:t>
                </a:r>
                <a:r>
                  <a:rPr lang="en-US" sz="2000" dirty="0">
                    <a:solidFill>
                      <a:prstClr val="black"/>
                    </a:solidFill>
                    <a:latin typeface="Calibri"/>
                  </a:rPr>
                  <a:t>the function is positive, continuous and decreasing</a:t>
                </a:r>
                <a:endParaRPr lang="pt-PT" sz="2000" dirty="0">
                  <a:solidFill>
                    <a:prstClr val="black"/>
                  </a:solidFill>
                  <a:latin typeface="Calibri"/>
                </a:endParaRPr>
              </a:p>
              <a:p>
                <a:pPr indent="263525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1F497D"/>
                  </a:buClr>
                </a:pPr>
                <a:r>
                  <a:rPr lang="pt-PT" sz="2000" dirty="0">
                    <a:solidFill>
                      <a:prstClr val="black"/>
                    </a:solidFill>
                    <a:latin typeface="Calibri"/>
                  </a:rPr>
                  <a:t> </a:t>
                </a:r>
                <a:r>
                  <a:rPr lang="pt-PT" sz="2000" b="1" dirty="0" err="1">
                    <a:solidFill>
                      <a:prstClr val="black"/>
                    </a:solidFill>
                    <a:latin typeface="Calibri"/>
                  </a:rPr>
                  <a:t>Decreasing</a:t>
                </a:r>
                <a:r>
                  <a:rPr lang="pt-PT" sz="2000" b="1" dirty="0">
                    <a:solidFill>
                      <a:prstClr val="black"/>
                    </a:solidFill>
                    <a:latin typeface="Calibri"/>
                  </a:rPr>
                  <a:t> Exponential </a:t>
                </a:r>
                <a:r>
                  <a:rPr lang="pt-PT" sz="2000" b="1" dirty="0" err="1">
                    <a:solidFill>
                      <a:prstClr val="black"/>
                    </a:solidFill>
                    <a:latin typeface="Calibri"/>
                  </a:rPr>
                  <a:t>Function</a:t>
                </a:r>
                <a:endParaRPr lang="pt-PT" sz="2000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40" name="CaixaDeTexto 39">
                <a:extLst>
                  <a:ext uri="{FF2B5EF4-FFF2-40B4-BE49-F238E27FC236}">
                    <a16:creationId xmlns:a16="http://schemas.microsoft.com/office/drawing/2014/main" id="{A16924B0-A1FB-4565-B5EC-9CCBA4B630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8818" y="3738227"/>
                <a:ext cx="4392488" cy="1015663"/>
              </a:xfrm>
              <a:prstGeom prst="rect">
                <a:avLst/>
              </a:prstGeom>
              <a:blipFill>
                <a:blip r:embed="rId3"/>
                <a:stretch>
                  <a:fillRect l="-1250" t="-2994" r="-2222" b="-95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aixaDeTexto 40">
                <a:extLst>
                  <a:ext uri="{FF2B5EF4-FFF2-40B4-BE49-F238E27FC236}">
                    <a16:creationId xmlns:a16="http://schemas.microsoft.com/office/drawing/2014/main" id="{53FF9444-0974-4D09-ACF2-BE6C455AB2DE}"/>
                  </a:ext>
                </a:extLst>
              </p:cNvPr>
              <p:cNvSpPr txBox="1"/>
              <p:nvPr/>
            </p:nvSpPr>
            <p:spPr>
              <a:xfrm>
                <a:off x="6962210" y="3738226"/>
                <a:ext cx="4321584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1F497D"/>
                  </a:buClr>
                  <a:buFont typeface="Arial" panose="020B0604020202020204" pitchFamily="34" charset="0"/>
                  <a:buChar char="•"/>
                </a:pPr>
                <a:r>
                  <a:rPr lang="pt-PT" sz="2000" dirty="0" err="1">
                    <a:solidFill>
                      <a:prstClr val="black"/>
                    </a:solidFill>
                    <a:latin typeface="Calibri"/>
                  </a:rPr>
                  <a:t>If</a:t>
                </a:r>
                <a:r>
                  <a:rPr lang="pt-PT" sz="2000" dirty="0">
                    <a:solidFill>
                      <a:prstClr val="black"/>
                    </a:solidFill>
                    <a:latin typeface="Calibri"/>
                  </a:rPr>
                  <a:t>  </a:t>
                </a:r>
                <a14:m>
                  <m:oMath xmlns:m="http://schemas.openxmlformats.org/officeDocument/2006/math">
                    <m:r>
                      <a:rPr lang="pt-PT" sz="2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pt-PT" sz="20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pt-PT" sz="20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pt-PT" sz="2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PT" sz="2000" dirty="0">
                    <a:solidFill>
                      <a:prstClr val="black"/>
                    </a:solidFill>
                    <a:latin typeface="Calibri"/>
                  </a:rPr>
                  <a:t> </a:t>
                </a:r>
                <a:r>
                  <a:rPr lang="en-US" sz="2000" dirty="0">
                    <a:solidFill>
                      <a:prstClr val="black"/>
                    </a:solidFill>
                    <a:latin typeface="Calibri"/>
                  </a:rPr>
                  <a:t>The function is positive, continuous and growing</a:t>
                </a:r>
                <a:endParaRPr lang="pt-PT" sz="2000" dirty="0">
                  <a:solidFill>
                    <a:prstClr val="black"/>
                  </a:solidFill>
                  <a:latin typeface="Calibri"/>
                </a:endParaRPr>
              </a:p>
              <a:p>
                <a:pPr indent="263525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1F497D"/>
                  </a:buClr>
                </a:pPr>
                <a:r>
                  <a:rPr lang="pt-PT" sz="2000" dirty="0">
                    <a:solidFill>
                      <a:prstClr val="black"/>
                    </a:solidFill>
                    <a:latin typeface="Calibri"/>
                  </a:rPr>
                  <a:t> </a:t>
                </a:r>
                <a:r>
                  <a:rPr lang="pt-PT" sz="2000" b="1" dirty="0" err="1">
                    <a:solidFill>
                      <a:prstClr val="black"/>
                    </a:solidFill>
                    <a:latin typeface="Calibri"/>
                  </a:rPr>
                  <a:t>Increasing</a:t>
                </a:r>
                <a:r>
                  <a:rPr lang="pt-PT" sz="2000" b="1" dirty="0">
                    <a:solidFill>
                      <a:prstClr val="black"/>
                    </a:solidFill>
                    <a:latin typeface="Calibri"/>
                  </a:rPr>
                  <a:t> Exponential </a:t>
                </a:r>
                <a:r>
                  <a:rPr lang="pt-PT" sz="2000" b="1" dirty="0" err="1">
                    <a:solidFill>
                      <a:prstClr val="black"/>
                    </a:solidFill>
                    <a:latin typeface="Calibri"/>
                  </a:rPr>
                  <a:t>Function</a:t>
                </a:r>
                <a:endParaRPr lang="pt-PT" sz="2000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41" name="CaixaDeTexto 40">
                <a:extLst>
                  <a:ext uri="{FF2B5EF4-FFF2-40B4-BE49-F238E27FC236}">
                    <a16:creationId xmlns:a16="http://schemas.microsoft.com/office/drawing/2014/main" id="{53FF9444-0974-4D09-ACF2-BE6C455AB2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2210" y="3738226"/>
                <a:ext cx="4321584" cy="1015663"/>
              </a:xfrm>
              <a:prstGeom prst="rect">
                <a:avLst/>
              </a:prstGeom>
              <a:blipFill>
                <a:blip r:embed="rId4"/>
                <a:stretch>
                  <a:fillRect l="-1269" t="-2994" b="-95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2" name="Imagem 41">
            <a:extLst>
              <a:ext uri="{FF2B5EF4-FFF2-40B4-BE49-F238E27FC236}">
                <a16:creationId xmlns:a16="http://schemas.microsoft.com/office/drawing/2014/main" id="{430883A6-CD74-4CDD-98D0-9A83C47D1207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rgbClr val="9BBB59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3451315" y="4777717"/>
            <a:ext cx="2126971" cy="1963650"/>
          </a:xfrm>
          <a:prstGeom prst="rect">
            <a:avLst/>
          </a:prstGeom>
        </p:spPr>
      </p:pic>
      <p:pic>
        <p:nvPicPr>
          <p:cNvPr id="43" name="Imagem 42">
            <a:extLst>
              <a:ext uri="{FF2B5EF4-FFF2-40B4-BE49-F238E27FC236}">
                <a16:creationId xmlns:a16="http://schemas.microsoft.com/office/drawing/2014/main" id="{6A9890C1-8ABB-4263-BC0A-427E9CE4A1F5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rgbClr val="F79646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8436743" y="4777718"/>
            <a:ext cx="2126971" cy="19636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aixaDeTexto 43">
                <a:extLst>
                  <a:ext uri="{FF2B5EF4-FFF2-40B4-BE49-F238E27FC236}">
                    <a16:creationId xmlns:a16="http://schemas.microsoft.com/office/drawing/2014/main" id="{A519936C-0833-4D65-B7AE-1A791B1C68DD}"/>
                  </a:ext>
                </a:extLst>
              </p:cNvPr>
              <p:cNvSpPr txBox="1"/>
              <p:nvPr/>
            </p:nvSpPr>
            <p:spPr>
              <a:xfrm>
                <a:off x="4672250" y="5268689"/>
                <a:ext cx="119064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1" i="1" smtClean="0">
                          <a:solidFill>
                            <a:srgbClr val="9BBB59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pt-PT" sz="2000" b="1" i="1" smtClean="0">
                          <a:solidFill>
                            <a:srgbClr val="9BBB59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pt-PT" sz="2000" b="1" i="1" smtClean="0">
                          <a:solidFill>
                            <a:srgbClr val="9BBB59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pt-PT" sz="2000" b="1" i="1" smtClean="0">
                          <a:solidFill>
                            <a:srgbClr val="9BBB59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pt-PT" sz="2000" b="1" i="1" smtClean="0">
                          <a:solidFill>
                            <a:srgbClr val="9BBB59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pt-PT" sz="2000" b="1" dirty="0">
                  <a:solidFill>
                    <a:srgbClr val="9BBB59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44" name="CaixaDeTexto 43">
                <a:extLst>
                  <a:ext uri="{FF2B5EF4-FFF2-40B4-BE49-F238E27FC236}">
                    <a16:creationId xmlns:a16="http://schemas.microsoft.com/office/drawing/2014/main" id="{A519936C-0833-4D65-B7AE-1A791B1C68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250" y="5268689"/>
                <a:ext cx="1190646" cy="307777"/>
              </a:xfrm>
              <a:prstGeom prst="rect">
                <a:avLst/>
              </a:prstGeom>
              <a:blipFill>
                <a:blip r:embed="rId7"/>
                <a:stretch>
                  <a:fillRect l="-4082" r="-4592" b="-78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aixaDeTexto 44">
                <a:extLst>
                  <a:ext uri="{FF2B5EF4-FFF2-40B4-BE49-F238E27FC236}">
                    <a16:creationId xmlns:a16="http://schemas.microsoft.com/office/drawing/2014/main" id="{F0F2D683-B94C-4107-8DDA-120A7CF5AA62}"/>
                  </a:ext>
                </a:extLst>
              </p:cNvPr>
              <p:cNvSpPr txBox="1"/>
              <p:nvPr/>
            </p:nvSpPr>
            <p:spPr>
              <a:xfrm>
                <a:off x="8356417" y="5268688"/>
                <a:ext cx="70192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1" i="1" smtClean="0">
                          <a:solidFill>
                            <a:srgbClr val="F79646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pt-PT" sz="2000" b="1" i="1" smtClean="0">
                          <a:solidFill>
                            <a:srgbClr val="F79646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pt-PT" sz="2000" b="1" i="1" smtClean="0">
                          <a:solidFill>
                            <a:srgbClr val="F79646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pt-PT" sz="2000" b="1" dirty="0">
                  <a:solidFill>
                    <a:srgbClr val="F79646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45" name="CaixaDeTexto 44">
                <a:extLst>
                  <a:ext uri="{FF2B5EF4-FFF2-40B4-BE49-F238E27FC236}">
                    <a16:creationId xmlns:a16="http://schemas.microsoft.com/office/drawing/2014/main" id="{F0F2D683-B94C-4107-8DDA-120A7CF5AA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6417" y="5268688"/>
                <a:ext cx="701922" cy="307777"/>
              </a:xfrm>
              <a:prstGeom prst="rect">
                <a:avLst/>
              </a:prstGeom>
              <a:blipFill>
                <a:blip r:embed="rId8"/>
                <a:stretch>
                  <a:fillRect l="-9565" r="-7826" b="-78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Marcador de Posição do Texto 1">
                <a:extLst>
                  <a:ext uri="{FF2B5EF4-FFF2-40B4-BE49-F238E27FC236}">
                    <a16:creationId xmlns:a16="http://schemas.microsoft.com/office/drawing/2014/main" id="{9BF3BF3D-8F12-427C-BDAA-64273ECA6CD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98818" y="774877"/>
                <a:ext cx="8855880" cy="200605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pt-PT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Uma </a:t>
                </a:r>
                <a:r>
                  <a:rPr kumimoji="0" lang="pt-PT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função exponencial       </a:t>
                </a:r>
                <a:r>
                  <a:rPr kumimoji="0" lang="pt-PT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é uma função da forma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pt-PT" sz="4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pt-PT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where</a:t>
                </a:r>
                <a:r>
                  <a:rPr kumimoji="0" lang="pt-PT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pt-PT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𝒙</m:t>
                    </m:r>
                  </m:oMath>
                </a14:m>
                <a:r>
                  <a:rPr kumimoji="0" lang="pt-PT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 is any real number.</a:t>
                </a:r>
                <a:endParaRPr kumimoji="0" lang="pt-PT" sz="2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6" name="Marcador de Posição do Texto 1">
                <a:extLst>
                  <a:ext uri="{FF2B5EF4-FFF2-40B4-BE49-F238E27FC236}">
                    <a16:creationId xmlns:a16="http://schemas.microsoft.com/office/drawing/2014/main" id="{9BF3BF3D-8F12-427C-BDAA-64273ECA6C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8818" y="774877"/>
                <a:ext cx="8855880" cy="2006051"/>
              </a:xfrm>
              <a:prstGeom prst="rect">
                <a:avLst/>
              </a:prstGeom>
              <a:blipFill>
                <a:blip r:embed="rId9"/>
                <a:stretch>
                  <a:fillRect l="-1789" t="-3951" r="-1239" b="-82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Retângulo 46">
            <a:extLst>
              <a:ext uri="{FF2B5EF4-FFF2-40B4-BE49-F238E27FC236}">
                <a16:creationId xmlns:a16="http://schemas.microsoft.com/office/drawing/2014/main" id="{A0A1B2C9-DB38-4568-983D-619BBBCE230D}"/>
              </a:ext>
            </a:extLst>
          </p:cNvPr>
          <p:cNvSpPr/>
          <p:nvPr/>
        </p:nvSpPr>
        <p:spPr>
          <a:xfrm>
            <a:off x="2482744" y="822306"/>
            <a:ext cx="8855880" cy="584775"/>
          </a:xfrm>
          <a:prstGeom prst="rect">
            <a:avLst/>
          </a:prstGeom>
          <a:solidFill>
            <a:sysClr val="window" lastClr="FFFFFF"/>
          </a:solidFill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Tx/>
              <a:buFontTx/>
              <a:buNone/>
              <a:tabLst/>
              <a:defRPr/>
            </a:pPr>
            <a:r>
              <a:rPr kumimoji="0" lang="pt-PT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The</a:t>
            </a:r>
            <a:r>
              <a:rPr kumimoji="0" lang="pt-PT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 </a:t>
            </a:r>
            <a:r>
              <a:rPr kumimoji="0" lang="pt-PT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</a:rPr>
              <a:t>Natural Exponential </a:t>
            </a:r>
            <a:r>
              <a:rPr kumimoji="0" lang="pt-PT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</a:rPr>
              <a:t>Function</a:t>
            </a:r>
            <a:r>
              <a:rPr kumimoji="0" lang="pt-PT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</a:rPr>
              <a:t>  </a:t>
            </a:r>
            <a:r>
              <a:rPr kumimoji="0" lang="pt-PT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is</a:t>
            </a:r>
            <a:r>
              <a:rPr kumimoji="0" lang="pt-PT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pt-PT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the</a:t>
            </a:r>
            <a:r>
              <a:rPr kumimoji="0" lang="pt-PT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pt-PT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function</a:t>
            </a:r>
            <a:endParaRPr kumimoji="0" lang="pt-PT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aixaDeTexto 47">
                <a:extLst>
                  <a:ext uri="{FF2B5EF4-FFF2-40B4-BE49-F238E27FC236}">
                    <a16:creationId xmlns:a16="http://schemas.microsoft.com/office/drawing/2014/main" id="{25CF6BE4-78EC-4EE8-8454-CC76D62B88CA}"/>
                  </a:ext>
                </a:extLst>
              </p:cNvPr>
              <p:cNvSpPr txBox="1"/>
              <p:nvPr/>
            </p:nvSpPr>
            <p:spPr>
              <a:xfrm>
                <a:off x="5739178" y="1512216"/>
                <a:ext cx="2314160" cy="615553"/>
              </a:xfrm>
              <a:prstGeom prst="rect">
                <a:avLst/>
              </a:prstGeom>
              <a:solidFill>
                <a:sysClr val="window" lastClr="FFFFFF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pt-PT" sz="40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kumimoji="0" lang="pt-PT" sz="4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pt-PT" sz="4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kumimoji="0" lang="pt-PT" sz="40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0" lang="pt-PT" sz="4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pt-PT" sz="4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kumimoji="0" lang="pt-PT" sz="4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</m:oMath>
                  </m:oMathPara>
                </a14:m>
                <a:endParaRPr kumimoji="0" lang="pt-PT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mc:Choice>
        <mc:Fallback xmlns="">
          <p:sp>
            <p:nvSpPr>
              <p:cNvPr id="48" name="CaixaDeTexto 47">
                <a:extLst>
                  <a:ext uri="{FF2B5EF4-FFF2-40B4-BE49-F238E27FC236}">
                    <a16:creationId xmlns:a16="http://schemas.microsoft.com/office/drawing/2014/main" id="{25CF6BE4-78EC-4EE8-8454-CC76D62B88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9178" y="1512216"/>
                <a:ext cx="2314160" cy="61555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aixaDeTexto 48">
                <a:extLst>
                  <a:ext uri="{FF2B5EF4-FFF2-40B4-BE49-F238E27FC236}">
                    <a16:creationId xmlns:a16="http://schemas.microsoft.com/office/drawing/2014/main" id="{77256ABA-C5E6-4617-9F67-B1E9F81382BD}"/>
                  </a:ext>
                </a:extLst>
              </p:cNvPr>
              <p:cNvSpPr txBox="1"/>
              <p:nvPr/>
            </p:nvSpPr>
            <p:spPr>
              <a:xfrm>
                <a:off x="2482744" y="2922039"/>
                <a:ext cx="260836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1F497D"/>
                  </a:buClr>
                  <a:buFont typeface="Arial" panose="020B0604020202020204" pitchFamily="34" charset="0"/>
                  <a:buChar char="•"/>
                </a:pPr>
                <a:r>
                  <a:rPr lang="pt-PT" sz="2400" dirty="0">
                    <a:solidFill>
                      <a:prstClr val="black"/>
                    </a:solidFill>
                    <a:latin typeface="Calibri"/>
                  </a:rPr>
                  <a:t>As  </a:t>
                </a:r>
                <a14:m>
                  <m:oMath xmlns:m="http://schemas.openxmlformats.org/officeDocument/2006/math">
                    <m:r>
                      <a:rPr lang="pt-PT" sz="2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𝒆</m:t>
                    </m:r>
                    <m:r>
                      <a:rPr lang="pt-PT" sz="2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pt-PT" sz="2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pt-PT" sz="2400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49" name="CaixaDeTexto 48">
                <a:extLst>
                  <a:ext uri="{FF2B5EF4-FFF2-40B4-BE49-F238E27FC236}">
                    <a16:creationId xmlns:a16="http://schemas.microsoft.com/office/drawing/2014/main" id="{77256ABA-C5E6-4617-9F67-B1E9F81382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2744" y="2922039"/>
                <a:ext cx="2608362" cy="461665"/>
              </a:xfrm>
              <a:prstGeom prst="rect">
                <a:avLst/>
              </a:prstGeom>
              <a:blipFill>
                <a:blip r:embed="rId11"/>
                <a:stretch>
                  <a:fillRect l="-3037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CaixaDeTexto 49">
            <a:extLst>
              <a:ext uri="{FF2B5EF4-FFF2-40B4-BE49-F238E27FC236}">
                <a16:creationId xmlns:a16="http://schemas.microsoft.com/office/drawing/2014/main" id="{280E848F-6E26-4538-85C3-0AE337287133}"/>
              </a:ext>
            </a:extLst>
          </p:cNvPr>
          <p:cNvSpPr txBox="1"/>
          <p:nvPr/>
        </p:nvSpPr>
        <p:spPr>
          <a:xfrm>
            <a:off x="4227010" y="2922039"/>
            <a:ext cx="7143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1F497D"/>
              </a:buClr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the function is positive, continuous and growing</a:t>
            </a:r>
            <a:r>
              <a:rPr lang="pt-PT" sz="2400" dirty="0">
                <a:solidFill>
                  <a:prstClr val="black"/>
                </a:solidFill>
                <a:latin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1332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386"/>
    </mc:Choice>
    <mc:Fallback xmlns="">
      <p:transition advTm="103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4" grpId="0"/>
      <p:bldP spid="47" grpId="0" animBg="1"/>
      <p:bldP spid="48" grpId="0" animBg="1"/>
      <p:bldP spid="49" grpId="0"/>
      <p:bldP spid="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D2D5318A-F585-4320-A0C9-42AF87066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636693"/>
            <a:ext cx="7184571" cy="52726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sz="2400" dirty="0">
                <a:solidFill>
                  <a:srgbClr val="0C2B8E"/>
                </a:solidFill>
                <a:latin typeface="Calibri" panose="020F0502020204030204" pitchFamily="34" charset="0"/>
                <a:ea typeface="+mn-ea"/>
                <a:cs typeface="+mn-cs"/>
              </a:rPr>
              <a:t>More General Examples</a:t>
            </a:r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2BBAF24E-9362-458A-98E1-9CF9EF6951BF}"/>
              </a:ext>
            </a:extLst>
          </p:cNvPr>
          <p:cNvSpPr txBox="1">
            <a:spLocks noChangeArrowheads="1"/>
          </p:cNvSpPr>
          <p:nvPr/>
        </p:nvSpPr>
        <p:spPr>
          <a:xfrm>
            <a:off x="2498754" y="44450"/>
            <a:ext cx="8928992" cy="93627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Natural Exponential Function</a:t>
            </a:r>
            <a:endParaRPr kumimoji="0" lang="pt-PT" altLang="pt-PT" sz="2800" b="0" i="0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j-ea"/>
              <a:cs typeface="+mj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Marcador de Posição do Texto 1">
                <a:extLst>
                  <a:ext uri="{FF2B5EF4-FFF2-40B4-BE49-F238E27FC236}">
                    <a16:creationId xmlns:a16="http://schemas.microsoft.com/office/drawing/2014/main" id="{63F5FD93-A8C7-4575-A143-78FC030A541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98754" y="774877"/>
                <a:ext cx="8855880" cy="200605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pt-PT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Uma </a:t>
                </a:r>
                <a:r>
                  <a:rPr kumimoji="0" lang="pt-PT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função exponencial       </a:t>
                </a:r>
                <a:r>
                  <a:rPr kumimoji="0" lang="pt-PT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é uma função da forma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pt-PT" sz="4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pt-PT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where</a:t>
                </a:r>
                <a:r>
                  <a:rPr kumimoji="0" lang="pt-PT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pt-PT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𝒙</m:t>
                    </m:r>
                  </m:oMath>
                </a14:m>
                <a:r>
                  <a:rPr kumimoji="0" lang="pt-PT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 is any real number.</a:t>
                </a:r>
                <a:endParaRPr kumimoji="0" lang="pt-PT" sz="2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Marcador de Posição do Texto 1">
                <a:extLst>
                  <a:ext uri="{FF2B5EF4-FFF2-40B4-BE49-F238E27FC236}">
                    <a16:creationId xmlns:a16="http://schemas.microsoft.com/office/drawing/2014/main" id="{63F5FD93-A8C7-4575-A143-78FC030A54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8754" y="774877"/>
                <a:ext cx="8855880" cy="2006051"/>
              </a:xfrm>
              <a:prstGeom prst="rect">
                <a:avLst/>
              </a:prstGeom>
              <a:blipFill>
                <a:blip r:embed="rId3"/>
                <a:stretch>
                  <a:fillRect l="-1789" t="-3951" r="-1239" b="-82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tângulo 18">
            <a:extLst>
              <a:ext uri="{FF2B5EF4-FFF2-40B4-BE49-F238E27FC236}">
                <a16:creationId xmlns:a16="http://schemas.microsoft.com/office/drawing/2014/main" id="{680A07F8-AD74-41DC-AFC5-C529D4B10ABD}"/>
              </a:ext>
            </a:extLst>
          </p:cNvPr>
          <p:cNvSpPr/>
          <p:nvPr/>
        </p:nvSpPr>
        <p:spPr>
          <a:xfrm>
            <a:off x="2482680" y="822306"/>
            <a:ext cx="8855880" cy="584775"/>
          </a:xfrm>
          <a:prstGeom prst="rect">
            <a:avLst/>
          </a:prstGeom>
          <a:solidFill>
            <a:sysClr val="window" lastClr="FFFFFF"/>
          </a:solidFill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Tx/>
              <a:buFontTx/>
              <a:buNone/>
              <a:tabLst/>
              <a:defRPr/>
            </a:pPr>
            <a:r>
              <a:rPr kumimoji="0" lang="pt-PT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The</a:t>
            </a:r>
            <a:r>
              <a:rPr kumimoji="0" lang="pt-PT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 </a:t>
            </a:r>
            <a:r>
              <a:rPr kumimoji="0" lang="pt-PT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</a:rPr>
              <a:t>Natural Exponential </a:t>
            </a:r>
            <a:r>
              <a:rPr kumimoji="0" lang="pt-PT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</a:rPr>
              <a:t>Function</a:t>
            </a:r>
            <a:r>
              <a:rPr kumimoji="0" lang="pt-PT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</a:rPr>
              <a:t>  </a:t>
            </a:r>
            <a:r>
              <a:rPr kumimoji="0" lang="pt-PT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is</a:t>
            </a:r>
            <a:r>
              <a:rPr kumimoji="0" lang="pt-PT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pt-PT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the</a:t>
            </a:r>
            <a:r>
              <a:rPr kumimoji="0" lang="pt-PT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pt-PT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function</a:t>
            </a:r>
            <a:endParaRPr kumimoji="0" lang="pt-PT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D8CA4BFE-B8A3-4992-9C70-C053E39BF8E2}"/>
                  </a:ext>
                </a:extLst>
              </p:cNvPr>
              <p:cNvSpPr txBox="1"/>
              <p:nvPr/>
            </p:nvSpPr>
            <p:spPr>
              <a:xfrm>
                <a:off x="5739114" y="1512216"/>
                <a:ext cx="2314160" cy="615553"/>
              </a:xfrm>
              <a:prstGeom prst="rect">
                <a:avLst/>
              </a:prstGeom>
              <a:solidFill>
                <a:sysClr val="window" lastClr="FFFFFF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pt-PT" sz="40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kumimoji="0" lang="pt-PT" sz="4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pt-PT" sz="4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kumimoji="0" lang="pt-PT" sz="40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0" lang="pt-PT" sz="4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pt-PT" sz="4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kumimoji="0" lang="pt-PT" sz="4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</m:oMath>
                  </m:oMathPara>
                </a14:m>
                <a:endParaRPr kumimoji="0" lang="pt-PT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mc:Choice>
        <mc:Fallback xmlns="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D8CA4BFE-B8A3-4992-9C70-C053E39BF8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9114" y="1512216"/>
                <a:ext cx="2314160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008BD1A4-E280-4C5E-8638-72C0B5F861D5}"/>
                  </a:ext>
                </a:extLst>
              </p:cNvPr>
              <p:cNvSpPr txBox="1"/>
              <p:nvPr/>
            </p:nvSpPr>
            <p:spPr>
              <a:xfrm>
                <a:off x="2482680" y="2922039"/>
                <a:ext cx="260836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1F497D"/>
                  </a:buClr>
                  <a:buFont typeface="Arial" panose="020B0604020202020204" pitchFamily="34" charset="0"/>
                  <a:buChar char="•"/>
                </a:pPr>
                <a:r>
                  <a:rPr lang="pt-PT" sz="2400" dirty="0">
                    <a:solidFill>
                      <a:prstClr val="black"/>
                    </a:solidFill>
                    <a:latin typeface="Calibri"/>
                  </a:rPr>
                  <a:t>As  </a:t>
                </a:r>
                <a14:m>
                  <m:oMath xmlns:m="http://schemas.openxmlformats.org/officeDocument/2006/math">
                    <m:r>
                      <a:rPr lang="pt-PT" sz="2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𝒆</m:t>
                    </m:r>
                    <m:r>
                      <a:rPr lang="pt-PT" sz="2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pt-PT" sz="2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pt-PT" sz="2400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008BD1A4-E280-4C5E-8638-72C0B5F861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2680" y="2922039"/>
                <a:ext cx="2608362" cy="461665"/>
              </a:xfrm>
              <a:prstGeom prst="rect">
                <a:avLst/>
              </a:prstGeom>
              <a:blipFill>
                <a:blip r:embed="rId5"/>
                <a:stretch>
                  <a:fillRect l="-3037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CaixaDeTexto 21">
            <a:extLst>
              <a:ext uri="{FF2B5EF4-FFF2-40B4-BE49-F238E27FC236}">
                <a16:creationId xmlns:a16="http://schemas.microsoft.com/office/drawing/2014/main" id="{336323CC-C3C4-4068-8644-6D7CAF11A57E}"/>
              </a:ext>
            </a:extLst>
          </p:cNvPr>
          <p:cNvSpPr txBox="1"/>
          <p:nvPr/>
        </p:nvSpPr>
        <p:spPr>
          <a:xfrm>
            <a:off x="4226946" y="2922039"/>
            <a:ext cx="7143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1F497D"/>
              </a:buClr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the function is positive, continuous and growing</a:t>
            </a:r>
            <a:r>
              <a:rPr lang="pt-PT" sz="2400" dirty="0">
                <a:solidFill>
                  <a:prstClr val="black"/>
                </a:solidFill>
                <a:latin typeface="Calibri"/>
              </a:rPr>
              <a:t>.</a:t>
            </a:r>
          </a:p>
        </p:txBody>
      </p:sp>
      <p:pic>
        <p:nvPicPr>
          <p:cNvPr id="23" name="Imagem 22">
            <a:extLst>
              <a:ext uri="{FF2B5EF4-FFF2-40B4-BE49-F238E27FC236}">
                <a16:creationId xmlns:a16="http://schemas.microsoft.com/office/drawing/2014/main" id="{67DD6FFC-D618-4BD4-9545-6D03B98AB2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16362" y="3429000"/>
            <a:ext cx="4507128" cy="33045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F60DFC64-5369-49A0-BF6B-399AA98BDFD2}"/>
                  </a:ext>
                </a:extLst>
              </p:cNvPr>
              <p:cNvSpPr/>
              <p:nvPr/>
            </p:nvSpPr>
            <p:spPr>
              <a:xfrm>
                <a:off x="6027538" y="4932457"/>
                <a:ext cx="46358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800" b="1" i="1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𝒆</m:t>
                      </m:r>
                    </m:oMath>
                  </m:oMathPara>
                </a14:m>
                <a:endParaRPr lang="pt-PT" sz="2800" dirty="0">
                  <a:solidFill>
                    <a:srgbClr val="92D050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F60DFC64-5369-49A0-BF6B-399AA98BDF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7538" y="4932457"/>
                <a:ext cx="463588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tângulo 24">
                <a:extLst>
                  <a:ext uri="{FF2B5EF4-FFF2-40B4-BE49-F238E27FC236}">
                    <a16:creationId xmlns:a16="http://schemas.microsoft.com/office/drawing/2014/main" id="{357F7FAC-DB14-456B-94B8-69009590701D}"/>
                  </a:ext>
                </a:extLst>
              </p:cNvPr>
              <p:cNvSpPr/>
              <p:nvPr/>
            </p:nvSpPr>
            <p:spPr>
              <a:xfrm>
                <a:off x="7835220" y="4068928"/>
                <a:ext cx="3329887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pt-PT" dirty="0">
                    <a:solidFill>
                      <a:prstClr val="black"/>
                    </a:solidFill>
                    <a:latin typeface="Calibri"/>
                  </a:rPr>
                  <a:t>Notice that</a:t>
                </a:r>
                <a14:m>
                  <m:oMath xmlns:m="http://schemas.openxmlformats.org/officeDocument/2006/math">
                    <m:r>
                      <a:rPr lang="pt-PT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pt-PT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pt-PT" dirty="0">
                    <a:solidFill>
                      <a:prstClr val="black"/>
                    </a:solidFill>
                    <a:latin typeface="Calibri"/>
                  </a:rPr>
                  <a:t> must be interpreted as </a:t>
                </a:r>
                <a14:m>
                  <m:oMath xmlns:m="http://schemas.openxmlformats.org/officeDocument/2006/math">
                    <m:r>
                      <a:rPr lang="pt-PT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pt-PT" dirty="0">
                    <a:solidFill>
                      <a:prstClr val="black"/>
                    </a:solidFill>
                    <a:latin typeface="Calibri"/>
                  </a:rPr>
                  <a:t> is: </a:t>
                </a:r>
                <a:r>
                  <a:rPr lang="en-US" dirty="0">
                    <a:solidFill>
                      <a:prstClr val="black"/>
                    </a:solidFill>
                    <a:latin typeface="Calibri"/>
                  </a:rPr>
                  <a:t>an irrational number that "rationally" has an approximate value of</a:t>
                </a:r>
                <a:r>
                  <a:rPr lang="pt-PT" dirty="0">
                    <a:solidFill>
                      <a:prstClr val="black"/>
                    </a:solidFill>
                    <a:latin typeface="Calibri"/>
                  </a:rPr>
                  <a:t> 2,71828… (as pi </a:t>
                </a:r>
                <a:r>
                  <a:rPr lang="pt-PT" dirty="0" err="1">
                    <a:solidFill>
                      <a:prstClr val="black"/>
                    </a:solidFill>
                    <a:latin typeface="Calibri"/>
                  </a:rPr>
                  <a:t>is</a:t>
                </a:r>
                <a:r>
                  <a:rPr lang="pt-PT" dirty="0">
                    <a:solidFill>
                      <a:prstClr val="black"/>
                    </a:solidFill>
                    <a:latin typeface="Calibri"/>
                  </a:rPr>
                  <a:t>, </a:t>
                </a:r>
                <a:r>
                  <a:rPr lang="pt-PT" dirty="0" err="1">
                    <a:solidFill>
                      <a:prstClr val="black"/>
                    </a:solidFill>
                    <a:latin typeface="Calibri"/>
                  </a:rPr>
                  <a:t>approximately</a:t>
                </a:r>
                <a:r>
                  <a:rPr lang="pt-PT" dirty="0">
                    <a:solidFill>
                      <a:prstClr val="black"/>
                    </a:solidFill>
                    <a:latin typeface="Calibri"/>
                  </a:rPr>
                  <a:t> 3,1415…)</a:t>
                </a:r>
              </a:p>
            </p:txBody>
          </p:sp>
        </mc:Choice>
        <mc:Fallback xmlns="">
          <p:sp>
            <p:nvSpPr>
              <p:cNvPr id="25" name="Retângulo 24">
                <a:extLst>
                  <a:ext uri="{FF2B5EF4-FFF2-40B4-BE49-F238E27FC236}">
                    <a16:creationId xmlns:a16="http://schemas.microsoft.com/office/drawing/2014/main" id="{357F7FAC-DB14-456B-94B8-6900959070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5220" y="4068928"/>
                <a:ext cx="3329887" cy="1477328"/>
              </a:xfrm>
              <a:prstGeom prst="rect">
                <a:avLst/>
              </a:prstGeom>
              <a:blipFill>
                <a:blip r:embed="rId8"/>
                <a:stretch>
                  <a:fillRect l="-1463" t="-2058" r="-1463" b="-53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Imagem 25">
            <a:extLst>
              <a:ext uri="{FF2B5EF4-FFF2-40B4-BE49-F238E27FC236}">
                <a16:creationId xmlns:a16="http://schemas.microsoft.com/office/drawing/2014/main" id="{F3A2F18F-9DE1-4C5F-83DE-D920CD1A599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479" y="4526759"/>
            <a:ext cx="864159" cy="8641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ixaDeTexto 26">
                <a:extLst>
                  <a:ext uri="{FF2B5EF4-FFF2-40B4-BE49-F238E27FC236}">
                    <a16:creationId xmlns:a16="http://schemas.microsoft.com/office/drawing/2014/main" id="{864C817D-5456-4067-BBF8-BDF133EC9488}"/>
                  </a:ext>
                </a:extLst>
              </p:cNvPr>
              <p:cNvSpPr txBox="1"/>
              <p:nvPr/>
            </p:nvSpPr>
            <p:spPr>
              <a:xfrm>
                <a:off x="8097859" y="1512215"/>
                <a:ext cx="2227341" cy="615553"/>
              </a:xfrm>
              <a:prstGeom prst="rect">
                <a:avLst/>
              </a:prstGeom>
              <a:solidFill>
                <a:sysClr val="window" lastClr="FFFFFF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pt-PT" sz="40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0" lang="pt-PT" sz="40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𝐞𝐱𝐩</m:t>
                      </m:r>
                      <m:d>
                        <m:dPr>
                          <m:ctrlPr>
                            <a:rPr kumimoji="0" lang="pt-PT" sz="4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pt-PT" sz="4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</m:oMath>
                  </m:oMathPara>
                </a14:m>
                <a:endParaRPr kumimoji="0" lang="pt-PT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mc:Choice>
        <mc:Fallback xmlns="">
          <p:sp>
            <p:nvSpPr>
              <p:cNvPr id="27" name="CaixaDeTexto 26">
                <a:extLst>
                  <a:ext uri="{FF2B5EF4-FFF2-40B4-BE49-F238E27FC236}">
                    <a16:creationId xmlns:a16="http://schemas.microsoft.com/office/drawing/2014/main" id="{864C817D-5456-4067-BBF8-BDF133EC94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7859" y="1512215"/>
                <a:ext cx="2227341" cy="61555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7469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99"/>
    </mc:Choice>
    <mc:Fallback xmlns="">
      <p:transition spd="slow" advTm="73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 hidden="1">
            <a:extLst>
              <a:ext uri="{FF2B5EF4-FFF2-40B4-BE49-F238E27FC236}">
                <a16:creationId xmlns:a16="http://schemas.microsoft.com/office/drawing/2014/main" id="{268A7DAE-0F83-42A7-A385-A017EF089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528419"/>
            <a:ext cx="5334000" cy="518384"/>
          </a:xfrm>
        </p:spPr>
        <p:txBody>
          <a:bodyPr/>
          <a:lstStyle/>
          <a:p>
            <a:pPr rtl="0" fontAlgn="auto"/>
            <a:r>
              <a:rPr lang="pt-PT" sz="2400" b="1" kern="1200" dirty="0" err="1">
                <a:solidFill>
                  <a:srgbClr val="0C2B8E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Mathematics</a:t>
            </a:r>
            <a:r>
              <a:rPr lang="pt-PT" sz="2400" b="1" kern="1200" dirty="0">
                <a:solidFill>
                  <a:srgbClr val="0C2B8E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pt-PT" sz="2400" b="1" kern="1200" dirty="0" err="1">
                <a:solidFill>
                  <a:srgbClr val="0C2B8E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examples</a:t>
            </a:r>
            <a:endParaRPr lang="en-US" dirty="0">
              <a:effectLst/>
            </a:endParaRPr>
          </a:p>
        </p:txBody>
      </p:sp>
      <p:sp>
        <p:nvSpPr>
          <p:cNvPr id="38" name="Retângulo 37">
            <a:extLst>
              <a:ext uri="{FF2B5EF4-FFF2-40B4-BE49-F238E27FC236}">
                <a16:creationId xmlns:a16="http://schemas.microsoft.com/office/drawing/2014/main" id="{BBF7C847-F28E-4BF5-89E2-20CA70D1B0CB}"/>
              </a:ext>
            </a:extLst>
          </p:cNvPr>
          <p:cNvSpPr/>
          <p:nvPr/>
        </p:nvSpPr>
        <p:spPr>
          <a:xfrm>
            <a:off x="2488799" y="900009"/>
            <a:ext cx="8855880" cy="584775"/>
          </a:xfrm>
          <a:prstGeom prst="rect">
            <a:avLst/>
          </a:prstGeom>
          <a:solidFill>
            <a:sysClr val="window" lastClr="FFFFFF"/>
          </a:solidFill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Tx/>
              <a:buFontTx/>
              <a:buNone/>
              <a:tabLst/>
              <a:defRPr/>
            </a:pPr>
            <a:r>
              <a:rPr kumimoji="0" lang="pt-PT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</a:rPr>
              <a:t>General Exponential </a:t>
            </a:r>
            <a:r>
              <a:rPr kumimoji="0" lang="pt-PT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</a:rPr>
              <a:t>Model</a:t>
            </a:r>
            <a:endParaRPr kumimoji="0" lang="pt-PT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9" name="Rectangle 9">
            <a:extLst>
              <a:ext uri="{FF2B5EF4-FFF2-40B4-BE49-F238E27FC236}">
                <a16:creationId xmlns:a16="http://schemas.microsoft.com/office/drawing/2014/main" id="{322DE1FD-6854-4273-A7AC-8902029BEEB9}"/>
              </a:ext>
            </a:extLst>
          </p:cNvPr>
          <p:cNvSpPr txBox="1">
            <a:spLocks noChangeArrowheads="1"/>
          </p:cNvSpPr>
          <p:nvPr/>
        </p:nvSpPr>
        <p:spPr>
          <a:xfrm>
            <a:off x="2504873" y="44450"/>
            <a:ext cx="8928992" cy="93627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Another</a:t>
            </a:r>
            <a:r>
              <a:rPr kumimoji="0" lang="pt-PT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exponential </a:t>
            </a:r>
            <a:r>
              <a:rPr kumimoji="0" lang="pt-PT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model</a:t>
            </a:r>
            <a:endParaRPr kumimoji="0" lang="pt-PT" altLang="pt-PT" sz="3200" b="0" i="0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j-ea"/>
              <a:cs typeface="+mj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">
                <a:extLst>
                  <a:ext uri="{FF2B5EF4-FFF2-40B4-BE49-F238E27FC236}">
                    <a16:creationId xmlns:a16="http://schemas.microsoft.com/office/drawing/2014/main" id="{CE40D424-CB1A-4845-8BD7-D2E1C8D6E815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504749" y="1484784"/>
                <a:ext cx="8839930" cy="67466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marR="0" lvl="0" indent="-342900" algn="l" defTabSz="914400" rtl="0" eaLnBrk="1" fontAlgn="auto" latinLnBrk="0" hangingPunct="1">
                  <a:lnSpc>
                    <a:spcPct val="14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pt-P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pt-PT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𝑪</m:t>
                    </m:r>
                  </m:oMath>
                </a14:m>
                <a:r>
                  <a:rPr kumimoji="0" lang="pt-P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pt-PT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-</a:t>
                </a:r>
                <a:r>
                  <a:rPr kumimoji="0" lang="pt-P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 </a:t>
                </a:r>
                <a:r>
                  <a:rPr kumimoji="0" lang="pt-PT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Initial</a:t>
                </a:r>
                <a:r>
                  <a:rPr kumimoji="0" lang="pt-P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pt-PT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value</a:t>
                </a:r>
                <a:r>
                  <a:rPr kumimoji="0" lang="pt-P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pt-PT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(value of</a:t>
                </a:r>
                <a14:m>
                  <m:oMath xmlns:m="http://schemas.openxmlformats.org/officeDocument/2006/math">
                    <m:r>
                      <a:rPr kumimoji="0" lang="pt-PT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  </m:t>
                    </m:r>
                    <m:r>
                      <a:rPr kumimoji="0" lang="pt-PT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kumimoji="0" lang="pt-PT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when </a:t>
                </a:r>
                <a14:m>
                  <m:oMath xmlns:m="http://schemas.openxmlformats.org/officeDocument/2006/math">
                    <m:r>
                      <a:rPr kumimoji="0" lang="pt-PT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𝑥</m:t>
                    </m:r>
                    <m:r>
                      <a:rPr kumimoji="0" lang="pt-PT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kumimoji="0" lang="pt-PT" altLang="pt-PT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)</a:t>
                </a:r>
              </a:p>
            </p:txBody>
          </p:sp>
        </mc:Choice>
        <mc:Fallback xmlns="">
          <p:sp>
            <p:nvSpPr>
              <p:cNvPr id="40" name="Rectangle 3">
                <a:extLst>
                  <a:ext uri="{FF2B5EF4-FFF2-40B4-BE49-F238E27FC236}">
                    <a16:creationId xmlns:a16="http://schemas.microsoft.com/office/drawing/2014/main" id="{CE40D424-CB1A-4845-8BD7-D2E1C8D6E8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4749" y="1484784"/>
                <a:ext cx="8839930" cy="674668"/>
              </a:xfrm>
              <a:prstGeom prst="rect">
                <a:avLst/>
              </a:prstGeom>
              <a:blipFill>
                <a:blip r:embed="rId4"/>
                <a:stretch>
                  <a:fillRect l="-966" b="-209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aixaDeTexto 40">
                <a:extLst>
                  <a:ext uri="{FF2B5EF4-FFF2-40B4-BE49-F238E27FC236}">
                    <a16:creationId xmlns:a16="http://schemas.microsoft.com/office/drawing/2014/main" id="{A30745E0-3BF9-4126-80A2-E24F51A1B3E8}"/>
                  </a:ext>
                </a:extLst>
              </p:cNvPr>
              <p:cNvSpPr txBox="1"/>
              <p:nvPr/>
            </p:nvSpPr>
            <p:spPr>
              <a:xfrm>
                <a:off x="7473425" y="831773"/>
                <a:ext cx="2237857" cy="638765"/>
              </a:xfrm>
              <a:prstGeom prst="rect">
                <a:avLst/>
              </a:prstGeom>
              <a:solidFill>
                <a:sysClr val="window" lastClr="FFFFFF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pt-PT" sz="40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kumimoji="0" lang="pt-PT" sz="40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0" lang="pt-PT" sz="40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𝑪</m:t>
                      </m:r>
                      <m:sSup>
                        <m:sSupPr>
                          <m:ctrlPr>
                            <a:rPr kumimoji="0" lang="pt-PT" sz="4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pt-PT" sz="4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kumimoji="0" lang="pt-PT" sz="4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kumimoji="0" lang="pt-PT" sz="4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kumimoji="0" lang="pt-PT" sz="4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</m:oMath>
                  </m:oMathPara>
                </a14:m>
                <a:endParaRPr kumimoji="0" lang="pt-PT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mc:Choice>
        <mc:Fallback xmlns="">
          <p:sp>
            <p:nvSpPr>
              <p:cNvPr id="41" name="CaixaDeTexto 40">
                <a:extLst>
                  <a:ext uri="{FF2B5EF4-FFF2-40B4-BE49-F238E27FC236}">
                    <a16:creationId xmlns:a16="http://schemas.microsoft.com/office/drawing/2014/main" id="{A30745E0-3BF9-4126-80A2-E24F51A1B3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3425" y="831773"/>
                <a:ext cx="2237857" cy="6387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3">
                <a:extLst>
                  <a:ext uri="{FF2B5EF4-FFF2-40B4-BE49-F238E27FC236}">
                    <a16:creationId xmlns:a16="http://schemas.microsoft.com/office/drawing/2014/main" id="{BE92E5AA-61EC-412D-B3B3-DAA43FC4B81F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504749" y="2176293"/>
                <a:ext cx="8839930" cy="82066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lnSpc>
                    <a:spcPct val="140000"/>
                  </a:lnSpc>
                  <a:spcAft>
                    <a:spcPts val="0"/>
                  </a:spcAft>
                </a:pPr>
                <a:r>
                  <a:rPr lang="pt-PT" sz="2400" b="1" dirty="0">
                    <a:solidFill>
                      <a:prstClr val="black"/>
                    </a:solidFill>
                    <a:latin typeface="Calibri"/>
                  </a:rPr>
                  <a:t> </a:t>
                </a:r>
                <a14:m>
                  <m:oMath xmlns:m="http://schemas.openxmlformats.org/officeDocument/2006/math">
                    <m:r>
                      <a:rPr lang="pt-PT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pt-PT" sz="2400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pt-PT" sz="2400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pt-PT" sz="2400" b="1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Growth</a:t>
                </a:r>
                <a:r>
                  <a:rPr lang="pt-PT" sz="2400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/</a:t>
                </a:r>
                <a:r>
                  <a:rPr lang="pt-PT" sz="2400" b="1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Decay</a:t>
                </a:r>
                <a:r>
                  <a:rPr lang="pt-PT" sz="2400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sz="2400" b="1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Constant</a:t>
                </a:r>
                <a:r>
                  <a:rPr lang="pt-PT" sz="2400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pt-PT" altLang="pt-PT" sz="24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42" name="Rectangle 3">
                <a:extLst>
                  <a:ext uri="{FF2B5EF4-FFF2-40B4-BE49-F238E27FC236}">
                    <a16:creationId xmlns:a16="http://schemas.microsoft.com/office/drawing/2014/main" id="{BE92E5AA-61EC-412D-B3B3-DAA43FC4B8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4749" y="2176293"/>
                <a:ext cx="8839930" cy="820660"/>
              </a:xfrm>
              <a:prstGeom prst="rect">
                <a:avLst/>
              </a:prstGeom>
              <a:blipFill>
                <a:blip r:embed="rId6"/>
                <a:stretch>
                  <a:fillRect l="-9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3">
                <a:extLst>
                  <a:ext uri="{FF2B5EF4-FFF2-40B4-BE49-F238E27FC236}">
                    <a16:creationId xmlns:a16="http://schemas.microsoft.com/office/drawing/2014/main" id="{55E51F0E-A77C-4BBF-94DF-61F03E24F055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8480436" y="5259128"/>
                <a:ext cx="2881421" cy="110859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fontAlgn="auto">
                  <a:lnSpc>
                    <a:spcPct val="140000"/>
                  </a:lnSpc>
                  <a:spcAft>
                    <a:spcPts val="0"/>
                  </a:spcAft>
                  <a:buFont typeface="Arial" panose="020B0604020202020204" pitchFamily="34" charset="0"/>
                  <a:buNone/>
                </a:pPr>
                <a:r>
                  <a:rPr lang="pt-PT" altLang="pt-PT" sz="20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Exponential base</a:t>
                </a:r>
                <a14:m>
                  <m:oMath xmlns:m="http://schemas.openxmlformats.org/officeDocument/2006/math">
                    <m:r>
                      <a:rPr lang="pt-PT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pt-PT" sz="20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pt-PT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pt-PT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𝟏𝟑𝟓𝟑𝟑𝟓</m:t>
                    </m:r>
                    <m:r>
                      <a:rPr lang="pt-PT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…&lt;</m:t>
                    </m:r>
                    <m:r>
                      <a:rPr lang="pt-PT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pt-PT" altLang="pt-PT" sz="2000" dirty="0">
                  <a:solidFill>
                    <a:srgbClr val="C00000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43" name="Rectangle 3">
                <a:extLst>
                  <a:ext uri="{FF2B5EF4-FFF2-40B4-BE49-F238E27FC236}">
                    <a16:creationId xmlns:a16="http://schemas.microsoft.com/office/drawing/2014/main" id="{55E51F0E-A77C-4BBF-94DF-61F03E24F0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0436" y="5259128"/>
                <a:ext cx="2881421" cy="11085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3">
                <a:extLst>
                  <a:ext uri="{FF2B5EF4-FFF2-40B4-BE49-F238E27FC236}">
                    <a16:creationId xmlns:a16="http://schemas.microsoft.com/office/drawing/2014/main" id="{4887B62D-38ED-42DE-B1F1-6679414320AF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504749" y="3737279"/>
                <a:ext cx="8839930" cy="82066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lnSpc>
                    <a:spcPct val="140000"/>
                  </a:lnSpc>
                  <a:spcAft>
                    <a:spcPts val="0"/>
                  </a:spcAft>
                </a:pPr>
                <a:r>
                  <a:rPr lang="pt-PT" sz="2400" b="1" dirty="0">
                    <a:solidFill>
                      <a:prstClr val="black"/>
                    </a:solidFill>
                    <a:latin typeface="Calibri"/>
                  </a:rPr>
                  <a:t> </a:t>
                </a:r>
                <a14:m>
                  <m:oMath xmlns:m="http://schemas.openxmlformats.org/officeDocument/2006/math">
                    <m:r>
                      <a:rPr lang="pt-PT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pt-PT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pt-PT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pt-PT" sz="2400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  </a:t>
                </a:r>
                <a:r>
                  <a:rPr lang="pt-PT" sz="2400" u="sng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Growing</a:t>
                </a:r>
                <a:r>
                  <a:rPr lang="pt-PT" sz="2400" u="sng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exponential</a:t>
                </a:r>
                <a:endParaRPr lang="pt-PT" altLang="pt-PT" sz="2400" u="sng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44" name="Rectangle 3">
                <a:extLst>
                  <a:ext uri="{FF2B5EF4-FFF2-40B4-BE49-F238E27FC236}">
                    <a16:creationId xmlns:a16="http://schemas.microsoft.com/office/drawing/2014/main" id="{4887B62D-38ED-42DE-B1F1-6679414320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4749" y="3737279"/>
                <a:ext cx="8839930" cy="820660"/>
              </a:xfrm>
              <a:prstGeom prst="rect">
                <a:avLst/>
              </a:prstGeom>
              <a:blipFill>
                <a:blip r:embed="rId8"/>
                <a:stretch>
                  <a:fillRect l="-9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3">
                <a:extLst>
                  <a:ext uri="{FF2B5EF4-FFF2-40B4-BE49-F238E27FC236}">
                    <a16:creationId xmlns:a16="http://schemas.microsoft.com/office/drawing/2014/main" id="{EE2B9637-FF73-4A74-95AE-754AC6708166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504749" y="4533567"/>
                <a:ext cx="8839930" cy="82066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lnSpc>
                    <a:spcPct val="140000"/>
                  </a:lnSpc>
                  <a:spcAft>
                    <a:spcPts val="0"/>
                  </a:spcAft>
                </a:pPr>
                <a:r>
                  <a:rPr lang="pt-PT" sz="2400" b="1" dirty="0">
                    <a:solidFill>
                      <a:prstClr val="black"/>
                    </a:solidFill>
                    <a:latin typeface="Calibri"/>
                  </a:rPr>
                  <a:t> </a:t>
                </a:r>
                <a14:m>
                  <m:oMath xmlns:m="http://schemas.openxmlformats.org/officeDocument/2006/math">
                    <m:r>
                      <a:rPr lang="pt-PT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pt-PT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pt-PT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pt-PT" sz="2400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  </a:t>
                </a:r>
                <a:r>
                  <a:rPr lang="pt-PT" sz="2400" u="sng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Decreasing</a:t>
                </a:r>
                <a:r>
                  <a:rPr lang="pt-PT" sz="2400" u="sng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exponential</a:t>
                </a:r>
                <a:endParaRPr lang="pt-PT" altLang="pt-PT" sz="2400" u="sng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45" name="Rectangle 3">
                <a:extLst>
                  <a:ext uri="{FF2B5EF4-FFF2-40B4-BE49-F238E27FC236}">
                    <a16:creationId xmlns:a16="http://schemas.microsoft.com/office/drawing/2014/main" id="{EE2B9637-FF73-4A74-95AE-754AC67081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4749" y="4533567"/>
                <a:ext cx="8839930" cy="820660"/>
              </a:xfrm>
              <a:prstGeom prst="rect">
                <a:avLst/>
              </a:prstGeom>
              <a:blipFill>
                <a:blip r:embed="rId9"/>
                <a:stretch>
                  <a:fillRect l="-9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6" name="Object 8">
            <a:extLst>
              <a:ext uri="{FF2B5EF4-FFF2-40B4-BE49-F238E27FC236}">
                <a16:creationId xmlns:a16="http://schemas.microsoft.com/office/drawing/2014/main" id="{FD98BA03-244F-410F-A953-325F1D3981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0046918"/>
              </p:ext>
            </p:extLst>
          </p:nvPr>
        </p:nvGraphicFramePr>
        <p:xfrm>
          <a:off x="4145228" y="5662875"/>
          <a:ext cx="739775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3" name="Equation" r:id="rId10" imgW="545760" imgH="380880" progId="Equation.DSMT4">
                  <p:embed/>
                </p:oleObj>
              </mc:Choice>
              <mc:Fallback>
                <p:oleObj name="Equation" r:id="rId10" imgW="545760" imgH="380880" progId="Equation.DSMT4">
                  <p:embed/>
                  <p:pic>
                    <p:nvPicPr>
                      <p:cNvPr id="3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5228" y="5662875"/>
                        <a:ext cx="739775" cy="51593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Retângulo 46">
            <a:extLst>
              <a:ext uri="{FF2B5EF4-FFF2-40B4-BE49-F238E27FC236}">
                <a16:creationId xmlns:a16="http://schemas.microsoft.com/office/drawing/2014/main" id="{F5904163-5082-438A-94E5-D41491B00214}"/>
              </a:ext>
            </a:extLst>
          </p:cNvPr>
          <p:cNvSpPr/>
          <p:nvPr/>
        </p:nvSpPr>
        <p:spPr>
          <a:xfrm>
            <a:off x="2519666" y="5746468"/>
            <a:ext cx="14616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PT" altLang="pt-PT" sz="2800" b="1">
                <a:solidFill>
                  <a:srgbClr val="C00000"/>
                </a:solidFill>
                <a:latin typeface="Calibri"/>
              </a:rPr>
              <a:t>Example</a:t>
            </a:r>
            <a:endParaRPr lang="pt-PT" sz="28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48" name="Object 8">
            <a:extLst>
              <a:ext uri="{FF2B5EF4-FFF2-40B4-BE49-F238E27FC236}">
                <a16:creationId xmlns:a16="http://schemas.microsoft.com/office/drawing/2014/main" id="{F6B62F9F-9B03-4ED6-B111-FC8B5D58D0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9258887"/>
              </p:ext>
            </p:extLst>
          </p:nvPr>
        </p:nvGraphicFramePr>
        <p:xfrm>
          <a:off x="4920474" y="5488250"/>
          <a:ext cx="1516062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4" name="Equation" r:id="rId12" imgW="1117440" imgH="647640" progId="Equation.DSMT4">
                  <p:embed/>
                </p:oleObj>
              </mc:Choice>
              <mc:Fallback>
                <p:oleObj name="Equation" r:id="rId12" imgW="1117440" imgH="647640" progId="Equation.DSMT4">
                  <p:embed/>
                  <p:pic>
                    <p:nvPicPr>
                      <p:cNvPr id="3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0474" y="5488250"/>
                        <a:ext cx="1516062" cy="87947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8">
            <a:extLst>
              <a:ext uri="{FF2B5EF4-FFF2-40B4-BE49-F238E27FC236}">
                <a16:creationId xmlns:a16="http://schemas.microsoft.com/office/drawing/2014/main" id="{3CDEDFEC-2508-49A6-AE18-8ECB7378F9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7727537"/>
              </p:ext>
            </p:extLst>
          </p:nvPr>
        </p:nvGraphicFramePr>
        <p:xfrm>
          <a:off x="6536498" y="5326247"/>
          <a:ext cx="1554163" cy="1363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5" name="Equation" r:id="rId14" imgW="1143000" imgH="1002960" progId="Equation.DSMT4">
                  <p:embed/>
                </p:oleObj>
              </mc:Choice>
              <mc:Fallback>
                <p:oleObj name="Equation" r:id="rId14" imgW="1143000" imgH="1002960" progId="Equation.DSMT4">
                  <p:embed/>
                  <p:pic>
                    <p:nvPicPr>
                      <p:cNvPr id="37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6498" y="5326247"/>
                        <a:ext cx="1554163" cy="136366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Retângulo arredondado 6">
            <a:extLst>
              <a:ext uri="{FF2B5EF4-FFF2-40B4-BE49-F238E27FC236}">
                <a16:creationId xmlns:a16="http://schemas.microsoft.com/office/drawing/2014/main" id="{0A6A702A-755B-4F9A-B338-BEE94F19BB98}"/>
              </a:ext>
            </a:extLst>
          </p:cNvPr>
          <p:cNvSpPr/>
          <p:nvPr/>
        </p:nvSpPr>
        <p:spPr>
          <a:xfrm>
            <a:off x="7097556" y="5445224"/>
            <a:ext cx="612000" cy="1188000"/>
          </a:xfrm>
          <a:prstGeom prst="roundRect">
            <a:avLst/>
          </a:prstGeom>
          <a:noFill/>
          <a:ln w="5715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51" name="Conexão reta unidirecional 50">
            <a:extLst>
              <a:ext uri="{FF2B5EF4-FFF2-40B4-BE49-F238E27FC236}">
                <a16:creationId xmlns:a16="http://schemas.microsoft.com/office/drawing/2014/main" id="{EAE4CBF2-69CB-400E-A141-56D68F8DE8A5}"/>
              </a:ext>
            </a:extLst>
          </p:cNvPr>
          <p:cNvCxnSpPr>
            <a:endCxn id="50" idx="3"/>
          </p:cNvCxnSpPr>
          <p:nvPr/>
        </p:nvCxnSpPr>
        <p:spPr>
          <a:xfrm flipH="1">
            <a:off x="7709556" y="5703442"/>
            <a:ext cx="1548240" cy="335782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3">
                <a:extLst>
                  <a:ext uri="{FF2B5EF4-FFF2-40B4-BE49-F238E27FC236}">
                    <a16:creationId xmlns:a16="http://schemas.microsoft.com/office/drawing/2014/main" id="{1A8DB341-D751-4063-8807-79982272F226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657149" y="3182182"/>
                <a:ext cx="8839930" cy="67466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fontAlgn="auto">
                  <a:lnSpc>
                    <a:spcPct val="140000"/>
                  </a:lnSpc>
                  <a:spcAft>
                    <a:spcPts val="0"/>
                  </a:spcAft>
                  <a:buFont typeface="Arial" panose="020B0604020202020204" pitchFamily="34" charset="0"/>
                  <a:buNone/>
                </a:pPr>
                <a:r>
                  <a:rPr lang="pt-PT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 positive </a:t>
                </a:r>
                <a:r>
                  <a:rPr lang="pt-PT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starting</a:t>
                </a:r>
                <a:r>
                  <a:rPr lang="pt-PT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values</a:t>
                </a:r>
                <a:r>
                  <a:rPr lang="pt-PT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pt-PT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𝑪</m:t>
                    </m:r>
                    <m:r>
                      <a:rPr lang="pt-PT" sz="2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pt-PT" sz="2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pt-PT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r>
                  <a:rPr lang="pt-PT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we</a:t>
                </a:r>
                <a:r>
                  <a:rPr lang="pt-PT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have</a:t>
                </a:r>
                <a:r>
                  <a:rPr lang="pt-PT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pt-PT" altLang="pt-PT" sz="24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52" name="Rectangle 3">
                <a:extLst>
                  <a:ext uri="{FF2B5EF4-FFF2-40B4-BE49-F238E27FC236}">
                    <a16:creationId xmlns:a16="http://schemas.microsoft.com/office/drawing/2014/main" id="{1A8DB341-D751-4063-8807-79982272F2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7149" y="3182182"/>
                <a:ext cx="8839930" cy="674668"/>
              </a:xfrm>
              <a:prstGeom prst="rect">
                <a:avLst/>
              </a:prstGeom>
              <a:blipFill>
                <a:blip r:embed="rId16"/>
                <a:stretch>
                  <a:fillRect l="-1103" b="-18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4155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78"/>
    </mc:Choice>
    <mc:Fallback xmlns="">
      <p:transition spd="slow" advTm="76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/>
      <p:bldP spid="40" grpId="0" build="p"/>
      <p:bldP spid="41" grpId="0" animBg="1"/>
      <p:bldP spid="42" grpId="0" build="p"/>
      <p:bldP spid="44" grpId="0" build="p"/>
      <p:bldP spid="45" grpId="0" build="p"/>
      <p:bldP spid="47" grpId="0"/>
      <p:bldP spid="50" grpId="0" animBg="1"/>
      <p:bldP spid="5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 hidden="1">
            <a:extLst>
              <a:ext uri="{FF2B5EF4-FFF2-40B4-BE49-F238E27FC236}">
                <a16:creationId xmlns:a16="http://schemas.microsoft.com/office/drawing/2014/main" id="{268A7DAE-0F83-42A7-A385-A017EF089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528419"/>
            <a:ext cx="5334000" cy="518384"/>
          </a:xfrm>
        </p:spPr>
        <p:txBody>
          <a:bodyPr/>
          <a:lstStyle/>
          <a:p>
            <a:pPr rtl="0" fontAlgn="auto"/>
            <a:r>
              <a:rPr lang="pt-PT" sz="2400" b="1" kern="1200" dirty="0" err="1">
                <a:solidFill>
                  <a:srgbClr val="0C2B8E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Mathematics</a:t>
            </a:r>
            <a:r>
              <a:rPr lang="pt-PT" sz="2400" b="1" kern="1200" dirty="0">
                <a:solidFill>
                  <a:srgbClr val="0C2B8E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pt-PT" sz="2400" b="1" kern="1200" dirty="0" err="1">
                <a:solidFill>
                  <a:srgbClr val="0C2B8E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examples</a:t>
            </a:r>
            <a:endParaRPr lang="en-US" dirty="0">
              <a:effectLst/>
            </a:endParaRPr>
          </a:p>
        </p:txBody>
      </p:sp>
      <p:grpSp>
        <p:nvGrpSpPr>
          <p:cNvPr id="53" name="Grupo 8">
            <a:extLst>
              <a:ext uri="{FF2B5EF4-FFF2-40B4-BE49-F238E27FC236}">
                <a16:creationId xmlns:a16="http://schemas.microsoft.com/office/drawing/2014/main" id="{B985FB39-72B4-41FD-AB7C-A2058979BE5D}"/>
              </a:ext>
            </a:extLst>
          </p:cNvPr>
          <p:cNvGrpSpPr/>
          <p:nvPr/>
        </p:nvGrpSpPr>
        <p:grpSpPr>
          <a:xfrm>
            <a:off x="5541321" y="276222"/>
            <a:ext cx="3015704" cy="6305555"/>
            <a:chOff x="539552" y="276222"/>
            <a:chExt cx="3015704" cy="6305555"/>
          </a:xfrm>
        </p:grpSpPr>
        <p:pic>
          <p:nvPicPr>
            <p:cNvPr id="54" name="Imagem 53">
              <a:extLst>
                <a:ext uri="{FF2B5EF4-FFF2-40B4-BE49-F238E27FC236}">
                  <a16:creationId xmlns:a16="http://schemas.microsoft.com/office/drawing/2014/main" id="{1BF52212-3999-439A-8BF2-73421649B1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5085" t="6930" r="43475" b="13372"/>
            <a:stretch/>
          </p:blipFill>
          <p:spPr>
            <a:xfrm>
              <a:off x="539552" y="276222"/>
              <a:ext cx="3015704" cy="6305555"/>
            </a:xfrm>
            <a:prstGeom prst="rect">
              <a:avLst/>
            </a:prstGeom>
          </p:spPr>
        </p:pic>
        <p:pic>
          <p:nvPicPr>
            <p:cNvPr id="55" name="Imagem 54">
              <a:extLst>
                <a:ext uri="{FF2B5EF4-FFF2-40B4-BE49-F238E27FC236}">
                  <a16:creationId xmlns:a16="http://schemas.microsoft.com/office/drawing/2014/main" id="{50BC4E99-8835-46C8-9E8D-EBEE478288C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9927" y="980728"/>
              <a:ext cx="2448272" cy="1224136"/>
            </a:xfrm>
            <a:prstGeom prst="rect">
              <a:avLst/>
            </a:prstGeom>
          </p:spPr>
        </p:pic>
      </p:grpSp>
      <p:pic>
        <p:nvPicPr>
          <p:cNvPr id="56" name="Imagem 55">
            <a:extLst>
              <a:ext uri="{FF2B5EF4-FFF2-40B4-BE49-F238E27FC236}">
                <a16:creationId xmlns:a16="http://schemas.microsoft.com/office/drawing/2014/main" id="{B696D726-ED20-4809-9152-D1BBAC615A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9990" y="980728"/>
            <a:ext cx="2448272" cy="1224136"/>
          </a:xfrm>
          <a:prstGeom prst="rect">
            <a:avLst/>
          </a:prstGeom>
        </p:spPr>
      </p:pic>
      <p:sp>
        <p:nvSpPr>
          <p:cNvPr id="57" name="Retângulo arredondado 9">
            <a:extLst>
              <a:ext uri="{FF2B5EF4-FFF2-40B4-BE49-F238E27FC236}">
                <a16:creationId xmlns:a16="http://schemas.microsoft.com/office/drawing/2014/main" id="{FF77F560-0217-4CA2-A531-BF6599FAB35D}"/>
              </a:ext>
            </a:extLst>
          </p:cNvPr>
          <p:cNvSpPr/>
          <p:nvPr/>
        </p:nvSpPr>
        <p:spPr>
          <a:xfrm>
            <a:off x="7777369" y="5886000"/>
            <a:ext cx="432000" cy="288000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Retângulo arredondado 12">
            <a:extLst>
              <a:ext uri="{FF2B5EF4-FFF2-40B4-BE49-F238E27FC236}">
                <a16:creationId xmlns:a16="http://schemas.microsoft.com/office/drawing/2014/main" id="{F02D7ECC-0D93-4A1C-B374-364AF0F5546B}"/>
              </a:ext>
            </a:extLst>
          </p:cNvPr>
          <p:cNvSpPr/>
          <p:nvPr/>
        </p:nvSpPr>
        <p:spPr>
          <a:xfrm>
            <a:off x="5847769" y="3240000"/>
            <a:ext cx="432000" cy="288000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9" name="Imagem 58">
            <a:extLst>
              <a:ext uri="{FF2B5EF4-FFF2-40B4-BE49-F238E27FC236}">
                <a16:creationId xmlns:a16="http://schemas.microsoft.com/office/drawing/2014/main" id="{0DA0BD3B-4504-4027-99B6-409E6E378D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47769" y="980728"/>
            <a:ext cx="2448272" cy="1224136"/>
          </a:xfrm>
          <a:prstGeom prst="rect">
            <a:avLst/>
          </a:prstGeom>
        </p:spPr>
      </p:pic>
      <p:sp>
        <p:nvSpPr>
          <p:cNvPr id="60" name="Retângulo arredondado 14">
            <a:extLst>
              <a:ext uri="{FF2B5EF4-FFF2-40B4-BE49-F238E27FC236}">
                <a16:creationId xmlns:a16="http://schemas.microsoft.com/office/drawing/2014/main" id="{3CBEA052-EF2B-4535-BD70-664FA22DC64F}"/>
              </a:ext>
            </a:extLst>
          </p:cNvPr>
          <p:cNvSpPr/>
          <p:nvPr/>
        </p:nvSpPr>
        <p:spPr>
          <a:xfrm>
            <a:off x="6639905" y="3861048"/>
            <a:ext cx="432000" cy="396000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1" name="Imagem 60">
            <a:extLst>
              <a:ext uri="{FF2B5EF4-FFF2-40B4-BE49-F238E27FC236}">
                <a16:creationId xmlns:a16="http://schemas.microsoft.com/office/drawing/2014/main" id="{6F9B0620-A65C-4B64-A170-7014A8CB25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52705" y="980728"/>
            <a:ext cx="2448272" cy="1224136"/>
          </a:xfrm>
          <a:prstGeom prst="rect">
            <a:avLst/>
          </a:prstGeom>
        </p:spPr>
      </p:pic>
      <p:pic>
        <p:nvPicPr>
          <p:cNvPr id="62" name="Imagem 61">
            <a:extLst>
              <a:ext uri="{FF2B5EF4-FFF2-40B4-BE49-F238E27FC236}">
                <a16:creationId xmlns:a16="http://schemas.microsoft.com/office/drawing/2014/main" id="{FA100D86-B767-4CD5-A15D-C8BC5DCF6A7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81681" y="980728"/>
            <a:ext cx="2448272" cy="1224136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  <p:pic>
        <p:nvPicPr>
          <p:cNvPr id="63" name="Imagem 62">
            <a:extLst>
              <a:ext uri="{FF2B5EF4-FFF2-40B4-BE49-F238E27FC236}">
                <a16:creationId xmlns:a16="http://schemas.microsoft.com/office/drawing/2014/main" id="{D915D8E0-8F6F-4CAD-9210-722ACE95CD4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81681" y="2336656"/>
            <a:ext cx="2448272" cy="1224136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  <p:sp>
        <p:nvSpPr>
          <p:cNvPr id="64" name="Rectangle 9">
            <a:extLst>
              <a:ext uri="{FF2B5EF4-FFF2-40B4-BE49-F238E27FC236}">
                <a16:creationId xmlns:a16="http://schemas.microsoft.com/office/drawing/2014/main" id="{4047BF98-8F4F-4343-86E7-4166F2F5A7F3}"/>
              </a:ext>
            </a:extLst>
          </p:cNvPr>
          <p:cNvSpPr txBox="1">
            <a:spLocks noChangeArrowheads="1"/>
          </p:cNvSpPr>
          <p:nvPr/>
        </p:nvSpPr>
        <p:spPr>
          <a:xfrm>
            <a:off x="2516985" y="44450"/>
            <a:ext cx="8928992" cy="93627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Calculators and</a:t>
            </a:r>
            <a:endParaRPr kumimoji="0" lang="pt-PT" altLang="pt-PT" sz="2800" b="0" i="0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65" name="Rectangle 9">
            <a:extLst>
              <a:ext uri="{FF2B5EF4-FFF2-40B4-BE49-F238E27FC236}">
                <a16:creationId xmlns:a16="http://schemas.microsoft.com/office/drawing/2014/main" id="{25F214EE-C473-4D40-96C8-CEB1334E5CF8}"/>
              </a:ext>
            </a:extLst>
          </p:cNvPr>
          <p:cNvSpPr txBox="1">
            <a:spLocks noChangeArrowheads="1"/>
          </p:cNvSpPr>
          <p:nvPr/>
        </p:nvSpPr>
        <p:spPr>
          <a:xfrm>
            <a:off x="2516985" y="656518"/>
            <a:ext cx="8928992" cy="93627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pt-PT" altLang="pt-PT" sz="2800" b="1" dirty="0" err="1">
                <a:solidFill>
                  <a:srgbClr val="C00000"/>
                </a:solidFill>
                <a:latin typeface="Calibri"/>
              </a:rPr>
              <a:t>Neper’s</a:t>
            </a:r>
            <a:r>
              <a:rPr lang="pt-PT" altLang="pt-PT" sz="2800" b="1" dirty="0">
                <a:solidFill>
                  <a:srgbClr val="C00000"/>
                </a:solidFill>
                <a:latin typeface="Calibri"/>
              </a:rPr>
              <a:t> / </a:t>
            </a:r>
            <a:r>
              <a:rPr lang="pt-PT" altLang="pt-PT" sz="2800" b="1" dirty="0" err="1">
                <a:solidFill>
                  <a:srgbClr val="C00000"/>
                </a:solidFill>
                <a:latin typeface="Calibri"/>
              </a:rPr>
              <a:t>Euler’s</a:t>
            </a:r>
            <a:r>
              <a:rPr lang="pt-PT" altLang="pt-PT" sz="2800" b="1" dirty="0">
                <a:solidFill>
                  <a:srgbClr val="C00000"/>
                </a:solidFill>
                <a:latin typeface="Calibri"/>
              </a:rPr>
              <a:t> </a:t>
            </a:r>
          </a:p>
          <a:p>
            <a:pPr algn="l" fontAlgn="auto">
              <a:spcAft>
                <a:spcPts val="0"/>
              </a:spcAft>
            </a:pPr>
            <a:r>
              <a:rPr lang="pt-PT" altLang="pt-PT" sz="2800" b="1" dirty="0" err="1">
                <a:solidFill>
                  <a:srgbClr val="C00000"/>
                </a:solidFill>
                <a:latin typeface="Calibri"/>
              </a:rPr>
              <a:t>Number</a:t>
            </a:r>
            <a:endParaRPr lang="pt-PT" altLang="pt-PT" sz="2800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cxnSp>
        <p:nvCxnSpPr>
          <p:cNvPr id="66" name="Conexão reta 65">
            <a:extLst>
              <a:ext uri="{FF2B5EF4-FFF2-40B4-BE49-F238E27FC236}">
                <a16:creationId xmlns:a16="http://schemas.microsoft.com/office/drawing/2014/main" id="{7C3DE082-CD0A-4FE8-ADA6-200510896710}"/>
              </a:ext>
            </a:extLst>
          </p:cNvPr>
          <p:cNvCxnSpPr/>
          <p:nvPr/>
        </p:nvCxnSpPr>
        <p:spPr>
          <a:xfrm>
            <a:off x="5238314" y="3528000"/>
            <a:ext cx="1347903" cy="333048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67" name="Conexão reta 66">
            <a:extLst>
              <a:ext uri="{FF2B5EF4-FFF2-40B4-BE49-F238E27FC236}">
                <a16:creationId xmlns:a16="http://schemas.microsoft.com/office/drawing/2014/main" id="{975AD474-B739-4CFB-8AAA-35B9D0A017B4}"/>
              </a:ext>
            </a:extLst>
          </p:cNvPr>
          <p:cNvCxnSpPr/>
          <p:nvPr/>
        </p:nvCxnSpPr>
        <p:spPr>
          <a:xfrm flipV="1">
            <a:off x="5238314" y="4259633"/>
            <a:ext cx="1401591" cy="924551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solid"/>
          </a:ln>
          <a:effectLst/>
        </p:spPr>
      </p:cxnSp>
      <p:pic>
        <p:nvPicPr>
          <p:cNvPr id="68" name="Imagem 67">
            <a:extLst>
              <a:ext uri="{FF2B5EF4-FFF2-40B4-BE49-F238E27FC236}">
                <a16:creationId xmlns:a16="http://schemas.microsoft.com/office/drawing/2014/main" id="{92DB4EE1-7E37-4474-96F8-DF6DA9E2315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81769" y="3463522"/>
            <a:ext cx="1761897" cy="1822862"/>
          </a:xfrm>
          <a:prstGeom prst="rect">
            <a:avLst/>
          </a:prstGeom>
        </p:spPr>
      </p:pic>
      <p:grpSp>
        <p:nvGrpSpPr>
          <p:cNvPr id="69" name="Grupo 2">
            <a:extLst>
              <a:ext uri="{FF2B5EF4-FFF2-40B4-BE49-F238E27FC236}">
                <a16:creationId xmlns:a16="http://schemas.microsoft.com/office/drawing/2014/main" id="{090D9D26-FA8E-4784-9F8C-E83AA0ED13FF}"/>
              </a:ext>
            </a:extLst>
          </p:cNvPr>
          <p:cNvGrpSpPr/>
          <p:nvPr/>
        </p:nvGrpSpPr>
        <p:grpSpPr>
          <a:xfrm>
            <a:off x="5625924" y="249061"/>
            <a:ext cx="2846498" cy="6428921"/>
            <a:chOff x="3288451" y="249061"/>
            <a:chExt cx="2846498" cy="6428921"/>
          </a:xfrm>
        </p:grpSpPr>
        <p:pic>
          <p:nvPicPr>
            <p:cNvPr id="70" name="Picture 2" descr="http://education.ti.com/pt/portugal/%7E/media/Images/TI%20Education/US/product-details/ti-84-plus-c.png">
              <a:extLst>
                <a:ext uri="{FF2B5EF4-FFF2-40B4-BE49-F238E27FC236}">
                  <a16:creationId xmlns:a16="http://schemas.microsoft.com/office/drawing/2014/main" id="{98B9B195-6DEC-4BE7-B006-E82FDF70F0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8451" y="249061"/>
              <a:ext cx="2846498" cy="64289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" name="Retângulo 70">
              <a:extLst>
                <a:ext uri="{FF2B5EF4-FFF2-40B4-BE49-F238E27FC236}">
                  <a16:creationId xmlns:a16="http://schemas.microsoft.com/office/drawing/2014/main" id="{1AA759A7-C0D7-4A4A-9EE8-9D1EC7F4183C}"/>
                </a:ext>
              </a:extLst>
            </p:cNvPr>
            <p:cNvSpPr/>
            <p:nvPr/>
          </p:nvSpPr>
          <p:spPr>
            <a:xfrm>
              <a:off x="3635896" y="692864"/>
              <a:ext cx="2122492" cy="1512000"/>
            </a:xfrm>
            <a:prstGeom prst="rect">
              <a:avLst/>
            </a:prstGeom>
            <a:solidFill>
              <a:sysClr val="window" lastClr="FFFFFF">
                <a:lumMod val="50000"/>
              </a:sysClr>
            </a:solidFill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2" name="Retângulo arredondado 21">
            <a:extLst>
              <a:ext uri="{FF2B5EF4-FFF2-40B4-BE49-F238E27FC236}">
                <a16:creationId xmlns:a16="http://schemas.microsoft.com/office/drawing/2014/main" id="{CCCB5A3D-1691-47B4-8470-B19605447A9C}"/>
              </a:ext>
            </a:extLst>
          </p:cNvPr>
          <p:cNvSpPr/>
          <p:nvPr/>
        </p:nvSpPr>
        <p:spPr>
          <a:xfrm>
            <a:off x="5939109" y="4923345"/>
            <a:ext cx="432000" cy="288000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4129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78"/>
    </mc:Choice>
    <mc:Fallback xmlns="">
      <p:transition spd="slow" advTm="76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7" grpId="1" animBg="1"/>
      <p:bldP spid="58" grpId="0" animBg="1"/>
      <p:bldP spid="58" grpId="1" animBg="1"/>
      <p:bldP spid="58" grpId="2" animBg="1"/>
      <p:bldP spid="60" grpId="0" animBg="1"/>
      <p:bldP spid="60" grpId="1" animBg="1"/>
      <p:bldP spid="64" grpId="0"/>
      <p:bldP spid="65" grpId="0"/>
      <p:bldP spid="7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 hidden="1">
            <a:extLst>
              <a:ext uri="{FF2B5EF4-FFF2-40B4-BE49-F238E27FC236}">
                <a16:creationId xmlns:a16="http://schemas.microsoft.com/office/drawing/2014/main" id="{268A7DAE-0F83-42A7-A385-A017EF089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528419"/>
            <a:ext cx="5334000" cy="518384"/>
          </a:xfrm>
        </p:spPr>
        <p:txBody>
          <a:bodyPr/>
          <a:lstStyle/>
          <a:p>
            <a:pPr rtl="0" fontAlgn="auto"/>
            <a:r>
              <a:rPr lang="pt-PT" sz="2400" b="1" kern="1200" dirty="0" err="1">
                <a:solidFill>
                  <a:srgbClr val="0C2B8E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Mathematics</a:t>
            </a:r>
            <a:r>
              <a:rPr lang="pt-PT" sz="2400" b="1" kern="1200" dirty="0">
                <a:solidFill>
                  <a:srgbClr val="0C2B8E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pt-PT" sz="2400" b="1" kern="1200" dirty="0" err="1">
                <a:solidFill>
                  <a:srgbClr val="0C2B8E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examples</a:t>
            </a:r>
            <a:endParaRPr lang="en-US" dirty="0">
              <a:effectLst/>
            </a:endParaRPr>
          </a:p>
        </p:txBody>
      </p:sp>
      <p:sp>
        <p:nvSpPr>
          <p:cNvPr id="23" name="Rectangle 9">
            <a:extLst>
              <a:ext uri="{FF2B5EF4-FFF2-40B4-BE49-F238E27FC236}">
                <a16:creationId xmlns:a16="http://schemas.microsoft.com/office/drawing/2014/main" id="{190172FE-2622-4D08-B399-91BE2648EED2}"/>
              </a:ext>
            </a:extLst>
          </p:cNvPr>
          <p:cNvSpPr txBox="1">
            <a:spLocks noChangeArrowheads="1"/>
          </p:cNvSpPr>
          <p:nvPr/>
        </p:nvSpPr>
        <p:spPr>
          <a:xfrm>
            <a:off x="2226315" y="44624"/>
            <a:ext cx="8928992" cy="72025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pt-PT" sz="2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pt-PT" altLang="pt-PT" sz="2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EXAMPLES </a:t>
            </a:r>
            <a:r>
              <a:rPr kumimoji="0" lang="pt-PT" altLang="pt-PT" sz="2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(</a:t>
            </a:r>
            <a:r>
              <a:rPr kumimoji="0" lang="pt-PT" sz="2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Operative Properties)</a:t>
            </a:r>
            <a:br>
              <a:rPr kumimoji="0" lang="pt-PT" altLang="pt-PT" sz="2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endParaRPr kumimoji="0" lang="pt-PT" altLang="pt-PT" sz="2800" b="0" i="0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24" name="Rectangle 3">
            <a:extLst>
              <a:ext uri="{FF2B5EF4-FFF2-40B4-BE49-F238E27FC236}">
                <a16:creationId xmlns:a16="http://schemas.microsoft.com/office/drawing/2014/main" id="{A8826712-0E9A-4F63-8A8D-91AAF9EACD0A}"/>
              </a:ext>
            </a:extLst>
          </p:cNvPr>
          <p:cNvSpPr txBox="1">
            <a:spLocks noChangeArrowheads="1"/>
          </p:cNvSpPr>
          <p:nvPr/>
        </p:nvSpPr>
        <p:spPr>
          <a:xfrm>
            <a:off x="2370653" y="764704"/>
            <a:ext cx="8784654" cy="2853736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PT" sz="2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Determine </a:t>
            </a:r>
            <a:r>
              <a:rPr kumimoji="0" lang="pt-PT" sz="2800" b="0" i="1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kumimoji="0" lang="pt-PT" sz="2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which verifies each of the following </a:t>
            </a:r>
            <a:r>
              <a:rPr kumimoji="0" lang="pt-PT" sz="2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conditions: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t-PT" altLang="pt-PT" sz="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t-PT" altLang="pt-PT" sz="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t-PT" altLang="pt-PT" sz="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PT" altLang="pt-PT" sz="20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</a:t>
            </a:r>
            <a:r>
              <a:rPr kumimoji="0" lang="pt-PT" altLang="pt-PT" sz="20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t-PT" altLang="pt-PT" sz="2400" b="1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PT" altLang="pt-PT" sz="20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</a:t>
            </a:r>
            <a:r>
              <a:rPr kumimoji="0" lang="pt-PT" altLang="pt-PT" sz="2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t-PT" altLang="pt-PT" sz="24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PT" altLang="pt-PT" sz="20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</a:t>
            </a:r>
            <a:r>
              <a:rPr kumimoji="0" lang="pt-PT" altLang="pt-PT" sz="2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pt-PT" altLang="pt-PT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5" name="Objecto 14">
            <a:extLst>
              <a:ext uri="{FF2B5EF4-FFF2-40B4-BE49-F238E27FC236}">
                <a16:creationId xmlns:a16="http://schemas.microsoft.com/office/drawing/2014/main" id="{63C0BC5D-3299-4FFC-B183-F75062C194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6508684"/>
              </p:ext>
            </p:extLst>
          </p:nvPr>
        </p:nvGraphicFramePr>
        <p:xfrm>
          <a:off x="3004066" y="1757363"/>
          <a:ext cx="1201737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4" name="Equation" r:id="rId4" imgW="545760" imgH="203040" progId="Equation.DSMT4">
                  <p:embed/>
                </p:oleObj>
              </mc:Choice>
              <mc:Fallback>
                <p:oleObj name="Equation" r:id="rId4" imgW="545760" imgH="203040" progId="Equation.DSMT4">
                  <p:embed/>
                  <p:pic>
                    <p:nvPicPr>
                      <p:cNvPr id="15" name="Objecto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4066" y="1757363"/>
                        <a:ext cx="1201737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43">
            <a:extLst>
              <a:ext uri="{FF2B5EF4-FFF2-40B4-BE49-F238E27FC236}">
                <a16:creationId xmlns:a16="http://schemas.microsoft.com/office/drawing/2014/main" id="{D32D194C-505A-4BB4-95D6-230B342646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6803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pt-PT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27" name="Objecto 16">
            <a:extLst>
              <a:ext uri="{FF2B5EF4-FFF2-40B4-BE49-F238E27FC236}">
                <a16:creationId xmlns:a16="http://schemas.microsoft.com/office/drawing/2014/main" id="{658AFB68-BB1E-407E-BD40-218A66B7F2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4467242"/>
              </p:ext>
            </p:extLst>
          </p:nvPr>
        </p:nvGraphicFramePr>
        <p:xfrm>
          <a:off x="3005653" y="2686184"/>
          <a:ext cx="1200150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5" name="Equation" r:id="rId6" imgW="545760" imgH="228600" progId="Equation.DSMT4">
                  <p:embed/>
                </p:oleObj>
              </mc:Choice>
              <mc:Fallback>
                <p:oleObj name="Equation" r:id="rId6" imgW="545760" imgH="228600" progId="Equation.DSMT4">
                  <p:embed/>
                  <p:pic>
                    <p:nvPicPr>
                      <p:cNvPr id="17" name="Objecto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5653" y="2686184"/>
                        <a:ext cx="1200150" cy="5032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47">
            <a:extLst>
              <a:ext uri="{FF2B5EF4-FFF2-40B4-BE49-F238E27FC236}">
                <a16:creationId xmlns:a16="http://schemas.microsoft.com/office/drawing/2014/main" id="{11A47076-8488-4BAD-99D7-A37A6087AC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6803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pt-PT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29" name="Objecto 18">
            <a:extLst>
              <a:ext uri="{FF2B5EF4-FFF2-40B4-BE49-F238E27FC236}">
                <a16:creationId xmlns:a16="http://schemas.microsoft.com/office/drawing/2014/main" id="{65A2132B-BDA0-4C31-B486-4DF0C1DB9D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792908"/>
              </p:ext>
            </p:extLst>
          </p:nvPr>
        </p:nvGraphicFramePr>
        <p:xfrm>
          <a:off x="2865436" y="3603625"/>
          <a:ext cx="2570162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6" name="Equation" r:id="rId8" imgW="1168200" imgH="203040" progId="Equation.DSMT4">
                  <p:embed/>
                </p:oleObj>
              </mc:Choice>
              <mc:Fallback>
                <p:oleObj name="Equation" r:id="rId8" imgW="1168200" imgH="203040" progId="Equation.DSMT4">
                  <p:embed/>
                  <p:pic>
                    <p:nvPicPr>
                      <p:cNvPr id="19" name="Objecto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5436" y="3603625"/>
                        <a:ext cx="2570162" cy="446088"/>
                      </a:xfrm>
                      <a:prstGeom prst="rect">
                        <a:avLst/>
                      </a:prstGeom>
                      <a:solidFill>
                        <a:sysClr val="window" lastClr="FFFFFF"/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49">
            <a:extLst>
              <a:ext uri="{FF2B5EF4-FFF2-40B4-BE49-F238E27FC236}">
                <a16:creationId xmlns:a16="http://schemas.microsoft.com/office/drawing/2014/main" id="{E77EEAFD-4398-42D9-9E01-35F74579FE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6803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pt-PT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31" name="Objecto 20">
            <a:extLst>
              <a:ext uri="{FF2B5EF4-FFF2-40B4-BE49-F238E27FC236}">
                <a16:creationId xmlns:a16="http://schemas.microsoft.com/office/drawing/2014/main" id="{459AF7E7-4985-4891-AB87-6D96B12EDB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8824221"/>
              </p:ext>
            </p:extLst>
          </p:nvPr>
        </p:nvGraphicFramePr>
        <p:xfrm>
          <a:off x="6711721" y="1806575"/>
          <a:ext cx="1789113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7" name="Equation" r:id="rId10" imgW="812520" imgH="177480" progId="Equation.DSMT4">
                  <p:embed/>
                </p:oleObj>
              </mc:Choice>
              <mc:Fallback>
                <p:oleObj name="Equation" r:id="rId10" imgW="812520" imgH="177480" progId="Equation.DSMT4">
                  <p:embed/>
                  <p:pic>
                    <p:nvPicPr>
                      <p:cNvPr id="21" name="Objecto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1721" y="1806575"/>
                        <a:ext cx="1789113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o 21">
            <a:extLst>
              <a:ext uri="{FF2B5EF4-FFF2-40B4-BE49-F238E27FC236}">
                <a16:creationId xmlns:a16="http://schemas.microsoft.com/office/drawing/2014/main" id="{189F3471-6524-4B8C-94E6-CF2A349FCC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7343623"/>
              </p:ext>
            </p:extLst>
          </p:nvPr>
        </p:nvGraphicFramePr>
        <p:xfrm>
          <a:off x="4638002" y="2676039"/>
          <a:ext cx="1731963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8" name="Equation" r:id="rId12" imgW="787320" imgH="203040" progId="Equation.DSMT4">
                  <p:embed/>
                </p:oleObj>
              </mc:Choice>
              <mc:Fallback>
                <p:oleObj name="Equation" r:id="rId12" imgW="787320" imgH="203040" progId="Equation.DSMT4">
                  <p:embed/>
                  <p:pic>
                    <p:nvPicPr>
                      <p:cNvPr id="22" name="Objecto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8002" y="2676039"/>
                        <a:ext cx="1731963" cy="44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Retângulo 32">
            <a:extLst>
              <a:ext uri="{FF2B5EF4-FFF2-40B4-BE49-F238E27FC236}">
                <a16:creationId xmlns:a16="http://schemas.microsoft.com/office/drawing/2014/main" id="{8F5BFF27-2636-42C5-B5D2-BFDB3BAFCBB8}"/>
              </a:ext>
            </a:extLst>
          </p:cNvPr>
          <p:cNvSpPr/>
          <p:nvPr/>
        </p:nvSpPr>
        <p:spPr>
          <a:xfrm>
            <a:off x="2354624" y="1294554"/>
            <a:ext cx="2207720" cy="4350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2000" b="1" dirty="0" err="1">
                <a:solidFill>
                  <a:srgbClr val="C00000"/>
                </a:solidFill>
                <a:latin typeface="Calibri"/>
              </a:rPr>
              <a:t>Proposed</a:t>
            </a:r>
            <a:r>
              <a:rPr lang="pt-PT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pt-PT" sz="2000" b="1" dirty="0" err="1">
                <a:solidFill>
                  <a:srgbClr val="C00000"/>
                </a:solidFill>
                <a:latin typeface="Calibri"/>
              </a:rPr>
              <a:t>Solution</a:t>
            </a:r>
            <a:r>
              <a:rPr lang="pt-PT" sz="2000" b="1" dirty="0">
                <a:solidFill>
                  <a:srgbClr val="C00000"/>
                </a:solidFill>
                <a:latin typeface="Calibri"/>
              </a:rPr>
              <a:t>:</a:t>
            </a:r>
            <a:endParaRPr lang="pt-PT" altLang="pt-PT" sz="2000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34" name="Objecto 20">
            <a:extLst>
              <a:ext uri="{FF2B5EF4-FFF2-40B4-BE49-F238E27FC236}">
                <a16:creationId xmlns:a16="http://schemas.microsoft.com/office/drawing/2014/main" id="{356CF8A2-2A01-4EA7-A721-B8B4CC48D0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675357"/>
              </p:ext>
            </p:extLst>
          </p:nvPr>
        </p:nvGraphicFramePr>
        <p:xfrm>
          <a:off x="4721741" y="1751013"/>
          <a:ext cx="1731962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9" name="Equation" r:id="rId14" imgW="787320" imgH="203040" progId="Equation.DSMT4">
                  <p:embed/>
                </p:oleObj>
              </mc:Choice>
              <mc:Fallback>
                <p:oleObj name="Equation" r:id="rId14" imgW="787320" imgH="203040" progId="Equation.DSMT4">
                  <p:embed/>
                  <p:pic>
                    <p:nvPicPr>
                      <p:cNvPr id="13" name="Objecto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1741" y="1751013"/>
                        <a:ext cx="1731962" cy="4460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o 20">
            <a:extLst>
              <a:ext uri="{FF2B5EF4-FFF2-40B4-BE49-F238E27FC236}">
                <a16:creationId xmlns:a16="http://schemas.microsoft.com/office/drawing/2014/main" id="{630D7558-B807-43CF-9F31-7EAEEE19812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8206944"/>
              </p:ext>
            </p:extLst>
          </p:nvPr>
        </p:nvGraphicFramePr>
        <p:xfrm>
          <a:off x="8618309" y="1577975"/>
          <a:ext cx="1312862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0" name="Equation" r:id="rId16" imgW="596880" imgH="393480" progId="Equation.DSMT4">
                  <p:embed/>
                </p:oleObj>
              </mc:Choice>
              <mc:Fallback>
                <p:oleObj name="Equation" r:id="rId16" imgW="596880" imgH="393480" progId="Equation.DSMT4">
                  <p:embed/>
                  <p:pic>
                    <p:nvPicPr>
                      <p:cNvPr id="23" name="Objecto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18309" y="1577975"/>
                        <a:ext cx="1312862" cy="865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o 21">
            <a:extLst>
              <a:ext uri="{FF2B5EF4-FFF2-40B4-BE49-F238E27FC236}">
                <a16:creationId xmlns:a16="http://schemas.microsoft.com/office/drawing/2014/main" id="{8A86424E-11E1-43D8-A281-6B7EB04399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7952155"/>
              </p:ext>
            </p:extLst>
          </p:nvPr>
        </p:nvGraphicFramePr>
        <p:xfrm>
          <a:off x="6731516" y="2779847"/>
          <a:ext cx="181610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1" name="Equation" r:id="rId18" imgW="825480" imgH="177480" progId="Equation.DSMT4">
                  <p:embed/>
                </p:oleObj>
              </mc:Choice>
              <mc:Fallback>
                <p:oleObj name="Equation" r:id="rId18" imgW="825480" imgH="177480" progId="Equation.DSMT4">
                  <p:embed/>
                  <p:pic>
                    <p:nvPicPr>
                      <p:cNvPr id="24" name="Objecto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1516" y="2779847"/>
                        <a:ext cx="1816100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o 21">
            <a:extLst>
              <a:ext uri="{FF2B5EF4-FFF2-40B4-BE49-F238E27FC236}">
                <a16:creationId xmlns:a16="http://schemas.microsoft.com/office/drawing/2014/main" id="{C7BEC568-AAA9-407A-B4EF-ECBC74AA41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4713225"/>
              </p:ext>
            </p:extLst>
          </p:nvPr>
        </p:nvGraphicFramePr>
        <p:xfrm>
          <a:off x="8629400" y="2787100"/>
          <a:ext cx="1398587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2" name="Equation" r:id="rId20" imgW="634680" imgH="177480" progId="Equation.DSMT4">
                  <p:embed/>
                </p:oleObj>
              </mc:Choice>
              <mc:Fallback>
                <p:oleObj name="Equation" r:id="rId20" imgW="634680" imgH="177480" progId="Equation.DSMT4">
                  <p:embed/>
                  <p:pic>
                    <p:nvPicPr>
                      <p:cNvPr id="25" name="Objecto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29400" y="2787100"/>
                        <a:ext cx="1398587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Rectangle 3">
            <a:extLst>
              <a:ext uri="{FF2B5EF4-FFF2-40B4-BE49-F238E27FC236}">
                <a16:creationId xmlns:a16="http://schemas.microsoft.com/office/drawing/2014/main" id="{F1B99241-F229-495F-86B9-A3559E992B90}"/>
              </a:ext>
            </a:extLst>
          </p:cNvPr>
          <p:cNvSpPr txBox="1">
            <a:spLocks noChangeArrowheads="1"/>
          </p:cNvSpPr>
          <p:nvPr/>
        </p:nvSpPr>
        <p:spPr>
          <a:xfrm>
            <a:off x="2370653" y="4044087"/>
            <a:ext cx="8712646" cy="9861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40000"/>
              </a:lnSpc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pt-PT" sz="1800" dirty="0" err="1">
                <a:solidFill>
                  <a:srgbClr val="0000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Replacing</a:t>
            </a:r>
            <a:r>
              <a:rPr lang="pt-PT" sz="1800" dirty="0">
                <a:solidFill>
                  <a:srgbClr val="0000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       </a:t>
            </a:r>
            <a:endParaRPr lang="pt-PT" altLang="pt-PT" sz="1800" dirty="0">
              <a:solidFill>
                <a:srgbClr val="0000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lnSpc>
                <a:spcPct val="140000"/>
              </a:lnSpc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pt-PT" altLang="pt-PT" sz="1800" dirty="0" err="1">
                <a:solidFill>
                  <a:srgbClr val="0000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pt-PT" altLang="pt-PT" sz="1800" dirty="0">
                <a:solidFill>
                  <a:srgbClr val="0000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altLang="pt-PT" sz="1800" dirty="0" err="1">
                <a:solidFill>
                  <a:srgbClr val="0000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</a:t>
            </a:r>
            <a:r>
              <a:rPr lang="pt-PT" altLang="pt-PT" sz="1800" dirty="0">
                <a:solidFill>
                  <a:srgbClr val="0000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aphicFrame>
        <p:nvGraphicFramePr>
          <p:cNvPr id="39" name="Objecto 20">
            <a:extLst>
              <a:ext uri="{FF2B5EF4-FFF2-40B4-BE49-F238E27FC236}">
                <a16:creationId xmlns:a16="http://schemas.microsoft.com/office/drawing/2014/main" id="{EDF0E882-C60F-4E0B-B602-00A698028A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2890593"/>
              </p:ext>
            </p:extLst>
          </p:nvPr>
        </p:nvGraphicFramePr>
        <p:xfrm>
          <a:off x="3806547" y="4092057"/>
          <a:ext cx="798512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3" name="Equation" r:id="rId22" imgW="469800" imgH="228600" progId="Equation.DSMT4">
                  <p:embed/>
                </p:oleObj>
              </mc:Choice>
              <mc:Fallback>
                <p:oleObj name="Equation" r:id="rId22" imgW="469800" imgH="228600" progId="Equation.DSMT4">
                  <p:embed/>
                  <p:pic>
                    <p:nvPicPr>
                      <p:cNvPr id="28" name="Objecto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6547" y="4092057"/>
                        <a:ext cx="798512" cy="388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o 20">
            <a:extLst>
              <a:ext uri="{FF2B5EF4-FFF2-40B4-BE49-F238E27FC236}">
                <a16:creationId xmlns:a16="http://schemas.microsoft.com/office/drawing/2014/main" id="{08F479A2-4C73-43A5-A014-8139C3DA43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4369926"/>
              </p:ext>
            </p:extLst>
          </p:nvPr>
        </p:nvGraphicFramePr>
        <p:xfrm>
          <a:off x="3520161" y="4509762"/>
          <a:ext cx="2459037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4" name="Equation" r:id="rId24" imgW="1447560" imgH="279360" progId="Equation.DSMT4">
                  <p:embed/>
                </p:oleObj>
              </mc:Choice>
              <mc:Fallback>
                <p:oleObj name="Equation" r:id="rId24" imgW="1447560" imgH="279360" progId="Equation.DSMT4">
                  <p:embed/>
                  <p:pic>
                    <p:nvPicPr>
                      <p:cNvPr id="29" name="Objecto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0161" y="4509762"/>
                        <a:ext cx="2459037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o 20">
            <a:extLst>
              <a:ext uri="{FF2B5EF4-FFF2-40B4-BE49-F238E27FC236}">
                <a16:creationId xmlns:a16="http://schemas.microsoft.com/office/drawing/2014/main" id="{452EBCB2-519B-41F5-8CF4-6D97BA3A81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1162174"/>
              </p:ext>
            </p:extLst>
          </p:nvPr>
        </p:nvGraphicFramePr>
        <p:xfrm>
          <a:off x="5963845" y="4174155"/>
          <a:ext cx="3600000" cy="864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5" name="Equation" r:id="rId26" imgW="2273040" imgH="545760" progId="Equation.DSMT4">
                  <p:embed/>
                </p:oleObj>
              </mc:Choice>
              <mc:Fallback>
                <p:oleObj name="Equation" r:id="rId26" imgW="2273040" imgH="545760" progId="Equation.DSMT4">
                  <p:embed/>
                  <p:pic>
                    <p:nvPicPr>
                      <p:cNvPr id="30" name="Objecto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3845" y="4174155"/>
                        <a:ext cx="3600000" cy="864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Retângulo 41">
            <a:extLst>
              <a:ext uri="{FF2B5EF4-FFF2-40B4-BE49-F238E27FC236}">
                <a16:creationId xmlns:a16="http://schemas.microsoft.com/office/drawing/2014/main" id="{0587DEB1-C3E4-4FBC-8CA0-801FE4DF322D}"/>
              </a:ext>
            </a:extLst>
          </p:cNvPr>
          <p:cNvSpPr/>
          <p:nvPr/>
        </p:nvSpPr>
        <p:spPr>
          <a:xfrm>
            <a:off x="4251599" y="5640915"/>
            <a:ext cx="3352200" cy="4423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pt-PT" dirty="0">
                <a:solidFill>
                  <a:srgbClr val="000078"/>
                </a:solidFill>
                <a:cs typeface="Arial" panose="020B0604020202020204" pitchFamily="34" charset="0"/>
              </a:rPr>
              <a:t>Returning to the initial variable</a:t>
            </a:r>
            <a:r>
              <a:rPr lang="pt-PT" altLang="pt-PT" dirty="0">
                <a:solidFill>
                  <a:srgbClr val="000078"/>
                </a:solidFill>
                <a:cs typeface="Arial" panose="020B0604020202020204" pitchFamily="34" charset="0"/>
              </a:rPr>
              <a:t>:</a:t>
            </a:r>
            <a:endParaRPr lang="pt-PT" altLang="pt-PT" dirty="0">
              <a:solidFill>
                <a:srgbClr val="000078"/>
              </a:solidFill>
              <a:latin typeface="Calibri"/>
            </a:endParaRPr>
          </a:p>
        </p:txBody>
      </p:sp>
      <p:graphicFrame>
        <p:nvGraphicFramePr>
          <p:cNvPr id="43" name="Objecto 20">
            <a:extLst>
              <a:ext uri="{FF2B5EF4-FFF2-40B4-BE49-F238E27FC236}">
                <a16:creationId xmlns:a16="http://schemas.microsoft.com/office/drawing/2014/main" id="{C8C962D3-7334-4032-9372-886B20545E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1337582"/>
              </p:ext>
            </p:extLst>
          </p:nvPr>
        </p:nvGraphicFramePr>
        <p:xfrm>
          <a:off x="7620772" y="5704657"/>
          <a:ext cx="1792287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6" name="Equation" r:id="rId28" imgW="1054080" imgH="203040" progId="Equation.DSMT4">
                  <p:embed/>
                </p:oleObj>
              </mc:Choice>
              <mc:Fallback>
                <p:oleObj name="Equation" r:id="rId28" imgW="1054080" imgH="203040" progId="Equation.DSMT4">
                  <p:embed/>
                  <p:pic>
                    <p:nvPicPr>
                      <p:cNvPr id="32" name="Objecto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772" y="5704657"/>
                        <a:ext cx="1792287" cy="3460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o 20">
            <a:extLst>
              <a:ext uri="{FF2B5EF4-FFF2-40B4-BE49-F238E27FC236}">
                <a16:creationId xmlns:a16="http://schemas.microsoft.com/office/drawing/2014/main" id="{CA5BC366-4A69-4A50-9D92-471CEEC9C8F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0316033"/>
              </p:ext>
            </p:extLst>
          </p:nvPr>
        </p:nvGraphicFramePr>
        <p:xfrm>
          <a:off x="6020706" y="6278507"/>
          <a:ext cx="2068513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7" name="Equation" r:id="rId30" imgW="939600" imgH="177480" progId="Equation.DSMT4">
                  <p:embed/>
                </p:oleObj>
              </mc:Choice>
              <mc:Fallback>
                <p:oleObj name="Equation" r:id="rId30" imgW="939600" imgH="177480" progId="Equation.DSMT4">
                  <p:embed/>
                  <p:pic>
                    <p:nvPicPr>
                      <p:cNvPr id="37" name="Objecto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0706" y="6278507"/>
                        <a:ext cx="2068513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o 20">
            <a:extLst>
              <a:ext uri="{FF2B5EF4-FFF2-40B4-BE49-F238E27FC236}">
                <a16:creationId xmlns:a16="http://schemas.microsoft.com/office/drawing/2014/main" id="{EA9BDEEC-33C2-4D19-9B95-A4935C5578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0505265"/>
              </p:ext>
            </p:extLst>
          </p:nvPr>
        </p:nvGraphicFramePr>
        <p:xfrm>
          <a:off x="8326953" y="3284538"/>
          <a:ext cx="250507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8" name="Equation" r:id="rId32" imgW="1473120" imgH="253800" progId="Equation.DSMT4">
                  <p:embed/>
                </p:oleObj>
              </mc:Choice>
              <mc:Fallback>
                <p:oleObj name="Equation" r:id="rId32" imgW="1473120" imgH="253800" progId="Equation.DSMT4">
                  <p:embed/>
                  <p:pic>
                    <p:nvPicPr>
                      <p:cNvPr id="38" name="Objecto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26953" y="3284538"/>
                        <a:ext cx="2505075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o 20">
            <a:extLst>
              <a:ext uri="{FF2B5EF4-FFF2-40B4-BE49-F238E27FC236}">
                <a16:creationId xmlns:a16="http://schemas.microsoft.com/office/drawing/2014/main" id="{95C9AADE-48CF-4803-B4E2-F67A307B2B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3427103"/>
              </p:ext>
            </p:extLst>
          </p:nvPr>
        </p:nvGraphicFramePr>
        <p:xfrm>
          <a:off x="5271721" y="3669417"/>
          <a:ext cx="2880000" cy="4970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9" name="Equation" r:id="rId34" imgW="1841400" imgH="317160" progId="Equation.DSMT4">
                  <p:embed/>
                </p:oleObj>
              </mc:Choice>
              <mc:Fallback>
                <p:oleObj name="Equation" r:id="rId34" imgW="1841400" imgH="317160" progId="Equation.DSMT4">
                  <p:embed/>
                  <p:pic>
                    <p:nvPicPr>
                      <p:cNvPr id="39" name="Objecto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1721" y="3669417"/>
                        <a:ext cx="2880000" cy="49705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o 20">
            <a:extLst>
              <a:ext uri="{FF2B5EF4-FFF2-40B4-BE49-F238E27FC236}">
                <a16:creationId xmlns:a16="http://schemas.microsoft.com/office/drawing/2014/main" id="{D0A9F73B-36E0-42FF-8F37-16EE329E15F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9711790"/>
              </p:ext>
            </p:extLst>
          </p:nvPr>
        </p:nvGraphicFramePr>
        <p:xfrm>
          <a:off x="8203299" y="3689755"/>
          <a:ext cx="2880000" cy="490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0" name="Equation" r:id="rId36" imgW="1866600" imgH="317160" progId="Equation.DSMT4">
                  <p:embed/>
                </p:oleObj>
              </mc:Choice>
              <mc:Fallback>
                <p:oleObj name="Equation" r:id="rId36" imgW="1866600" imgH="317160" progId="Equation.DSMT4">
                  <p:embed/>
                  <p:pic>
                    <p:nvPicPr>
                      <p:cNvPr id="40" name="Objecto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3299" y="3689755"/>
                        <a:ext cx="2880000" cy="490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o 20">
            <a:extLst>
              <a:ext uri="{FF2B5EF4-FFF2-40B4-BE49-F238E27FC236}">
                <a16:creationId xmlns:a16="http://schemas.microsoft.com/office/drawing/2014/main" id="{99B1590C-04C5-411B-A32C-9FD8775E4EF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855302"/>
              </p:ext>
            </p:extLst>
          </p:nvPr>
        </p:nvGraphicFramePr>
        <p:xfrm>
          <a:off x="2442339" y="5059010"/>
          <a:ext cx="3420000" cy="6724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1" name="Equation" r:id="rId38" imgW="2260440" imgH="444240" progId="Equation.DSMT4">
                  <p:embed/>
                </p:oleObj>
              </mc:Choice>
              <mc:Fallback>
                <p:oleObj name="Equation" r:id="rId38" imgW="2260440" imgH="444240" progId="Equation.DSMT4">
                  <p:embed/>
                  <p:pic>
                    <p:nvPicPr>
                      <p:cNvPr id="41" name="Objecto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2339" y="5059010"/>
                        <a:ext cx="3420000" cy="67241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o 20">
            <a:extLst>
              <a:ext uri="{FF2B5EF4-FFF2-40B4-BE49-F238E27FC236}">
                <a16:creationId xmlns:a16="http://schemas.microsoft.com/office/drawing/2014/main" id="{3CEA56A7-C47C-43B2-AFB1-ACD48C7A28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6578085"/>
              </p:ext>
            </p:extLst>
          </p:nvPr>
        </p:nvGraphicFramePr>
        <p:xfrm>
          <a:off x="5887645" y="5067810"/>
          <a:ext cx="2473325" cy="67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2" name="Equation" r:id="rId40" imgW="1638000" imgH="444240" progId="Equation.DSMT4">
                  <p:embed/>
                </p:oleObj>
              </mc:Choice>
              <mc:Fallback>
                <p:oleObj name="Equation" r:id="rId40" imgW="1638000" imgH="444240" progId="Equation.DSMT4">
                  <p:embed/>
                  <p:pic>
                    <p:nvPicPr>
                      <p:cNvPr id="42" name="Objecto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7645" y="5067810"/>
                        <a:ext cx="2473325" cy="671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o 20">
            <a:extLst>
              <a:ext uri="{FF2B5EF4-FFF2-40B4-BE49-F238E27FC236}">
                <a16:creationId xmlns:a16="http://schemas.microsoft.com/office/drawing/2014/main" id="{AC00027F-B829-4936-AE4C-660330010B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0230658"/>
              </p:ext>
            </p:extLst>
          </p:nvPr>
        </p:nvGraphicFramePr>
        <p:xfrm>
          <a:off x="8386276" y="4918868"/>
          <a:ext cx="2479675" cy="81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3" name="Equation" r:id="rId42" imgW="1663560" imgH="545760" progId="Equation.DSMT4">
                  <p:embed/>
                </p:oleObj>
              </mc:Choice>
              <mc:Fallback>
                <p:oleObj name="Equation" r:id="rId42" imgW="1663560" imgH="545760" progId="Equation.DSMT4">
                  <p:embed/>
                  <p:pic>
                    <p:nvPicPr>
                      <p:cNvPr id="43" name="Objecto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6276" y="4918868"/>
                        <a:ext cx="2479675" cy="814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1" name="Conexão reta 50">
            <a:extLst>
              <a:ext uri="{FF2B5EF4-FFF2-40B4-BE49-F238E27FC236}">
                <a16:creationId xmlns:a16="http://schemas.microsoft.com/office/drawing/2014/main" id="{735FF61B-D556-4DBA-927C-124A341D432F}"/>
              </a:ext>
            </a:extLst>
          </p:cNvPr>
          <p:cNvCxnSpPr/>
          <p:nvPr/>
        </p:nvCxnSpPr>
        <p:spPr>
          <a:xfrm flipV="1">
            <a:off x="9715147" y="4918868"/>
            <a:ext cx="504056" cy="148942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52" name="Conexão reta 51">
            <a:extLst>
              <a:ext uri="{FF2B5EF4-FFF2-40B4-BE49-F238E27FC236}">
                <a16:creationId xmlns:a16="http://schemas.microsoft.com/office/drawing/2014/main" id="{6397CC3A-1459-49C9-951A-C4221711C8BB}"/>
              </a:ext>
            </a:extLst>
          </p:cNvPr>
          <p:cNvCxnSpPr/>
          <p:nvPr/>
        </p:nvCxnSpPr>
        <p:spPr>
          <a:xfrm>
            <a:off x="10651251" y="5030858"/>
            <a:ext cx="107902" cy="54326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</p:cxnSp>
      <p:graphicFrame>
        <p:nvGraphicFramePr>
          <p:cNvPr id="73" name="Objecto 20">
            <a:extLst>
              <a:ext uri="{FF2B5EF4-FFF2-40B4-BE49-F238E27FC236}">
                <a16:creationId xmlns:a16="http://schemas.microsoft.com/office/drawing/2014/main" id="{DAD5097E-70D9-4C11-95C9-E4EF777925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1589503"/>
              </p:ext>
            </p:extLst>
          </p:nvPr>
        </p:nvGraphicFramePr>
        <p:xfrm>
          <a:off x="2442339" y="5709420"/>
          <a:ext cx="890588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4" name="Equation" r:id="rId44" imgW="596880" imgH="228600" progId="Equation.DSMT4">
                  <p:embed/>
                </p:oleObj>
              </mc:Choice>
              <mc:Fallback>
                <p:oleObj name="Equation" r:id="rId44" imgW="596880" imgH="228600" progId="Equation.DSMT4">
                  <p:embed/>
                  <p:pic>
                    <p:nvPicPr>
                      <p:cNvPr id="45" name="Objecto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2339" y="5709420"/>
                        <a:ext cx="890588" cy="341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" name="Objecto 20">
            <a:extLst>
              <a:ext uri="{FF2B5EF4-FFF2-40B4-BE49-F238E27FC236}">
                <a16:creationId xmlns:a16="http://schemas.microsoft.com/office/drawing/2014/main" id="{BFFDA733-777E-465C-AB29-4D464963A1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4873191"/>
              </p:ext>
            </p:extLst>
          </p:nvPr>
        </p:nvGraphicFramePr>
        <p:xfrm>
          <a:off x="3298410" y="5709419"/>
          <a:ext cx="833437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5" name="Equation" r:id="rId46" imgW="558720" imgH="228600" progId="Equation.DSMT4">
                  <p:embed/>
                </p:oleObj>
              </mc:Choice>
              <mc:Fallback>
                <p:oleObj name="Equation" r:id="rId46" imgW="558720" imgH="228600" progId="Equation.DSMT4">
                  <p:embed/>
                  <p:pic>
                    <p:nvPicPr>
                      <p:cNvPr id="46" name="Objecto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8410" y="5709419"/>
                        <a:ext cx="833437" cy="341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" name="Retângulo 74">
            <a:extLst>
              <a:ext uri="{FF2B5EF4-FFF2-40B4-BE49-F238E27FC236}">
                <a16:creationId xmlns:a16="http://schemas.microsoft.com/office/drawing/2014/main" id="{B1D97873-63B1-4060-841F-413E3811B992}"/>
              </a:ext>
            </a:extLst>
          </p:cNvPr>
          <p:cNvSpPr/>
          <p:nvPr/>
        </p:nvSpPr>
        <p:spPr>
          <a:xfrm>
            <a:off x="2383202" y="6188901"/>
            <a:ext cx="2334935" cy="4423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pt-PT" dirty="0">
                <a:solidFill>
                  <a:srgbClr val="000078"/>
                </a:solidFill>
                <a:cs typeface="Arial" panose="020B0604020202020204" pitchFamily="34" charset="0"/>
              </a:rPr>
              <a:t>We get the solutions</a:t>
            </a:r>
            <a:r>
              <a:rPr lang="pt-PT" altLang="pt-PT" dirty="0">
                <a:solidFill>
                  <a:srgbClr val="000078"/>
                </a:solidFill>
                <a:cs typeface="Arial" panose="020B0604020202020204" pitchFamily="34" charset="0"/>
              </a:rPr>
              <a:t>:</a:t>
            </a:r>
            <a:endParaRPr lang="pt-PT" altLang="pt-PT" dirty="0">
              <a:solidFill>
                <a:srgbClr val="000078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00753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78"/>
    </mc:Choice>
    <mc:Fallback xmlns="">
      <p:transition spd="slow" advTm="76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00" fill="hold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78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500" fill="hold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7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7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8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1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3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4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500" fill="hold"/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7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8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9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1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2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4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5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7" dur="indefinit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8" dur="indefinite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00"/>
                            </p:stCondLst>
                            <p:childTnLst>
                              <p:par>
                                <p:cTn id="17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00"/>
                            </p:stCondLst>
                            <p:childTnLst>
                              <p:par>
                                <p:cTn id="1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3" grpId="0"/>
      <p:bldP spid="42" grpId="0"/>
      <p:bldP spid="7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68DF32A-D165-40DA-AAE8-A6E9579E2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5301" y="1109642"/>
            <a:ext cx="9141397" cy="615553"/>
          </a:xfrm>
        </p:spPr>
        <p:txBody>
          <a:bodyPr/>
          <a:lstStyle/>
          <a:p>
            <a:r>
              <a:rPr lang="en-US" dirty="0"/>
              <a:t>Hope it helped you!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F959E536-4558-45B6-ACD6-85B38DE8717B}"/>
              </a:ext>
            </a:extLst>
          </p:cNvPr>
          <p:cNvSpPr/>
          <p:nvPr/>
        </p:nvSpPr>
        <p:spPr>
          <a:xfrm>
            <a:off x="2149460" y="1981289"/>
            <a:ext cx="818778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pt-PT" sz="6000" b="1" dirty="0" err="1">
                <a:ln/>
                <a:solidFill>
                  <a:srgbClr val="FFC000"/>
                </a:solidFill>
              </a:rPr>
              <a:t>Try</a:t>
            </a:r>
            <a:r>
              <a:rPr lang="pt-PT" sz="6000" b="1" dirty="0">
                <a:ln/>
                <a:solidFill>
                  <a:srgbClr val="FFC000"/>
                </a:solidFill>
              </a:rPr>
              <a:t> to </a:t>
            </a:r>
            <a:r>
              <a:rPr lang="pt-PT" sz="6000" b="1" dirty="0" err="1">
                <a:ln/>
                <a:solidFill>
                  <a:srgbClr val="FFC000"/>
                </a:solidFill>
              </a:rPr>
              <a:t>pratice</a:t>
            </a:r>
            <a:r>
              <a:rPr lang="pt-PT" sz="6000" b="1" dirty="0">
                <a:ln/>
                <a:solidFill>
                  <a:srgbClr val="FFC000"/>
                </a:solidFill>
              </a:rPr>
              <a:t> more…</a:t>
            </a:r>
            <a:endParaRPr lang="pt-PT" sz="6000" b="1" cap="none" spc="0" dirty="0">
              <a:ln/>
              <a:solidFill>
                <a:srgbClr val="FFC000"/>
              </a:solidFill>
              <a:effectLst/>
            </a:endParaRPr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30D575AB-378C-4053-9082-1C09CC8F5522}"/>
              </a:ext>
            </a:extLst>
          </p:cNvPr>
          <p:cNvGrpSpPr/>
          <p:nvPr/>
        </p:nvGrpSpPr>
        <p:grpSpPr>
          <a:xfrm>
            <a:off x="5235242" y="3448327"/>
            <a:ext cx="1805186" cy="1805186"/>
            <a:chOff x="5235242" y="3448327"/>
            <a:chExt cx="1805186" cy="1805186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2D037EDD-8421-4179-B2B8-1D4825B0E9E3}"/>
                </a:ext>
              </a:extLst>
            </p:cNvPr>
            <p:cNvSpPr/>
            <p:nvPr/>
          </p:nvSpPr>
          <p:spPr>
            <a:xfrm rot="5580468">
              <a:off x="5966763" y="4631097"/>
              <a:ext cx="342143" cy="50867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C7890318-AA1B-4FF7-9B1F-2014E3F5F11C}"/>
                </a:ext>
              </a:extLst>
            </p:cNvPr>
            <p:cNvSpPr/>
            <p:nvPr/>
          </p:nvSpPr>
          <p:spPr>
            <a:xfrm>
              <a:off x="6119213" y="4402442"/>
              <a:ext cx="342143" cy="50867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id="{38505691-9E3C-4CA2-998A-07B8BAD81B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5242" y="3448327"/>
              <a:ext cx="1805186" cy="18051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76716121"/>
      </p:ext>
    </p:extLst>
  </p:cSld>
  <p:clrMapOvr>
    <a:masterClrMapping/>
  </p:clrMapOvr>
  <p:transition spd="slow" advTm="3802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3.8"/>
</p:tagLst>
</file>

<file path=ppt/theme/theme1.xml><?xml version="1.0" encoding="utf-8"?>
<a:theme xmlns:a="http://schemas.openxmlformats.org/drawingml/2006/main" name="Office Theme">
  <a:themeElements>
    <a:clrScheme name="Custom 14">
      <a:dk1>
        <a:srgbClr val="000000"/>
      </a:dk1>
      <a:lt1>
        <a:srgbClr val="FFFFFF"/>
      </a:lt1>
      <a:dk2>
        <a:srgbClr val="000000"/>
      </a:dk2>
      <a:lt2>
        <a:srgbClr val="E6E6E6"/>
      </a:lt2>
      <a:accent1>
        <a:srgbClr val="0078D4"/>
      </a:accent1>
      <a:accent2>
        <a:srgbClr val="007788"/>
      </a:accent2>
      <a:accent3>
        <a:srgbClr val="297C2A"/>
      </a:accent3>
      <a:accent4>
        <a:srgbClr val="FF2625"/>
      </a:accent4>
      <a:accent5>
        <a:srgbClr val="FE4387"/>
      </a:accent5>
      <a:accent6>
        <a:srgbClr val="D7D7D7"/>
      </a:accent6>
      <a:hlink>
        <a:srgbClr val="51E5FF"/>
      </a:hlink>
      <a:folHlink>
        <a:srgbClr val="0078D4"/>
      </a:folHlink>
    </a:clrScheme>
    <a:fontScheme name="Custom 4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ispanic Heritage Template_LW.pot  -  AutoRecovered" id="{0019F9B1-4944-4C3D-BD71-31454C82D899}" vid="{3EED11B8-4CEA-4EF8-BEA8-9CD170BA1D8C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3495144-B44D-41C6-A6BC-6CBBE0B43F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C32F492-CA3B-4148-BFCA-BDEC356E5125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16c05727-aa75-4e4a-9b5f-8a80a1165891"/>
    <ds:schemaRef ds:uri="71af3243-3dd4-4a8d-8c0d-dd76da1f02a5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9A2CAE0-6B1F-40A5-853C-FCF4D4DD97B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487</Words>
  <Application>Microsoft Office PowerPoint</Application>
  <PresentationFormat>Ecrã Panorâmico</PresentationFormat>
  <Paragraphs>101</Paragraphs>
  <Slides>9</Slides>
  <Notes>2</Notes>
  <HiddenSlides>0</HiddenSlides>
  <MMClips>0</MMClips>
  <ScaleCrop>false</ScaleCrop>
  <HeadingPairs>
    <vt:vector size="8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dos diapositivos</vt:lpstr>
      </vt:variant>
      <vt:variant>
        <vt:i4>9</vt:i4>
      </vt:variant>
    </vt:vector>
  </HeadingPairs>
  <TitlesOfParts>
    <vt:vector size="16" baseType="lpstr">
      <vt:lpstr>Arial</vt:lpstr>
      <vt:lpstr>Calibri</vt:lpstr>
      <vt:lpstr>Cambria Math</vt:lpstr>
      <vt:lpstr>Segoe UI</vt:lpstr>
      <vt:lpstr>Times New Roman</vt:lpstr>
      <vt:lpstr>Office Theme</vt:lpstr>
      <vt:lpstr>Equation</vt:lpstr>
      <vt:lpstr>Apresentação do PowerPoint</vt:lpstr>
      <vt:lpstr>Definition – part 1</vt:lpstr>
      <vt:lpstr>Definition – part 2</vt:lpstr>
      <vt:lpstr>General Examples </vt:lpstr>
      <vt:lpstr>More General Examples</vt:lpstr>
      <vt:lpstr>Mathematics examples</vt:lpstr>
      <vt:lpstr>Mathematics examples</vt:lpstr>
      <vt:lpstr>Mathematics examples</vt:lpstr>
      <vt:lpstr>Hope it helped you!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2020-09-22T16:47:05Z</dcterms:created>
  <dcterms:modified xsi:type="dcterms:W3CDTF">2025-03-05T18:54:53Z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