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7" r:id="rId4"/>
  </p:sldMasterIdLst>
  <p:notesMasterIdLst>
    <p:notesMasterId r:id="rId12"/>
  </p:notesMasterIdLst>
  <p:sldIdLst>
    <p:sldId id="1864" r:id="rId5"/>
    <p:sldId id="1868" r:id="rId6"/>
    <p:sldId id="1869" r:id="rId7"/>
    <p:sldId id="1870" r:id="rId8"/>
    <p:sldId id="1871" r:id="rId9"/>
    <p:sldId id="1872" r:id="rId10"/>
    <p:sldId id="1859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2625"/>
    <a:srgbClr val="007788"/>
    <a:srgbClr val="297C2A"/>
    <a:srgbClr val="FE4387"/>
    <a:srgbClr val="F69000"/>
    <a:srgbClr val="01C2D1"/>
    <a:srgbClr val="D6D734"/>
    <a:srgbClr val="005C68"/>
    <a:srgbClr val="3B2E58"/>
    <a:srgbClr val="6B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9" autoAdjust="0"/>
    <p:restoredTop sz="94654" autoAdjust="0"/>
  </p:normalViewPr>
  <p:slideViewPr>
    <p:cSldViewPr snapToGrid="0">
      <p:cViewPr varScale="1">
        <p:scale>
          <a:sx n="100" d="100"/>
          <a:sy n="100" d="100"/>
        </p:scale>
        <p:origin x="80" y="180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1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18" Type="http://schemas.openxmlformats.org/officeDocument/2006/relationships/image" Target="../media/image65.wmf"/><Relationship Id="rId3" Type="http://schemas.openxmlformats.org/officeDocument/2006/relationships/image" Target="../media/image50.wmf"/><Relationship Id="rId21" Type="http://schemas.openxmlformats.org/officeDocument/2006/relationships/image" Target="../media/image68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17" Type="http://schemas.openxmlformats.org/officeDocument/2006/relationships/image" Target="../media/image64.wmf"/><Relationship Id="rId2" Type="http://schemas.openxmlformats.org/officeDocument/2006/relationships/image" Target="../media/image49.wmf"/><Relationship Id="rId16" Type="http://schemas.openxmlformats.org/officeDocument/2006/relationships/image" Target="../media/image63.wmf"/><Relationship Id="rId20" Type="http://schemas.openxmlformats.org/officeDocument/2006/relationships/image" Target="../media/image67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5" Type="http://schemas.openxmlformats.org/officeDocument/2006/relationships/image" Target="../media/image62.wmf"/><Relationship Id="rId10" Type="http://schemas.openxmlformats.org/officeDocument/2006/relationships/image" Target="../media/image57.wmf"/><Relationship Id="rId19" Type="http://schemas.openxmlformats.org/officeDocument/2006/relationships/image" Target="../media/image66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Relationship Id="rId14" Type="http://schemas.openxmlformats.org/officeDocument/2006/relationships/image" Target="../media/image61.wmf"/><Relationship Id="rId22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‹nº›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528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9BE3FD0-1382-4F0E-A01F-F6C205E7DC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2641" y="3554917"/>
            <a:ext cx="6438912" cy="763083"/>
          </a:xfrm>
        </p:spPr>
        <p:txBody>
          <a:bodyPr>
            <a:noAutofit/>
          </a:bodyPr>
          <a:lstStyle>
            <a:lvl1pPr marL="0" indent="0">
              <a:buNone/>
              <a:defRPr sz="4000"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0BC0C9-E1C8-43B4-B02D-558783360CD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612640" y="2311400"/>
            <a:ext cx="5156200" cy="1117600"/>
          </a:xfrm>
        </p:spPr>
        <p:txBody>
          <a:bodyPr anchor="ctr">
            <a:normAutofit fontScale="90000"/>
          </a:bodyPr>
          <a:lstStyle>
            <a:lvl1pPr>
              <a:defRPr>
                <a:latin typeface="+mj-lt"/>
              </a:defRPr>
            </a:lvl1pPr>
          </a:lstStyle>
          <a:p>
            <a:pPr algn="l" eaLnBrk="1" hangingPunct="1"/>
            <a:endParaRPr lang="en-US" altLang="en-US" sz="6600" b="1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85578F-CE23-4B1E-8B29-2B29EC47F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35275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79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91440" tIns="0" rIns="9144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13624-9AD4-4B61-B3D1-7B212135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</p:spPr>
        <p:txBody>
          <a:bodyPr>
            <a:no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91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3/5/2025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4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2000" b="1"/>
            </a:lvl1pPr>
            <a:lvl2pPr marL="228600" indent="-228600">
              <a:spcBef>
                <a:spcPts val="1000"/>
              </a:spcBef>
              <a:tabLst/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19AE8D-05DC-434E-8BAB-DB7EE74623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3CCC0B9-F174-4BEA-B4A2-17F39F974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2"/>
            <a:ext cx="5334000" cy="1189038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494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2000" b="1"/>
            </a:lvl1pPr>
            <a:lvl2pPr marL="228600">
              <a:spcBef>
                <a:spcPts val="1000"/>
              </a:spcBef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/>
          <a:lstStyle>
            <a:lvl1pPr>
              <a:buNone/>
              <a:defRPr/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BEAC93-2E5F-4D18-864F-810515C360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3F45076F-4240-4B40-8CE4-637DD751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3"/>
            <a:ext cx="5334000" cy="1189038"/>
          </a:xfr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68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490D68-B82F-49A4-A08B-9A8AF3A6F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721600" y="0"/>
            <a:ext cx="4470400" cy="6858000"/>
          </a:xfrm>
          <a:prstGeom prst="rect">
            <a:avLst/>
          </a:prstGeom>
        </p:spPr>
      </p:pic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228600">
              <a:spcBef>
                <a:spcPts val="1000"/>
              </a:spcBef>
              <a:defRPr sz="1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7187F-739A-422C-9E4F-F94E6DE092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21600" y="0"/>
            <a:ext cx="44704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87E8F-5716-4A71-B64F-EC5A742B4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6477000" cy="1189038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07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99743" y="1905000"/>
            <a:ext cx="6477000" cy="3276600"/>
          </a:xfrm>
        </p:spPr>
        <p:txBody>
          <a:bodyPr/>
          <a:lstStyle>
            <a:lvl1pPr marL="0" indent="0">
              <a:buNone/>
              <a:defRPr sz="2000" b="1">
                <a:solidFill>
                  <a:schemeClr val="bg2"/>
                </a:solidFill>
              </a:defRPr>
            </a:lvl1pPr>
            <a:lvl2pPr marL="228600" indent="-228600">
              <a:spcBef>
                <a:spcPts val="1000"/>
              </a:spcBef>
              <a:defRPr sz="18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83DB48-CF57-4729-916D-E4E70143AC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1200150" y="1200150"/>
            <a:ext cx="6858000" cy="44577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668F4E-0433-49FD-9D92-3B60E9B0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742" y="715961"/>
            <a:ext cx="6477000" cy="1189037"/>
          </a:xfrm>
        </p:spPr>
        <p:txBody>
          <a:bodyPr anchor="t">
            <a:normAutofit/>
          </a:bodyPr>
          <a:lstStyle>
            <a:lvl1pPr>
              <a:spcBef>
                <a:spcPts val="1000"/>
              </a:spcBef>
              <a:defRPr sz="4000" b="1" spc="-5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87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Purp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id="{83D44B3A-DC81-4CDB-80B8-F943DED435E9}"/>
              </a:ext>
            </a:extLst>
          </p:cNvPr>
          <p:cNvSpPr>
            <a:spLocks/>
          </p:cNvSpPr>
          <p:nvPr userDrawn="1"/>
        </p:nvSpPr>
        <p:spPr bwMode="auto">
          <a:xfrm>
            <a:off x="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" name="Freeform 5">
            <a:extLst>
              <a:ext uri="{FF2B5EF4-FFF2-40B4-BE49-F238E27FC236}">
                <a16:creationId xmlns:a16="http://schemas.microsoft.com/office/drawing/2014/main" id="{151569B0-9C86-438F-A1AE-05ED60D0F265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Freeform 5">
            <a:extLst>
              <a:ext uri="{FF2B5EF4-FFF2-40B4-BE49-F238E27FC236}">
                <a16:creationId xmlns:a16="http://schemas.microsoft.com/office/drawing/2014/main" id="{CCD311FE-1421-46A5-92B9-3C8A6A7F5E8C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" name="Freeform 5">
            <a:extLst>
              <a:ext uri="{FF2B5EF4-FFF2-40B4-BE49-F238E27FC236}">
                <a16:creationId xmlns:a16="http://schemas.microsoft.com/office/drawing/2014/main" id="{2B789E47-10B7-479F-B3E4-97A211C54085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Freeform 5">
            <a:extLst>
              <a:ext uri="{FF2B5EF4-FFF2-40B4-BE49-F238E27FC236}">
                <a16:creationId xmlns:a16="http://schemas.microsoft.com/office/drawing/2014/main" id="{E771A75F-B91F-4601-B829-BEEA9E2B5912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12BE88AE-786D-4978-8E31-4015DBC2A4C3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" name="Freeform 5">
            <a:extLst>
              <a:ext uri="{FF2B5EF4-FFF2-40B4-BE49-F238E27FC236}">
                <a16:creationId xmlns:a16="http://schemas.microsoft.com/office/drawing/2014/main" id="{315D8FE8-C69A-44FB-BD09-7F0E768518E0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id="{50F99163-4524-4752-96D9-AA617FC04D65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C777E46D-D756-4BDA-A3B4-2DB1DE6E61D7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25B709C5-D087-49F1-A8A6-2D75DE33C76B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519D68D8-74F8-44F1-B73F-42156F9FDC23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id="{543E355E-5790-4E21-8382-3C55A04CB9DC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C6494B8B-41CF-4993-B667-E00F064C385F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Freeform 5">
            <a:extLst>
              <a:ext uri="{FF2B5EF4-FFF2-40B4-BE49-F238E27FC236}">
                <a16:creationId xmlns:a16="http://schemas.microsoft.com/office/drawing/2014/main" id="{C4265E16-2BDF-4C97-8374-E88DBA6F3A72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066F27C5-C1F6-4034-8DFE-3FD5C1AC0452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" name="Freeform 5">
            <a:extLst>
              <a:ext uri="{FF2B5EF4-FFF2-40B4-BE49-F238E27FC236}">
                <a16:creationId xmlns:a16="http://schemas.microsoft.com/office/drawing/2014/main" id="{2831DC9A-E543-4101-A138-7EFCEC705713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Freeform 5">
            <a:extLst>
              <a:ext uri="{FF2B5EF4-FFF2-40B4-BE49-F238E27FC236}">
                <a16:creationId xmlns:a16="http://schemas.microsoft.com/office/drawing/2014/main" id="{48394A84-CE37-4002-93F8-44426484CDA8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" name="Freeform 5">
            <a:extLst>
              <a:ext uri="{FF2B5EF4-FFF2-40B4-BE49-F238E27FC236}">
                <a16:creationId xmlns:a16="http://schemas.microsoft.com/office/drawing/2014/main" id="{B961E482-D999-4A66-AD86-3542D3D18CF4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5" name="Freeform 5">
            <a:extLst>
              <a:ext uri="{FF2B5EF4-FFF2-40B4-BE49-F238E27FC236}">
                <a16:creationId xmlns:a16="http://schemas.microsoft.com/office/drawing/2014/main" id="{B3AB249E-9AC7-4283-9819-84552EE8DA60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7" name="Freeform 5">
            <a:extLst>
              <a:ext uri="{FF2B5EF4-FFF2-40B4-BE49-F238E27FC236}">
                <a16:creationId xmlns:a16="http://schemas.microsoft.com/office/drawing/2014/main" id="{143194C4-B8D5-40E8-AA29-09CCFCCB1AAD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Freeform 5">
            <a:extLst>
              <a:ext uri="{FF2B5EF4-FFF2-40B4-BE49-F238E27FC236}">
                <a16:creationId xmlns:a16="http://schemas.microsoft.com/office/drawing/2014/main" id="{7D46313C-EB02-4047-89F6-D334E1D6555E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" name="Freeform 5">
            <a:extLst>
              <a:ext uri="{FF2B5EF4-FFF2-40B4-BE49-F238E27FC236}">
                <a16:creationId xmlns:a16="http://schemas.microsoft.com/office/drawing/2014/main" id="{9D574720-4432-414F-A755-2165DB6A12B1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Freeform 5">
            <a:extLst>
              <a:ext uri="{FF2B5EF4-FFF2-40B4-BE49-F238E27FC236}">
                <a16:creationId xmlns:a16="http://schemas.microsoft.com/office/drawing/2014/main" id="{60DBF99C-FDEF-4EB8-BEB3-6016CF556C4E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5" name="Freeform 5">
            <a:extLst>
              <a:ext uri="{FF2B5EF4-FFF2-40B4-BE49-F238E27FC236}">
                <a16:creationId xmlns:a16="http://schemas.microsoft.com/office/drawing/2014/main" id="{F9BECBFC-E4BA-40A6-9C5C-2A5A5DF6702C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7" name="Freeform 5">
            <a:extLst>
              <a:ext uri="{FF2B5EF4-FFF2-40B4-BE49-F238E27FC236}">
                <a16:creationId xmlns:a16="http://schemas.microsoft.com/office/drawing/2014/main" id="{083D96D8-F927-4368-82B6-DF0B012BEAB0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9" name="Freeform 5">
            <a:extLst>
              <a:ext uri="{FF2B5EF4-FFF2-40B4-BE49-F238E27FC236}">
                <a16:creationId xmlns:a16="http://schemas.microsoft.com/office/drawing/2014/main" id="{C2459E27-74A6-4C11-B416-60F8ACAF5632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EE8740CA-03F5-4DE6-A689-9CF8CD6403FD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3" name="Freeform 5">
            <a:extLst>
              <a:ext uri="{FF2B5EF4-FFF2-40B4-BE49-F238E27FC236}">
                <a16:creationId xmlns:a16="http://schemas.microsoft.com/office/drawing/2014/main" id="{5EB10864-3F2A-490B-9AD9-34D31A126051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Freeform 5">
            <a:extLst>
              <a:ext uri="{FF2B5EF4-FFF2-40B4-BE49-F238E27FC236}">
                <a16:creationId xmlns:a16="http://schemas.microsoft.com/office/drawing/2014/main" id="{CA75FFEE-499C-4285-A7E5-05E7568C3C07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7" name="Freeform 5">
            <a:extLst>
              <a:ext uri="{FF2B5EF4-FFF2-40B4-BE49-F238E27FC236}">
                <a16:creationId xmlns:a16="http://schemas.microsoft.com/office/drawing/2014/main" id="{8932D4FB-D460-4F89-84DC-C0E9B85A0925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Freeform 5">
            <a:extLst>
              <a:ext uri="{FF2B5EF4-FFF2-40B4-BE49-F238E27FC236}">
                <a16:creationId xmlns:a16="http://schemas.microsoft.com/office/drawing/2014/main" id="{D74F4718-2831-43DD-B0C3-FFFAF19748B8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1" name="Freeform 5">
            <a:extLst>
              <a:ext uri="{FF2B5EF4-FFF2-40B4-BE49-F238E27FC236}">
                <a16:creationId xmlns:a16="http://schemas.microsoft.com/office/drawing/2014/main" id="{520F6E80-8A84-4DB2-A47F-74399197A10E}"/>
              </a:ext>
            </a:extLst>
          </p:cNvPr>
          <p:cNvSpPr>
            <a:spLocks/>
          </p:cNvSpPr>
          <p:nvPr userDrawn="1"/>
        </p:nvSpPr>
        <p:spPr bwMode="auto">
          <a:xfrm>
            <a:off x="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3" name="Freeform 5">
            <a:extLst>
              <a:ext uri="{FF2B5EF4-FFF2-40B4-BE49-F238E27FC236}">
                <a16:creationId xmlns:a16="http://schemas.microsoft.com/office/drawing/2014/main" id="{6741FEE2-217E-4F02-A93D-3EC0B83DDFDF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5" name="Freeform 5">
            <a:extLst>
              <a:ext uri="{FF2B5EF4-FFF2-40B4-BE49-F238E27FC236}">
                <a16:creationId xmlns:a16="http://schemas.microsoft.com/office/drawing/2014/main" id="{5AAF5A42-C6C0-4FAC-BE66-8AEB7C834AA4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7" name="Freeform 5">
            <a:extLst>
              <a:ext uri="{FF2B5EF4-FFF2-40B4-BE49-F238E27FC236}">
                <a16:creationId xmlns:a16="http://schemas.microsoft.com/office/drawing/2014/main" id="{4A6B066C-DCAA-422A-9702-95152A0B04CB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9" name="Freeform 5">
            <a:extLst>
              <a:ext uri="{FF2B5EF4-FFF2-40B4-BE49-F238E27FC236}">
                <a16:creationId xmlns:a16="http://schemas.microsoft.com/office/drawing/2014/main" id="{C1DD997A-6B6A-49DA-83B4-A6974F09A420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1" name="Freeform 5">
            <a:extLst>
              <a:ext uri="{FF2B5EF4-FFF2-40B4-BE49-F238E27FC236}">
                <a16:creationId xmlns:a16="http://schemas.microsoft.com/office/drawing/2014/main" id="{17A31390-9BB8-4FE9-8FAB-88549A24175C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3" name="Freeform 5">
            <a:extLst>
              <a:ext uri="{FF2B5EF4-FFF2-40B4-BE49-F238E27FC236}">
                <a16:creationId xmlns:a16="http://schemas.microsoft.com/office/drawing/2014/main" id="{20FAE2A1-8F27-49B8-8541-3C13B47AD6AC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5" name="Freeform 5">
            <a:extLst>
              <a:ext uri="{FF2B5EF4-FFF2-40B4-BE49-F238E27FC236}">
                <a16:creationId xmlns:a16="http://schemas.microsoft.com/office/drawing/2014/main" id="{2F19ADC6-9832-4580-9A14-D1B481D11E29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7" name="Freeform 5">
            <a:extLst>
              <a:ext uri="{FF2B5EF4-FFF2-40B4-BE49-F238E27FC236}">
                <a16:creationId xmlns:a16="http://schemas.microsoft.com/office/drawing/2014/main" id="{C1561070-E604-473F-8E55-B4502DA7BD6D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9" name="Freeform 5">
            <a:extLst>
              <a:ext uri="{FF2B5EF4-FFF2-40B4-BE49-F238E27FC236}">
                <a16:creationId xmlns:a16="http://schemas.microsoft.com/office/drawing/2014/main" id="{4669F3F3-7F13-41B1-98EA-A04A88CE469C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1" name="Freeform 5">
            <a:extLst>
              <a:ext uri="{FF2B5EF4-FFF2-40B4-BE49-F238E27FC236}">
                <a16:creationId xmlns:a16="http://schemas.microsoft.com/office/drawing/2014/main" id="{42BD7F25-AB3C-4D00-977B-E773BA10807B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3" name="Freeform 5">
            <a:extLst>
              <a:ext uri="{FF2B5EF4-FFF2-40B4-BE49-F238E27FC236}">
                <a16:creationId xmlns:a16="http://schemas.microsoft.com/office/drawing/2014/main" id="{7B466185-3DA7-4D33-85BF-EAAB41254563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5" name="Freeform 5">
            <a:extLst>
              <a:ext uri="{FF2B5EF4-FFF2-40B4-BE49-F238E27FC236}">
                <a16:creationId xmlns:a16="http://schemas.microsoft.com/office/drawing/2014/main" id="{067FBB6E-9FD4-4A30-8C7C-B36C4AA32A09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7" name="Freeform 5">
            <a:extLst>
              <a:ext uri="{FF2B5EF4-FFF2-40B4-BE49-F238E27FC236}">
                <a16:creationId xmlns:a16="http://schemas.microsoft.com/office/drawing/2014/main" id="{0D0C4E3C-A37B-4027-B20D-46357FB3665E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9" name="Freeform 5">
            <a:extLst>
              <a:ext uri="{FF2B5EF4-FFF2-40B4-BE49-F238E27FC236}">
                <a16:creationId xmlns:a16="http://schemas.microsoft.com/office/drawing/2014/main" id="{0FD2391E-D304-4294-8A05-6EC9E58FC417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1" name="Freeform 5">
            <a:extLst>
              <a:ext uri="{FF2B5EF4-FFF2-40B4-BE49-F238E27FC236}">
                <a16:creationId xmlns:a16="http://schemas.microsoft.com/office/drawing/2014/main" id="{079D2452-BC77-4742-AB7B-30508A68E3CA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3" name="Freeform 5">
            <a:extLst>
              <a:ext uri="{FF2B5EF4-FFF2-40B4-BE49-F238E27FC236}">
                <a16:creationId xmlns:a16="http://schemas.microsoft.com/office/drawing/2014/main" id="{7BCEC5E2-D648-46C8-8C64-94FDDCE7685B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5" name="Freeform 5">
            <a:extLst>
              <a:ext uri="{FF2B5EF4-FFF2-40B4-BE49-F238E27FC236}">
                <a16:creationId xmlns:a16="http://schemas.microsoft.com/office/drawing/2014/main" id="{6E6770F7-8B3D-46A2-BB80-73A1D63F34D1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7" name="Freeform 5">
            <a:extLst>
              <a:ext uri="{FF2B5EF4-FFF2-40B4-BE49-F238E27FC236}">
                <a16:creationId xmlns:a16="http://schemas.microsoft.com/office/drawing/2014/main" id="{DA305386-2CA9-4CB1-B6C1-3B6D7F722A4A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9" name="Freeform 5">
            <a:extLst>
              <a:ext uri="{FF2B5EF4-FFF2-40B4-BE49-F238E27FC236}">
                <a16:creationId xmlns:a16="http://schemas.microsoft.com/office/drawing/2014/main" id="{7F1BBA34-10D4-44F3-AE4C-203CE5E635E3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1" name="Freeform 5">
            <a:extLst>
              <a:ext uri="{FF2B5EF4-FFF2-40B4-BE49-F238E27FC236}">
                <a16:creationId xmlns:a16="http://schemas.microsoft.com/office/drawing/2014/main" id="{3E3BBB0A-F44B-4418-9AB5-90C76F47B65C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3" name="Freeform 5">
            <a:extLst>
              <a:ext uri="{FF2B5EF4-FFF2-40B4-BE49-F238E27FC236}">
                <a16:creationId xmlns:a16="http://schemas.microsoft.com/office/drawing/2014/main" id="{786EAD10-8FDE-4463-AB44-FA22D4E08EB6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5" name="Freeform 5">
            <a:extLst>
              <a:ext uri="{FF2B5EF4-FFF2-40B4-BE49-F238E27FC236}">
                <a16:creationId xmlns:a16="http://schemas.microsoft.com/office/drawing/2014/main" id="{F7762CAA-ACEF-45F9-9F8B-D4F10B020BC3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7" name="Freeform 5">
            <a:extLst>
              <a:ext uri="{FF2B5EF4-FFF2-40B4-BE49-F238E27FC236}">
                <a16:creationId xmlns:a16="http://schemas.microsoft.com/office/drawing/2014/main" id="{386FE2DA-52B1-4946-89A1-7E807D6B8820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9" name="Freeform 5">
            <a:extLst>
              <a:ext uri="{FF2B5EF4-FFF2-40B4-BE49-F238E27FC236}">
                <a16:creationId xmlns:a16="http://schemas.microsoft.com/office/drawing/2014/main" id="{630CDC40-690A-4572-8E6C-F852F589C734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1" name="Freeform 5">
            <a:extLst>
              <a:ext uri="{FF2B5EF4-FFF2-40B4-BE49-F238E27FC236}">
                <a16:creationId xmlns:a16="http://schemas.microsoft.com/office/drawing/2014/main" id="{0CBE04A5-557D-4ED8-9367-4965DF872CB7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3" name="Freeform 5">
            <a:extLst>
              <a:ext uri="{FF2B5EF4-FFF2-40B4-BE49-F238E27FC236}">
                <a16:creationId xmlns:a16="http://schemas.microsoft.com/office/drawing/2014/main" id="{18C1D1A8-8F8A-49D6-AD02-B410DE26F0BE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5" name="Freeform 5">
            <a:extLst>
              <a:ext uri="{FF2B5EF4-FFF2-40B4-BE49-F238E27FC236}">
                <a16:creationId xmlns:a16="http://schemas.microsoft.com/office/drawing/2014/main" id="{0919F9FD-AAF0-47C3-BF09-F46DC2147B65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7" name="Freeform 5">
            <a:extLst>
              <a:ext uri="{FF2B5EF4-FFF2-40B4-BE49-F238E27FC236}">
                <a16:creationId xmlns:a16="http://schemas.microsoft.com/office/drawing/2014/main" id="{37375F0B-BC73-4249-8F6A-670E30ED9D64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9" name="Freeform 5">
            <a:extLst>
              <a:ext uri="{FF2B5EF4-FFF2-40B4-BE49-F238E27FC236}">
                <a16:creationId xmlns:a16="http://schemas.microsoft.com/office/drawing/2014/main" id="{21E5C0A4-FAA3-4924-9412-BBA867E80D39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1" name="Freeform 5">
            <a:extLst>
              <a:ext uri="{FF2B5EF4-FFF2-40B4-BE49-F238E27FC236}">
                <a16:creationId xmlns:a16="http://schemas.microsoft.com/office/drawing/2014/main" id="{DA9355A1-AFF3-49B5-8161-79FD9B4B2D14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8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2DC4114B-0609-4C4D-B543-47A78CCD924E}"/>
              </a:ext>
            </a:extLst>
          </p:cNvPr>
          <p:cNvSpPr>
            <a:spLocks/>
          </p:cNvSpPr>
          <p:nvPr userDrawn="1"/>
        </p:nvSpPr>
        <p:spPr bwMode="auto">
          <a:xfrm>
            <a:off x="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F4991A45-6BE7-41F5-A26B-FEDE1476FA01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1E524AC6-1148-4420-9876-811DD3A6CFA3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FB0D408-43F7-461D-BFDF-08A3F869B01B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3BFEC4BA-AD08-41E5-B485-5D76779BD22C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DCADCEEA-F24D-44AB-922F-8772E0343F65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A787DE99-F548-4F27-BD73-008223ADC626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7684DD24-7DDA-4D86-9D3A-4AF92794D2AB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1B9B85DC-2B9F-4D61-8259-DFBAE7153C86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A3C2DDF8-77DE-44E7-82EB-BD2B109B8FDF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FA74D4D0-7595-4C86-991E-ACC5FA41CC6C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23157884-97DA-4B49-BAA8-4F244EF86883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07CDB3B0-5CB6-43DA-A0C1-5990C23AB10D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5">
            <a:extLst>
              <a:ext uri="{FF2B5EF4-FFF2-40B4-BE49-F238E27FC236}">
                <a16:creationId xmlns:a16="http://schemas.microsoft.com/office/drawing/2014/main" id="{A932886D-EB20-4026-9D6E-687F61B1AA23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Freeform 5">
            <a:extLst>
              <a:ext uri="{FF2B5EF4-FFF2-40B4-BE49-F238E27FC236}">
                <a16:creationId xmlns:a16="http://schemas.microsoft.com/office/drawing/2014/main" id="{3E812D95-DE21-4AE5-8F40-2DB182F3DEB9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210B2D4F-6E86-4287-8EA1-EA3A728A112A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1E976474-73A7-4C5B-9BBB-2F877FE899E6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465A6564-AC40-4493-A583-1FFB6C3E9DD9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Freeform 5">
            <a:extLst>
              <a:ext uri="{FF2B5EF4-FFF2-40B4-BE49-F238E27FC236}">
                <a16:creationId xmlns:a16="http://schemas.microsoft.com/office/drawing/2014/main" id="{6954C064-7CB0-4288-BE96-E91AC7F876F2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90BB86D8-7370-4CF9-8DCC-597757CFC2FB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D8B61089-5F8D-4533-AFA2-5E4CFABC7955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5" name="Freeform 5">
            <a:extLst>
              <a:ext uri="{FF2B5EF4-FFF2-40B4-BE49-F238E27FC236}">
                <a16:creationId xmlns:a16="http://schemas.microsoft.com/office/drawing/2014/main" id="{C3DAA582-A4E2-4D0D-9142-F0A4E91DF0FF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0330153D-7AC7-4FEE-B014-E16DDA9F990D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5">
            <a:extLst>
              <a:ext uri="{FF2B5EF4-FFF2-40B4-BE49-F238E27FC236}">
                <a16:creationId xmlns:a16="http://schemas.microsoft.com/office/drawing/2014/main" id="{9FE05360-0BAD-4CD0-912B-2EFB0A93B25F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5">
            <a:extLst>
              <a:ext uri="{FF2B5EF4-FFF2-40B4-BE49-F238E27FC236}">
                <a16:creationId xmlns:a16="http://schemas.microsoft.com/office/drawing/2014/main" id="{2BB69768-4BF4-4369-941D-7F83EA731EC1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5">
            <a:extLst>
              <a:ext uri="{FF2B5EF4-FFF2-40B4-BE49-F238E27FC236}">
                <a16:creationId xmlns:a16="http://schemas.microsoft.com/office/drawing/2014/main" id="{51F585F2-FB0F-4846-9CD2-11F7FF96FD97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7" name="Freeform 5">
            <a:extLst>
              <a:ext uri="{FF2B5EF4-FFF2-40B4-BE49-F238E27FC236}">
                <a16:creationId xmlns:a16="http://schemas.microsoft.com/office/drawing/2014/main" id="{CBE3430D-F606-4308-B49E-D9AAD7125090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9" name="Freeform 5">
            <a:extLst>
              <a:ext uri="{FF2B5EF4-FFF2-40B4-BE49-F238E27FC236}">
                <a16:creationId xmlns:a16="http://schemas.microsoft.com/office/drawing/2014/main" id="{DBCBDCF3-6847-4191-A872-E8389FEBE08D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1" name="Freeform 5">
            <a:extLst>
              <a:ext uri="{FF2B5EF4-FFF2-40B4-BE49-F238E27FC236}">
                <a16:creationId xmlns:a16="http://schemas.microsoft.com/office/drawing/2014/main" id="{1F7B483D-EB1A-45B5-B1AD-0EAE7F64763C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3" name="Freeform 5">
            <a:extLst>
              <a:ext uri="{FF2B5EF4-FFF2-40B4-BE49-F238E27FC236}">
                <a16:creationId xmlns:a16="http://schemas.microsoft.com/office/drawing/2014/main" id="{B3466B6D-9C19-4F9A-8173-BC98E52B1023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5" name="Freeform 5">
            <a:extLst>
              <a:ext uri="{FF2B5EF4-FFF2-40B4-BE49-F238E27FC236}">
                <a16:creationId xmlns:a16="http://schemas.microsoft.com/office/drawing/2014/main" id="{9C4E25A9-A7F7-4238-B98D-A72344849620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328748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7" name="Freeform 5">
            <a:extLst>
              <a:ext uri="{FF2B5EF4-FFF2-40B4-BE49-F238E27FC236}">
                <a16:creationId xmlns:a16="http://schemas.microsoft.com/office/drawing/2014/main" id="{582162BB-6F36-41B5-B5AD-B7FD4177E530}"/>
              </a:ext>
            </a:extLst>
          </p:cNvPr>
          <p:cNvSpPr>
            <a:spLocks/>
          </p:cNvSpPr>
          <p:nvPr userDrawn="1"/>
        </p:nvSpPr>
        <p:spPr bwMode="auto">
          <a:xfrm>
            <a:off x="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9" name="Freeform 5">
            <a:extLst>
              <a:ext uri="{FF2B5EF4-FFF2-40B4-BE49-F238E27FC236}">
                <a16:creationId xmlns:a16="http://schemas.microsoft.com/office/drawing/2014/main" id="{652516D9-F1FA-4063-ADA2-9B081A2D5A2E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1" name="Freeform 5">
            <a:extLst>
              <a:ext uri="{FF2B5EF4-FFF2-40B4-BE49-F238E27FC236}">
                <a16:creationId xmlns:a16="http://schemas.microsoft.com/office/drawing/2014/main" id="{1C6A6B49-4641-48E9-8819-769AAE00B198}"/>
              </a:ext>
            </a:extLst>
          </p:cNvPr>
          <p:cNvSpPr>
            <a:spLocks/>
          </p:cNvSpPr>
          <p:nvPr userDrawn="1"/>
        </p:nvSpPr>
        <p:spPr bwMode="auto">
          <a:xfrm>
            <a:off x="8064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3" name="Freeform 5">
            <a:extLst>
              <a:ext uri="{FF2B5EF4-FFF2-40B4-BE49-F238E27FC236}">
                <a16:creationId xmlns:a16="http://schemas.microsoft.com/office/drawing/2014/main" id="{B1530B27-CB32-4FD6-ADCD-696B9A77D606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BAFEEEB6-FF84-414F-A371-D3F809A1C86D}"/>
              </a:ext>
            </a:extLst>
          </p:cNvPr>
          <p:cNvSpPr>
            <a:spLocks/>
          </p:cNvSpPr>
          <p:nvPr userDrawn="1"/>
        </p:nvSpPr>
        <p:spPr bwMode="auto">
          <a:xfrm>
            <a:off x="16129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7" name="Freeform 5">
            <a:extLst>
              <a:ext uri="{FF2B5EF4-FFF2-40B4-BE49-F238E27FC236}">
                <a16:creationId xmlns:a16="http://schemas.microsoft.com/office/drawing/2014/main" id="{0F8F801F-06E9-4E1C-A137-226729983354}"/>
              </a:ext>
            </a:extLst>
          </p:cNvPr>
          <p:cNvSpPr>
            <a:spLocks/>
          </p:cNvSpPr>
          <p:nvPr userDrawn="1"/>
        </p:nvSpPr>
        <p:spPr bwMode="auto">
          <a:xfrm>
            <a:off x="20161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3062C679-537B-4565-B111-60C31A15ACF4}"/>
              </a:ext>
            </a:extLst>
          </p:cNvPr>
          <p:cNvSpPr>
            <a:spLocks/>
          </p:cNvSpPr>
          <p:nvPr userDrawn="1"/>
        </p:nvSpPr>
        <p:spPr bwMode="auto">
          <a:xfrm>
            <a:off x="24193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id="{887EEB3A-4213-464A-87A3-D2DAF47421F5}"/>
              </a:ext>
            </a:extLst>
          </p:cNvPr>
          <p:cNvSpPr>
            <a:spLocks/>
          </p:cNvSpPr>
          <p:nvPr userDrawn="1"/>
        </p:nvSpPr>
        <p:spPr bwMode="auto">
          <a:xfrm>
            <a:off x="28225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3" name="Freeform 5">
            <a:extLst>
              <a:ext uri="{FF2B5EF4-FFF2-40B4-BE49-F238E27FC236}">
                <a16:creationId xmlns:a16="http://schemas.microsoft.com/office/drawing/2014/main" id="{ADC86261-F90C-45E0-A168-7581A8C02C38}"/>
              </a:ext>
            </a:extLst>
          </p:cNvPr>
          <p:cNvSpPr>
            <a:spLocks/>
          </p:cNvSpPr>
          <p:nvPr userDrawn="1"/>
        </p:nvSpPr>
        <p:spPr bwMode="auto">
          <a:xfrm>
            <a:off x="32258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5" name="Freeform 5">
            <a:extLst>
              <a:ext uri="{FF2B5EF4-FFF2-40B4-BE49-F238E27FC236}">
                <a16:creationId xmlns:a16="http://schemas.microsoft.com/office/drawing/2014/main" id="{504DD272-AA18-4EE6-AA29-9F6F74F23909}"/>
              </a:ext>
            </a:extLst>
          </p:cNvPr>
          <p:cNvSpPr>
            <a:spLocks/>
          </p:cNvSpPr>
          <p:nvPr userDrawn="1"/>
        </p:nvSpPr>
        <p:spPr bwMode="auto">
          <a:xfrm>
            <a:off x="36290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7" name="Freeform 5">
            <a:extLst>
              <a:ext uri="{FF2B5EF4-FFF2-40B4-BE49-F238E27FC236}">
                <a16:creationId xmlns:a16="http://schemas.microsoft.com/office/drawing/2014/main" id="{8BCD198C-85D1-4065-9D67-82D3B38E1C37}"/>
              </a:ext>
            </a:extLst>
          </p:cNvPr>
          <p:cNvSpPr>
            <a:spLocks/>
          </p:cNvSpPr>
          <p:nvPr userDrawn="1"/>
        </p:nvSpPr>
        <p:spPr bwMode="auto">
          <a:xfrm>
            <a:off x="40322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9" name="Freeform 5">
            <a:extLst>
              <a:ext uri="{FF2B5EF4-FFF2-40B4-BE49-F238E27FC236}">
                <a16:creationId xmlns:a16="http://schemas.microsoft.com/office/drawing/2014/main" id="{2900C489-4586-4F04-BD13-FF483556032E}"/>
              </a:ext>
            </a:extLst>
          </p:cNvPr>
          <p:cNvSpPr>
            <a:spLocks/>
          </p:cNvSpPr>
          <p:nvPr userDrawn="1"/>
        </p:nvSpPr>
        <p:spPr bwMode="auto">
          <a:xfrm>
            <a:off x="44354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1" name="Freeform 5">
            <a:extLst>
              <a:ext uri="{FF2B5EF4-FFF2-40B4-BE49-F238E27FC236}">
                <a16:creationId xmlns:a16="http://schemas.microsoft.com/office/drawing/2014/main" id="{FFF75EF5-F4A4-47DF-B2E8-27AF735DAE67}"/>
              </a:ext>
            </a:extLst>
          </p:cNvPr>
          <p:cNvSpPr>
            <a:spLocks/>
          </p:cNvSpPr>
          <p:nvPr userDrawn="1"/>
        </p:nvSpPr>
        <p:spPr bwMode="auto">
          <a:xfrm>
            <a:off x="48387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" name="Freeform 5">
            <a:extLst>
              <a:ext uri="{FF2B5EF4-FFF2-40B4-BE49-F238E27FC236}">
                <a16:creationId xmlns:a16="http://schemas.microsoft.com/office/drawing/2014/main" id="{0C8AD0A5-DBDC-4519-871E-FE913951AE59}"/>
              </a:ext>
            </a:extLst>
          </p:cNvPr>
          <p:cNvSpPr>
            <a:spLocks/>
          </p:cNvSpPr>
          <p:nvPr userDrawn="1"/>
        </p:nvSpPr>
        <p:spPr bwMode="auto">
          <a:xfrm>
            <a:off x="52419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5" name="Freeform 5">
            <a:extLst>
              <a:ext uri="{FF2B5EF4-FFF2-40B4-BE49-F238E27FC236}">
                <a16:creationId xmlns:a16="http://schemas.microsoft.com/office/drawing/2014/main" id="{5417658F-66B2-4FE7-A854-CC3AE0F7EB74}"/>
              </a:ext>
            </a:extLst>
          </p:cNvPr>
          <p:cNvSpPr>
            <a:spLocks/>
          </p:cNvSpPr>
          <p:nvPr userDrawn="1"/>
        </p:nvSpPr>
        <p:spPr bwMode="auto">
          <a:xfrm>
            <a:off x="56451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7" name="Freeform 5">
            <a:extLst>
              <a:ext uri="{FF2B5EF4-FFF2-40B4-BE49-F238E27FC236}">
                <a16:creationId xmlns:a16="http://schemas.microsoft.com/office/drawing/2014/main" id="{A81C42B8-9501-457C-9DBC-BA397001DE6B}"/>
              </a:ext>
            </a:extLst>
          </p:cNvPr>
          <p:cNvSpPr>
            <a:spLocks/>
          </p:cNvSpPr>
          <p:nvPr userDrawn="1"/>
        </p:nvSpPr>
        <p:spPr bwMode="auto">
          <a:xfrm>
            <a:off x="60483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9" name="Freeform 5">
            <a:extLst>
              <a:ext uri="{FF2B5EF4-FFF2-40B4-BE49-F238E27FC236}">
                <a16:creationId xmlns:a16="http://schemas.microsoft.com/office/drawing/2014/main" id="{1E20BB75-9E81-42DF-B4BF-5B6987919CEC}"/>
              </a:ext>
            </a:extLst>
          </p:cNvPr>
          <p:cNvSpPr>
            <a:spLocks/>
          </p:cNvSpPr>
          <p:nvPr userDrawn="1"/>
        </p:nvSpPr>
        <p:spPr bwMode="auto">
          <a:xfrm>
            <a:off x="64516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1" name="Freeform 5">
            <a:extLst>
              <a:ext uri="{FF2B5EF4-FFF2-40B4-BE49-F238E27FC236}">
                <a16:creationId xmlns:a16="http://schemas.microsoft.com/office/drawing/2014/main" id="{D01EE500-D7A1-4352-BAD2-B850ACC4BC6A}"/>
              </a:ext>
            </a:extLst>
          </p:cNvPr>
          <p:cNvSpPr>
            <a:spLocks/>
          </p:cNvSpPr>
          <p:nvPr userDrawn="1"/>
        </p:nvSpPr>
        <p:spPr bwMode="auto">
          <a:xfrm>
            <a:off x="68548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3" name="Freeform 5">
            <a:extLst>
              <a:ext uri="{FF2B5EF4-FFF2-40B4-BE49-F238E27FC236}">
                <a16:creationId xmlns:a16="http://schemas.microsoft.com/office/drawing/2014/main" id="{1587723F-EB9C-433F-ACA5-343CDE53B4CA}"/>
              </a:ext>
            </a:extLst>
          </p:cNvPr>
          <p:cNvSpPr>
            <a:spLocks/>
          </p:cNvSpPr>
          <p:nvPr userDrawn="1"/>
        </p:nvSpPr>
        <p:spPr bwMode="auto">
          <a:xfrm>
            <a:off x="72580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5" name="Freeform 5">
            <a:extLst>
              <a:ext uri="{FF2B5EF4-FFF2-40B4-BE49-F238E27FC236}">
                <a16:creationId xmlns:a16="http://schemas.microsoft.com/office/drawing/2014/main" id="{3B89FD7D-E9C3-4C00-9808-59AAFB03163F}"/>
              </a:ext>
            </a:extLst>
          </p:cNvPr>
          <p:cNvSpPr>
            <a:spLocks/>
          </p:cNvSpPr>
          <p:nvPr userDrawn="1"/>
        </p:nvSpPr>
        <p:spPr bwMode="auto">
          <a:xfrm>
            <a:off x="76612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7" name="Freeform 5">
            <a:extLst>
              <a:ext uri="{FF2B5EF4-FFF2-40B4-BE49-F238E27FC236}">
                <a16:creationId xmlns:a16="http://schemas.microsoft.com/office/drawing/2014/main" id="{6E04DD36-8E16-472A-941F-022D2E9A88A8}"/>
              </a:ext>
            </a:extLst>
          </p:cNvPr>
          <p:cNvSpPr>
            <a:spLocks/>
          </p:cNvSpPr>
          <p:nvPr userDrawn="1"/>
        </p:nvSpPr>
        <p:spPr bwMode="auto">
          <a:xfrm>
            <a:off x="80645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9" name="Freeform 5">
            <a:extLst>
              <a:ext uri="{FF2B5EF4-FFF2-40B4-BE49-F238E27FC236}">
                <a16:creationId xmlns:a16="http://schemas.microsoft.com/office/drawing/2014/main" id="{12E1B3B0-875B-4233-B21E-CFCC3D054FB2}"/>
              </a:ext>
            </a:extLst>
          </p:cNvPr>
          <p:cNvSpPr>
            <a:spLocks/>
          </p:cNvSpPr>
          <p:nvPr userDrawn="1"/>
        </p:nvSpPr>
        <p:spPr bwMode="auto">
          <a:xfrm>
            <a:off x="84677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1" name="Freeform 5">
            <a:extLst>
              <a:ext uri="{FF2B5EF4-FFF2-40B4-BE49-F238E27FC236}">
                <a16:creationId xmlns:a16="http://schemas.microsoft.com/office/drawing/2014/main" id="{EEFA6ADA-AE04-43D9-AEBA-6D4B6101D19D}"/>
              </a:ext>
            </a:extLst>
          </p:cNvPr>
          <p:cNvSpPr>
            <a:spLocks/>
          </p:cNvSpPr>
          <p:nvPr userDrawn="1"/>
        </p:nvSpPr>
        <p:spPr bwMode="auto">
          <a:xfrm>
            <a:off x="88709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3" name="Freeform 5">
            <a:extLst>
              <a:ext uri="{FF2B5EF4-FFF2-40B4-BE49-F238E27FC236}">
                <a16:creationId xmlns:a16="http://schemas.microsoft.com/office/drawing/2014/main" id="{EF5B0E26-2791-4B14-B592-172C2FAC6FE5}"/>
              </a:ext>
            </a:extLst>
          </p:cNvPr>
          <p:cNvSpPr>
            <a:spLocks/>
          </p:cNvSpPr>
          <p:nvPr userDrawn="1"/>
        </p:nvSpPr>
        <p:spPr bwMode="auto">
          <a:xfrm>
            <a:off x="92741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5" name="Freeform 5">
            <a:extLst>
              <a:ext uri="{FF2B5EF4-FFF2-40B4-BE49-F238E27FC236}">
                <a16:creationId xmlns:a16="http://schemas.microsoft.com/office/drawing/2014/main" id="{7CDA8C23-F3D0-475C-8B0B-D2483AECFAB8}"/>
              </a:ext>
            </a:extLst>
          </p:cNvPr>
          <p:cNvSpPr>
            <a:spLocks/>
          </p:cNvSpPr>
          <p:nvPr userDrawn="1"/>
        </p:nvSpPr>
        <p:spPr bwMode="auto">
          <a:xfrm>
            <a:off x="1048385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7" name="Freeform 5">
            <a:extLst>
              <a:ext uri="{FF2B5EF4-FFF2-40B4-BE49-F238E27FC236}">
                <a16:creationId xmlns:a16="http://schemas.microsoft.com/office/drawing/2014/main" id="{A6895141-163A-4201-B333-6467D533F440}"/>
              </a:ext>
            </a:extLst>
          </p:cNvPr>
          <p:cNvSpPr>
            <a:spLocks/>
          </p:cNvSpPr>
          <p:nvPr userDrawn="1"/>
        </p:nvSpPr>
        <p:spPr bwMode="auto">
          <a:xfrm>
            <a:off x="96774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Freeform 5">
            <a:extLst>
              <a:ext uri="{FF2B5EF4-FFF2-40B4-BE49-F238E27FC236}">
                <a16:creationId xmlns:a16="http://schemas.microsoft.com/office/drawing/2014/main" id="{96857859-9A05-4D31-8334-CDC677051A05}"/>
              </a:ext>
            </a:extLst>
          </p:cNvPr>
          <p:cNvSpPr>
            <a:spLocks/>
          </p:cNvSpPr>
          <p:nvPr userDrawn="1"/>
        </p:nvSpPr>
        <p:spPr bwMode="auto">
          <a:xfrm>
            <a:off x="100806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1" name="Freeform 5">
            <a:extLst>
              <a:ext uri="{FF2B5EF4-FFF2-40B4-BE49-F238E27FC236}">
                <a16:creationId xmlns:a16="http://schemas.microsoft.com/office/drawing/2014/main" id="{EBBC59FD-BB44-465C-9882-47450B890D91}"/>
              </a:ext>
            </a:extLst>
          </p:cNvPr>
          <p:cNvSpPr>
            <a:spLocks/>
          </p:cNvSpPr>
          <p:nvPr userDrawn="1"/>
        </p:nvSpPr>
        <p:spPr bwMode="auto">
          <a:xfrm>
            <a:off x="1088707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3" name="Freeform 5">
            <a:extLst>
              <a:ext uri="{FF2B5EF4-FFF2-40B4-BE49-F238E27FC236}">
                <a16:creationId xmlns:a16="http://schemas.microsoft.com/office/drawing/2014/main" id="{B55E93B0-6435-4CBB-9B59-5C2C61984C86}"/>
              </a:ext>
            </a:extLst>
          </p:cNvPr>
          <p:cNvSpPr>
            <a:spLocks/>
          </p:cNvSpPr>
          <p:nvPr userDrawn="1"/>
        </p:nvSpPr>
        <p:spPr bwMode="auto">
          <a:xfrm>
            <a:off x="11290300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5" name="Freeform 5">
            <a:extLst>
              <a:ext uri="{FF2B5EF4-FFF2-40B4-BE49-F238E27FC236}">
                <a16:creationId xmlns:a16="http://schemas.microsoft.com/office/drawing/2014/main" id="{CB08B145-8F37-4A8A-A4CE-4438007E168A}"/>
              </a:ext>
            </a:extLst>
          </p:cNvPr>
          <p:cNvSpPr>
            <a:spLocks/>
          </p:cNvSpPr>
          <p:nvPr userDrawn="1"/>
        </p:nvSpPr>
        <p:spPr bwMode="auto">
          <a:xfrm>
            <a:off x="11693525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7" name="Freeform 5">
            <a:extLst>
              <a:ext uri="{FF2B5EF4-FFF2-40B4-BE49-F238E27FC236}">
                <a16:creationId xmlns:a16="http://schemas.microsoft.com/office/drawing/2014/main" id="{3B0D020A-90FC-400F-B7B5-63FC994068E4}"/>
              </a:ext>
            </a:extLst>
          </p:cNvPr>
          <p:cNvSpPr>
            <a:spLocks/>
          </p:cNvSpPr>
          <p:nvPr userDrawn="1"/>
        </p:nvSpPr>
        <p:spPr bwMode="auto">
          <a:xfrm>
            <a:off x="12096738" y="6263821"/>
            <a:ext cx="101092" cy="265431"/>
          </a:xfrm>
          <a:custGeom>
            <a:avLst/>
            <a:gdLst>
              <a:gd name="T0" fmla="*/ 0 w 314"/>
              <a:gd name="T1" fmla="*/ 1332 h 1332"/>
              <a:gd name="T2" fmla="*/ 0 w 314"/>
              <a:gd name="T3" fmla="*/ 1332 h 1332"/>
              <a:gd name="T4" fmla="*/ 314 w 314"/>
              <a:gd name="T5" fmla="*/ 1332 h 1332"/>
              <a:gd name="T6" fmla="*/ 314 w 314"/>
              <a:gd name="T7" fmla="*/ 0 h 1332"/>
              <a:gd name="T8" fmla="*/ 0 w 314"/>
              <a:gd name="T9" fmla="*/ 0 h 1332"/>
              <a:gd name="T10" fmla="*/ 0 w 314"/>
              <a:gd name="T11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4" h="1332">
                <a:moveTo>
                  <a:pt x="0" y="1332"/>
                </a:moveTo>
                <a:lnTo>
                  <a:pt x="0" y="1332"/>
                </a:lnTo>
                <a:lnTo>
                  <a:pt x="314" y="1332"/>
                </a:lnTo>
                <a:lnTo>
                  <a:pt x="314" y="0"/>
                </a:lnTo>
                <a:lnTo>
                  <a:pt x="0" y="0"/>
                </a:lnTo>
                <a:lnTo>
                  <a:pt x="0" y="1332"/>
                </a:lnTo>
                <a:close/>
              </a:path>
            </a:pathLst>
          </a:custGeom>
          <a:solidFill>
            <a:srgbClr val="D6D73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1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B4846-4E60-4E5B-9695-28F923D1D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91440" tIns="0" rIns="9144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Insert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91440" tIns="0" rIns="9144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AAE41-A985-425A-934D-615BBE360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753100" y="419100"/>
            <a:ext cx="6858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0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3/5/2025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96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702" r:id="rId3"/>
    <p:sldLayoutId id="2147483699" r:id="rId4"/>
    <p:sldLayoutId id="2147483701" r:id="rId5"/>
    <p:sldLayoutId id="2147483700" r:id="rId6"/>
    <p:sldLayoutId id="2147483703" r:id="rId7"/>
    <p:sldLayoutId id="2147483690" r:id="rId8"/>
    <p:sldLayoutId id="2147483704" r:id="rId9"/>
    <p:sldLayoutId id="2147483691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11" Type="http://schemas.openxmlformats.org/officeDocument/2006/relationships/image" Target="../media/image110.png"/><Relationship Id="rId5" Type="http://schemas.openxmlformats.org/officeDocument/2006/relationships/image" Target="../media/image12.png"/><Relationship Id="rId10" Type="http://schemas.openxmlformats.org/officeDocument/2006/relationships/image" Target="../media/image100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29.gif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png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1.wmf"/><Relationship Id="rId3" Type="http://schemas.openxmlformats.org/officeDocument/2006/relationships/image" Target="../media/image10.png"/><Relationship Id="rId7" Type="http://schemas.openxmlformats.org/officeDocument/2006/relationships/image" Target="../media/image39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png"/><Relationship Id="rId11" Type="http://schemas.openxmlformats.org/officeDocument/2006/relationships/image" Target="../media/image30.wmf"/><Relationship Id="rId5" Type="http://schemas.openxmlformats.org/officeDocument/2006/relationships/image" Target="../media/image37.png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4.png"/><Relationship Id="rId7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7.png"/><Relationship Id="rId5" Type="http://schemas.openxmlformats.org/officeDocument/2006/relationships/image" Target="../media/image34.png"/><Relationship Id="rId10" Type="http://schemas.openxmlformats.org/officeDocument/2006/relationships/image" Target="../media/image46.png"/><Relationship Id="rId4" Type="http://schemas.openxmlformats.org/officeDocument/2006/relationships/image" Target="../media/image33.png"/><Relationship Id="rId9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11.bin"/><Relationship Id="rId26" Type="http://schemas.openxmlformats.org/officeDocument/2006/relationships/oleObject" Target="../embeddings/oleObject15.bin"/><Relationship Id="rId39" Type="http://schemas.openxmlformats.org/officeDocument/2006/relationships/image" Target="../media/image65.wmf"/><Relationship Id="rId3" Type="http://schemas.openxmlformats.org/officeDocument/2006/relationships/image" Target="../media/image10.png"/><Relationship Id="rId21" Type="http://schemas.openxmlformats.org/officeDocument/2006/relationships/image" Target="../media/image56.wmf"/><Relationship Id="rId34" Type="http://schemas.openxmlformats.org/officeDocument/2006/relationships/oleObject" Target="../embeddings/oleObject19.bin"/><Relationship Id="rId42" Type="http://schemas.openxmlformats.org/officeDocument/2006/relationships/oleObject" Target="../embeddings/oleObject23.bin"/><Relationship Id="rId47" Type="http://schemas.openxmlformats.org/officeDocument/2006/relationships/image" Target="../media/image69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54.wmf"/><Relationship Id="rId25" Type="http://schemas.openxmlformats.org/officeDocument/2006/relationships/image" Target="../media/image58.wmf"/><Relationship Id="rId33" Type="http://schemas.openxmlformats.org/officeDocument/2006/relationships/image" Target="../media/image62.wmf"/><Relationship Id="rId38" Type="http://schemas.openxmlformats.org/officeDocument/2006/relationships/oleObject" Target="../embeddings/oleObject21.bin"/><Relationship Id="rId46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29" Type="http://schemas.openxmlformats.org/officeDocument/2006/relationships/image" Target="../media/image60.wmf"/><Relationship Id="rId41" Type="http://schemas.openxmlformats.org/officeDocument/2006/relationships/image" Target="../media/image66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14.bin"/><Relationship Id="rId32" Type="http://schemas.openxmlformats.org/officeDocument/2006/relationships/oleObject" Target="../embeddings/oleObject18.bin"/><Relationship Id="rId37" Type="http://schemas.openxmlformats.org/officeDocument/2006/relationships/image" Target="../media/image64.wmf"/><Relationship Id="rId40" Type="http://schemas.openxmlformats.org/officeDocument/2006/relationships/oleObject" Target="../embeddings/oleObject22.bin"/><Relationship Id="rId45" Type="http://schemas.openxmlformats.org/officeDocument/2006/relationships/image" Target="../media/image68.wmf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23" Type="http://schemas.openxmlformats.org/officeDocument/2006/relationships/image" Target="../media/image57.wmf"/><Relationship Id="rId28" Type="http://schemas.openxmlformats.org/officeDocument/2006/relationships/oleObject" Target="../embeddings/oleObject16.bin"/><Relationship Id="rId36" Type="http://schemas.openxmlformats.org/officeDocument/2006/relationships/oleObject" Target="../embeddings/oleObject20.bin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55.wmf"/><Relationship Id="rId31" Type="http://schemas.openxmlformats.org/officeDocument/2006/relationships/image" Target="../media/image61.wmf"/><Relationship Id="rId44" Type="http://schemas.openxmlformats.org/officeDocument/2006/relationships/oleObject" Target="../embeddings/oleObject24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Relationship Id="rId27" Type="http://schemas.openxmlformats.org/officeDocument/2006/relationships/image" Target="../media/image59.wmf"/><Relationship Id="rId30" Type="http://schemas.openxmlformats.org/officeDocument/2006/relationships/oleObject" Target="../embeddings/oleObject17.bin"/><Relationship Id="rId35" Type="http://schemas.openxmlformats.org/officeDocument/2006/relationships/image" Target="../media/image63.wmf"/><Relationship Id="rId43" Type="http://schemas.openxmlformats.org/officeDocument/2006/relationships/image" Target="../media/image6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E6CF0EA7-466D-4D67-87E6-19FDA5E87823}"/>
              </a:ext>
            </a:extLst>
          </p:cNvPr>
          <p:cNvSpPr txBox="1">
            <a:spLocks/>
          </p:cNvSpPr>
          <p:nvPr/>
        </p:nvSpPr>
        <p:spPr>
          <a:xfrm>
            <a:off x="3765224" y="1530711"/>
            <a:ext cx="7772400" cy="1362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 fontAlgn="auto">
              <a:spcAft>
                <a:spcPts val="0"/>
              </a:spcAft>
            </a:pPr>
            <a:r>
              <a:rPr lang="pt-PT" altLang="pt-PT" sz="4400" b="1" dirty="0">
                <a:solidFill>
                  <a:srgbClr val="01C2D1"/>
                </a:solidFill>
                <a:latin typeface="+mj-lt"/>
                <a:ea typeface="+mj-ea"/>
                <a:cs typeface="+mj-cs"/>
              </a:rPr>
              <a:t>Função Exponencial</a:t>
            </a:r>
            <a:br>
              <a:rPr lang="pt-PT" altLang="pt-PT" sz="2400" b="1" kern="0" dirty="0">
                <a:solidFill>
                  <a:schemeClr val="tx1"/>
                </a:solidFill>
              </a:rPr>
            </a:br>
            <a:r>
              <a:rPr lang="pt-PT" altLang="pt-PT" sz="4400" b="1" dirty="0" err="1">
                <a:solidFill>
                  <a:srgbClr val="F69000"/>
                </a:solidFill>
                <a:latin typeface="+mj-lt"/>
                <a:ea typeface="+mj-ea"/>
                <a:cs typeface="+mj-cs"/>
              </a:rPr>
              <a:t>Exponencial</a:t>
            </a:r>
            <a:r>
              <a:rPr lang="pt-PT" altLang="pt-PT" sz="4400" b="1" dirty="0">
                <a:solidFill>
                  <a:srgbClr val="F69000"/>
                </a:solidFill>
                <a:latin typeface="+mj-lt"/>
                <a:ea typeface="+mj-ea"/>
                <a:cs typeface="+mj-cs"/>
              </a:rPr>
              <a:t> Natural</a:t>
            </a:r>
            <a:endParaRPr lang="pt-PT" sz="4400" b="1" dirty="0">
              <a:solidFill>
                <a:srgbClr val="F69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535F98A-9EE4-475E-8A2C-089CCFCDF502}"/>
              </a:ext>
            </a:extLst>
          </p:cNvPr>
          <p:cNvSpPr/>
          <p:nvPr/>
        </p:nvSpPr>
        <p:spPr>
          <a:xfrm>
            <a:off x="7684593" y="3966437"/>
            <a:ext cx="248281" cy="5086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220B21E-BDE3-46D4-8798-2D46AED6E5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101" y="3200986"/>
            <a:ext cx="1760984" cy="17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6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976"/>
    </mc:Choice>
    <mc:Fallback xmlns="">
      <p:transition advTm="6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 hidden="1">
            <a:extLst>
              <a:ext uri="{FF2B5EF4-FFF2-40B4-BE49-F238E27FC236}">
                <a16:creationId xmlns:a16="http://schemas.microsoft.com/office/drawing/2014/main" id="{41C7682F-CFCA-4253-BC58-3195BECC128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6519" y="-1240113"/>
            <a:ext cx="5156200" cy="11176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Definition – part 1</a:t>
            </a:r>
          </a:p>
        </p:txBody>
      </p:sp>
      <p:sp>
        <p:nvSpPr>
          <p:cNvPr id="16" name="Trapézio 15">
            <a:extLst>
              <a:ext uri="{FF2B5EF4-FFF2-40B4-BE49-F238E27FC236}">
                <a16:creationId xmlns:a16="http://schemas.microsoft.com/office/drawing/2014/main" id="{2FD0B023-AF6A-4BAD-9A3B-E183B56C6C38}"/>
              </a:ext>
            </a:extLst>
          </p:cNvPr>
          <p:cNvSpPr/>
          <p:nvPr/>
        </p:nvSpPr>
        <p:spPr>
          <a:xfrm rot="4375961">
            <a:off x="6407298" y="4513327"/>
            <a:ext cx="1847723" cy="1965146"/>
          </a:xfrm>
          <a:prstGeom prst="trapezoid">
            <a:avLst>
              <a:gd name="adj" fmla="val 40346"/>
            </a:avLst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9">
                <a:extLst>
                  <a:ext uri="{FF2B5EF4-FFF2-40B4-BE49-F238E27FC236}">
                    <a16:creationId xmlns:a16="http://schemas.microsoft.com/office/drawing/2014/main" id="{7AC7541A-85AC-4976-8ACE-E306F79516C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54412" y="44450"/>
                <a:ext cx="8928992" cy="93627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j-ea"/>
                    <a:cs typeface="+mj-cs"/>
                  </a:rPr>
                  <a:t>Um número irracional “especial”: </a:t>
                </a:r>
                <a14:m>
                  <m:oMath xmlns:m="http://schemas.openxmlformats.org/officeDocument/2006/math">
                    <m:r>
                      <a:rPr kumimoji="0" lang="pt-PT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𝒆</m:t>
                    </m:r>
                  </m:oMath>
                </a14:m>
                <a:endParaRPr kumimoji="0" lang="pt-PT" altLang="pt-PT" sz="2800" b="0" i="0" u="sng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17" name="Rectangle 9">
                <a:extLst>
                  <a:ext uri="{FF2B5EF4-FFF2-40B4-BE49-F238E27FC236}">
                    <a16:creationId xmlns:a16="http://schemas.microsoft.com/office/drawing/2014/main" id="{7AC7541A-85AC-4976-8ACE-E306F7951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412" y="44450"/>
                <a:ext cx="8928992" cy="936278"/>
              </a:xfrm>
              <a:prstGeom prst="rect">
                <a:avLst/>
              </a:prstGeom>
              <a:blipFill>
                <a:blip r:embed="rId4"/>
                <a:stretch>
                  <a:fillRect l="-1365" b="-19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arcador de Posição do Texto 1">
                <a:extLst>
                  <a:ext uri="{FF2B5EF4-FFF2-40B4-BE49-F238E27FC236}">
                    <a16:creationId xmlns:a16="http://schemas.microsoft.com/office/drawing/2014/main" id="{E93890A1-52E1-4E45-BFB2-3DE6FC9E88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38338" y="1084103"/>
                <a:ext cx="8855880" cy="37130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Este tem subjacente a designação de “</a:t>
                </a:r>
                <a:r>
                  <a:rPr kumimoji="0" lang="pt-P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natural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”</a:t>
                </a:r>
                <a:r>
                  <a:rPr kumimoji="0" lang="pt-P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uma vez que está associado a fenómenos na natureza.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pt-PT" sz="1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Representa-se pela letra  </a:t>
                </a:r>
                <a:r>
                  <a:rPr kumimoji="0" lang="pt-PT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  <a:r>
                  <a:rPr kumimoji="0" lang="pt-PT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designa-se usualmente por </a:t>
                </a:r>
                <a:r>
                  <a:rPr kumimoji="0" lang="pt-P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Número de Neper </a:t>
                </a:r>
                <a:r>
                  <a:rPr kumimoji="0" lang="pt-P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(primeira referência, embora não formalmente, atribuída a </a:t>
                </a:r>
                <a:r>
                  <a:rPr kumimoji="0" lang="pt-PT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Jonh</a:t>
                </a:r>
                <a:r>
                  <a:rPr kumimoji="0" lang="pt-P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Neper (</a:t>
                </a:r>
                <a:r>
                  <a:rPr kumimoji="0" lang="pt-PT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Napier</a:t>
                </a:r>
                <a:r>
                  <a:rPr kumimoji="0" lang="pt-PT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))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ou </a:t>
                </a:r>
                <a:r>
                  <a:rPr kumimoji="0" lang="pt-PT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Número de Euler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pt-P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PT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𝒆</m:t>
                    </m:r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surge como o limite para que tende a sucessão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pt-P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pt-P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pt-P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  <m:r>
                              <a:rPr kumimoji="0" lang="pt-PT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ysClr val="windowText" lastClr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0" lang="pt-PT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pt-PT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kumimoji="0" lang="pt-PT" sz="2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ysClr val="windowText" lastClr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pt-PT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</m:sup>
                    </m:sSup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quando </a:t>
                </a:r>
                <a14:m>
                  <m:oMath xmlns:m="http://schemas.openxmlformats.org/officeDocument/2006/math">
                    <m:r>
                      <a:rPr kumimoji="0" lang="pt-P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r>
                      <a:rPr kumimoji="0" lang="pt-PT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cresce indefinidamente.</a:t>
                </a:r>
                <a:endParaRPr kumimoji="0" lang="pt-PT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Marcador de Posição do Texto 1">
                <a:extLst>
                  <a:ext uri="{FF2B5EF4-FFF2-40B4-BE49-F238E27FC236}">
                    <a16:creationId xmlns:a16="http://schemas.microsoft.com/office/drawing/2014/main" id="{E93890A1-52E1-4E45-BFB2-3DE6FC9E8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338" y="1084103"/>
                <a:ext cx="8855880" cy="3713049"/>
              </a:xfrm>
              <a:prstGeom prst="rect">
                <a:avLst/>
              </a:prstGeom>
              <a:blipFill>
                <a:blip r:embed="rId5"/>
                <a:stretch>
                  <a:fillRect l="-895" t="-13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813CEC1B-2877-4654-A161-0557752FCE4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734900" y="4680000"/>
            <a:ext cx="3944946" cy="197247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59A316D9-CDC4-4D45-B893-F1B87F654E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85" t="6930" r="43475" b="13372"/>
          <a:stretch/>
        </p:blipFill>
        <p:spPr>
          <a:xfrm>
            <a:off x="8162403" y="4869162"/>
            <a:ext cx="792089" cy="165618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B384AB7A-9B2D-442F-98F3-0A72DE9433E1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734900" y="4680000"/>
            <a:ext cx="3944946" cy="1972473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DF9D2E75-4022-47AC-8EBF-64EE62826A8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rgbClr val="4F81BD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2734900" y="4680000"/>
            <a:ext cx="3950759" cy="1975379"/>
          </a:xfrm>
          <a:prstGeom prst="rect">
            <a:avLst/>
          </a:prstGeom>
        </p:spPr>
      </p:pic>
      <p:graphicFrame>
        <p:nvGraphicFramePr>
          <p:cNvPr id="36" name="Tabela 35">
            <a:extLst>
              <a:ext uri="{FF2B5EF4-FFF2-40B4-BE49-F238E27FC236}">
                <a16:creationId xmlns:a16="http://schemas.microsoft.com/office/drawing/2014/main" id="{E5EC5EFC-070F-4A1E-84BD-99E2ADC47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07756"/>
              </p:ext>
            </p:extLst>
          </p:nvPr>
        </p:nvGraphicFramePr>
        <p:xfrm>
          <a:off x="9362117" y="4343382"/>
          <a:ext cx="1800200" cy="2201888"/>
        </p:xfrm>
        <a:graphic>
          <a:graphicData uri="http://schemas.openxmlformats.org/drawingml/2006/table">
            <a:tbl>
              <a:tblPr firstRow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X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Y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2,25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100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2,704813829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9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1000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2,716923932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t-PT" sz="1200" dirty="0"/>
                        <a:t>…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7" name="Grupo 17">
            <a:extLst>
              <a:ext uri="{FF2B5EF4-FFF2-40B4-BE49-F238E27FC236}">
                <a16:creationId xmlns:a16="http://schemas.microsoft.com/office/drawing/2014/main" id="{55D3B23D-6E5F-4ABC-B975-D7DFF59ACBB7}"/>
              </a:ext>
            </a:extLst>
          </p:cNvPr>
          <p:cNvGrpSpPr/>
          <p:nvPr/>
        </p:nvGrpSpPr>
        <p:grpSpPr>
          <a:xfrm>
            <a:off x="3111774" y="5343311"/>
            <a:ext cx="3539363" cy="707886"/>
            <a:chOff x="5213925" y="404664"/>
            <a:chExt cx="3539363" cy="707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tângulo 37">
                  <a:extLst>
                    <a:ext uri="{FF2B5EF4-FFF2-40B4-BE49-F238E27FC236}">
                      <a16:creationId xmlns:a16="http://schemas.microsoft.com/office/drawing/2014/main" id="{4269F586-83DC-49DE-BD8F-EBB4B2087183}"/>
                    </a:ext>
                  </a:extLst>
                </p:cNvPr>
                <p:cNvSpPr/>
                <p:nvPr/>
              </p:nvSpPr>
              <p:spPr>
                <a:xfrm>
                  <a:off x="5580112" y="598139"/>
                  <a:ext cx="317317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pt-P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pt-P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𝟕𝟏𝟖𝟐𝟖𝟏𝟖𝟐𝟒𝟓𝟗</m:t>
                        </m:r>
                        <m:r>
                          <a:rPr lang="pt-PT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pt-PT" sz="24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1" name="Retângulo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0112" y="598139"/>
                  <a:ext cx="3173176" cy="4616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tângulo 38">
                  <a:extLst>
                    <a:ext uri="{FF2B5EF4-FFF2-40B4-BE49-F238E27FC236}">
                      <a16:creationId xmlns:a16="http://schemas.microsoft.com/office/drawing/2014/main" id="{AF9D5D17-E874-41F7-A2C6-D9F840DDE5B3}"/>
                    </a:ext>
                  </a:extLst>
                </p:cNvPr>
                <p:cNvSpPr/>
                <p:nvPr/>
              </p:nvSpPr>
              <p:spPr>
                <a:xfrm>
                  <a:off x="5213925" y="404664"/>
                  <a:ext cx="582211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4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oMath>
                    </m:oMathPara>
                  </a14:m>
                  <a:endParaRPr lang="pt-PT" sz="40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7" name="Retângulo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3925" y="404664"/>
                  <a:ext cx="582211" cy="707886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FAB54F3A-8D28-42AA-BD43-C63DE03DDB10}"/>
              </a:ext>
            </a:extLst>
          </p:cNvPr>
          <p:cNvCxnSpPr/>
          <p:nvPr/>
        </p:nvCxnSpPr>
        <p:spPr>
          <a:xfrm flipH="1">
            <a:off x="2734900" y="4946400"/>
            <a:ext cx="3916237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B45BF6D6-2F94-4D28-89D6-FB38DA3123CA}"/>
                  </a:ext>
                </a:extLst>
              </p:cNvPr>
              <p:cNvSpPr/>
              <p:nvPr/>
            </p:nvSpPr>
            <p:spPr>
              <a:xfrm>
                <a:off x="2378856" y="4653136"/>
                <a:ext cx="4635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pt-PT" sz="28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B45BF6D6-2F94-4D28-89D6-FB38DA312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856" y="4653136"/>
                <a:ext cx="46358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668668447"/>
      </p:ext>
    </p:extLst>
  </p:cSld>
  <p:clrMapOvr>
    <a:masterClrMapping/>
  </p:clrMapOvr>
  <p:transition spd="slow" advTm="90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build="p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7E17A08-F5A0-4493-9259-5DFFF1944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57348"/>
            <a:ext cx="5334000" cy="4468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>
                <a:solidFill>
                  <a:srgbClr val="0C2B8E"/>
                </a:solidFill>
                <a:latin typeface="Calibri" panose="020F0502020204030204" pitchFamily="34" charset="0"/>
                <a:ea typeface="+mn-ea"/>
                <a:cs typeface="+mn-cs"/>
              </a:rPr>
              <a:t>Definition – part 2</a:t>
            </a:r>
            <a:endParaRPr lang="en-US" sz="2400" dirty="0">
              <a:solidFill>
                <a:srgbClr val="0C2B8E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AAEC8065-D61A-4BD6-B2CF-47A321359C07}"/>
              </a:ext>
            </a:extLst>
          </p:cNvPr>
          <p:cNvSpPr txBox="1">
            <a:spLocks noChangeArrowheads="1"/>
          </p:cNvSpPr>
          <p:nvPr/>
        </p:nvSpPr>
        <p:spPr>
          <a:xfrm>
            <a:off x="2783012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Função Exponencial Natural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arcador de Posição do Texto 1">
                <a:extLst>
                  <a:ext uri="{FF2B5EF4-FFF2-40B4-BE49-F238E27FC236}">
                    <a16:creationId xmlns:a16="http://schemas.microsoft.com/office/drawing/2014/main" id="{D8B6F33C-2B24-42CF-87B5-D91A557F40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3012" y="774877"/>
                <a:ext cx="8855880" cy="26541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pt-PT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Uma </a:t>
                </a:r>
                <a:r>
                  <a:rPr kumimoji="0" lang="pt-PT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função exponencial       </a:t>
                </a:r>
                <a:r>
                  <a:rPr kumimoji="0" lang="pt-PT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é uma função da forma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pt-PT" sz="4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pt-PT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onde </a:t>
                </a:r>
                <a14:m>
                  <m:oMath xmlns:m="http://schemas.openxmlformats.org/officeDocument/2006/math">
                    <m:r>
                      <a:rPr kumimoji="0" lang="pt-PT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</m:oMath>
                </a14:m>
                <a:r>
                  <a:rPr kumimoji="0" lang="pt-PT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é um número real qualquer, </a:t>
                </a:r>
                <a14:m>
                  <m:oMath xmlns:m="http://schemas.openxmlformats.org/officeDocument/2006/math">
                    <m:r>
                      <a:rPr kumimoji="0" lang="pt-PT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  <m:r>
                      <a:rPr kumimoji="0" lang="pt-PT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pt-PT" sz="2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pt-PT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(</m:t>
                    </m:r>
                    <m:r>
                      <a:rPr kumimoji="0" lang="pt-PT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  <m:r>
                      <a:rPr kumimoji="0" lang="pt-PT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  <m:r>
                      <a:rPr kumimoji="0" lang="pt-PT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𝟏</m:t>
                    </m:r>
                    <m:r>
                      <a:rPr kumimoji="0" lang="pt-PT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pt-PT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pt-PT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  <m:r>
                      <a:rPr kumimoji="0" lang="pt-PT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pt-PT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 </a:t>
                </a:r>
                <a:r>
                  <a:rPr kumimoji="0" lang="pt-PT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Base da Exponencial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pt-PT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Marcador de Posição do Texto 1">
                <a:extLst>
                  <a:ext uri="{FF2B5EF4-FFF2-40B4-BE49-F238E27FC236}">
                    <a16:creationId xmlns:a16="http://schemas.microsoft.com/office/drawing/2014/main" id="{D8B6F33C-2B24-42CF-87B5-D91A557F4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012" y="774877"/>
                <a:ext cx="8855880" cy="2654123"/>
              </a:xfrm>
              <a:prstGeom prst="rect">
                <a:avLst/>
              </a:prstGeom>
              <a:blipFill>
                <a:blip r:embed="rId4"/>
                <a:stretch>
                  <a:fillRect l="-1791" t="-2982" r="-1309" b="-3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D587EEFA-1DD1-4AEB-A505-0FBBB95FD28F}"/>
                  </a:ext>
                </a:extLst>
              </p:cNvPr>
              <p:cNvSpPr txBox="1"/>
              <p:nvPr/>
            </p:nvSpPr>
            <p:spPr>
              <a:xfrm>
                <a:off x="6023372" y="1512216"/>
                <a:ext cx="23430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pt-PT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pt-PT" sz="4000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PT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pt-PT" sz="40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pt-PT" sz="40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D587EEFA-1DD1-4AEB-A505-0FBBB95FD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372" y="1512216"/>
                <a:ext cx="234301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B596AEF-39AC-4DDB-B297-C2DC9664964C}"/>
                  </a:ext>
                </a:extLst>
              </p:cNvPr>
              <p:cNvSpPr txBox="1"/>
              <p:nvPr/>
            </p:nvSpPr>
            <p:spPr>
              <a:xfrm>
                <a:off x="2783012" y="3738227"/>
                <a:ext cx="439248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497D"/>
                  </a:buClr>
                  <a:buFont typeface="Arial" panose="020B0604020202020204" pitchFamily="34" charset="0"/>
                  <a:buChar char="•"/>
                </a:pPr>
                <a:r>
                  <a:rPr lang="pt-PT" sz="2000" dirty="0">
                    <a:solidFill>
                      <a:prstClr val="black"/>
                    </a:solidFill>
                    <a:latin typeface="Calibri"/>
                  </a:rPr>
                  <a:t>Se </a:t>
                </a:r>
                <a14:m>
                  <m:oMath xmlns:m="http://schemas.openxmlformats.org/officeDocument/2006/math">
                    <m:r>
                      <a:rPr lang="pt-PT" sz="2000" b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pt-PT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pt-PT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t-PT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000" dirty="0">
                    <a:solidFill>
                      <a:prstClr val="black"/>
                    </a:solidFill>
                    <a:latin typeface="Calibri"/>
                  </a:rPr>
                  <a:t> a função é positiva, contínua e decrescente</a:t>
                </a:r>
              </a:p>
              <a:p>
                <a:pPr indent="26352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497D"/>
                  </a:buClr>
                </a:pPr>
                <a:r>
                  <a:rPr lang="pt-PT" sz="20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pt-PT" sz="2000" b="1" dirty="0">
                    <a:solidFill>
                      <a:prstClr val="black"/>
                    </a:solidFill>
                    <a:latin typeface="Calibri"/>
                  </a:rPr>
                  <a:t>Função Exponencial Decrescente</a:t>
                </a: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B596AEF-39AC-4DDB-B297-C2DC96649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012" y="3738227"/>
                <a:ext cx="4392488" cy="1015663"/>
              </a:xfrm>
              <a:prstGeom prst="rect">
                <a:avLst/>
              </a:prstGeom>
              <a:blipFill>
                <a:blip r:embed="rId6"/>
                <a:stretch>
                  <a:fillRect l="-1250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1EA7AD9-1922-40C3-B914-C3400777F5D6}"/>
                  </a:ext>
                </a:extLst>
              </p:cNvPr>
              <p:cNvSpPr txBox="1"/>
              <p:nvPr/>
            </p:nvSpPr>
            <p:spPr>
              <a:xfrm>
                <a:off x="7246404" y="3738226"/>
                <a:ext cx="432158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497D"/>
                  </a:buClr>
                  <a:buFont typeface="Arial" panose="020B0604020202020204" pitchFamily="34" charset="0"/>
                  <a:buChar char="•"/>
                </a:pPr>
                <a:r>
                  <a:rPr lang="pt-PT" sz="2000" dirty="0">
                    <a:solidFill>
                      <a:prstClr val="black"/>
                    </a:solidFill>
                    <a:latin typeface="Calibri"/>
                  </a:rPr>
                  <a:t>Se </a:t>
                </a:r>
                <a14:m>
                  <m:oMath xmlns:m="http://schemas.openxmlformats.org/officeDocument/2006/math">
                    <m:r>
                      <a:rPr lang="pt-PT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pt-PT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PT" sz="2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pt-PT" sz="2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000" dirty="0">
                    <a:solidFill>
                      <a:prstClr val="black"/>
                    </a:solidFill>
                    <a:latin typeface="Calibri"/>
                  </a:rPr>
                  <a:t> a função é positiva, contínua e crescente</a:t>
                </a:r>
              </a:p>
              <a:p>
                <a:pPr indent="263525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497D"/>
                  </a:buClr>
                </a:pPr>
                <a:r>
                  <a:rPr lang="pt-PT" sz="20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pt-PT" sz="2000" b="1" dirty="0">
                    <a:solidFill>
                      <a:prstClr val="black"/>
                    </a:solidFill>
                    <a:latin typeface="Calibri"/>
                  </a:rPr>
                  <a:t>Função Exponencial Crescente</a:t>
                </a: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1EA7AD9-1922-40C3-B914-C3400777F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404" y="3738226"/>
                <a:ext cx="4321584" cy="1015663"/>
              </a:xfrm>
              <a:prstGeom prst="rect">
                <a:avLst/>
              </a:prstGeom>
              <a:blipFill>
                <a:blip r:embed="rId7"/>
                <a:stretch>
                  <a:fillRect l="-1269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46989422-9ED7-4E20-B3DD-A7AAE40E041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rgbClr val="9BBB59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735509" y="4777717"/>
            <a:ext cx="2126971" cy="1963650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A861BEF-F3A1-43A5-AC71-420865E20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rgbClr val="F79646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8720937" y="4777718"/>
            <a:ext cx="2126971" cy="1963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D9241FC-7EA9-43F2-8B91-D2FA7E49F40F}"/>
                  </a:ext>
                </a:extLst>
              </p:cNvPr>
              <p:cNvSpPr txBox="1"/>
              <p:nvPr/>
            </p:nvSpPr>
            <p:spPr>
              <a:xfrm>
                <a:off x="4956444" y="5268689"/>
                <a:ext cx="11906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 smtClean="0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PT" sz="2000" b="1" i="1" smtClean="0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pt-PT" sz="2000" b="1" i="1" smtClean="0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pt-PT" sz="2000" b="1" i="1" smtClean="0">
                          <a:solidFill>
                            <a:srgbClr val="9BBB59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PT" sz="2000" b="1" dirty="0">
                  <a:solidFill>
                    <a:srgbClr val="9BBB59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ED9241FC-7EA9-43F2-8B91-D2FA7E49F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444" y="5268689"/>
                <a:ext cx="1190646" cy="307777"/>
              </a:xfrm>
              <a:prstGeom prst="rect">
                <a:avLst/>
              </a:prstGeom>
              <a:blipFill>
                <a:blip r:embed="rId10"/>
                <a:stretch>
                  <a:fillRect l="-4103" r="-5128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9EC12C7-54D6-4AF9-A01D-B78A1408D87B}"/>
                  </a:ext>
                </a:extLst>
              </p:cNvPr>
              <p:cNvSpPr txBox="1"/>
              <p:nvPr/>
            </p:nvSpPr>
            <p:spPr>
              <a:xfrm>
                <a:off x="8640611" y="5268688"/>
                <a:ext cx="70192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F79646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pt-PT" sz="2000" b="1" i="1" smtClean="0">
                          <a:solidFill>
                            <a:srgbClr val="F79646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pt-PT" sz="2000" b="1" i="1" smtClean="0">
                          <a:solidFill>
                            <a:srgbClr val="F79646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PT" sz="2000" b="1" dirty="0">
                  <a:solidFill>
                    <a:srgbClr val="F79646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E9EC12C7-54D6-4AF9-A01D-B78A1408D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0611" y="5268688"/>
                <a:ext cx="701922" cy="307777"/>
              </a:xfrm>
              <a:prstGeom prst="rect">
                <a:avLst/>
              </a:prstGeom>
              <a:blipFill>
                <a:blip r:embed="rId11"/>
                <a:stretch>
                  <a:fillRect l="-8621" r="-7759" b="-7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 20">
            <a:extLst>
              <a:ext uri="{FF2B5EF4-FFF2-40B4-BE49-F238E27FC236}">
                <a16:creationId xmlns:a16="http://schemas.microsoft.com/office/drawing/2014/main" id="{1C1B6D40-7361-4DD6-BF70-0F15267CF065}"/>
              </a:ext>
            </a:extLst>
          </p:cNvPr>
          <p:cNvSpPr/>
          <p:nvPr/>
        </p:nvSpPr>
        <p:spPr>
          <a:xfrm>
            <a:off x="2766938" y="774877"/>
            <a:ext cx="8855880" cy="584775"/>
          </a:xfrm>
          <a:prstGeom prst="rect">
            <a:avLst/>
          </a:prstGeom>
          <a:solidFill>
            <a:sysClr val="window" lastClr="FFFFFF"/>
          </a:solidFill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pt-PT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</a:t>
            </a:r>
            <a:r>
              <a:rPr kumimoji="0" lang="pt-PT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</a:rPr>
              <a:t>Função Exponencial Natural </a:t>
            </a:r>
            <a:r>
              <a:rPr kumimoji="0" lang="pt-PT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é a função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D99CDC06-E8A3-4383-BD3B-387DFF581976}"/>
                  </a:ext>
                </a:extLst>
              </p:cNvPr>
              <p:cNvSpPr txBox="1"/>
              <p:nvPr/>
            </p:nvSpPr>
            <p:spPr>
              <a:xfrm>
                <a:off x="6023372" y="1512216"/>
                <a:ext cx="2314160" cy="61555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kumimoji="0" lang="pt-PT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kumimoji="0" lang="pt-PT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D99CDC06-E8A3-4383-BD3B-387DFF581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372" y="1512216"/>
                <a:ext cx="2314160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tângulo 22">
            <a:extLst>
              <a:ext uri="{FF2B5EF4-FFF2-40B4-BE49-F238E27FC236}">
                <a16:creationId xmlns:a16="http://schemas.microsoft.com/office/drawing/2014/main" id="{F3714532-3301-483B-945C-C511924D1380}"/>
              </a:ext>
            </a:extLst>
          </p:cNvPr>
          <p:cNvSpPr/>
          <p:nvPr/>
        </p:nvSpPr>
        <p:spPr>
          <a:xfrm>
            <a:off x="8615660" y="2204864"/>
            <a:ext cx="2495329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F1436118-980C-443C-BC5F-9F92446B9235}"/>
              </a:ext>
            </a:extLst>
          </p:cNvPr>
          <p:cNvSpPr/>
          <p:nvPr/>
        </p:nvSpPr>
        <p:spPr>
          <a:xfrm>
            <a:off x="2709900" y="2780928"/>
            <a:ext cx="3889536" cy="576064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8BA435AE-8643-4A08-81E7-1ABCA34F3AD4}"/>
                  </a:ext>
                </a:extLst>
              </p:cNvPr>
              <p:cNvSpPr txBox="1"/>
              <p:nvPr/>
            </p:nvSpPr>
            <p:spPr>
              <a:xfrm>
                <a:off x="2766938" y="2922039"/>
                <a:ext cx="26083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1F497D"/>
                  </a:buClr>
                  <a:buFont typeface="Arial" panose="020B0604020202020204" pitchFamily="34" charset="0"/>
                  <a:buChar char="•"/>
                </a:pPr>
                <a:r>
                  <a:rPr lang="pt-PT" sz="2400" dirty="0">
                    <a:solidFill>
                      <a:prstClr val="black"/>
                    </a:solidFill>
                    <a:latin typeface="Calibri"/>
                  </a:rPr>
                  <a:t>Como 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pt-PT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PT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pt-PT" sz="2400" b="1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8BA435AE-8643-4A08-81E7-1ABCA34F3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6938" y="2922039"/>
                <a:ext cx="2608362" cy="461665"/>
              </a:xfrm>
              <a:prstGeom prst="rect">
                <a:avLst/>
              </a:prstGeom>
              <a:blipFill>
                <a:blip r:embed="rId13"/>
                <a:stretch>
                  <a:fillRect l="-3271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aixaDeTexto 25">
            <a:extLst>
              <a:ext uri="{FF2B5EF4-FFF2-40B4-BE49-F238E27FC236}">
                <a16:creationId xmlns:a16="http://schemas.microsoft.com/office/drawing/2014/main" id="{AF01E25C-7CC9-4718-9BAC-A3AC194D46E7}"/>
              </a:ext>
            </a:extLst>
          </p:cNvPr>
          <p:cNvSpPr txBox="1"/>
          <p:nvPr/>
        </p:nvSpPr>
        <p:spPr>
          <a:xfrm>
            <a:off x="2897957" y="2922039"/>
            <a:ext cx="862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</a:pPr>
            <a:r>
              <a:rPr lang="pt-PT" sz="2400" dirty="0">
                <a:solidFill>
                  <a:prstClr val="black"/>
                </a:solidFill>
                <a:latin typeface="Calibri"/>
              </a:rPr>
              <a:t>                             a função é positiva, contínua e crescente.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2E665372-6F5F-4C67-9CB4-4F5924E59C5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00620" y="3429000"/>
            <a:ext cx="4507128" cy="33045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DE8EE91-EF34-44DD-B494-BB392D1074AE}"/>
                  </a:ext>
                </a:extLst>
              </p:cNvPr>
              <p:cNvSpPr/>
              <p:nvPr/>
            </p:nvSpPr>
            <p:spPr>
              <a:xfrm>
                <a:off x="6311796" y="4932457"/>
                <a:ext cx="4635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1" i="1" smtClean="0">
                          <a:solidFill>
                            <a:srgbClr val="92D05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pt-PT" sz="2800" dirty="0">
                  <a:solidFill>
                    <a:srgbClr val="92D05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DDE8EE91-EF34-44DD-B494-BB392D107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796" y="4932457"/>
                <a:ext cx="46358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D0AE4693-B7A3-402C-BBAD-5D09DD81076C}"/>
                  </a:ext>
                </a:extLst>
              </p:cNvPr>
              <p:cNvSpPr txBox="1"/>
              <p:nvPr/>
            </p:nvSpPr>
            <p:spPr>
              <a:xfrm>
                <a:off x="8382117" y="1512215"/>
                <a:ext cx="2227341" cy="615553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4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PT" sz="4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𝐞𝐱𝐩</m:t>
                      </m:r>
                      <m:d>
                        <m:dPr>
                          <m:ctrlP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kumimoji="0" lang="pt-PT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38" name="CaixaDeTexto 37">
                <a:extLst>
                  <a:ext uri="{FF2B5EF4-FFF2-40B4-BE49-F238E27FC236}">
                    <a16:creationId xmlns:a16="http://schemas.microsoft.com/office/drawing/2014/main" id="{D0AE4693-B7A3-402C-BBAD-5D09DD810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117" y="1512215"/>
                <a:ext cx="2227341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tângulo 38">
            <a:extLst>
              <a:ext uri="{FF2B5EF4-FFF2-40B4-BE49-F238E27FC236}">
                <a16:creationId xmlns:a16="http://schemas.microsoft.com/office/drawing/2014/main" id="{8B4B5CFB-6302-4345-B1D1-7DB0D52EF68F}"/>
              </a:ext>
            </a:extLst>
          </p:cNvPr>
          <p:cNvSpPr/>
          <p:nvPr/>
        </p:nvSpPr>
        <p:spPr>
          <a:xfrm>
            <a:off x="6616168" y="806363"/>
            <a:ext cx="1359986" cy="576064"/>
          </a:xfrm>
          <a:prstGeom prst="rect">
            <a:avLst/>
          </a:prstGeom>
          <a:solidFill>
            <a:srgbClr val="FFFFFF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892AC78F-0321-4677-9C04-F46EB7165BAA}"/>
                  </a:ext>
                </a:extLst>
              </p:cNvPr>
              <p:cNvSpPr/>
              <p:nvPr/>
            </p:nvSpPr>
            <p:spPr>
              <a:xfrm>
                <a:off x="8119478" y="4068928"/>
                <a:ext cx="3329887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pt-PT" dirty="0">
                    <a:solidFill>
                      <a:prstClr val="black"/>
                    </a:solidFill>
                    <a:latin typeface="Calibri"/>
                  </a:rPr>
                  <a:t>Note que </a:t>
                </a:r>
                <a14:m>
                  <m:oMath xmlns:m="http://schemas.openxmlformats.org/officeDocument/2006/math">
                    <m:r>
                      <a:rPr lang="pt-PT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Calibri"/>
                  </a:rPr>
                  <a:t> deve ser interpretado tal como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Calibri"/>
                  </a:rPr>
                  <a:t> o é: um número irracional que “racionalmente” tem um valor aproximado de 2,71828… (tal como pi é, aproximadamente 3,1415…)</a:t>
                </a: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892AC78F-0321-4677-9C04-F46EB7165B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478" y="4068928"/>
                <a:ext cx="3329887" cy="1754326"/>
              </a:xfrm>
              <a:prstGeom prst="rect">
                <a:avLst/>
              </a:prstGeom>
              <a:blipFill>
                <a:blip r:embed="rId17"/>
                <a:stretch>
                  <a:fillRect l="-1648" t="-1736" r="-1465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Imagem 40">
            <a:extLst>
              <a:ext uri="{FF2B5EF4-FFF2-40B4-BE49-F238E27FC236}">
                <a16:creationId xmlns:a16="http://schemas.microsoft.com/office/drawing/2014/main" id="{79A8E963-7EF3-48B2-B532-63D26F9251C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737" y="4526759"/>
            <a:ext cx="864159" cy="8641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203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83"/>
    </mc:Choice>
    <mc:Fallback xmlns="">
      <p:transition spd="slow" advTm="15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uiExpand="1" build="p"/>
      <p:bldP spid="14" grpId="0"/>
      <p:bldP spid="15" grpId="0"/>
      <p:bldP spid="15" grpId="1"/>
      <p:bldP spid="16" grpId="0"/>
      <p:bldP spid="16" grpId="1"/>
      <p:bldP spid="19" grpId="0"/>
      <p:bldP spid="19" grpId="1"/>
      <p:bldP spid="20" grpId="0"/>
      <p:bldP spid="20" grpId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37" grpId="0"/>
      <p:bldP spid="38" grpId="0" animBg="1"/>
      <p:bldP spid="39" grpId="0" animBg="1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1E78B08-1DCE-48FB-9029-4FFBC13B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95668"/>
            <a:ext cx="5334000" cy="543520"/>
          </a:xfrm>
        </p:spPr>
        <p:txBody>
          <a:bodyPr/>
          <a:lstStyle/>
          <a:p>
            <a:pPr rtl="0" fontAlgn="auto"/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General </a:t>
            </a:r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Examples</a:t>
            </a:r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lang="en-GB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ED2947C-F279-4FB4-A41D-72094A245CC8}"/>
              </a:ext>
            </a:extLst>
          </p:cNvPr>
          <p:cNvSpPr/>
          <p:nvPr/>
        </p:nvSpPr>
        <p:spPr>
          <a:xfrm>
            <a:off x="2678038" y="900009"/>
            <a:ext cx="8855880" cy="584775"/>
          </a:xfrm>
          <a:prstGeom prst="rect">
            <a:avLst/>
          </a:prstGeom>
          <a:solidFill>
            <a:sysClr val="window" lastClr="FFFFFF"/>
          </a:solidFill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Tx/>
              <a:buFontTx/>
              <a:buNone/>
              <a:tabLst/>
              <a:defRPr/>
            </a:pPr>
            <a:r>
              <a:rPr kumimoji="0" lang="pt-PT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</a:rPr>
              <a:t>Modelo Exponencial Geral</a:t>
            </a:r>
            <a:endParaRPr kumimoji="0" lang="pt-PT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7685F9E-9E7A-43E6-B32D-6F9CBBB5CA87}"/>
              </a:ext>
            </a:extLst>
          </p:cNvPr>
          <p:cNvSpPr txBox="1">
            <a:spLocks noChangeArrowheads="1"/>
          </p:cNvSpPr>
          <p:nvPr/>
        </p:nvSpPr>
        <p:spPr>
          <a:xfrm>
            <a:off x="2694112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Outro modelo exponencial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68514EF-1458-4AE3-BA52-106B6396EC14}"/>
                  </a:ext>
                </a:extLst>
              </p:cNvPr>
              <p:cNvSpPr txBox="1"/>
              <p:nvPr/>
            </p:nvSpPr>
            <p:spPr>
              <a:xfrm>
                <a:off x="7662664" y="831773"/>
                <a:ext cx="2237857" cy="638765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pt-PT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kumimoji="0" lang="pt-PT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0" lang="pt-PT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kumimoji="0" lang="pt-PT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kumimoji="0" lang="pt-PT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68514EF-1458-4AE3-BA52-106B6396E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664" y="831773"/>
                <a:ext cx="2237857" cy="6387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D217A3F2-175E-417C-8FF3-67461F7BD0F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693988" y="1484784"/>
                <a:ext cx="8839930" cy="6746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914400" rtl="0" eaLnBrk="1" fontAlgn="auto" latinLnBrk="0" hangingPunct="1">
                  <a:lnSpc>
                    <a:spcPct val="14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pt-P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PT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</m:oMath>
                </a14:m>
                <a:r>
                  <a:rPr kumimoji="0" lang="pt-P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-</a:t>
                </a:r>
                <a:r>
                  <a:rPr kumimoji="0" lang="pt-PT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Valor inicial </a:t>
                </a:r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(valor de </a:t>
                </a:r>
                <a14:m>
                  <m:oMath xmlns:m="http://schemas.openxmlformats.org/officeDocument/2006/math">
                    <m:r>
                      <a:rPr kumimoji="0" lang="pt-PT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kumimoji="0" 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quando </a:t>
                </a:r>
                <a14:m>
                  <m:oMath xmlns:m="http://schemas.openxmlformats.org/officeDocument/2006/math">
                    <m:r>
                      <a:rPr kumimoji="0" lang="pt-PT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</m:t>
                    </m:r>
                    <m:r>
                      <a:rPr kumimoji="0" lang="pt-PT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kumimoji="0" lang="pt-PT" altLang="pt-PT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8" name="Rectangle 3">
                <a:extLst>
                  <a:ext uri="{FF2B5EF4-FFF2-40B4-BE49-F238E27FC236}">
                    <a16:creationId xmlns:a16="http://schemas.microsoft.com/office/drawing/2014/main" id="{D217A3F2-175E-417C-8FF3-67461F7BD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988" y="1484784"/>
                <a:ext cx="8839930" cy="674668"/>
              </a:xfrm>
              <a:prstGeom prst="rect">
                <a:avLst/>
              </a:prstGeom>
              <a:blipFill>
                <a:blip r:embed="rId5"/>
                <a:stretch>
                  <a:fillRect l="-966" b="-2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B8D4B54F-9872-40F8-B906-DA8F9606110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693988" y="2176293"/>
                <a:ext cx="8839930" cy="820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pt-PT" sz="2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pt-PT" sz="2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pt-PT" sz="2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Constante de crescimento/decaimento</a:t>
                </a:r>
                <a:endParaRPr lang="pt-PT" altLang="pt-PT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B8D4B54F-9872-40F8-B906-DA8F96061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988" y="2176293"/>
                <a:ext cx="8839930" cy="820660"/>
              </a:xfrm>
              <a:prstGeom prst="rect">
                <a:avLst/>
              </a:prstGeom>
              <a:blipFill>
                <a:blip r:embed="rId6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3">
                <a:extLst>
                  <a:ext uri="{FF2B5EF4-FFF2-40B4-BE49-F238E27FC236}">
                    <a16:creationId xmlns:a16="http://schemas.microsoft.com/office/drawing/2014/main" id="{E3F63166-1273-4DD3-8821-746F669A876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669675" y="5259128"/>
                <a:ext cx="2881421" cy="11085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 fontAlgn="auto">
                  <a:lnSpc>
                    <a:spcPct val="140000"/>
                  </a:lnSpc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r>
                  <a:rPr lang="pt-PT" altLang="pt-PT" sz="2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Base da exponencial</a:t>
                </a:r>
              </a:p>
              <a:p>
                <a:pPr marL="0" indent="0" algn="r" fontAlgn="auto">
                  <a:lnSpc>
                    <a:spcPct val="140000"/>
                  </a:lnSpc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pt-PT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pt-PT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pt-PT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𝟏𝟑𝟓𝟑𝟑𝟓</m:t>
                      </m:r>
                      <m:r>
                        <a:rPr lang="pt-PT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…&lt;</m:t>
                      </m:r>
                      <m:r>
                        <a:rPr lang="pt-PT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pt-PT" altLang="pt-PT" sz="2000" dirty="0">
                  <a:solidFill>
                    <a:srgbClr val="C00000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0" name="Rectangle 3">
                <a:extLst>
                  <a:ext uri="{FF2B5EF4-FFF2-40B4-BE49-F238E27FC236}">
                    <a16:creationId xmlns:a16="http://schemas.microsoft.com/office/drawing/2014/main" id="{E3F63166-1273-4DD3-8821-746F669A8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675" y="5259128"/>
                <a:ext cx="2881421" cy="11085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8F11369A-7570-4DCC-9254-2BA0A85E2AE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693988" y="3737279"/>
                <a:ext cx="8839930" cy="820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pt-PT" sz="2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pt-PT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PT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PT" sz="2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 </a:t>
                </a:r>
                <a:r>
                  <a:rPr lang="pt-PT" sz="2400" u="sng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Exponencial crescente</a:t>
                </a:r>
                <a:endParaRPr lang="pt-PT" altLang="pt-PT" sz="2400" u="sng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1" name="Rectangle 3">
                <a:extLst>
                  <a:ext uri="{FF2B5EF4-FFF2-40B4-BE49-F238E27FC236}">
                    <a16:creationId xmlns:a16="http://schemas.microsoft.com/office/drawing/2014/main" id="{8F11369A-7570-4DCC-9254-2BA0A85E2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988" y="3737279"/>
                <a:ext cx="8839930" cy="820660"/>
              </a:xfrm>
              <a:prstGeom prst="rect">
                <a:avLst/>
              </a:prstGeom>
              <a:blipFill>
                <a:blip r:embed="rId8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B7DC250B-7ACA-44B6-B9C3-5C5F8E6AD2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693988" y="4533567"/>
                <a:ext cx="8839930" cy="820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40000"/>
                  </a:lnSpc>
                  <a:spcAft>
                    <a:spcPts val="0"/>
                  </a:spcAft>
                </a:pPr>
                <a:r>
                  <a:rPr lang="pt-PT" sz="2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pt-PT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PT" sz="24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 </a:t>
                </a:r>
                <a:r>
                  <a:rPr lang="pt-PT" sz="2400" u="sng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Exponencial decrescente</a:t>
                </a:r>
                <a:endParaRPr lang="pt-PT" altLang="pt-PT" sz="2400" u="sng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B7DC250B-7ACA-44B6-B9C3-5C5F8E6AD2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988" y="4533567"/>
                <a:ext cx="8839930" cy="820660"/>
              </a:xfrm>
              <a:prstGeom prst="rect">
                <a:avLst/>
              </a:prstGeom>
              <a:blipFill>
                <a:blip r:embed="rId9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8">
            <a:extLst>
              <a:ext uri="{FF2B5EF4-FFF2-40B4-BE49-F238E27FC236}">
                <a16:creationId xmlns:a16="http://schemas.microsoft.com/office/drawing/2014/main" id="{CFB7874D-4724-44B1-8814-F8948FB89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378812"/>
              </p:ext>
            </p:extLst>
          </p:nvPr>
        </p:nvGraphicFramePr>
        <p:xfrm>
          <a:off x="4334467" y="5662875"/>
          <a:ext cx="739775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0" imgW="545760" imgH="380880" progId="Equation.DSMT4">
                  <p:embed/>
                </p:oleObj>
              </mc:Choice>
              <mc:Fallback>
                <p:oleObj name="Equation" r:id="rId10" imgW="545760" imgH="380880" progId="Equation.DSMT4">
                  <p:embed/>
                  <p:pic>
                    <p:nvPicPr>
                      <p:cNvPr id="3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4467" y="5662875"/>
                        <a:ext cx="739775" cy="5159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tângulo 23">
            <a:extLst>
              <a:ext uri="{FF2B5EF4-FFF2-40B4-BE49-F238E27FC236}">
                <a16:creationId xmlns:a16="http://schemas.microsoft.com/office/drawing/2014/main" id="{0A4DA0F2-1C6D-4BEC-ADB8-2FA7F4FBF6CC}"/>
              </a:ext>
            </a:extLst>
          </p:cNvPr>
          <p:cNvSpPr/>
          <p:nvPr/>
        </p:nvSpPr>
        <p:spPr>
          <a:xfrm>
            <a:off x="2708905" y="5746468"/>
            <a:ext cx="1461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Exemplo</a:t>
            </a:r>
            <a:endParaRPr lang="pt-PT" sz="28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5" name="Object 8">
            <a:extLst>
              <a:ext uri="{FF2B5EF4-FFF2-40B4-BE49-F238E27FC236}">
                <a16:creationId xmlns:a16="http://schemas.microsoft.com/office/drawing/2014/main" id="{8470CD19-FEF6-4273-99A0-76E2B744F1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169866"/>
              </p:ext>
            </p:extLst>
          </p:nvPr>
        </p:nvGraphicFramePr>
        <p:xfrm>
          <a:off x="5109713" y="5488250"/>
          <a:ext cx="15160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2" imgW="1117440" imgH="647640" progId="Equation.DSMT4">
                  <p:embed/>
                </p:oleObj>
              </mc:Choice>
              <mc:Fallback>
                <p:oleObj name="Equation" r:id="rId12" imgW="1117440" imgH="647640" progId="Equation.DSMT4">
                  <p:embed/>
                  <p:pic>
                    <p:nvPicPr>
                      <p:cNvPr id="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713" y="5488250"/>
                        <a:ext cx="1516062" cy="8794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>
            <a:extLst>
              <a:ext uri="{FF2B5EF4-FFF2-40B4-BE49-F238E27FC236}">
                <a16:creationId xmlns:a16="http://schemas.microsoft.com/office/drawing/2014/main" id="{5B47E2E3-8CE7-4941-87B2-1FBBA46B1E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535159"/>
              </p:ext>
            </p:extLst>
          </p:nvPr>
        </p:nvGraphicFramePr>
        <p:xfrm>
          <a:off x="6725737" y="5326247"/>
          <a:ext cx="1554163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14" imgW="1143000" imgH="1002960" progId="Equation.DSMT4">
                  <p:embed/>
                </p:oleObj>
              </mc:Choice>
              <mc:Fallback>
                <p:oleObj name="Equation" r:id="rId14" imgW="1143000" imgH="1002960" progId="Equation.DSMT4">
                  <p:embed/>
                  <p:pic>
                    <p:nvPicPr>
                      <p:cNvPr id="3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5737" y="5326247"/>
                        <a:ext cx="1554163" cy="13636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tângulo arredondado 6">
            <a:extLst>
              <a:ext uri="{FF2B5EF4-FFF2-40B4-BE49-F238E27FC236}">
                <a16:creationId xmlns:a16="http://schemas.microsoft.com/office/drawing/2014/main" id="{F95AAA10-0EA0-4896-BC75-DB26C7DF47DF}"/>
              </a:ext>
            </a:extLst>
          </p:cNvPr>
          <p:cNvSpPr/>
          <p:nvPr/>
        </p:nvSpPr>
        <p:spPr>
          <a:xfrm>
            <a:off x="7286795" y="5445224"/>
            <a:ext cx="612000" cy="1188000"/>
          </a:xfrm>
          <a:prstGeom prst="roundRect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8" name="Conexão reta unidirecional 27">
            <a:extLst>
              <a:ext uri="{FF2B5EF4-FFF2-40B4-BE49-F238E27FC236}">
                <a16:creationId xmlns:a16="http://schemas.microsoft.com/office/drawing/2014/main" id="{A233E665-6802-42D7-BBAE-1A8DA23C9FC2}"/>
              </a:ext>
            </a:extLst>
          </p:cNvPr>
          <p:cNvCxnSpPr>
            <a:endCxn id="27" idx="3"/>
          </p:cNvCxnSpPr>
          <p:nvPr/>
        </p:nvCxnSpPr>
        <p:spPr>
          <a:xfrm flipH="1">
            <a:off x="7898795" y="5703442"/>
            <a:ext cx="1548240" cy="335782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3">
                <a:extLst>
                  <a:ext uri="{FF2B5EF4-FFF2-40B4-BE49-F238E27FC236}">
                    <a16:creationId xmlns:a16="http://schemas.microsoft.com/office/drawing/2014/main" id="{AC614559-91F0-4817-A97E-142E5DBDD11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46388" y="3182182"/>
                <a:ext cx="8839930" cy="6746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lnSpc>
                    <a:spcPct val="140000"/>
                  </a:lnSpc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r>
                  <a:rPr lang="pt-PT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 valores iniciais positivos (</a:t>
                </a:r>
                <a14:m>
                  <m:oMath xmlns:m="http://schemas.openxmlformats.org/officeDocument/2006/math">
                    <m:r>
                      <a:rPr lang="pt-PT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pt-PT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PT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PT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tem-se:</a:t>
                </a:r>
                <a:endParaRPr lang="pt-PT" altLang="pt-PT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9" name="Rectangle 3">
                <a:extLst>
                  <a:ext uri="{FF2B5EF4-FFF2-40B4-BE49-F238E27FC236}">
                    <a16:creationId xmlns:a16="http://schemas.microsoft.com/office/drawing/2014/main" id="{AC614559-91F0-4817-A97E-142E5DBDD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6388" y="3182182"/>
                <a:ext cx="8839930" cy="674668"/>
              </a:xfrm>
              <a:prstGeom prst="rect">
                <a:avLst/>
              </a:prstGeom>
              <a:blipFill>
                <a:blip r:embed="rId16"/>
                <a:stretch>
                  <a:fillRect l="-1103" b="-1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33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386"/>
    </mc:Choice>
    <mc:Fallback xmlns="">
      <p:transition advTm="10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 build="p"/>
      <p:bldP spid="19" grpId="0" build="p"/>
      <p:bldP spid="21" grpId="0" build="p"/>
      <p:bldP spid="22" grpId="0" build="p"/>
      <p:bldP spid="24" grpId="0"/>
      <p:bldP spid="27" grpId="0" animBg="1"/>
      <p:bldP spid="2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D2D5318A-F585-4320-A0C9-42AF8706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6693"/>
            <a:ext cx="7184571" cy="52726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>
                <a:solidFill>
                  <a:srgbClr val="0C2B8E"/>
                </a:solidFill>
                <a:latin typeface="Calibri" panose="020F0502020204030204" pitchFamily="34" charset="0"/>
                <a:ea typeface="+mn-ea"/>
                <a:cs typeface="+mn-cs"/>
              </a:rPr>
              <a:t>More General Examples</a:t>
            </a:r>
          </a:p>
        </p:txBody>
      </p:sp>
      <p:grpSp>
        <p:nvGrpSpPr>
          <p:cNvPr id="40" name="Grupo 8">
            <a:extLst>
              <a:ext uri="{FF2B5EF4-FFF2-40B4-BE49-F238E27FC236}">
                <a16:creationId xmlns:a16="http://schemas.microsoft.com/office/drawing/2014/main" id="{AC18D105-9781-48A5-AB90-29914038CD85}"/>
              </a:ext>
            </a:extLst>
          </p:cNvPr>
          <p:cNvGrpSpPr/>
          <p:nvPr/>
        </p:nvGrpSpPr>
        <p:grpSpPr>
          <a:xfrm>
            <a:off x="5667648" y="276222"/>
            <a:ext cx="3015704" cy="6305555"/>
            <a:chOff x="539552" y="276222"/>
            <a:chExt cx="3015704" cy="6305555"/>
          </a:xfrm>
        </p:grpSpPr>
        <p:pic>
          <p:nvPicPr>
            <p:cNvPr id="41" name="Imagem 40">
              <a:extLst>
                <a:ext uri="{FF2B5EF4-FFF2-40B4-BE49-F238E27FC236}">
                  <a16:creationId xmlns:a16="http://schemas.microsoft.com/office/drawing/2014/main" id="{1905DEF3-0081-4C75-9BAE-ECF4DE10FC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5085" t="6930" r="43475" b="13372"/>
            <a:stretch/>
          </p:blipFill>
          <p:spPr>
            <a:xfrm>
              <a:off x="539552" y="276222"/>
              <a:ext cx="3015704" cy="6305555"/>
            </a:xfrm>
            <a:prstGeom prst="rect">
              <a:avLst/>
            </a:prstGeom>
          </p:spPr>
        </p:pic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35633AE2-A762-4F5A-B092-E414B7889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927" y="980728"/>
              <a:ext cx="2448272" cy="1224136"/>
            </a:xfrm>
            <a:prstGeom prst="rect">
              <a:avLst/>
            </a:prstGeom>
          </p:spPr>
        </p:pic>
      </p:grpSp>
      <p:pic>
        <p:nvPicPr>
          <p:cNvPr id="43" name="Imagem 42">
            <a:extLst>
              <a:ext uri="{FF2B5EF4-FFF2-40B4-BE49-F238E27FC236}">
                <a16:creationId xmlns:a16="http://schemas.microsoft.com/office/drawing/2014/main" id="{6E2FA471-D5F1-403F-A620-D164EB0CD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6317" y="980728"/>
            <a:ext cx="2448272" cy="1224136"/>
          </a:xfrm>
          <a:prstGeom prst="rect">
            <a:avLst/>
          </a:prstGeom>
        </p:spPr>
      </p:pic>
      <p:sp>
        <p:nvSpPr>
          <p:cNvPr id="44" name="Retângulo arredondado 9">
            <a:extLst>
              <a:ext uri="{FF2B5EF4-FFF2-40B4-BE49-F238E27FC236}">
                <a16:creationId xmlns:a16="http://schemas.microsoft.com/office/drawing/2014/main" id="{D0948D5C-5637-494C-9209-A50F7DB3F8D7}"/>
              </a:ext>
            </a:extLst>
          </p:cNvPr>
          <p:cNvSpPr/>
          <p:nvPr/>
        </p:nvSpPr>
        <p:spPr>
          <a:xfrm>
            <a:off x="7903696" y="5886000"/>
            <a:ext cx="432000" cy="2880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tângulo arredondado 12">
            <a:extLst>
              <a:ext uri="{FF2B5EF4-FFF2-40B4-BE49-F238E27FC236}">
                <a16:creationId xmlns:a16="http://schemas.microsoft.com/office/drawing/2014/main" id="{8500B7FA-E9D6-4568-8667-25C804E0495C}"/>
              </a:ext>
            </a:extLst>
          </p:cNvPr>
          <p:cNvSpPr/>
          <p:nvPr/>
        </p:nvSpPr>
        <p:spPr>
          <a:xfrm>
            <a:off x="5974096" y="3240000"/>
            <a:ext cx="432000" cy="2880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6" name="Imagem 45">
            <a:extLst>
              <a:ext uri="{FF2B5EF4-FFF2-40B4-BE49-F238E27FC236}">
                <a16:creationId xmlns:a16="http://schemas.microsoft.com/office/drawing/2014/main" id="{6B997CB5-5A6A-43D3-863B-21CE39989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4096" y="980728"/>
            <a:ext cx="2448272" cy="1224136"/>
          </a:xfrm>
          <a:prstGeom prst="rect">
            <a:avLst/>
          </a:prstGeom>
        </p:spPr>
      </p:pic>
      <p:sp>
        <p:nvSpPr>
          <p:cNvPr id="47" name="Retângulo arredondado 14">
            <a:extLst>
              <a:ext uri="{FF2B5EF4-FFF2-40B4-BE49-F238E27FC236}">
                <a16:creationId xmlns:a16="http://schemas.microsoft.com/office/drawing/2014/main" id="{749DD2A4-8B62-400F-B039-E804977ACAA8}"/>
              </a:ext>
            </a:extLst>
          </p:cNvPr>
          <p:cNvSpPr/>
          <p:nvPr/>
        </p:nvSpPr>
        <p:spPr>
          <a:xfrm>
            <a:off x="6766232" y="3861048"/>
            <a:ext cx="432000" cy="3960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Imagem 47">
            <a:extLst>
              <a:ext uri="{FF2B5EF4-FFF2-40B4-BE49-F238E27FC236}">
                <a16:creationId xmlns:a16="http://schemas.microsoft.com/office/drawing/2014/main" id="{507E3B32-E10A-4CB4-A70C-C54C58994A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9032" y="980728"/>
            <a:ext cx="2448272" cy="1224136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06DCE146-607E-4AA3-8DAA-1923B0C304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8008" y="980728"/>
            <a:ext cx="2448272" cy="122413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50" name="Imagem 49">
            <a:extLst>
              <a:ext uri="{FF2B5EF4-FFF2-40B4-BE49-F238E27FC236}">
                <a16:creationId xmlns:a16="http://schemas.microsoft.com/office/drawing/2014/main" id="{ACCFDAA7-3B7E-41C8-89FF-04242C1885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8008" y="2336656"/>
            <a:ext cx="2448272" cy="1224136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51" name="Rectangle 9">
            <a:extLst>
              <a:ext uri="{FF2B5EF4-FFF2-40B4-BE49-F238E27FC236}">
                <a16:creationId xmlns:a16="http://schemas.microsoft.com/office/drawing/2014/main" id="{AD1DDE3F-2AF4-450B-80E1-ED18839E4474}"/>
              </a:ext>
            </a:extLst>
          </p:cNvPr>
          <p:cNvSpPr txBox="1">
            <a:spLocks noChangeArrowheads="1"/>
          </p:cNvSpPr>
          <p:nvPr/>
        </p:nvSpPr>
        <p:spPr>
          <a:xfrm>
            <a:off x="2643312" y="44450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Calculadoras e</a:t>
            </a: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AA513A4A-B192-448A-9722-9E2FD231E10B}"/>
              </a:ext>
            </a:extLst>
          </p:cNvPr>
          <p:cNvSpPr txBox="1">
            <a:spLocks noChangeArrowheads="1"/>
          </p:cNvSpPr>
          <p:nvPr/>
        </p:nvSpPr>
        <p:spPr>
          <a:xfrm>
            <a:off x="2643312" y="656518"/>
            <a:ext cx="8928992" cy="93627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pt-PT" altLang="pt-PT" sz="2800" b="1" dirty="0">
                <a:solidFill>
                  <a:srgbClr val="C00000"/>
                </a:solidFill>
                <a:latin typeface="Calibri"/>
              </a:rPr>
              <a:t>Número de Neper</a:t>
            </a:r>
            <a:endParaRPr lang="pt-PT" altLang="pt-PT" sz="2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cxnSp>
        <p:nvCxnSpPr>
          <p:cNvPr id="53" name="Conexão reta 52">
            <a:extLst>
              <a:ext uri="{FF2B5EF4-FFF2-40B4-BE49-F238E27FC236}">
                <a16:creationId xmlns:a16="http://schemas.microsoft.com/office/drawing/2014/main" id="{BFE55ECC-8AEE-4DBB-BFD0-A6FA420B64A6}"/>
              </a:ext>
            </a:extLst>
          </p:cNvPr>
          <p:cNvCxnSpPr/>
          <p:nvPr/>
        </p:nvCxnSpPr>
        <p:spPr>
          <a:xfrm>
            <a:off x="5364641" y="3528000"/>
            <a:ext cx="1347903" cy="333048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A78B2D88-5E0D-469D-9359-58BBC9C5D51F}"/>
              </a:ext>
            </a:extLst>
          </p:cNvPr>
          <p:cNvCxnSpPr/>
          <p:nvPr/>
        </p:nvCxnSpPr>
        <p:spPr>
          <a:xfrm flipV="1">
            <a:off x="5364641" y="4259633"/>
            <a:ext cx="1401591" cy="924551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pic>
        <p:nvPicPr>
          <p:cNvPr id="55" name="Imagem 54">
            <a:extLst>
              <a:ext uri="{FF2B5EF4-FFF2-40B4-BE49-F238E27FC236}">
                <a16:creationId xmlns:a16="http://schemas.microsoft.com/office/drawing/2014/main" id="{6BD45CC1-1DF5-48FF-9F64-C73C1AC478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8096" y="3463522"/>
            <a:ext cx="1761897" cy="1822862"/>
          </a:xfrm>
          <a:prstGeom prst="rect">
            <a:avLst/>
          </a:prstGeom>
        </p:spPr>
      </p:pic>
      <p:grpSp>
        <p:nvGrpSpPr>
          <p:cNvPr id="56" name="Grupo 2">
            <a:extLst>
              <a:ext uri="{FF2B5EF4-FFF2-40B4-BE49-F238E27FC236}">
                <a16:creationId xmlns:a16="http://schemas.microsoft.com/office/drawing/2014/main" id="{907FB5E1-396B-481A-867F-7EA726E60AD5}"/>
              </a:ext>
            </a:extLst>
          </p:cNvPr>
          <p:cNvGrpSpPr/>
          <p:nvPr/>
        </p:nvGrpSpPr>
        <p:grpSpPr>
          <a:xfrm>
            <a:off x="5752251" y="249061"/>
            <a:ext cx="2846498" cy="6428921"/>
            <a:chOff x="3288451" y="249061"/>
            <a:chExt cx="2846498" cy="6428921"/>
          </a:xfrm>
        </p:grpSpPr>
        <p:pic>
          <p:nvPicPr>
            <p:cNvPr id="57" name="Picture 2" descr="http://education.ti.com/pt/portugal/%7E/media/Images/TI%20Education/US/product-details/ti-84-plus-c.png">
              <a:extLst>
                <a:ext uri="{FF2B5EF4-FFF2-40B4-BE49-F238E27FC236}">
                  <a16:creationId xmlns:a16="http://schemas.microsoft.com/office/drawing/2014/main" id="{5251524B-A7CA-4FA7-91CF-56E253B0A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451" y="249061"/>
              <a:ext cx="2846498" cy="6428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tângulo 57">
              <a:extLst>
                <a:ext uri="{FF2B5EF4-FFF2-40B4-BE49-F238E27FC236}">
                  <a16:creationId xmlns:a16="http://schemas.microsoft.com/office/drawing/2014/main" id="{1CFE88BC-3DC6-4EA0-A105-60D15B48DE28}"/>
                </a:ext>
              </a:extLst>
            </p:cNvPr>
            <p:cNvSpPr/>
            <p:nvPr/>
          </p:nvSpPr>
          <p:spPr>
            <a:xfrm>
              <a:off x="3635896" y="692864"/>
              <a:ext cx="2122492" cy="1512000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 w="9525" cap="flat" cmpd="sng" algn="ctr">
              <a:noFill/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PT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Retângulo arredondado 21">
            <a:extLst>
              <a:ext uri="{FF2B5EF4-FFF2-40B4-BE49-F238E27FC236}">
                <a16:creationId xmlns:a16="http://schemas.microsoft.com/office/drawing/2014/main" id="{F64408A6-26CE-41FC-8FF7-90F6B31B956B}"/>
              </a:ext>
            </a:extLst>
          </p:cNvPr>
          <p:cNvSpPr/>
          <p:nvPr/>
        </p:nvSpPr>
        <p:spPr>
          <a:xfrm>
            <a:off x="6065436" y="4923345"/>
            <a:ext cx="432000" cy="2880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4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9"/>
    </mc:Choice>
    <mc:Fallback xmlns="">
      <p:transition spd="slow" advTm="73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5" grpId="2" animBg="1"/>
      <p:bldP spid="47" grpId="0" animBg="1"/>
      <p:bldP spid="47" grpId="1" animBg="1"/>
      <p:bldP spid="51" grpId="0"/>
      <p:bldP spid="52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268A7DAE-0F83-42A7-A385-A017EF08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28419"/>
            <a:ext cx="5334000" cy="518384"/>
          </a:xfrm>
        </p:spPr>
        <p:txBody>
          <a:bodyPr/>
          <a:lstStyle/>
          <a:p>
            <a:pPr rtl="0" fontAlgn="auto"/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Mathematics</a:t>
            </a:r>
            <a:r>
              <a:rPr lang="pt-PT" sz="2400" b="1" kern="1200" dirty="0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pt-PT" sz="2400" b="1" kern="1200" dirty="0" err="1">
                <a:solidFill>
                  <a:srgbClr val="0C2B8E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examples</a:t>
            </a:r>
            <a:endParaRPr lang="en-US" dirty="0">
              <a:effectLst/>
            </a:endParaRPr>
          </a:p>
        </p:txBody>
      </p:sp>
      <p:sp>
        <p:nvSpPr>
          <p:cNvPr id="66" name="Rectangle 3">
            <a:extLst>
              <a:ext uri="{FF2B5EF4-FFF2-40B4-BE49-F238E27FC236}">
                <a16:creationId xmlns:a16="http://schemas.microsoft.com/office/drawing/2014/main" id="{59462F3C-3D3E-4878-8AF4-77CDDB0B39C7}"/>
              </a:ext>
            </a:extLst>
          </p:cNvPr>
          <p:cNvSpPr txBox="1">
            <a:spLocks noChangeArrowheads="1"/>
          </p:cNvSpPr>
          <p:nvPr/>
        </p:nvSpPr>
        <p:spPr>
          <a:xfrm>
            <a:off x="2597150" y="764704"/>
            <a:ext cx="8784654" cy="28537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Calcule o valor de </a:t>
            </a:r>
            <a:r>
              <a:rPr kumimoji="0" lang="pt-PT" sz="28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pt-PT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que verifica cada uma das seguintes condições: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altLang="pt-PT" sz="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altLang="pt-PT" sz="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altLang="pt-PT" sz="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altLang="pt-PT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</a:t>
            </a:r>
            <a:r>
              <a:rPr kumimoji="0" lang="pt-PT" altLang="pt-PT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altLang="pt-PT" sz="2400" b="1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altLang="pt-PT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</a:t>
            </a:r>
            <a:r>
              <a:rPr kumimoji="0" lang="pt-PT" altLang="pt-PT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PT" altLang="pt-PT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altLang="pt-PT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</a:t>
            </a:r>
            <a:r>
              <a:rPr kumimoji="0" lang="pt-PT" altLang="pt-PT" sz="2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pt-PT" altLang="pt-PT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Rectangle 9">
            <a:extLst>
              <a:ext uri="{FF2B5EF4-FFF2-40B4-BE49-F238E27FC236}">
                <a16:creationId xmlns:a16="http://schemas.microsoft.com/office/drawing/2014/main" id="{8AE02757-8515-4735-8A36-B34B076D817C}"/>
              </a:ext>
            </a:extLst>
          </p:cNvPr>
          <p:cNvSpPr txBox="1">
            <a:spLocks noChangeArrowheads="1"/>
          </p:cNvSpPr>
          <p:nvPr/>
        </p:nvSpPr>
        <p:spPr>
          <a:xfrm>
            <a:off x="2452812" y="44624"/>
            <a:ext cx="8928992" cy="72025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pt-PT" alt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EXEMPLOS </a:t>
            </a:r>
            <a:r>
              <a:rPr kumimoji="0" lang="pt-PT" altLang="pt-PT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</a:t>
            </a:r>
            <a:r>
              <a:rPr kumimoji="0" lang="pt-PT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Propriedades Operatórias)</a:t>
            </a:r>
            <a:br>
              <a:rPr kumimoji="0" lang="pt-PT" altLang="pt-P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pt-PT" altLang="pt-PT" sz="28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68" name="Objecto 14">
            <a:extLst>
              <a:ext uri="{FF2B5EF4-FFF2-40B4-BE49-F238E27FC236}">
                <a16:creationId xmlns:a16="http://schemas.microsoft.com/office/drawing/2014/main" id="{AA1DEAED-D930-4E9D-8F72-F646580056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105354"/>
              </p:ext>
            </p:extLst>
          </p:nvPr>
        </p:nvGraphicFramePr>
        <p:xfrm>
          <a:off x="3230563" y="1757363"/>
          <a:ext cx="12017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4" name="Equation" r:id="rId4" imgW="545760" imgH="203040" progId="Equation.DSMT4">
                  <p:embed/>
                </p:oleObj>
              </mc:Choice>
              <mc:Fallback>
                <p:oleObj name="Equation" r:id="rId4" imgW="545760" imgH="203040" progId="Equation.DSMT4">
                  <p:embed/>
                  <p:pic>
                    <p:nvPicPr>
                      <p:cNvPr id="15" name="Objec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0563" y="1757363"/>
                        <a:ext cx="120173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43">
            <a:extLst>
              <a:ext uri="{FF2B5EF4-FFF2-40B4-BE49-F238E27FC236}">
                <a16:creationId xmlns:a16="http://schemas.microsoft.com/office/drawing/2014/main" id="{21BF34EB-DCF0-4816-8A5D-5289A0F23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0" name="Objecto 16">
            <a:extLst>
              <a:ext uri="{FF2B5EF4-FFF2-40B4-BE49-F238E27FC236}">
                <a16:creationId xmlns:a16="http://schemas.microsoft.com/office/drawing/2014/main" id="{2CFF50F1-AE87-4583-99EC-102F5F8C1F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146312"/>
              </p:ext>
            </p:extLst>
          </p:nvPr>
        </p:nvGraphicFramePr>
        <p:xfrm>
          <a:off x="3232150" y="2686184"/>
          <a:ext cx="12001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5" name="Equation" r:id="rId6" imgW="545760" imgH="228600" progId="Equation.DSMT4">
                  <p:embed/>
                </p:oleObj>
              </mc:Choice>
              <mc:Fallback>
                <p:oleObj name="Equation" r:id="rId6" imgW="545760" imgH="228600" progId="Equation.DSMT4">
                  <p:embed/>
                  <p:pic>
                    <p:nvPicPr>
                      <p:cNvPr id="17" name="Objecto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2686184"/>
                        <a:ext cx="1200150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47">
            <a:extLst>
              <a:ext uri="{FF2B5EF4-FFF2-40B4-BE49-F238E27FC236}">
                <a16:creationId xmlns:a16="http://schemas.microsoft.com/office/drawing/2014/main" id="{3538CC27-99C8-43B6-81DC-538451104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2" name="Objecto 18">
            <a:extLst>
              <a:ext uri="{FF2B5EF4-FFF2-40B4-BE49-F238E27FC236}">
                <a16:creationId xmlns:a16="http://schemas.microsoft.com/office/drawing/2014/main" id="{9DB5A9C1-7FE4-4682-83BA-3B4FB60DB3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752921"/>
              </p:ext>
            </p:extLst>
          </p:nvPr>
        </p:nvGraphicFramePr>
        <p:xfrm>
          <a:off x="3091933" y="3603625"/>
          <a:ext cx="25701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Equation" r:id="rId8" imgW="1168200" imgH="203040" progId="Equation.DSMT4">
                  <p:embed/>
                </p:oleObj>
              </mc:Choice>
              <mc:Fallback>
                <p:oleObj name="Equation" r:id="rId8" imgW="1168200" imgH="203040" progId="Equation.DSMT4">
                  <p:embed/>
                  <p:pic>
                    <p:nvPicPr>
                      <p:cNvPr id="19" name="Objecto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1933" y="3603625"/>
                        <a:ext cx="2570162" cy="446088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49">
            <a:extLst>
              <a:ext uri="{FF2B5EF4-FFF2-40B4-BE49-F238E27FC236}">
                <a16:creationId xmlns:a16="http://schemas.microsoft.com/office/drawing/2014/main" id="{0CCF7DD3-6F27-4A4A-BF4C-4E1B59870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30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4" name="Objecto 20">
            <a:extLst>
              <a:ext uri="{FF2B5EF4-FFF2-40B4-BE49-F238E27FC236}">
                <a16:creationId xmlns:a16="http://schemas.microsoft.com/office/drawing/2014/main" id="{88989741-3EE9-4E15-B0CD-6A55C26D5E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910436"/>
              </p:ext>
            </p:extLst>
          </p:nvPr>
        </p:nvGraphicFramePr>
        <p:xfrm>
          <a:off x="6938218" y="1806575"/>
          <a:ext cx="17891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Equation" r:id="rId10" imgW="812520" imgH="177480" progId="Equation.DSMT4">
                  <p:embed/>
                </p:oleObj>
              </mc:Choice>
              <mc:Fallback>
                <p:oleObj name="Equation" r:id="rId10" imgW="812520" imgH="177480" progId="Equation.DSMT4">
                  <p:embed/>
                  <p:pic>
                    <p:nvPicPr>
                      <p:cNvPr id="21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218" y="1806575"/>
                        <a:ext cx="178911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o 21">
            <a:extLst>
              <a:ext uri="{FF2B5EF4-FFF2-40B4-BE49-F238E27FC236}">
                <a16:creationId xmlns:a16="http://schemas.microsoft.com/office/drawing/2014/main" id="{87E82F9E-96BB-4953-98AB-8C0ED43E3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453022"/>
              </p:ext>
            </p:extLst>
          </p:nvPr>
        </p:nvGraphicFramePr>
        <p:xfrm>
          <a:off x="4864499" y="2676039"/>
          <a:ext cx="17319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8" name="Equation" r:id="rId12" imgW="787320" imgH="203040" progId="Equation.DSMT4">
                  <p:embed/>
                </p:oleObj>
              </mc:Choice>
              <mc:Fallback>
                <p:oleObj name="Equation" r:id="rId12" imgW="787320" imgH="203040" progId="Equation.DSMT4">
                  <p:embed/>
                  <p:pic>
                    <p:nvPicPr>
                      <p:cNvPr id="22" name="Objecto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499" y="2676039"/>
                        <a:ext cx="173196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tângulo 75">
            <a:extLst>
              <a:ext uri="{FF2B5EF4-FFF2-40B4-BE49-F238E27FC236}">
                <a16:creationId xmlns:a16="http://schemas.microsoft.com/office/drawing/2014/main" id="{C7172BDC-1810-421A-A419-74E9F162A15A}"/>
              </a:ext>
            </a:extLst>
          </p:cNvPr>
          <p:cNvSpPr/>
          <p:nvPr/>
        </p:nvSpPr>
        <p:spPr>
          <a:xfrm>
            <a:off x="2597150" y="1294554"/>
            <a:ext cx="2669962" cy="43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2000" b="1" dirty="0">
                <a:solidFill>
                  <a:srgbClr val="C00000"/>
                </a:solidFill>
                <a:latin typeface="Calibri"/>
              </a:rPr>
              <a:t>Proposta de Resolução:</a:t>
            </a:r>
            <a:endParaRPr lang="pt-PT" altLang="pt-PT" sz="20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7" name="Objecto 20">
            <a:extLst>
              <a:ext uri="{FF2B5EF4-FFF2-40B4-BE49-F238E27FC236}">
                <a16:creationId xmlns:a16="http://schemas.microsoft.com/office/drawing/2014/main" id="{8117407A-B119-434E-A1F0-EC7F64AB1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316213"/>
              </p:ext>
            </p:extLst>
          </p:nvPr>
        </p:nvGraphicFramePr>
        <p:xfrm>
          <a:off x="4948238" y="1751013"/>
          <a:ext cx="173196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Equation" r:id="rId14" imgW="787320" imgH="203040" progId="Equation.DSMT4">
                  <p:embed/>
                </p:oleObj>
              </mc:Choice>
              <mc:Fallback>
                <p:oleObj name="Equation" r:id="rId14" imgW="787320" imgH="203040" progId="Equation.DSMT4">
                  <p:embed/>
                  <p:pic>
                    <p:nvPicPr>
                      <p:cNvPr id="13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1751013"/>
                        <a:ext cx="1731962" cy="446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o 20">
            <a:extLst>
              <a:ext uri="{FF2B5EF4-FFF2-40B4-BE49-F238E27FC236}">
                <a16:creationId xmlns:a16="http://schemas.microsoft.com/office/drawing/2014/main" id="{5D5DB1D8-D261-4AFB-8882-91A8658F9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520918"/>
              </p:ext>
            </p:extLst>
          </p:nvPr>
        </p:nvGraphicFramePr>
        <p:xfrm>
          <a:off x="8844806" y="1577975"/>
          <a:ext cx="1312862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Equation" r:id="rId16" imgW="596880" imgH="393480" progId="Equation.DSMT4">
                  <p:embed/>
                </p:oleObj>
              </mc:Choice>
              <mc:Fallback>
                <p:oleObj name="Equation" r:id="rId16" imgW="596880" imgH="393480" progId="Equation.DSMT4">
                  <p:embed/>
                  <p:pic>
                    <p:nvPicPr>
                      <p:cNvPr id="23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4806" y="1577975"/>
                        <a:ext cx="1312862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o 21">
            <a:extLst>
              <a:ext uri="{FF2B5EF4-FFF2-40B4-BE49-F238E27FC236}">
                <a16:creationId xmlns:a16="http://schemas.microsoft.com/office/drawing/2014/main" id="{9B537A2E-CD4E-4FD0-927B-F9E0B45E29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254905"/>
              </p:ext>
            </p:extLst>
          </p:nvPr>
        </p:nvGraphicFramePr>
        <p:xfrm>
          <a:off x="6958013" y="2779847"/>
          <a:ext cx="18161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Equation" r:id="rId18" imgW="825480" imgH="177480" progId="Equation.DSMT4">
                  <p:embed/>
                </p:oleObj>
              </mc:Choice>
              <mc:Fallback>
                <p:oleObj name="Equation" r:id="rId18" imgW="825480" imgH="177480" progId="Equation.DSMT4">
                  <p:embed/>
                  <p:pic>
                    <p:nvPicPr>
                      <p:cNvPr id="24" name="Objecto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2779847"/>
                        <a:ext cx="18161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o 21">
            <a:extLst>
              <a:ext uri="{FF2B5EF4-FFF2-40B4-BE49-F238E27FC236}">
                <a16:creationId xmlns:a16="http://schemas.microsoft.com/office/drawing/2014/main" id="{A944DE17-A3E9-4BAC-8F1F-EABDBDDB16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127156"/>
              </p:ext>
            </p:extLst>
          </p:nvPr>
        </p:nvGraphicFramePr>
        <p:xfrm>
          <a:off x="8855897" y="2787100"/>
          <a:ext cx="13985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Equation" r:id="rId20" imgW="634680" imgH="177480" progId="Equation.DSMT4">
                  <p:embed/>
                </p:oleObj>
              </mc:Choice>
              <mc:Fallback>
                <p:oleObj name="Equation" r:id="rId20" imgW="634680" imgH="177480" progId="Equation.DSMT4">
                  <p:embed/>
                  <p:pic>
                    <p:nvPicPr>
                      <p:cNvPr id="25" name="Objecto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5897" y="2787100"/>
                        <a:ext cx="1398587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Rectangle 3">
            <a:extLst>
              <a:ext uri="{FF2B5EF4-FFF2-40B4-BE49-F238E27FC236}">
                <a16:creationId xmlns:a16="http://schemas.microsoft.com/office/drawing/2014/main" id="{86C5CEFC-03E5-4129-AE67-EFFC6308436A}"/>
              </a:ext>
            </a:extLst>
          </p:cNvPr>
          <p:cNvSpPr txBox="1">
            <a:spLocks noChangeArrowheads="1"/>
          </p:cNvSpPr>
          <p:nvPr/>
        </p:nvSpPr>
        <p:spPr>
          <a:xfrm>
            <a:off x="2597150" y="4044087"/>
            <a:ext cx="8712646" cy="986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PT" sz="1800" dirty="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Substituindo:              </a:t>
            </a:r>
            <a:endParaRPr lang="pt-PT" altLang="pt-PT" sz="1800" dirty="0">
              <a:solidFill>
                <a:srgbClr val="0000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14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PT" altLang="pt-PT" sz="1800" dirty="0">
                <a:solidFill>
                  <a:srgbClr val="0000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obtemos:</a:t>
            </a:r>
          </a:p>
        </p:txBody>
      </p:sp>
      <p:graphicFrame>
        <p:nvGraphicFramePr>
          <p:cNvPr id="82" name="Objecto 20">
            <a:extLst>
              <a:ext uri="{FF2B5EF4-FFF2-40B4-BE49-F238E27FC236}">
                <a16:creationId xmlns:a16="http://schemas.microsoft.com/office/drawing/2014/main" id="{F033D92E-4831-4B72-97B7-02564855FF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711016"/>
              </p:ext>
            </p:extLst>
          </p:nvPr>
        </p:nvGraphicFramePr>
        <p:xfrm>
          <a:off x="4033044" y="4092057"/>
          <a:ext cx="79851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Equation" r:id="rId22" imgW="469800" imgH="228600" progId="Equation.DSMT4">
                  <p:embed/>
                </p:oleObj>
              </mc:Choice>
              <mc:Fallback>
                <p:oleObj name="Equation" r:id="rId22" imgW="469800" imgH="228600" progId="Equation.DSMT4">
                  <p:embed/>
                  <p:pic>
                    <p:nvPicPr>
                      <p:cNvPr id="28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044" y="4092057"/>
                        <a:ext cx="798512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o 20">
            <a:extLst>
              <a:ext uri="{FF2B5EF4-FFF2-40B4-BE49-F238E27FC236}">
                <a16:creationId xmlns:a16="http://schemas.microsoft.com/office/drawing/2014/main" id="{CB172CC5-22DF-4EB8-A348-258C4F24F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618390"/>
              </p:ext>
            </p:extLst>
          </p:nvPr>
        </p:nvGraphicFramePr>
        <p:xfrm>
          <a:off x="3746658" y="4509762"/>
          <a:ext cx="24590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Equation" r:id="rId24" imgW="1447560" imgH="279360" progId="Equation.DSMT4">
                  <p:embed/>
                </p:oleObj>
              </mc:Choice>
              <mc:Fallback>
                <p:oleObj name="Equation" r:id="rId24" imgW="1447560" imgH="279360" progId="Equation.DSMT4">
                  <p:embed/>
                  <p:pic>
                    <p:nvPicPr>
                      <p:cNvPr id="29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658" y="4509762"/>
                        <a:ext cx="245903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o 20">
            <a:extLst>
              <a:ext uri="{FF2B5EF4-FFF2-40B4-BE49-F238E27FC236}">
                <a16:creationId xmlns:a16="http://schemas.microsoft.com/office/drawing/2014/main" id="{8173FF9A-144F-4A19-8A25-F0BC888A78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718738"/>
              </p:ext>
            </p:extLst>
          </p:nvPr>
        </p:nvGraphicFramePr>
        <p:xfrm>
          <a:off x="6190342" y="4174155"/>
          <a:ext cx="3600000" cy="86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Equation" r:id="rId26" imgW="2273040" imgH="545760" progId="Equation.DSMT4">
                  <p:embed/>
                </p:oleObj>
              </mc:Choice>
              <mc:Fallback>
                <p:oleObj name="Equation" r:id="rId26" imgW="2273040" imgH="545760" progId="Equation.DSMT4">
                  <p:embed/>
                  <p:pic>
                    <p:nvPicPr>
                      <p:cNvPr id="30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0342" y="4174155"/>
                        <a:ext cx="3600000" cy="864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tângulo 84">
            <a:extLst>
              <a:ext uri="{FF2B5EF4-FFF2-40B4-BE49-F238E27FC236}">
                <a16:creationId xmlns:a16="http://schemas.microsoft.com/office/drawing/2014/main" id="{FB1E3B0D-8370-448F-8F48-923C95850077}"/>
              </a:ext>
            </a:extLst>
          </p:cNvPr>
          <p:cNvSpPr/>
          <p:nvPr/>
        </p:nvSpPr>
        <p:spPr>
          <a:xfrm>
            <a:off x="4478096" y="5640915"/>
            <a:ext cx="2903424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pt-PT" dirty="0">
                <a:solidFill>
                  <a:srgbClr val="000078"/>
                </a:solidFill>
                <a:cs typeface="Arial" panose="020B0604020202020204" pitchFamily="34" charset="0"/>
              </a:rPr>
              <a:t>Voltando à variável inicial :</a:t>
            </a:r>
            <a:endParaRPr lang="pt-PT" altLang="pt-PT" dirty="0">
              <a:solidFill>
                <a:srgbClr val="000078"/>
              </a:solidFill>
              <a:latin typeface="Calibri"/>
            </a:endParaRPr>
          </a:p>
        </p:txBody>
      </p:sp>
      <p:graphicFrame>
        <p:nvGraphicFramePr>
          <p:cNvPr id="86" name="Objecto 20">
            <a:extLst>
              <a:ext uri="{FF2B5EF4-FFF2-40B4-BE49-F238E27FC236}">
                <a16:creationId xmlns:a16="http://schemas.microsoft.com/office/drawing/2014/main" id="{E8B932D3-31F8-4100-987E-83DCEED717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475810"/>
              </p:ext>
            </p:extLst>
          </p:nvPr>
        </p:nvGraphicFramePr>
        <p:xfrm>
          <a:off x="7404048" y="5704657"/>
          <a:ext cx="17922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Equation" r:id="rId28" imgW="1054080" imgH="203040" progId="Equation.DSMT4">
                  <p:embed/>
                </p:oleObj>
              </mc:Choice>
              <mc:Fallback>
                <p:oleObj name="Equation" r:id="rId28" imgW="1054080" imgH="203040" progId="Equation.DSMT4">
                  <p:embed/>
                  <p:pic>
                    <p:nvPicPr>
                      <p:cNvPr id="32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4048" y="5704657"/>
                        <a:ext cx="1792287" cy="346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o 20">
            <a:extLst>
              <a:ext uri="{FF2B5EF4-FFF2-40B4-BE49-F238E27FC236}">
                <a16:creationId xmlns:a16="http://schemas.microsoft.com/office/drawing/2014/main" id="{FF3AFA7B-3C2B-4C6E-9A23-085E6ADF3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481078"/>
              </p:ext>
            </p:extLst>
          </p:nvPr>
        </p:nvGraphicFramePr>
        <p:xfrm>
          <a:off x="6247203" y="6278507"/>
          <a:ext cx="20685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Equation" r:id="rId30" imgW="939600" imgH="177480" progId="Equation.DSMT4">
                  <p:embed/>
                </p:oleObj>
              </mc:Choice>
              <mc:Fallback>
                <p:oleObj name="Equation" r:id="rId30" imgW="939600" imgH="177480" progId="Equation.DSMT4">
                  <p:embed/>
                  <p:pic>
                    <p:nvPicPr>
                      <p:cNvPr id="37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7203" y="6278507"/>
                        <a:ext cx="206851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o 20">
            <a:extLst>
              <a:ext uri="{FF2B5EF4-FFF2-40B4-BE49-F238E27FC236}">
                <a16:creationId xmlns:a16="http://schemas.microsoft.com/office/drawing/2014/main" id="{2BED133C-B05A-4B1F-B3B8-8E0DD0DC65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484072"/>
              </p:ext>
            </p:extLst>
          </p:nvPr>
        </p:nvGraphicFramePr>
        <p:xfrm>
          <a:off x="8573492" y="3285232"/>
          <a:ext cx="24622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name="Equation" r:id="rId32" imgW="1447560" imgH="253800" progId="Equation.DSMT4">
                  <p:embed/>
                </p:oleObj>
              </mc:Choice>
              <mc:Fallback>
                <p:oleObj name="Equation" r:id="rId32" imgW="1447560" imgH="253800" progId="Equation.DSMT4">
                  <p:embed/>
                  <p:pic>
                    <p:nvPicPr>
                      <p:cNvPr id="38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3492" y="3285232"/>
                        <a:ext cx="246221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o 20">
            <a:extLst>
              <a:ext uri="{FF2B5EF4-FFF2-40B4-BE49-F238E27FC236}">
                <a16:creationId xmlns:a16="http://schemas.microsoft.com/office/drawing/2014/main" id="{6F70C8AF-3479-439D-9301-CF617C622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550830"/>
              </p:ext>
            </p:extLst>
          </p:nvPr>
        </p:nvGraphicFramePr>
        <p:xfrm>
          <a:off x="5498218" y="3669417"/>
          <a:ext cx="2880000" cy="49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" name="Equation" r:id="rId34" imgW="1841400" imgH="317160" progId="Equation.DSMT4">
                  <p:embed/>
                </p:oleObj>
              </mc:Choice>
              <mc:Fallback>
                <p:oleObj name="Equation" r:id="rId34" imgW="1841400" imgH="317160" progId="Equation.DSMT4">
                  <p:embed/>
                  <p:pic>
                    <p:nvPicPr>
                      <p:cNvPr id="39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8218" y="3669417"/>
                        <a:ext cx="2880000" cy="4970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o 20">
            <a:extLst>
              <a:ext uri="{FF2B5EF4-FFF2-40B4-BE49-F238E27FC236}">
                <a16:creationId xmlns:a16="http://schemas.microsoft.com/office/drawing/2014/main" id="{1D1F191B-C0CE-414F-8853-9A0F976FD1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206849"/>
              </p:ext>
            </p:extLst>
          </p:nvPr>
        </p:nvGraphicFramePr>
        <p:xfrm>
          <a:off x="8429796" y="3689755"/>
          <a:ext cx="2880000" cy="49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Equation" r:id="rId36" imgW="1866600" imgH="317160" progId="Equation.DSMT4">
                  <p:embed/>
                </p:oleObj>
              </mc:Choice>
              <mc:Fallback>
                <p:oleObj name="Equation" r:id="rId36" imgW="1866600" imgH="317160" progId="Equation.DSMT4">
                  <p:embed/>
                  <p:pic>
                    <p:nvPicPr>
                      <p:cNvPr id="40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796" y="3689755"/>
                        <a:ext cx="2880000" cy="490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o 20">
            <a:extLst>
              <a:ext uri="{FF2B5EF4-FFF2-40B4-BE49-F238E27FC236}">
                <a16:creationId xmlns:a16="http://schemas.microsoft.com/office/drawing/2014/main" id="{5B37C1AA-A2B2-4A2B-A146-89526449DF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737967"/>
              </p:ext>
            </p:extLst>
          </p:nvPr>
        </p:nvGraphicFramePr>
        <p:xfrm>
          <a:off x="2668836" y="5059010"/>
          <a:ext cx="3420000" cy="672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Equation" r:id="rId38" imgW="2260440" imgH="444240" progId="Equation.DSMT4">
                  <p:embed/>
                </p:oleObj>
              </mc:Choice>
              <mc:Fallback>
                <p:oleObj name="Equation" r:id="rId38" imgW="2260440" imgH="444240" progId="Equation.DSMT4">
                  <p:embed/>
                  <p:pic>
                    <p:nvPicPr>
                      <p:cNvPr id="41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836" y="5059010"/>
                        <a:ext cx="3420000" cy="6724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o 20">
            <a:extLst>
              <a:ext uri="{FF2B5EF4-FFF2-40B4-BE49-F238E27FC236}">
                <a16:creationId xmlns:a16="http://schemas.microsoft.com/office/drawing/2014/main" id="{B766ABB5-3FAA-416B-B329-D2B247BFF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516412"/>
              </p:ext>
            </p:extLst>
          </p:nvPr>
        </p:nvGraphicFramePr>
        <p:xfrm>
          <a:off x="6114142" y="5067810"/>
          <a:ext cx="24733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" name="Equation" r:id="rId40" imgW="1638000" imgH="444240" progId="Equation.DSMT4">
                  <p:embed/>
                </p:oleObj>
              </mc:Choice>
              <mc:Fallback>
                <p:oleObj name="Equation" r:id="rId40" imgW="1638000" imgH="444240" progId="Equation.DSMT4">
                  <p:embed/>
                  <p:pic>
                    <p:nvPicPr>
                      <p:cNvPr id="42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4142" y="5067810"/>
                        <a:ext cx="2473325" cy="671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o 20">
            <a:extLst>
              <a:ext uri="{FF2B5EF4-FFF2-40B4-BE49-F238E27FC236}">
                <a16:creationId xmlns:a16="http://schemas.microsoft.com/office/drawing/2014/main" id="{A6C8EE7B-C9FE-4959-BB74-47BCA047CE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092313"/>
              </p:ext>
            </p:extLst>
          </p:nvPr>
        </p:nvGraphicFramePr>
        <p:xfrm>
          <a:off x="8612773" y="4918868"/>
          <a:ext cx="24796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3" name="Equation" r:id="rId42" imgW="1663560" imgH="545760" progId="Equation.DSMT4">
                  <p:embed/>
                </p:oleObj>
              </mc:Choice>
              <mc:Fallback>
                <p:oleObj name="Equation" r:id="rId42" imgW="1663560" imgH="545760" progId="Equation.DSMT4">
                  <p:embed/>
                  <p:pic>
                    <p:nvPicPr>
                      <p:cNvPr id="43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2773" y="4918868"/>
                        <a:ext cx="2479675" cy="814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4" name="Conexão reta 93">
            <a:extLst>
              <a:ext uri="{FF2B5EF4-FFF2-40B4-BE49-F238E27FC236}">
                <a16:creationId xmlns:a16="http://schemas.microsoft.com/office/drawing/2014/main" id="{C15C63CD-CA87-4719-B997-533DD7D44051}"/>
              </a:ext>
            </a:extLst>
          </p:cNvPr>
          <p:cNvCxnSpPr/>
          <p:nvPr/>
        </p:nvCxnSpPr>
        <p:spPr>
          <a:xfrm flipV="1">
            <a:off x="9941644" y="4918868"/>
            <a:ext cx="504056" cy="14894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95" name="Conexão reta 94">
            <a:extLst>
              <a:ext uri="{FF2B5EF4-FFF2-40B4-BE49-F238E27FC236}">
                <a16:creationId xmlns:a16="http://schemas.microsoft.com/office/drawing/2014/main" id="{A2E30CA3-CBBB-4A6D-A37D-C525C99C8C9A}"/>
              </a:ext>
            </a:extLst>
          </p:cNvPr>
          <p:cNvCxnSpPr/>
          <p:nvPr/>
        </p:nvCxnSpPr>
        <p:spPr>
          <a:xfrm>
            <a:off x="10877748" y="5030858"/>
            <a:ext cx="107902" cy="5432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</p:cxnSp>
      <p:graphicFrame>
        <p:nvGraphicFramePr>
          <p:cNvPr id="96" name="Objecto 20">
            <a:extLst>
              <a:ext uri="{FF2B5EF4-FFF2-40B4-BE49-F238E27FC236}">
                <a16:creationId xmlns:a16="http://schemas.microsoft.com/office/drawing/2014/main" id="{7260143A-0CA0-41BC-AFE6-14DEA871C3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116882"/>
              </p:ext>
            </p:extLst>
          </p:nvPr>
        </p:nvGraphicFramePr>
        <p:xfrm>
          <a:off x="2668836" y="5709420"/>
          <a:ext cx="89058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" name="Equation" r:id="rId44" imgW="596880" imgH="228600" progId="Equation.DSMT4">
                  <p:embed/>
                </p:oleObj>
              </mc:Choice>
              <mc:Fallback>
                <p:oleObj name="Equation" r:id="rId44" imgW="596880" imgH="228600" progId="Equation.DSMT4">
                  <p:embed/>
                  <p:pic>
                    <p:nvPicPr>
                      <p:cNvPr id="45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836" y="5709420"/>
                        <a:ext cx="890588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o 20">
            <a:extLst>
              <a:ext uri="{FF2B5EF4-FFF2-40B4-BE49-F238E27FC236}">
                <a16:creationId xmlns:a16="http://schemas.microsoft.com/office/drawing/2014/main" id="{EBCF4A30-B3EE-4F74-B48E-7276C95EBF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557221"/>
              </p:ext>
            </p:extLst>
          </p:nvPr>
        </p:nvGraphicFramePr>
        <p:xfrm>
          <a:off x="3524907" y="5709419"/>
          <a:ext cx="83343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" name="Equation" r:id="rId46" imgW="558720" imgH="228600" progId="Equation.DSMT4">
                  <p:embed/>
                </p:oleObj>
              </mc:Choice>
              <mc:Fallback>
                <p:oleObj name="Equation" r:id="rId46" imgW="558720" imgH="228600" progId="Equation.DSMT4">
                  <p:embed/>
                  <p:pic>
                    <p:nvPicPr>
                      <p:cNvPr id="46" name="Objecto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907" y="5709419"/>
                        <a:ext cx="833437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etângulo 97">
            <a:extLst>
              <a:ext uri="{FF2B5EF4-FFF2-40B4-BE49-F238E27FC236}">
                <a16:creationId xmlns:a16="http://schemas.microsoft.com/office/drawing/2014/main" id="{5823DB3A-A2FE-4418-951F-A4987F587290}"/>
              </a:ext>
            </a:extLst>
          </p:cNvPr>
          <p:cNvSpPr/>
          <p:nvPr/>
        </p:nvSpPr>
        <p:spPr>
          <a:xfrm>
            <a:off x="2609699" y="6188901"/>
            <a:ext cx="332655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pt-PT" dirty="0">
                <a:solidFill>
                  <a:srgbClr val="000078"/>
                </a:solidFill>
                <a:cs typeface="Arial" panose="020B0604020202020204" pitchFamily="34" charset="0"/>
              </a:rPr>
              <a:t>Chegando, assim às soluções:</a:t>
            </a:r>
            <a:endParaRPr lang="pt-PT" altLang="pt-PT" dirty="0">
              <a:solidFill>
                <a:srgbClr val="00007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15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8"/>
    </mc:Choice>
    <mc:Fallback xmlns="">
      <p:transition spd="slow" advTm="7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7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7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78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6" grpId="0"/>
      <p:bldP spid="85" grpId="0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8DF32A-D165-40DA-AAE8-A6E9579E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01" y="1109642"/>
            <a:ext cx="9141397" cy="615553"/>
          </a:xfrm>
        </p:spPr>
        <p:txBody>
          <a:bodyPr/>
          <a:lstStyle/>
          <a:p>
            <a:r>
              <a:rPr lang="en-US" dirty="0" err="1"/>
              <a:t>Esperamos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ajudado</a:t>
            </a:r>
            <a:r>
              <a:rPr lang="en-US" dirty="0"/>
              <a:t>!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959E536-4558-45B6-ACD6-85B38DE8717B}"/>
              </a:ext>
            </a:extLst>
          </p:cNvPr>
          <p:cNvSpPr/>
          <p:nvPr/>
        </p:nvSpPr>
        <p:spPr>
          <a:xfrm>
            <a:off x="924156" y="1955606"/>
            <a:ext cx="11074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PT" sz="6000" b="1" dirty="0">
                <a:ln/>
                <a:solidFill>
                  <a:srgbClr val="FFC000"/>
                </a:solidFill>
              </a:rPr>
              <a:t>Tenta praticar um pouco…</a:t>
            </a:r>
            <a:endParaRPr lang="pt-PT" sz="6000" b="1" cap="none" spc="0" dirty="0">
              <a:ln/>
              <a:solidFill>
                <a:srgbClr val="FFC000"/>
              </a:solidFill>
              <a:effectLst/>
            </a:endParaRP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E996AC22-D7CB-4998-AF67-52745E7008D7}"/>
              </a:ext>
            </a:extLst>
          </p:cNvPr>
          <p:cNvGrpSpPr/>
          <p:nvPr/>
        </p:nvGrpSpPr>
        <p:grpSpPr>
          <a:xfrm>
            <a:off x="5235242" y="3448327"/>
            <a:ext cx="1805186" cy="1805186"/>
            <a:chOff x="5235242" y="3448327"/>
            <a:chExt cx="1805186" cy="1805186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AC03C558-FD9B-4D69-8605-9A215F727EEC}"/>
                </a:ext>
              </a:extLst>
            </p:cNvPr>
            <p:cNvSpPr/>
            <p:nvPr/>
          </p:nvSpPr>
          <p:spPr>
            <a:xfrm rot="5580468">
              <a:off x="5966763" y="4631097"/>
              <a:ext cx="342143" cy="5086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A8F4EE43-3E69-4696-9FDD-7449727DEC2D}"/>
                </a:ext>
              </a:extLst>
            </p:cNvPr>
            <p:cNvSpPr/>
            <p:nvPr/>
          </p:nvSpPr>
          <p:spPr>
            <a:xfrm>
              <a:off x="6119213" y="4402442"/>
              <a:ext cx="342143" cy="5086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27C21C34-C788-470B-8658-3C495B399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242" y="3448327"/>
              <a:ext cx="1805186" cy="18051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6716121"/>
      </p:ext>
    </p:extLst>
  </p:cSld>
  <p:clrMapOvr>
    <a:masterClrMapping/>
  </p:clrMapOvr>
  <p:transition spd="slow" advTm="380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8"/>
</p:tagLst>
</file>

<file path=ppt/theme/theme1.xml><?xml version="1.0" encoding="utf-8"?>
<a:theme xmlns:a="http://schemas.openxmlformats.org/drawingml/2006/main" name="Office Theme">
  <a:themeElements>
    <a:clrScheme name="Custom 14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0078D4"/>
      </a:accent1>
      <a:accent2>
        <a:srgbClr val="007788"/>
      </a:accent2>
      <a:accent3>
        <a:srgbClr val="297C2A"/>
      </a:accent3>
      <a:accent4>
        <a:srgbClr val="FF2625"/>
      </a:accent4>
      <a:accent5>
        <a:srgbClr val="FE4387"/>
      </a:accent5>
      <a:accent6>
        <a:srgbClr val="D7D7D7"/>
      </a:accent6>
      <a:hlink>
        <a:srgbClr val="51E5FF"/>
      </a:hlink>
      <a:folHlink>
        <a:srgbClr val="0078D4"/>
      </a:folHlink>
    </a:clrScheme>
    <a:fontScheme name="Custom 4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spanic Heritage Template_LW.pot  -  AutoRecovered" id="{0019F9B1-4944-4C3D-BD71-31454C82D899}" vid="{3EED11B8-4CEA-4EF8-BEA8-9CD170BA1D8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32F492-CA3B-4148-BFCA-BDEC356E5125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A2CAE0-6B1F-40A5-853C-FCF4D4DD9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495144-B44D-41C6-A6BC-6CBBE0B43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387</Words>
  <Application>Microsoft Office PowerPoint</Application>
  <PresentationFormat>Ecrã Panorâmico</PresentationFormat>
  <Paragraphs>81</Paragraphs>
  <Slides>7</Slides>
  <Notes>2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4" baseType="lpstr">
      <vt:lpstr>Arial</vt:lpstr>
      <vt:lpstr>Calibri</vt:lpstr>
      <vt:lpstr>Cambria Math</vt:lpstr>
      <vt:lpstr>Segoe UI</vt:lpstr>
      <vt:lpstr>Times New Roman</vt:lpstr>
      <vt:lpstr>Office Theme</vt:lpstr>
      <vt:lpstr>Equation</vt:lpstr>
      <vt:lpstr>Apresentação do PowerPoint</vt:lpstr>
      <vt:lpstr>Definition – part 1</vt:lpstr>
      <vt:lpstr>Definition – part 2</vt:lpstr>
      <vt:lpstr>General Examples </vt:lpstr>
      <vt:lpstr>More General Examples</vt:lpstr>
      <vt:lpstr>Mathematics examples</vt:lpstr>
      <vt:lpstr>Esperamos ter ajudado!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2020-09-22T16:47:05Z</dcterms:created>
  <dcterms:modified xsi:type="dcterms:W3CDTF">2025-03-05T18:19:00Z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