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7" r:id="rId4"/>
  </p:sldMasterIdLst>
  <p:notesMasterIdLst>
    <p:notesMasterId r:id="rId15"/>
  </p:notesMasterIdLst>
  <p:sldIdLst>
    <p:sldId id="1864" r:id="rId5"/>
    <p:sldId id="1875" r:id="rId6"/>
    <p:sldId id="1868" r:id="rId7"/>
    <p:sldId id="1869" r:id="rId8"/>
    <p:sldId id="1870" r:id="rId9"/>
    <p:sldId id="1871" r:id="rId10"/>
    <p:sldId id="1872" r:id="rId11"/>
    <p:sldId id="1874" r:id="rId12"/>
    <p:sldId id="1873" r:id="rId13"/>
    <p:sldId id="1859" r:id="rId14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80" userDrawn="1">
          <p15:clr>
            <a:srgbClr val="A4A3A4"/>
          </p15:clr>
        </p15:guide>
        <p15:guide id="3" pos="7200" userDrawn="1">
          <p15:clr>
            <a:srgbClr val="A4A3A4"/>
          </p15:clr>
        </p15:guide>
        <p15:guide id="4" pos="4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2625"/>
    <a:srgbClr val="007788"/>
    <a:srgbClr val="297C2A"/>
    <a:srgbClr val="FE4387"/>
    <a:srgbClr val="F69000"/>
    <a:srgbClr val="01C2D1"/>
    <a:srgbClr val="D6D734"/>
    <a:srgbClr val="005C68"/>
    <a:srgbClr val="3B2E58"/>
    <a:srgbClr val="6B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69" autoAdjust="0"/>
    <p:restoredTop sz="94654" autoAdjust="0"/>
  </p:normalViewPr>
  <p:slideViewPr>
    <p:cSldViewPr snapToGrid="0">
      <p:cViewPr varScale="1">
        <p:scale>
          <a:sx n="100" d="100"/>
          <a:sy n="100" d="100"/>
        </p:scale>
        <p:origin x="80" y="180"/>
      </p:cViewPr>
      <p:guideLst>
        <p:guide orient="horz" pos="2160"/>
        <p:guide pos="480"/>
        <p:guide pos="7200"/>
        <p:guide pos="4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-17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9" Type="http://schemas.openxmlformats.org/officeDocument/2006/relationships/image" Target="../media/image18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1.wmf"/><Relationship Id="rId4" Type="http://schemas.openxmlformats.org/officeDocument/2006/relationships/image" Target="../media/image18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11.wmf"/><Relationship Id="rId5" Type="http://schemas.openxmlformats.org/officeDocument/2006/relationships/image" Target="../media/image18.e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12.wmf"/><Relationship Id="rId4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image" Target="../media/image56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12" Type="http://schemas.openxmlformats.org/officeDocument/2006/relationships/image" Target="../media/image55.wmf"/><Relationship Id="rId17" Type="http://schemas.openxmlformats.org/officeDocument/2006/relationships/image" Target="../media/image60.wmf"/><Relationship Id="rId2" Type="http://schemas.openxmlformats.org/officeDocument/2006/relationships/image" Target="../media/image45.wmf"/><Relationship Id="rId16" Type="http://schemas.openxmlformats.org/officeDocument/2006/relationships/image" Target="../media/image59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11" Type="http://schemas.openxmlformats.org/officeDocument/2006/relationships/image" Target="../media/image54.wmf"/><Relationship Id="rId5" Type="http://schemas.openxmlformats.org/officeDocument/2006/relationships/image" Target="../media/image48.wmf"/><Relationship Id="rId15" Type="http://schemas.openxmlformats.org/officeDocument/2006/relationships/image" Target="../media/image58.wmf"/><Relationship Id="rId10" Type="http://schemas.openxmlformats.org/officeDocument/2006/relationships/image" Target="../media/image53.wmf"/><Relationship Id="rId4" Type="http://schemas.openxmlformats.org/officeDocument/2006/relationships/image" Target="../media/image47.wmf"/><Relationship Id="rId9" Type="http://schemas.openxmlformats.org/officeDocument/2006/relationships/image" Target="../media/image52.wmf"/><Relationship Id="rId14" Type="http://schemas.openxmlformats.org/officeDocument/2006/relationships/image" Target="../media/image5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9F622F8-1824-4338-8C3C-5529D3BDEF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18DDD53-BB38-4118-BC75-9CE27D49C5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6C03B6F7-B1AE-4118-ABA2-FFEC9B8F0E9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646F5356-BDE8-43C1-9587-85323D02B19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89912C35-11A9-4DA7-8476-F1823F658C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7180ED79-CEC3-4FB9-B511-8597B20A0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EB7EE2-04A2-4FB2-9625-C9C73AC4D32F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FA4671F7-4D2C-4B1E-AED7-24676BE8B4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47842D7-C728-4EBD-982B-B8BE79E4DBBE}" type="slidenum">
              <a:rPr lang="en-US" altLang="en-US"/>
              <a:pPr eaLnBrk="1" hangingPunct="1"/>
              <a:t>1</a:t>
            </a:fld>
            <a:endParaRPr lang="en-US" altLang="en-US" dirty="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8E83BD0-7AE4-4323-9047-FC368929C5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DECF5EC-C5EC-4723-8F4F-A75A20018F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814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95288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9BE3FD0-1382-4F0E-A01F-F6C205E7DC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12641" y="3554917"/>
            <a:ext cx="6438912" cy="763083"/>
          </a:xfrm>
        </p:spPr>
        <p:txBody>
          <a:bodyPr>
            <a:noAutofit/>
          </a:bodyPr>
          <a:lstStyle>
            <a:lvl1pPr marL="0" indent="0">
              <a:buNone/>
              <a:defRPr sz="4000"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E0BC0C9-E1C8-43B4-B02D-558783360CD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4612640" y="2311400"/>
            <a:ext cx="5156200" cy="1117600"/>
          </a:xfrm>
        </p:spPr>
        <p:txBody>
          <a:bodyPr anchor="ctr">
            <a:normAutofit fontScale="90000"/>
          </a:bodyPr>
          <a:lstStyle>
            <a:lvl1pPr>
              <a:defRPr>
                <a:latin typeface="+mj-lt"/>
              </a:defRPr>
            </a:lvl1pPr>
          </a:lstStyle>
          <a:p>
            <a:pPr algn="l" eaLnBrk="1" hangingPunct="1"/>
            <a:endParaRPr lang="en-US" altLang="en-US" sz="6600" b="1" dirty="0">
              <a:latin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85578F-CE23-4B1E-8B29-2B29EC47FA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35275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679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0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3E65ED86-A26C-479A-8393-0BFDCBCD43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83952"/>
            <a:ext cx="10668000" cy="1111648"/>
          </a:xfrm>
          <a:prstGeom prst="rect">
            <a:avLst/>
          </a:prstGeom>
          <a:noFill/>
        </p:spPr>
        <p:txBody>
          <a:bodyPr wrap="square" lIns="91440" tIns="0" rIns="91440" b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513624-9AD4-4B61-B3D1-7B2121350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4"/>
            <a:ext cx="10591800" cy="646332"/>
          </a:xfrm>
        </p:spPr>
        <p:txBody>
          <a:bodyPr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291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1B9BC-7BE7-4893-90FD-CC95830FD8F2}" type="datetimeFigureOut">
              <a:rPr lang="en-US" smtClean="0"/>
              <a:t>3/5/2025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270E-046A-4C23-BC98-E307A7DD6BE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84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Phot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5334000" cy="3276600"/>
          </a:xfrm>
        </p:spPr>
        <p:txBody>
          <a:bodyPr/>
          <a:lstStyle>
            <a:lvl1pPr marL="0" indent="0">
              <a:buNone/>
              <a:defRPr sz="2000" b="1"/>
            </a:lvl1pPr>
            <a:lvl2pPr marL="228600" indent="-228600">
              <a:spcBef>
                <a:spcPts val="1000"/>
              </a:spcBef>
              <a:tabLst/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B1932CF-F265-4AEE-8704-F42C01AFB47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58000" y="715963"/>
            <a:ext cx="4572000" cy="5113336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19AE8D-05DC-434E-8BAB-DB7EE74623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33CCC0B9-F174-4BEA-B4A2-17F39F974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2"/>
            <a:ext cx="5334000" cy="1189038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04946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5334000" cy="3276600"/>
          </a:xfrm>
        </p:spPr>
        <p:txBody>
          <a:bodyPr/>
          <a:lstStyle>
            <a:lvl1pPr marL="0" indent="0">
              <a:buNone/>
              <a:defRPr sz="2000" b="1"/>
            </a:lvl1pPr>
            <a:lvl2pPr marL="228600">
              <a:spcBef>
                <a:spcPts val="100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Picture Placeholder 13">
            <a:extLst>
              <a:ext uri="{FF2B5EF4-FFF2-40B4-BE49-F238E27FC236}">
                <a16:creationId xmlns:a16="http://schemas.microsoft.com/office/drawing/2014/main" id="{89E410BA-B0FE-4F0E-8BE5-D33CC01663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58000" y="3444081"/>
            <a:ext cx="4572000" cy="23622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Picture Placeholder 13">
            <a:extLst>
              <a:ext uri="{FF2B5EF4-FFF2-40B4-BE49-F238E27FC236}">
                <a16:creationId xmlns:a16="http://schemas.microsoft.com/office/drawing/2014/main" id="{827A95C0-AE8D-46E1-9EF9-64504CBEF9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58000" y="715963"/>
            <a:ext cx="4572000" cy="2362200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BEAC93-2E5F-4D18-864F-810515C360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  <p:sp>
        <p:nvSpPr>
          <p:cNvPr id="10" name="Title 2">
            <a:extLst>
              <a:ext uri="{FF2B5EF4-FFF2-40B4-BE49-F238E27FC236}">
                <a16:creationId xmlns:a16="http://schemas.microsoft.com/office/drawing/2014/main" id="{3F45076F-4240-4B40-8CE4-637DD751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3"/>
            <a:ext cx="5334000" cy="1189038"/>
          </a:xfr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6680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7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attern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0490D68-B82F-49A4-A08B-9A8AF3A6F1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6477000" cy="3276600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07187F-739A-422C-9E4F-F94E6DE092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21600" y="0"/>
            <a:ext cx="44704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EF87E8F-5716-4A71-B64F-EC5A742B4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1"/>
            <a:ext cx="6477000" cy="1189038"/>
          </a:xfr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07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attern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99743" y="1905000"/>
            <a:ext cx="6477000" cy="3276600"/>
          </a:xfrm>
        </p:spPr>
        <p:txBody>
          <a:bodyPr/>
          <a:lstStyle>
            <a:lvl1pPr marL="0" indent="0">
              <a:buNone/>
              <a:defRPr sz="2000" b="1">
                <a:solidFill>
                  <a:schemeClr val="bg2"/>
                </a:solidFill>
              </a:defRPr>
            </a:lvl1pPr>
            <a:lvl2pPr marL="228600" indent="-228600">
              <a:spcBef>
                <a:spcPts val="1000"/>
              </a:spcBef>
              <a:defRPr sz="1800">
                <a:solidFill>
                  <a:schemeClr val="bg2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83DB48-CF57-4729-916D-E4E70143AC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200000">
            <a:off x="-1200150" y="1200150"/>
            <a:ext cx="6858000" cy="44577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7668F4E-0433-49FD-9D92-3B60E9B0A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9742" y="715961"/>
            <a:ext cx="6477000" cy="1189037"/>
          </a:xfr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 spc="-50" baseline="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8987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08" userDrawn="1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etti Content Purp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 with border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119" name="Freeform 5">
            <a:extLst>
              <a:ext uri="{FF2B5EF4-FFF2-40B4-BE49-F238E27FC236}">
                <a16:creationId xmlns:a16="http://schemas.microsoft.com/office/drawing/2014/main" id="{83D44B3A-DC81-4CDB-80B8-F943DED435E9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51569B0-9C86-438F-A1AE-05ED60D0F265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5">
            <a:extLst>
              <a:ext uri="{FF2B5EF4-FFF2-40B4-BE49-F238E27FC236}">
                <a16:creationId xmlns:a16="http://schemas.microsoft.com/office/drawing/2014/main" id="{CCD311FE-1421-46A5-92B9-3C8A6A7F5E8C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5">
            <a:extLst>
              <a:ext uri="{FF2B5EF4-FFF2-40B4-BE49-F238E27FC236}">
                <a16:creationId xmlns:a16="http://schemas.microsoft.com/office/drawing/2014/main" id="{2B789E47-10B7-479F-B3E4-97A211C54085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5">
            <a:extLst>
              <a:ext uri="{FF2B5EF4-FFF2-40B4-BE49-F238E27FC236}">
                <a16:creationId xmlns:a16="http://schemas.microsoft.com/office/drawing/2014/main" id="{E771A75F-B91F-4601-B829-BEEA9E2B5912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5">
            <a:extLst>
              <a:ext uri="{FF2B5EF4-FFF2-40B4-BE49-F238E27FC236}">
                <a16:creationId xmlns:a16="http://schemas.microsoft.com/office/drawing/2014/main" id="{12BE88AE-786D-4978-8E31-4015DBC2A4C3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315D8FE8-C69A-44FB-BD09-7F0E768518E0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5">
            <a:extLst>
              <a:ext uri="{FF2B5EF4-FFF2-40B4-BE49-F238E27FC236}">
                <a16:creationId xmlns:a16="http://schemas.microsoft.com/office/drawing/2014/main" id="{50F99163-4524-4752-96D9-AA617FC04D6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5">
            <a:extLst>
              <a:ext uri="{FF2B5EF4-FFF2-40B4-BE49-F238E27FC236}">
                <a16:creationId xmlns:a16="http://schemas.microsoft.com/office/drawing/2014/main" id="{C777E46D-D756-4BDA-A3B4-2DB1DE6E61D7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25B709C5-D087-49F1-A8A6-2D75DE33C76B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5">
            <a:extLst>
              <a:ext uri="{FF2B5EF4-FFF2-40B4-BE49-F238E27FC236}">
                <a16:creationId xmlns:a16="http://schemas.microsoft.com/office/drawing/2014/main" id="{519D68D8-74F8-44F1-B73F-42156F9FDC23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5">
            <a:extLst>
              <a:ext uri="{FF2B5EF4-FFF2-40B4-BE49-F238E27FC236}">
                <a16:creationId xmlns:a16="http://schemas.microsoft.com/office/drawing/2014/main" id="{543E355E-5790-4E21-8382-3C55A04CB9DC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5">
            <a:extLst>
              <a:ext uri="{FF2B5EF4-FFF2-40B4-BE49-F238E27FC236}">
                <a16:creationId xmlns:a16="http://schemas.microsoft.com/office/drawing/2014/main" id="{C6494B8B-41CF-4993-B667-E00F064C385F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5">
            <a:extLst>
              <a:ext uri="{FF2B5EF4-FFF2-40B4-BE49-F238E27FC236}">
                <a16:creationId xmlns:a16="http://schemas.microsoft.com/office/drawing/2014/main" id="{C4265E16-2BDF-4C97-8374-E88DBA6F3A72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5">
            <a:extLst>
              <a:ext uri="{FF2B5EF4-FFF2-40B4-BE49-F238E27FC236}">
                <a16:creationId xmlns:a16="http://schemas.microsoft.com/office/drawing/2014/main" id="{066F27C5-C1F6-4034-8DFE-3FD5C1AC0452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5">
            <a:extLst>
              <a:ext uri="{FF2B5EF4-FFF2-40B4-BE49-F238E27FC236}">
                <a16:creationId xmlns:a16="http://schemas.microsoft.com/office/drawing/2014/main" id="{2831DC9A-E543-4101-A138-7EFCEC705713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5">
            <a:extLst>
              <a:ext uri="{FF2B5EF4-FFF2-40B4-BE49-F238E27FC236}">
                <a16:creationId xmlns:a16="http://schemas.microsoft.com/office/drawing/2014/main" id="{48394A84-CE37-4002-93F8-44426484CDA8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5">
            <a:extLst>
              <a:ext uri="{FF2B5EF4-FFF2-40B4-BE49-F238E27FC236}">
                <a16:creationId xmlns:a16="http://schemas.microsoft.com/office/drawing/2014/main" id="{B961E482-D999-4A66-AD86-3542D3D18CF4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5">
            <a:extLst>
              <a:ext uri="{FF2B5EF4-FFF2-40B4-BE49-F238E27FC236}">
                <a16:creationId xmlns:a16="http://schemas.microsoft.com/office/drawing/2014/main" id="{B3AB249E-9AC7-4283-9819-84552EE8DA60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5">
            <a:extLst>
              <a:ext uri="{FF2B5EF4-FFF2-40B4-BE49-F238E27FC236}">
                <a16:creationId xmlns:a16="http://schemas.microsoft.com/office/drawing/2014/main" id="{143194C4-B8D5-40E8-AA29-09CCFCCB1AAD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5">
            <a:extLst>
              <a:ext uri="{FF2B5EF4-FFF2-40B4-BE49-F238E27FC236}">
                <a16:creationId xmlns:a16="http://schemas.microsoft.com/office/drawing/2014/main" id="{7D46313C-EB02-4047-89F6-D334E1D6555E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5">
            <a:extLst>
              <a:ext uri="{FF2B5EF4-FFF2-40B4-BE49-F238E27FC236}">
                <a16:creationId xmlns:a16="http://schemas.microsoft.com/office/drawing/2014/main" id="{9D574720-4432-414F-A755-2165DB6A12B1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5">
            <a:extLst>
              <a:ext uri="{FF2B5EF4-FFF2-40B4-BE49-F238E27FC236}">
                <a16:creationId xmlns:a16="http://schemas.microsoft.com/office/drawing/2014/main" id="{60DBF99C-FDEF-4EB8-BEB3-6016CF556C4E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5">
            <a:extLst>
              <a:ext uri="{FF2B5EF4-FFF2-40B4-BE49-F238E27FC236}">
                <a16:creationId xmlns:a16="http://schemas.microsoft.com/office/drawing/2014/main" id="{F9BECBFC-E4BA-40A6-9C5C-2A5A5DF6702C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5">
            <a:extLst>
              <a:ext uri="{FF2B5EF4-FFF2-40B4-BE49-F238E27FC236}">
                <a16:creationId xmlns:a16="http://schemas.microsoft.com/office/drawing/2014/main" id="{083D96D8-F927-4368-82B6-DF0B012BEAB0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5">
            <a:extLst>
              <a:ext uri="{FF2B5EF4-FFF2-40B4-BE49-F238E27FC236}">
                <a16:creationId xmlns:a16="http://schemas.microsoft.com/office/drawing/2014/main" id="{C2459E27-74A6-4C11-B416-60F8ACAF5632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5">
            <a:extLst>
              <a:ext uri="{FF2B5EF4-FFF2-40B4-BE49-F238E27FC236}">
                <a16:creationId xmlns:a16="http://schemas.microsoft.com/office/drawing/2014/main" id="{EE8740CA-03F5-4DE6-A689-9CF8CD6403FD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5">
            <a:extLst>
              <a:ext uri="{FF2B5EF4-FFF2-40B4-BE49-F238E27FC236}">
                <a16:creationId xmlns:a16="http://schemas.microsoft.com/office/drawing/2014/main" id="{5EB10864-3F2A-490B-9AD9-34D31A12605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5">
            <a:extLst>
              <a:ext uri="{FF2B5EF4-FFF2-40B4-BE49-F238E27FC236}">
                <a16:creationId xmlns:a16="http://schemas.microsoft.com/office/drawing/2014/main" id="{CA75FFEE-499C-4285-A7E5-05E7568C3C07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5">
            <a:extLst>
              <a:ext uri="{FF2B5EF4-FFF2-40B4-BE49-F238E27FC236}">
                <a16:creationId xmlns:a16="http://schemas.microsoft.com/office/drawing/2014/main" id="{8932D4FB-D460-4F89-84DC-C0E9B85A0925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5">
            <a:extLst>
              <a:ext uri="{FF2B5EF4-FFF2-40B4-BE49-F238E27FC236}">
                <a16:creationId xmlns:a16="http://schemas.microsoft.com/office/drawing/2014/main" id="{D74F4718-2831-43DD-B0C3-FFFAF19748B8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5">
            <a:extLst>
              <a:ext uri="{FF2B5EF4-FFF2-40B4-BE49-F238E27FC236}">
                <a16:creationId xmlns:a16="http://schemas.microsoft.com/office/drawing/2014/main" id="{520F6E80-8A84-4DB2-A47F-74399197A10E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5">
            <a:extLst>
              <a:ext uri="{FF2B5EF4-FFF2-40B4-BE49-F238E27FC236}">
                <a16:creationId xmlns:a16="http://schemas.microsoft.com/office/drawing/2014/main" id="{6741FEE2-217E-4F02-A93D-3EC0B83DDFDF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5" name="Freeform 5">
            <a:extLst>
              <a:ext uri="{FF2B5EF4-FFF2-40B4-BE49-F238E27FC236}">
                <a16:creationId xmlns:a16="http://schemas.microsoft.com/office/drawing/2014/main" id="{5AAF5A42-C6C0-4FAC-BE66-8AEB7C834AA4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7" name="Freeform 5">
            <a:extLst>
              <a:ext uri="{FF2B5EF4-FFF2-40B4-BE49-F238E27FC236}">
                <a16:creationId xmlns:a16="http://schemas.microsoft.com/office/drawing/2014/main" id="{4A6B066C-DCAA-422A-9702-95152A0B04C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9" name="Freeform 5">
            <a:extLst>
              <a:ext uri="{FF2B5EF4-FFF2-40B4-BE49-F238E27FC236}">
                <a16:creationId xmlns:a16="http://schemas.microsoft.com/office/drawing/2014/main" id="{C1DD997A-6B6A-49DA-83B4-A6974F09A420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1" name="Freeform 5">
            <a:extLst>
              <a:ext uri="{FF2B5EF4-FFF2-40B4-BE49-F238E27FC236}">
                <a16:creationId xmlns:a16="http://schemas.microsoft.com/office/drawing/2014/main" id="{17A31390-9BB8-4FE9-8FAB-88549A24175C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3" name="Freeform 5">
            <a:extLst>
              <a:ext uri="{FF2B5EF4-FFF2-40B4-BE49-F238E27FC236}">
                <a16:creationId xmlns:a16="http://schemas.microsoft.com/office/drawing/2014/main" id="{20FAE2A1-8F27-49B8-8541-3C13B47AD6AC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5" name="Freeform 5">
            <a:extLst>
              <a:ext uri="{FF2B5EF4-FFF2-40B4-BE49-F238E27FC236}">
                <a16:creationId xmlns:a16="http://schemas.microsoft.com/office/drawing/2014/main" id="{2F19ADC6-9832-4580-9A14-D1B481D11E29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7" name="Freeform 5">
            <a:extLst>
              <a:ext uri="{FF2B5EF4-FFF2-40B4-BE49-F238E27FC236}">
                <a16:creationId xmlns:a16="http://schemas.microsoft.com/office/drawing/2014/main" id="{C1561070-E604-473F-8E55-B4502DA7BD6D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9" name="Freeform 5">
            <a:extLst>
              <a:ext uri="{FF2B5EF4-FFF2-40B4-BE49-F238E27FC236}">
                <a16:creationId xmlns:a16="http://schemas.microsoft.com/office/drawing/2014/main" id="{4669F3F3-7F13-41B1-98EA-A04A88CE469C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1" name="Freeform 5">
            <a:extLst>
              <a:ext uri="{FF2B5EF4-FFF2-40B4-BE49-F238E27FC236}">
                <a16:creationId xmlns:a16="http://schemas.microsoft.com/office/drawing/2014/main" id="{42BD7F25-AB3C-4D00-977B-E773BA10807B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3" name="Freeform 5">
            <a:extLst>
              <a:ext uri="{FF2B5EF4-FFF2-40B4-BE49-F238E27FC236}">
                <a16:creationId xmlns:a16="http://schemas.microsoft.com/office/drawing/2014/main" id="{7B466185-3DA7-4D33-85BF-EAAB4125456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5" name="Freeform 5">
            <a:extLst>
              <a:ext uri="{FF2B5EF4-FFF2-40B4-BE49-F238E27FC236}">
                <a16:creationId xmlns:a16="http://schemas.microsoft.com/office/drawing/2014/main" id="{067FBB6E-9FD4-4A30-8C7C-B36C4AA32A09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7" name="Freeform 5">
            <a:extLst>
              <a:ext uri="{FF2B5EF4-FFF2-40B4-BE49-F238E27FC236}">
                <a16:creationId xmlns:a16="http://schemas.microsoft.com/office/drawing/2014/main" id="{0D0C4E3C-A37B-4027-B20D-46357FB3665E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9" name="Freeform 5">
            <a:extLst>
              <a:ext uri="{FF2B5EF4-FFF2-40B4-BE49-F238E27FC236}">
                <a16:creationId xmlns:a16="http://schemas.microsoft.com/office/drawing/2014/main" id="{0FD2391E-D304-4294-8A05-6EC9E58FC417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1" name="Freeform 5">
            <a:extLst>
              <a:ext uri="{FF2B5EF4-FFF2-40B4-BE49-F238E27FC236}">
                <a16:creationId xmlns:a16="http://schemas.microsoft.com/office/drawing/2014/main" id="{079D2452-BC77-4742-AB7B-30508A68E3C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3" name="Freeform 5">
            <a:extLst>
              <a:ext uri="{FF2B5EF4-FFF2-40B4-BE49-F238E27FC236}">
                <a16:creationId xmlns:a16="http://schemas.microsoft.com/office/drawing/2014/main" id="{7BCEC5E2-D648-46C8-8C64-94FDDCE7685B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5" name="Freeform 5">
            <a:extLst>
              <a:ext uri="{FF2B5EF4-FFF2-40B4-BE49-F238E27FC236}">
                <a16:creationId xmlns:a16="http://schemas.microsoft.com/office/drawing/2014/main" id="{6E6770F7-8B3D-46A2-BB80-73A1D63F34D1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7" name="Freeform 5">
            <a:extLst>
              <a:ext uri="{FF2B5EF4-FFF2-40B4-BE49-F238E27FC236}">
                <a16:creationId xmlns:a16="http://schemas.microsoft.com/office/drawing/2014/main" id="{DA305386-2CA9-4CB1-B6C1-3B6D7F722A4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9" name="Freeform 5">
            <a:extLst>
              <a:ext uri="{FF2B5EF4-FFF2-40B4-BE49-F238E27FC236}">
                <a16:creationId xmlns:a16="http://schemas.microsoft.com/office/drawing/2014/main" id="{7F1BBA34-10D4-44F3-AE4C-203CE5E635E3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1" name="Freeform 5">
            <a:extLst>
              <a:ext uri="{FF2B5EF4-FFF2-40B4-BE49-F238E27FC236}">
                <a16:creationId xmlns:a16="http://schemas.microsoft.com/office/drawing/2014/main" id="{3E3BBB0A-F44B-4418-9AB5-90C76F47B65C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3" name="Freeform 5">
            <a:extLst>
              <a:ext uri="{FF2B5EF4-FFF2-40B4-BE49-F238E27FC236}">
                <a16:creationId xmlns:a16="http://schemas.microsoft.com/office/drawing/2014/main" id="{786EAD10-8FDE-4463-AB44-FA22D4E08EB6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5" name="Freeform 5">
            <a:extLst>
              <a:ext uri="{FF2B5EF4-FFF2-40B4-BE49-F238E27FC236}">
                <a16:creationId xmlns:a16="http://schemas.microsoft.com/office/drawing/2014/main" id="{F7762CAA-ACEF-45F9-9F8B-D4F10B020BC3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7" name="Freeform 5">
            <a:extLst>
              <a:ext uri="{FF2B5EF4-FFF2-40B4-BE49-F238E27FC236}">
                <a16:creationId xmlns:a16="http://schemas.microsoft.com/office/drawing/2014/main" id="{386FE2DA-52B1-4946-89A1-7E807D6B8820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9" name="Freeform 5">
            <a:extLst>
              <a:ext uri="{FF2B5EF4-FFF2-40B4-BE49-F238E27FC236}">
                <a16:creationId xmlns:a16="http://schemas.microsoft.com/office/drawing/2014/main" id="{630CDC40-690A-4572-8E6C-F852F589C734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1" name="Freeform 5">
            <a:extLst>
              <a:ext uri="{FF2B5EF4-FFF2-40B4-BE49-F238E27FC236}">
                <a16:creationId xmlns:a16="http://schemas.microsoft.com/office/drawing/2014/main" id="{0CBE04A5-557D-4ED8-9367-4965DF872CB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3" name="Freeform 5">
            <a:extLst>
              <a:ext uri="{FF2B5EF4-FFF2-40B4-BE49-F238E27FC236}">
                <a16:creationId xmlns:a16="http://schemas.microsoft.com/office/drawing/2014/main" id="{18C1D1A8-8F8A-49D6-AD02-B410DE26F0BE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5" name="Freeform 5">
            <a:extLst>
              <a:ext uri="{FF2B5EF4-FFF2-40B4-BE49-F238E27FC236}">
                <a16:creationId xmlns:a16="http://schemas.microsoft.com/office/drawing/2014/main" id="{0919F9FD-AAF0-47C3-BF09-F46DC2147B65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7" name="Freeform 5">
            <a:extLst>
              <a:ext uri="{FF2B5EF4-FFF2-40B4-BE49-F238E27FC236}">
                <a16:creationId xmlns:a16="http://schemas.microsoft.com/office/drawing/2014/main" id="{37375F0B-BC73-4249-8F6A-670E30ED9D64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9" name="Freeform 5">
            <a:extLst>
              <a:ext uri="{FF2B5EF4-FFF2-40B4-BE49-F238E27FC236}">
                <a16:creationId xmlns:a16="http://schemas.microsoft.com/office/drawing/2014/main" id="{21E5C0A4-FAA3-4924-9412-BBA867E80D39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41" name="Freeform 5">
            <a:extLst>
              <a:ext uri="{FF2B5EF4-FFF2-40B4-BE49-F238E27FC236}">
                <a16:creationId xmlns:a16="http://schemas.microsoft.com/office/drawing/2014/main" id="{DA9355A1-AFF3-49B5-8161-79FD9B4B2D1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88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etti Conten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 with border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2" name="Freeform 5">
            <a:extLst>
              <a:ext uri="{FF2B5EF4-FFF2-40B4-BE49-F238E27FC236}">
                <a16:creationId xmlns:a16="http://schemas.microsoft.com/office/drawing/2014/main" id="{2DC4114B-0609-4C4D-B543-47A78CCD924E}"/>
              </a:ext>
            </a:extLst>
          </p:cNvPr>
          <p:cNvSpPr>
            <a:spLocks/>
          </p:cNvSpPr>
          <p:nvPr userDrawn="1"/>
        </p:nvSpPr>
        <p:spPr bwMode="auto">
          <a:xfrm>
            <a:off x="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Freeform 5">
            <a:extLst>
              <a:ext uri="{FF2B5EF4-FFF2-40B4-BE49-F238E27FC236}">
                <a16:creationId xmlns:a16="http://schemas.microsoft.com/office/drawing/2014/main" id="{F4991A45-6BE7-41F5-A26B-FEDE1476FA01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Freeform 5">
            <a:extLst>
              <a:ext uri="{FF2B5EF4-FFF2-40B4-BE49-F238E27FC236}">
                <a16:creationId xmlns:a16="http://schemas.microsoft.com/office/drawing/2014/main" id="{1E524AC6-1148-4420-9876-811DD3A6CFA3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3FB0D408-43F7-461D-BFDF-08A3F869B01B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3BFEC4BA-AD08-41E5-B485-5D76779BD22C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3" name="Freeform 5">
            <a:extLst>
              <a:ext uri="{FF2B5EF4-FFF2-40B4-BE49-F238E27FC236}">
                <a16:creationId xmlns:a16="http://schemas.microsoft.com/office/drawing/2014/main" id="{DCADCEEA-F24D-44AB-922F-8772E0343F65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id="{A787DE99-F548-4F27-BD73-008223ADC626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7" name="Freeform 5">
            <a:extLst>
              <a:ext uri="{FF2B5EF4-FFF2-40B4-BE49-F238E27FC236}">
                <a16:creationId xmlns:a16="http://schemas.microsoft.com/office/drawing/2014/main" id="{7684DD24-7DDA-4D86-9D3A-4AF92794D2AB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9" name="Freeform 5">
            <a:extLst>
              <a:ext uri="{FF2B5EF4-FFF2-40B4-BE49-F238E27FC236}">
                <a16:creationId xmlns:a16="http://schemas.microsoft.com/office/drawing/2014/main" id="{1B9B85DC-2B9F-4D61-8259-DFBAE7153C86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" name="Freeform 5">
            <a:extLst>
              <a:ext uri="{FF2B5EF4-FFF2-40B4-BE49-F238E27FC236}">
                <a16:creationId xmlns:a16="http://schemas.microsoft.com/office/drawing/2014/main" id="{A3C2DDF8-77DE-44E7-82EB-BD2B109B8FDF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" name="Freeform 5">
            <a:extLst>
              <a:ext uri="{FF2B5EF4-FFF2-40B4-BE49-F238E27FC236}">
                <a16:creationId xmlns:a16="http://schemas.microsoft.com/office/drawing/2014/main" id="{FA74D4D0-7595-4C86-991E-ACC5FA41CC6C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5" name="Freeform 5">
            <a:extLst>
              <a:ext uri="{FF2B5EF4-FFF2-40B4-BE49-F238E27FC236}">
                <a16:creationId xmlns:a16="http://schemas.microsoft.com/office/drawing/2014/main" id="{23157884-97DA-4B49-BAA8-4F244EF86883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" name="Freeform 5">
            <a:extLst>
              <a:ext uri="{FF2B5EF4-FFF2-40B4-BE49-F238E27FC236}">
                <a16:creationId xmlns:a16="http://schemas.microsoft.com/office/drawing/2014/main" id="{07CDB3B0-5CB6-43DA-A0C1-5990C23AB10D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9" name="Freeform 5">
            <a:extLst>
              <a:ext uri="{FF2B5EF4-FFF2-40B4-BE49-F238E27FC236}">
                <a16:creationId xmlns:a16="http://schemas.microsoft.com/office/drawing/2014/main" id="{A932886D-EB20-4026-9D6E-687F61B1AA23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1" name="Freeform 5">
            <a:extLst>
              <a:ext uri="{FF2B5EF4-FFF2-40B4-BE49-F238E27FC236}">
                <a16:creationId xmlns:a16="http://schemas.microsoft.com/office/drawing/2014/main" id="{3E812D95-DE21-4AE5-8F40-2DB182F3DEB9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3" name="Freeform 5">
            <a:extLst>
              <a:ext uri="{FF2B5EF4-FFF2-40B4-BE49-F238E27FC236}">
                <a16:creationId xmlns:a16="http://schemas.microsoft.com/office/drawing/2014/main" id="{210B2D4F-6E86-4287-8EA1-EA3A728A112A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5" name="Freeform 5">
            <a:extLst>
              <a:ext uri="{FF2B5EF4-FFF2-40B4-BE49-F238E27FC236}">
                <a16:creationId xmlns:a16="http://schemas.microsoft.com/office/drawing/2014/main" id="{1E976474-73A7-4C5B-9BBB-2F877FE899E6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7" name="Freeform 5">
            <a:extLst>
              <a:ext uri="{FF2B5EF4-FFF2-40B4-BE49-F238E27FC236}">
                <a16:creationId xmlns:a16="http://schemas.microsoft.com/office/drawing/2014/main" id="{465A6564-AC40-4493-A583-1FFB6C3E9DD9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9" name="Freeform 5">
            <a:extLst>
              <a:ext uri="{FF2B5EF4-FFF2-40B4-BE49-F238E27FC236}">
                <a16:creationId xmlns:a16="http://schemas.microsoft.com/office/drawing/2014/main" id="{6954C064-7CB0-4288-BE96-E91AC7F876F2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90BB86D8-7370-4CF9-8DCC-597757CFC2FB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3" name="Freeform 5">
            <a:extLst>
              <a:ext uri="{FF2B5EF4-FFF2-40B4-BE49-F238E27FC236}">
                <a16:creationId xmlns:a16="http://schemas.microsoft.com/office/drawing/2014/main" id="{D8B61089-5F8D-4533-AFA2-5E4CFABC7955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5" name="Freeform 5">
            <a:extLst>
              <a:ext uri="{FF2B5EF4-FFF2-40B4-BE49-F238E27FC236}">
                <a16:creationId xmlns:a16="http://schemas.microsoft.com/office/drawing/2014/main" id="{C3DAA582-A4E2-4D0D-9142-F0A4E91DF0FF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0330153D-7AC7-4FEE-B014-E16DDA9F990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9" name="Freeform 5">
            <a:extLst>
              <a:ext uri="{FF2B5EF4-FFF2-40B4-BE49-F238E27FC236}">
                <a16:creationId xmlns:a16="http://schemas.microsoft.com/office/drawing/2014/main" id="{9FE05360-0BAD-4CD0-912B-2EFB0A93B25F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1" name="Freeform 5">
            <a:extLst>
              <a:ext uri="{FF2B5EF4-FFF2-40B4-BE49-F238E27FC236}">
                <a16:creationId xmlns:a16="http://schemas.microsoft.com/office/drawing/2014/main" id="{2BB69768-4BF4-4369-941D-7F83EA731EC1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3" name="Freeform 5">
            <a:extLst>
              <a:ext uri="{FF2B5EF4-FFF2-40B4-BE49-F238E27FC236}">
                <a16:creationId xmlns:a16="http://schemas.microsoft.com/office/drawing/2014/main" id="{51F585F2-FB0F-4846-9CD2-11F7FF96FD97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7" name="Freeform 5">
            <a:extLst>
              <a:ext uri="{FF2B5EF4-FFF2-40B4-BE49-F238E27FC236}">
                <a16:creationId xmlns:a16="http://schemas.microsoft.com/office/drawing/2014/main" id="{CBE3430D-F606-4308-B49E-D9AAD7125090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9" name="Freeform 5">
            <a:extLst>
              <a:ext uri="{FF2B5EF4-FFF2-40B4-BE49-F238E27FC236}">
                <a16:creationId xmlns:a16="http://schemas.microsoft.com/office/drawing/2014/main" id="{DBCBDCF3-6847-4191-A872-E8389FEBE08D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1" name="Freeform 5">
            <a:extLst>
              <a:ext uri="{FF2B5EF4-FFF2-40B4-BE49-F238E27FC236}">
                <a16:creationId xmlns:a16="http://schemas.microsoft.com/office/drawing/2014/main" id="{1F7B483D-EB1A-45B5-B1AD-0EAE7F64763C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3" name="Freeform 5">
            <a:extLst>
              <a:ext uri="{FF2B5EF4-FFF2-40B4-BE49-F238E27FC236}">
                <a16:creationId xmlns:a16="http://schemas.microsoft.com/office/drawing/2014/main" id="{B3466B6D-9C19-4F9A-8173-BC98E52B1023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5" name="Freeform 5">
            <a:extLst>
              <a:ext uri="{FF2B5EF4-FFF2-40B4-BE49-F238E27FC236}">
                <a16:creationId xmlns:a16="http://schemas.microsoft.com/office/drawing/2014/main" id="{9C4E25A9-A7F7-4238-B98D-A72344849620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328748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7" name="Freeform 5">
            <a:extLst>
              <a:ext uri="{FF2B5EF4-FFF2-40B4-BE49-F238E27FC236}">
                <a16:creationId xmlns:a16="http://schemas.microsoft.com/office/drawing/2014/main" id="{582162BB-6F36-41B5-B5AD-B7FD4177E530}"/>
              </a:ext>
            </a:extLst>
          </p:cNvPr>
          <p:cNvSpPr>
            <a:spLocks/>
          </p:cNvSpPr>
          <p:nvPr userDrawn="1"/>
        </p:nvSpPr>
        <p:spPr bwMode="auto">
          <a:xfrm>
            <a:off x="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9" name="Freeform 5">
            <a:extLst>
              <a:ext uri="{FF2B5EF4-FFF2-40B4-BE49-F238E27FC236}">
                <a16:creationId xmlns:a16="http://schemas.microsoft.com/office/drawing/2014/main" id="{652516D9-F1FA-4063-ADA2-9B081A2D5A2E}"/>
              </a:ext>
            </a:extLst>
          </p:cNvPr>
          <p:cNvSpPr>
            <a:spLocks/>
          </p:cNvSpPr>
          <p:nvPr userDrawn="1"/>
        </p:nvSpPr>
        <p:spPr bwMode="auto">
          <a:xfrm>
            <a:off x="4032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1" name="Freeform 5">
            <a:extLst>
              <a:ext uri="{FF2B5EF4-FFF2-40B4-BE49-F238E27FC236}">
                <a16:creationId xmlns:a16="http://schemas.microsoft.com/office/drawing/2014/main" id="{1C6A6B49-4641-48E9-8819-769AAE00B198}"/>
              </a:ext>
            </a:extLst>
          </p:cNvPr>
          <p:cNvSpPr>
            <a:spLocks/>
          </p:cNvSpPr>
          <p:nvPr userDrawn="1"/>
        </p:nvSpPr>
        <p:spPr bwMode="auto">
          <a:xfrm>
            <a:off x="8064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3" name="Freeform 5">
            <a:extLst>
              <a:ext uri="{FF2B5EF4-FFF2-40B4-BE49-F238E27FC236}">
                <a16:creationId xmlns:a16="http://schemas.microsoft.com/office/drawing/2014/main" id="{B1530B27-CB32-4FD6-ADCD-696B9A77D606}"/>
              </a:ext>
            </a:extLst>
          </p:cNvPr>
          <p:cNvSpPr>
            <a:spLocks/>
          </p:cNvSpPr>
          <p:nvPr userDrawn="1"/>
        </p:nvSpPr>
        <p:spPr bwMode="auto">
          <a:xfrm>
            <a:off x="12096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5" name="Freeform 5">
            <a:extLst>
              <a:ext uri="{FF2B5EF4-FFF2-40B4-BE49-F238E27FC236}">
                <a16:creationId xmlns:a16="http://schemas.microsoft.com/office/drawing/2014/main" id="{BAFEEEB6-FF84-414F-A371-D3F809A1C86D}"/>
              </a:ext>
            </a:extLst>
          </p:cNvPr>
          <p:cNvSpPr>
            <a:spLocks/>
          </p:cNvSpPr>
          <p:nvPr userDrawn="1"/>
        </p:nvSpPr>
        <p:spPr bwMode="auto">
          <a:xfrm>
            <a:off x="16129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0F8F801F-06E9-4E1C-A137-226729983354}"/>
              </a:ext>
            </a:extLst>
          </p:cNvPr>
          <p:cNvSpPr>
            <a:spLocks/>
          </p:cNvSpPr>
          <p:nvPr userDrawn="1"/>
        </p:nvSpPr>
        <p:spPr bwMode="auto">
          <a:xfrm>
            <a:off x="20161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9" name="Freeform 5">
            <a:extLst>
              <a:ext uri="{FF2B5EF4-FFF2-40B4-BE49-F238E27FC236}">
                <a16:creationId xmlns:a16="http://schemas.microsoft.com/office/drawing/2014/main" id="{3062C679-537B-4565-B111-60C31A15ACF4}"/>
              </a:ext>
            </a:extLst>
          </p:cNvPr>
          <p:cNvSpPr>
            <a:spLocks/>
          </p:cNvSpPr>
          <p:nvPr userDrawn="1"/>
        </p:nvSpPr>
        <p:spPr bwMode="auto">
          <a:xfrm>
            <a:off x="24193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1" name="Freeform 5">
            <a:extLst>
              <a:ext uri="{FF2B5EF4-FFF2-40B4-BE49-F238E27FC236}">
                <a16:creationId xmlns:a16="http://schemas.microsoft.com/office/drawing/2014/main" id="{887EEB3A-4213-464A-87A3-D2DAF47421F5}"/>
              </a:ext>
            </a:extLst>
          </p:cNvPr>
          <p:cNvSpPr>
            <a:spLocks/>
          </p:cNvSpPr>
          <p:nvPr userDrawn="1"/>
        </p:nvSpPr>
        <p:spPr bwMode="auto">
          <a:xfrm>
            <a:off x="28225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3" name="Freeform 5">
            <a:extLst>
              <a:ext uri="{FF2B5EF4-FFF2-40B4-BE49-F238E27FC236}">
                <a16:creationId xmlns:a16="http://schemas.microsoft.com/office/drawing/2014/main" id="{ADC86261-F90C-45E0-A168-7581A8C02C38}"/>
              </a:ext>
            </a:extLst>
          </p:cNvPr>
          <p:cNvSpPr>
            <a:spLocks/>
          </p:cNvSpPr>
          <p:nvPr userDrawn="1"/>
        </p:nvSpPr>
        <p:spPr bwMode="auto">
          <a:xfrm>
            <a:off x="32258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5" name="Freeform 5">
            <a:extLst>
              <a:ext uri="{FF2B5EF4-FFF2-40B4-BE49-F238E27FC236}">
                <a16:creationId xmlns:a16="http://schemas.microsoft.com/office/drawing/2014/main" id="{504DD272-AA18-4EE6-AA29-9F6F74F23909}"/>
              </a:ext>
            </a:extLst>
          </p:cNvPr>
          <p:cNvSpPr>
            <a:spLocks/>
          </p:cNvSpPr>
          <p:nvPr userDrawn="1"/>
        </p:nvSpPr>
        <p:spPr bwMode="auto">
          <a:xfrm>
            <a:off x="36290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7" name="Freeform 5">
            <a:extLst>
              <a:ext uri="{FF2B5EF4-FFF2-40B4-BE49-F238E27FC236}">
                <a16:creationId xmlns:a16="http://schemas.microsoft.com/office/drawing/2014/main" id="{8BCD198C-85D1-4065-9D67-82D3B38E1C37}"/>
              </a:ext>
            </a:extLst>
          </p:cNvPr>
          <p:cNvSpPr>
            <a:spLocks/>
          </p:cNvSpPr>
          <p:nvPr userDrawn="1"/>
        </p:nvSpPr>
        <p:spPr bwMode="auto">
          <a:xfrm>
            <a:off x="40322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9" name="Freeform 5">
            <a:extLst>
              <a:ext uri="{FF2B5EF4-FFF2-40B4-BE49-F238E27FC236}">
                <a16:creationId xmlns:a16="http://schemas.microsoft.com/office/drawing/2014/main" id="{2900C489-4586-4F04-BD13-FF483556032E}"/>
              </a:ext>
            </a:extLst>
          </p:cNvPr>
          <p:cNvSpPr>
            <a:spLocks/>
          </p:cNvSpPr>
          <p:nvPr userDrawn="1"/>
        </p:nvSpPr>
        <p:spPr bwMode="auto">
          <a:xfrm>
            <a:off x="44354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1" name="Freeform 5">
            <a:extLst>
              <a:ext uri="{FF2B5EF4-FFF2-40B4-BE49-F238E27FC236}">
                <a16:creationId xmlns:a16="http://schemas.microsoft.com/office/drawing/2014/main" id="{FFF75EF5-F4A4-47DF-B2E8-27AF735DAE67}"/>
              </a:ext>
            </a:extLst>
          </p:cNvPr>
          <p:cNvSpPr>
            <a:spLocks/>
          </p:cNvSpPr>
          <p:nvPr userDrawn="1"/>
        </p:nvSpPr>
        <p:spPr bwMode="auto">
          <a:xfrm>
            <a:off x="48387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3" name="Freeform 5">
            <a:extLst>
              <a:ext uri="{FF2B5EF4-FFF2-40B4-BE49-F238E27FC236}">
                <a16:creationId xmlns:a16="http://schemas.microsoft.com/office/drawing/2014/main" id="{0C8AD0A5-DBDC-4519-871E-FE913951AE59}"/>
              </a:ext>
            </a:extLst>
          </p:cNvPr>
          <p:cNvSpPr>
            <a:spLocks/>
          </p:cNvSpPr>
          <p:nvPr userDrawn="1"/>
        </p:nvSpPr>
        <p:spPr bwMode="auto">
          <a:xfrm>
            <a:off x="52419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5" name="Freeform 5">
            <a:extLst>
              <a:ext uri="{FF2B5EF4-FFF2-40B4-BE49-F238E27FC236}">
                <a16:creationId xmlns:a16="http://schemas.microsoft.com/office/drawing/2014/main" id="{5417658F-66B2-4FE7-A854-CC3AE0F7EB74}"/>
              </a:ext>
            </a:extLst>
          </p:cNvPr>
          <p:cNvSpPr>
            <a:spLocks/>
          </p:cNvSpPr>
          <p:nvPr userDrawn="1"/>
        </p:nvSpPr>
        <p:spPr bwMode="auto">
          <a:xfrm>
            <a:off x="56451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7" name="Freeform 5">
            <a:extLst>
              <a:ext uri="{FF2B5EF4-FFF2-40B4-BE49-F238E27FC236}">
                <a16:creationId xmlns:a16="http://schemas.microsoft.com/office/drawing/2014/main" id="{A81C42B8-9501-457C-9DBC-BA397001DE6B}"/>
              </a:ext>
            </a:extLst>
          </p:cNvPr>
          <p:cNvSpPr>
            <a:spLocks/>
          </p:cNvSpPr>
          <p:nvPr userDrawn="1"/>
        </p:nvSpPr>
        <p:spPr bwMode="auto">
          <a:xfrm>
            <a:off x="60483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59" name="Freeform 5">
            <a:extLst>
              <a:ext uri="{FF2B5EF4-FFF2-40B4-BE49-F238E27FC236}">
                <a16:creationId xmlns:a16="http://schemas.microsoft.com/office/drawing/2014/main" id="{1E20BB75-9E81-42DF-B4BF-5B6987919CEC}"/>
              </a:ext>
            </a:extLst>
          </p:cNvPr>
          <p:cNvSpPr>
            <a:spLocks/>
          </p:cNvSpPr>
          <p:nvPr userDrawn="1"/>
        </p:nvSpPr>
        <p:spPr bwMode="auto">
          <a:xfrm>
            <a:off x="64516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1" name="Freeform 5">
            <a:extLst>
              <a:ext uri="{FF2B5EF4-FFF2-40B4-BE49-F238E27FC236}">
                <a16:creationId xmlns:a16="http://schemas.microsoft.com/office/drawing/2014/main" id="{D01EE500-D7A1-4352-BAD2-B850ACC4BC6A}"/>
              </a:ext>
            </a:extLst>
          </p:cNvPr>
          <p:cNvSpPr>
            <a:spLocks/>
          </p:cNvSpPr>
          <p:nvPr userDrawn="1"/>
        </p:nvSpPr>
        <p:spPr bwMode="auto">
          <a:xfrm>
            <a:off x="68548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" name="Freeform 5">
            <a:extLst>
              <a:ext uri="{FF2B5EF4-FFF2-40B4-BE49-F238E27FC236}">
                <a16:creationId xmlns:a16="http://schemas.microsoft.com/office/drawing/2014/main" id="{1587723F-EB9C-433F-ACA5-343CDE53B4CA}"/>
              </a:ext>
            </a:extLst>
          </p:cNvPr>
          <p:cNvSpPr>
            <a:spLocks/>
          </p:cNvSpPr>
          <p:nvPr userDrawn="1"/>
        </p:nvSpPr>
        <p:spPr bwMode="auto">
          <a:xfrm>
            <a:off x="72580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5" name="Freeform 5">
            <a:extLst>
              <a:ext uri="{FF2B5EF4-FFF2-40B4-BE49-F238E27FC236}">
                <a16:creationId xmlns:a16="http://schemas.microsoft.com/office/drawing/2014/main" id="{3B89FD7D-E9C3-4C00-9808-59AAFB03163F}"/>
              </a:ext>
            </a:extLst>
          </p:cNvPr>
          <p:cNvSpPr>
            <a:spLocks/>
          </p:cNvSpPr>
          <p:nvPr userDrawn="1"/>
        </p:nvSpPr>
        <p:spPr bwMode="auto">
          <a:xfrm>
            <a:off x="76612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7" name="Freeform 5">
            <a:extLst>
              <a:ext uri="{FF2B5EF4-FFF2-40B4-BE49-F238E27FC236}">
                <a16:creationId xmlns:a16="http://schemas.microsoft.com/office/drawing/2014/main" id="{6E04DD36-8E16-472A-941F-022D2E9A88A8}"/>
              </a:ext>
            </a:extLst>
          </p:cNvPr>
          <p:cNvSpPr>
            <a:spLocks/>
          </p:cNvSpPr>
          <p:nvPr userDrawn="1"/>
        </p:nvSpPr>
        <p:spPr bwMode="auto">
          <a:xfrm>
            <a:off x="80645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9" name="Freeform 5">
            <a:extLst>
              <a:ext uri="{FF2B5EF4-FFF2-40B4-BE49-F238E27FC236}">
                <a16:creationId xmlns:a16="http://schemas.microsoft.com/office/drawing/2014/main" id="{12E1B3B0-875B-4233-B21E-CFCC3D054FB2}"/>
              </a:ext>
            </a:extLst>
          </p:cNvPr>
          <p:cNvSpPr>
            <a:spLocks/>
          </p:cNvSpPr>
          <p:nvPr userDrawn="1"/>
        </p:nvSpPr>
        <p:spPr bwMode="auto">
          <a:xfrm>
            <a:off x="84677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1" name="Freeform 5">
            <a:extLst>
              <a:ext uri="{FF2B5EF4-FFF2-40B4-BE49-F238E27FC236}">
                <a16:creationId xmlns:a16="http://schemas.microsoft.com/office/drawing/2014/main" id="{EEFA6ADA-AE04-43D9-AEBA-6D4B6101D19D}"/>
              </a:ext>
            </a:extLst>
          </p:cNvPr>
          <p:cNvSpPr>
            <a:spLocks/>
          </p:cNvSpPr>
          <p:nvPr userDrawn="1"/>
        </p:nvSpPr>
        <p:spPr bwMode="auto">
          <a:xfrm>
            <a:off x="88709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3" name="Freeform 5">
            <a:extLst>
              <a:ext uri="{FF2B5EF4-FFF2-40B4-BE49-F238E27FC236}">
                <a16:creationId xmlns:a16="http://schemas.microsoft.com/office/drawing/2014/main" id="{EF5B0E26-2791-4B14-B592-172C2FAC6FE5}"/>
              </a:ext>
            </a:extLst>
          </p:cNvPr>
          <p:cNvSpPr>
            <a:spLocks/>
          </p:cNvSpPr>
          <p:nvPr userDrawn="1"/>
        </p:nvSpPr>
        <p:spPr bwMode="auto">
          <a:xfrm>
            <a:off x="92741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5" name="Freeform 5">
            <a:extLst>
              <a:ext uri="{FF2B5EF4-FFF2-40B4-BE49-F238E27FC236}">
                <a16:creationId xmlns:a16="http://schemas.microsoft.com/office/drawing/2014/main" id="{7CDA8C23-F3D0-475C-8B0B-D2483AECFAB8}"/>
              </a:ext>
            </a:extLst>
          </p:cNvPr>
          <p:cNvSpPr>
            <a:spLocks/>
          </p:cNvSpPr>
          <p:nvPr userDrawn="1"/>
        </p:nvSpPr>
        <p:spPr bwMode="auto">
          <a:xfrm>
            <a:off x="1048385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7" name="Freeform 5">
            <a:extLst>
              <a:ext uri="{FF2B5EF4-FFF2-40B4-BE49-F238E27FC236}">
                <a16:creationId xmlns:a16="http://schemas.microsoft.com/office/drawing/2014/main" id="{A6895141-163A-4201-B333-6467D533F440}"/>
              </a:ext>
            </a:extLst>
          </p:cNvPr>
          <p:cNvSpPr>
            <a:spLocks/>
          </p:cNvSpPr>
          <p:nvPr userDrawn="1"/>
        </p:nvSpPr>
        <p:spPr bwMode="auto">
          <a:xfrm>
            <a:off x="96774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9" name="Freeform 5">
            <a:extLst>
              <a:ext uri="{FF2B5EF4-FFF2-40B4-BE49-F238E27FC236}">
                <a16:creationId xmlns:a16="http://schemas.microsoft.com/office/drawing/2014/main" id="{96857859-9A05-4D31-8334-CDC677051A05}"/>
              </a:ext>
            </a:extLst>
          </p:cNvPr>
          <p:cNvSpPr>
            <a:spLocks/>
          </p:cNvSpPr>
          <p:nvPr userDrawn="1"/>
        </p:nvSpPr>
        <p:spPr bwMode="auto">
          <a:xfrm>
            <a:off x="100806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1" name="Freeform 5">
            <a:extLst>
              <a:ext uri="{FF2B5EF4-FFF2-40B4-BE49-F238E27FC236}">
                <a16:creationId xmlns:a16="http://schemas.microsoft.com/office/drawing/2014/main" id="{EBBC59FD-BB44-465C-9882-47450B890D91}"/>
              </a:ext>
            </a:extLst>
          </p:cNvPr>
          <p:cNvSpPr>
            <a:spLocks/>
          </p:cNvSpPr>
          <p:nvPr userDrawn="1"/>
        </p:nvSpPr>
        <p:spPr bwMode="auto">
          <a:xfrm>
            <a:off x="1088707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3" name="Freeform 5">
            <a:extLst>
              <a:ext uri="{FF2B5EF4-FFF2-40B4-BE49-F238E27FC236}">
                <a16:creationId xmlns:a16="http://schemas.microsoft.com/office/drawing/2014/main" id="{B55E93B0-6435-4CBB-9B59-5C2C61984C86}"/>
              </a:ext>
            </a:extLst>
          </p:cNvPr>
          <p:cNvSpPr>
            <a:spLocks/>
          </p:cNvSpPr>
          <p:nvPr userDrawn="1"/>
        </p:nvSpPr>
        <p:spPr bwMode="auto">
          <a:xfrm>
            <a:off x="11290300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5" name="Freeform 5">
            <a:extLst>
              <a:ext uri="{FF2B5EF4-FFF2-40B4-BE49-F238E27FC236}">
                <a16:creationId xmlns:a16="http://schemas.microsoft.com/office/drawing/2014/main" id="{CB08B145-8F37-4A8A-A4CE-4438007E168A}"/>
              </a:ext>
            </a:extLst>
          </p:cNvPr>
          <p:cNvSpPr>
            <a:spLocks/>
          </p:cNvSpPr>
          <p:nvPr userDrawn="1"/>
        </p:nvSpPr>
        <p:spPr bwMode="auto">
          <a:xfrm>
            <a:off x="11693525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7" name="Freeform 5">
            <a:extLst>
              <a:ext uri="{FF2B5EF4-FFF2-40B4-BE49-F238E27FC236}">
                <a16:creationId xmlns:a16="http://schemas.microsoft.com/office/drawing/2014/main" id="{3B0D020A-90FC-400F-B7B5-63FC994068E4}"/>
              </a:ext>
            </a:extLst>
          </p:cNvPr>
          <p:cNvSpPr>
            <a:spLocks/>
          </p:cNvSpPr>
          <p:nvPr userDrawn="1"/>
        </p:nvSpPr>
        <p:spPr bwMode="auto">
          <a:xfrm>
            <a:off x="12096738" y="6263821"/>
            <a:ext cx="101092" cy="265431"/>
          </a:xfrm>
          <a:custGeom>
            <a:avLst/>
            <a:gdLst>
              <a:gd name="T0" fmla="*/ 0 w 314"/>
              <a:gd name="T1" fmla="*/ 1332 h 1332"/>
              <a:gd name="T2" fmla="*/ 0 w 314"/>
              <a:gd name="T3" fmla="*/ 1332 h 1332"/>
              <a:gd name="T4" fmla="*/ 314 w 314"/>
              <a:gd name="T5" fmla="*/ 1332 h 1332"/>
              <a:gd name="T6" fmla="*/ 314 w 314"/>
              <a:gd name="T7" fmla="*/ 0 h 1332"/>
              <a:gd name="T8" fmla="*/ 0 w 314"/>
              <a:gd name="T9" fmla="*/ 0 h 1332"/>
              <a:gd name="T10" fmla="*/ 0 w 314"/>
              <a:gd name="T11" fmla="*/ 1332 h 13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14" h="1332">
                <a:moveTo>
                  <a:pt x="0" y="1332"/>
                </a:moveTo>
                <a:lnTo>
                  <a:pt x="0" y="1332"/>
                </a:lnTo>
                <a:lnTo>
                  <a:pt x="314" y="1332"/>
                </a:lnTo>
                <a:lnTo>
                  <a:pt x="314" y="0"/>
                </a:lnTo>
                <a:lnTo>
                  <a:pt x="0" y="0"/>
                </a:lnTo>
                <a:lnTo>
                  <a:pt x="0" y="1332"/>
                </a:lnTo>
                <a:close/>
              </a:path>
            </a:pathLst>
          </a:custGeom>
          <a:solidFill>
            <a:srgbClr val="D6D73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711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Pattern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1EEF53A4-35A6-4E43-B220-67DA381C59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7724906-4405-47F4-B533-7291B003B0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Insert Text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8B4846-4E60-4E5B-9695-28F923D1D7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23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Pattern Whi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BC00585D-E155-409A-899A-29BDF4E57F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6577"/>
            <a:ext cx="10668000" cy="615553"/>
          </a:xfrm>
          <a:noFill/>
        </p:spPr>
        <p:txBody>
          <a:bodyPr wrap="square" lIns="91440" tIns="0" rIns="91440" bIns="0" anchor="b" anchorCtr="0">
            <a:spAutoFit/>
          </a:bodyPr>
          <a:lstStyle>
            <a:lvl1pPr algn="l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accent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Insert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944D9B-AA15-4DB5-AE58-0FA514F6FE8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1790699"/>
            <a:ext cx="10668000" cy="685800"/>
          </a:xfrm>
          <a:prstGeom prst="rect">
            <a:avLst/>
          </a:prstGeom>
          <a:noFill/>
        </p:spPr>
        <p:txBody>
          <a:bodyPr wrap="square" lIns="91440" tIns="0" rIns="91440" bIns="0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Insert content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D8AAE41-A985-425A-934D-615BBE3602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753100" y="419100"/>
            <a:ext cx="6858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00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64696-E1F3-49EF-AEC8-730A16D9A23F}" type="datetimeFigureOut">
              <a:rPr lang="en-US" altLang="en-US" smtClean="0"/>
              <a:pPr/>
              <a:t>3/5/2025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2A1B0-4691-41D9-84E0-69D594EAA3FE}" type="slidenum">
              <a:rPr lang="en-US" altLang="en-US" smtClean="0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96904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88" r:id="rId2"/>
    <p:sldLayoutId id="2147483702" r:id="rId3"/>
    <p:sldLayoutId id="2147483699" r:id="rId4"/>
    <p:sldLayoutId id="2147483701" r:id="rId5"/>
    <p:sldLayoutId id="2147483700" r:id="rId6"/>
    <p:sldLayoutId id="2147483703" r:id="rId7"/>
    <p:sldLayoutId id="2147483690" r:id="rId8"/>
    <p:sldLayoutId id="2147483704" r:id="rId9"/>
    <p:sldLayoutId id="2147483691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16.wmf"/><Relationship Id="rId3" Type="http://schemas.openxmlformats.org/officeDocument/2006/relationships/image" Target="../media/image19.png"/><Relationship Id="rId21" Type="http://schemas.openxmlformats.org/officeDocument/2006/relationships/oleObject" Target="../embeddings/oleObject9.bin"/><Relationship Id="rId7" Type="http://schemas.openxmlformats.org/officeDocument/2006/relationships/oleObject" Target="../embeddings/oleObject2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8.bin"/><Relationship Id="rId4" Type="http://schemas.openxmlformats.org/officeDocument/2006/relationships/image" Target="../media/image18.png"/><Relationship Id="rId9" Type="http://schemas.openxmlformats.org/officeDocument/2006/relationships/oleObject" Target="../embeddings/oleObject3.bin"/><Relationship Id="rId14" Type="http://schemas.openxmlformats.org/officeDocument/2006/relationships/image" Target="../media/image14.wmf"/><Relationship Id="rId22" Type="http://schemas.openxmlformats.org/officeDocument/2006/relationships/image" Target="../media/image18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13.bin"/><Relationship Id="rId3" Type="http://schemas.openxmlformats.org/officeDocument/2006/relationships/slideLayout" Target="../slideLayouts/slideLayout1.xml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8.png"/><Relationship Id="rId2" Type="http://schemas.openxmlformats.org/officeDocument/2006/relationships/tags" Target="../tags/tag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image" Target="../media/image21.png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21.wmf"/><Relationship Id="rId4" Type="http://schemas.openxmlformats.org/officeDocument/2006/relationships/image" Target="../media/image19.png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8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4.png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2.wmf"/><Relationship Id="rId17" Type="http://schemas.openxmlformats.org/officeDocument/2006/relationships/image" Target="../media/image18.emf"/><Relationship Id="rId2" Type="http://schemas.openxmlformats.org/officeDocument/2006/relationships/tags" Target="../tags/tag2.xml"/><Relationship Id="rId16" Type="http://schemas.openxmlformats.org/officeDocument/2006/relationships/oleObject" Target="../embeddings/oleObject18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image" Target="../media/image26.png"/><Relationship Id="rId10" Type="http://schemas.openxmlformats.org/officeDocument/2006/relationships/image" Target="../media/image23.wmf"/><Relationship Id="rId4" Type="http://schemas.openxmlformats.org/officeDocument/2006/relationships/image" Target="../media/image19.png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oleObject" Target="../embeddings/oleObject22.bin"/><Relationship Id="rId3" Type="http://schemas.openxmlformats.org/officeDocument/2006/relationships/image" Target="../media/image19.png"/><Relationship Id="rId7" Type="http://schemas.openxmlformats.org/officeDocument/2006/relationships/image" Target="../media/image25.png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4.png"/><Relationship Id="rId11" Type="http://schemas.openxmlformats.org/officeDocument/2006/relationships/oleObject" Target="../embeddings/oleObject21.bin"/><Relationship Id="rId5" Type="http://schemas.openxmlformats.org/officeDocument/2006/relationships/image" Target="../media/image12.wmf"/><Relationship Id="rId15" Type="http://schemas.openxmlformats.org/officeDocument/2006/relationships/image" Target="../media/image30.png"/><Relationship Id="rId10" Type="http://schemas.openxmlformats.org/officeDocument/2006/relationships/image" Target="../media/image24.wmf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39.png"/><Relationship Id="rId3" Type="http://schemas.openxmlformats.org/officeDocument/2006/relationships/image" Target="../media/image19.png"/><Relationship Id="rId7" Type="http://schemas.openxmlformats.org/officeDocument/2006/relationships/image" Target="../media/image37.png"/><Relationship Id="rId12" Type="http://schemas.openxmlformats.org/officeDocument/2006/relationships/image" Target="../media/image29.wmf"/><Relationship Id="rId17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7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36.png"/><Relationship Id="rId11" Type="http://schemas.openxmlformats.org/officeDocument/2006/relationships/oleObject" Target="../embeddings/oleObject25.bin"/><Relationship Id="rId5" Type="http://schemas.openxmlformats.org/officeDocument/2006/relationships/image" Target="../media/image27.wmf"/><Relationship Id="rId15" Type="http://schemas.openxmlformats.org/officeDocument/2006/relationships/image" Target="../media/image30.wmf"/><Relationship Id="rId10" Type="http://schemas.openxmlformats.org/officeDocument/2006/relationships/image" Target="../media/image28.wmf"/><Relationship Id="rId4" Type="http://schemas.openxmlformats.org/officeDocument/2006/relationships/oleObject" Target="../embeddings/oleObject23.bin"/><Relationship Id="rId9" Type="http://schemas.openxmlformats.org/officeDocument/2006/relationships/oleObject" Target="../embeddings/oleObject24.bin"/><Relationship Id="rId14" Type="http://schemas.openxmlformats.org/officeDocument/2006/relationships/oleObject" Target="../embeddings/oleObject2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oleObject" Target="../embeddings/oleObject30.bin"/><Relationship Id="rId3" Type="http://schemas.openxmlformats.org/officeDocument/2006/relationships/image" Target="../media/image19.png"/><Relationship Id="rId7" Type="http://schemas.openxmlformats.org/officeDocument/2006/relationships/image" Target="../media/image39.png"/><Relationship Id="rId12" Type="http://schemas.openxmlformats.org/officeDocument/2006/relationships/image" Target="../media/image33.wmf"/><Relationship Id="rId17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1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38.png"/><Relationship Id="rId11" Type="http://schemas.openxmlformats.org/officeDocument/2006/relationships/oleObject" Target="../embeddings/oleObject29.bin"/><Relationship Id="rId5" Type="http://schemas.openxmlformats.org/officeDocument/2006/relationships/image" Target="../media/image37.png"/><Relationship Id="rId15" Type="http://schemas.openxmlformats.org/officeDocument/2006/relationships/image" Target="../media/image45.png"/><Relationship Id="rId10" Type="http://schemas.openxmlformats.org/officeDocument/2006/relationships/image" Target="../media/image32.wmf"/><Relationship Id="rId4" Type="http://schemas.openxmlformats.org/officeDocument/2006/relationships/image" Target="../media/image36.png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image" Target="../media/image37.wmf"/><Relationship Id="rId18" Type="http://schemas.openxmlformats.org/officeDocument/2006/relationships/oleObject" Target="../embeddings/oleObject36.bin"/><Relationship Id="rId3" Type="http://schemas.openxmlformats.org/officeDocument/2006/relationships/image" Target="../media/image19.png"/><Relationship Id="rId21" Type="http://schemas.openxmlformats.org/officeDocument/2006/relationships/image" Target="../media/image41.wmf"/><Relationship Id="rId7" Type="http://schemas.openxmlformats.org/officeDocument/2006/relationships/image" Target="../media/image39.png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9.wmf"/><Relationship Id="rId25" Type="http://schemas.openxmlformats.org/officeDocument/2006/relationships/image" Target="../media/image4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5.bin"/><Relationship Id="rId20" Type="http://schemas.openxmlformats.org/officeDocument/2006/relationships/oleObject" Target="../embeddings/oleObject37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38.png"/><Relationship Id="rId11" Type="http://schemas.openxmlformats.org/officeDocument/2006/relationships/image" Target="../media/image36.wmf"/><Relationship Id="rId24" Type="http://schemas.openxmlformats.org/officeDocument/2006/relationships/oleObject" Target="../embeddings/oleObject39.bin"/><Relationship Id="rId5" Type="http://schemas.openxmlformats.org/officeDocument/2006/relationships/image" Target="../media/image37.png"/><Relationship Id="rId15" Type="http://schemas.openxmlformats.org/officeDocument/2006/relationships/image" Target="../media/image38.wmf"/><Relationship Id="rId23" Type="http://schemas.openxmlformats.org/officeDocument/2006/relationships/image" Target="../media/image42.wmf"/><Relationship Id="rId10" Type="http://schemas.openxmlformats.org/officeDocument/2006/relationships/oleObject" Target="../embeddings/oleObject32.bin"/><Relationship Id="rId19" Type="http://schemas.openxmlformats.org/officeDocument/2006/relationships/image" Target="../media/image40.wmf"/><Relationship Id="rId4" Type="http://schemas.openxmlformats.org/officeDocument/2006/relationships/image" Target="../media/image36.png"/><Relationship Id="rId9" Type="http://schemas.openxmlformats.org/officeDocument/2006/relationships/image" Target="../media/image45.png"/><Relationship Id="rId14" Type="http://schemas.openxmlformats.org/officeDocument/2006/relationships/oleObject" Target="../embeddings/oleObject34.bin"/><Relationship Id="rId22" Type="http://schemas.openxmlformats.org/officeDocument/2006/relationships/oleObject" Target="../embeddings/oleObject3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48.wmf"/><Relationship Id="rId18" Type="http://schemas.openxmlformats.org/officeDocument/2006/relationships/oleObject" Target="../embeddings/oleObject47.bin"/><Relationship Id="rId26" Type="http://schemas.openxmlformats.org/officeDocument/2006/relationships/oleObject" Target="../embeddings/oleObject51.bin"/><Relationship Id="rId3" Type="http://schemas.openxmlformats.org/officeDocument/2006/relationships/image" Target="../media/image19.png"/><Relationship Id="rId21" Type="http://schemas.openxmlformats.org/officeDocument/2006/relationships/image" Target="../media/image52.wmf"/><Relationship Id="rId34" Type="http://schemas.openxmlformats.org/officeDocument/2006/relationships/oleObject" Target="../embeddings/oleObject55.bin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44.bin"/><Relationship Id="rId17" Type="http://schemas.openxmlformats.org/officeDocument/2006/relationships/image" Target="../media/image50.wmf"/><Relationship Id="rId25" Type="http://schemas.openxmlformats.org/officeDocument/2006/relationships/image" Target="../media/image54.wmf"/><Relationship Id="rId33" Type="http://schemas.openxmlformats.org/officeDocument/2006/relationships/image" Target="../media/image58.wmf"/><Relationship Id="rId38" Type="http://schemas.openxmlformats.org/officeDocument/2006/relationships/image" Target="../media/image61.gi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6.bin"/><Relationship Id="rId20" Type="http://schemas.openxmlformats.org/officeDocument/2006/relationships/oleObject" Target="../embeddings/oleObject48.bin"/><Relationship Id="rId29" Type="http://schemas.openxmlformats.org/officeDocument/2006/relationships/image" Target="../media/image56.w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7.wmf"/><Relationship Id="rId24" Type="http://schemas.openxmlformats.org/officeDocument/2006/relationships/oleObject" Target="../embeddings/oleObject50.bin"/><Relationship Id="rId32" Type="http://schemas.openxmlformats.org/officeDocument/2006/relationships/oleObject" Target="../embeddings/oleObject54.bin"/><Relationship Id="rId37" Type="http://schemas.openxmlformats.org/officeDocument/2006/relationships/image" Target="../media/image60.wmf"/><Relationship Id="rId5" Type="http://schemas.openxmlformats.org/officeDocument/2006/relationships/image" Target="../media/image44.wmf"/><Relationship Id="rId15" Type="http://schemas.openxmlformats.org/officeDocument/2006/relationships/image" Target="../media/image49.wmf"/><Relationship Id="rId23" Type="http://schemas.openxmlformats.org/officeDocument/2006/relationships/image" Target="../media/image53.wmf"/><Relationship Id="rId28" Type="http://schemas.openxmlformats.org/officeDocument/2006/relationships/oleObject" Target="../embeddings/oleObject52.bin"/><Relationship Id="rId36" Type="http://schemas.openxmlformats.org/officeDocument/2006/relationships/oleObject" Target="../embeddings/oleObject56.bin"/><Relationship Id="rId10" Type="http://schemas.openxmlformats.org/officeDocument/2006/relationships/oleObject" Target="../embeddings/oleObject43.bin"/><Relationship Id="rId19" Type="http://schemas.openxmlformats.org/officeDocument/2006/relationships/image" Target="../media/image51.wmf"/><Relationship Id="rId31" Type="http://schemas.openxmlformats.org/officeDocument/2006/relationships/image" Target="../media/image57.wmf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45.bin"/><Relationship Id="rId22" Type="http://schemas.openxmlformats.org/officeDocument/2006/relationships/oleObject" Target="../embeddings/oleObject49.bin"/><Relationship Id="rId27" Type="http://schemas.openxmlformats.org/officeDocument/2006/relationships/image" Target="../media/image55.wmf"/><Relationship Id="rId30" Type="http://schemas.openxmlformats.org/officeDocument/2006/relationships/oleObject" Target="../embeddings/oleObject53.bin"/><Relationship Id="rId35" Type="http://schemas.openxmlformats.org/officeDocument/2006/relationships/image" Target="../media/image5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E6CF0EA7-466D-4D67-87E6-19FDA5E87823}"/>
              </a:ext>
            </a:extLst>
          </p:cNvPr>
          <p:cNvSpPr txBox="1">
            <a:spLocks/>
          </p:cNvSpPr>
          <p:nvPr/>
        </p:nvSpPr>
        <p:spPr>
          <a:xfrm>
            <a:off x="3765224" y="1530711"/>
            <a:ext cx="7772400" cy="13620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1" algn="ctr" fontAlgn="auto">
              <a:spcAft>
                <a:spcPts val="0"/>
              </a:spcAft>
            </a:pPr>
            <a:r>
              <a:rPr lang="pt-PT" altLang="pt-PT" sz="4400" b="1" dirty="0">
                <a:solidFill>
                  <a:srgbClr val="01C2D1"/>
                </a:solidFill>
                <a:latin typeface="+mj-lt"/>
                <a:ea typeface="+mj-ea"/>
                <a:cs typeface="+mj-cs"/>
              </a:rPr>
              <a:t>Função Exponencial</a:t>
            </a:r>
            <a:br>
              <a:rPr lang="pt-PT" altLang="pt-PT" sz="2400" b="1" kern="0" dirty="0">
                <a:solidFill>
                  <a:schemeClr val="tx1"/>
                </a:solidFill>
              </a:rPr>
            </a:br>
            <a:r>
              <a:rPr lang="pt-PT" altLang="pt-PT" sz="4400" b="1" dirty="0">
                <a:solidFill>
                  <a:schemeClr val="accent5"/>
                </a:solidFill>
                <a:latin typeface="+mj-lt"/>
                <a:ea typeface="+mj-ea"/>
                <a:cs typeface="+mj-cs"/>
              </a:rPr>
              <a:t>Potências - Revisão</a:t>
            </a:r>
            <a:endParaRPr lang="pt-PT" sz="4400" b="1" dirty="0">
              <a:solidFill>
                <a:schemeClr val="accent5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E535F98A-9EE4-475E-8A2C-089CCFCDF502}"/>
              </a:ext>
            </a:extLst>
          </p:cNvPr>
          <p:cNvSpPr/>
          <p:nvPr/>
        </p:nvSpPr>
        <p:spPr>
          <a:xfrm>
            <a:off x="7684593" y="3966437"/>
            <a:ext cx="248281" cy="5086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0220B21E-BDE3-46D4-8798-2D46AED6E5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101" y="3200986"/>
            <a:ext cx="1760984" cy="1760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26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976"/>
    </mc:Choice>
    <mc:Fallback xmlns="">
      <p:transition advTm="69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8DF32A-D165-40DA-AAE8-A6E9579E2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301" y="1109642"/>
            <a:ext cx="9141397" cy="615553"/>
          </a:xfrm>
        </p:spPr>
        <p:txBody>
          <a:bodyPr/>
          <a:lstStyle/>
          <a:p>
            <a:r>
              <a:rPr lang="en-US" dirty="0" err="1"/>
              <a:t>Esperamos</a:t>
            </a:r>
            <a:r>
              <a:rPr lang="en-US" dirty="0"/>
              <a:t> </a:t>
            </a:r>
            <a:r>
              <a:rPr lang="en-US" dirty="0" err="1"/>
              <a:t>ter</a:t>
            </a:r>
            <a:r>
              <a:rPr lang="en-US" dirty="0"/>
              <a:t> </a:t>
            </a:r>
            <a:r>
              <a:rPr lang="en-US" dirty="0" err="1"/>
              <a:t>ajudado</a:t>
            </a:r>
            <a:r>
              <a:rPr lang="en-US" dirty="0"/>
              <a:t>!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959E536-4558-45B6-ACD6-85B38DE8717B}"/>
              </a:ext>
            </a:extLst>
          </p:cNvPr>
          <p:cNvSpPr/>
          <p:nvPr/>
        </p:nvSpPr>
        <p:spPr>
          <a:xfrm>
            <a:off x="924156" y="1955606"/>
            <a:ext cx="110744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PT" sz="6000" b="1" dirty="0">
                <a:ln/>
                <a:solidFill>
                  <a:schemeClr val="accent3"/>
                </a:solidFill>
              </a:rPr>
              <a:t>Tenta praticar um pouco…</a:t>
            </a:r>
            <a:endParaRPr lang="pt-PT" sz="6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D31AF0B8-7AFD-4949-BF8E-07EF2D12229E}"/>
              </a:ext>
            </a:extLst>
          </p:cNvPr>
          <p:cNvGrpSpPr/>
          <p:nvPr/>
        </p:nvGrpSpPr>
        <p:grpSpPr>
          <a:xfrm>
            <a:off x="5235242" y="3448327"/>
            <a:ext cx="1805186" cy="1805186"/>
            <a:chOff x="5235242" y="3448327"/>
            <a:chExt cx="1805186" cy="1805186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7EBD9F41-62DB-4876-B670-E4A034620447}"/>
                </a:ext>
              </a:extLst>
            </p:cNvPr>
            <p:cNvSpPr/>
            <p:nvPr/>
          </p:nvSpPr>
          <p:spPr>
            <a:xfrm rot="5580468">
              <a:off x="5966763" y="4631097"/>
              <a:ext cx="342143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E54D4DBE-521A-409F-9F62-E8FAA7CB435D}"/>
                </a:ext>
              </a:extLst>
            </p:cNvPr>
            <p:cNvSpPr/>
            <p:nvPr/>
          </p:nvSpPr>
          <p:spPr>
            <a:xfrm>
              <a:off x="6119213" y="4402442"/>
              <a:ext cx="342143" cy="50867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7" name="Imagem 6">
              <a:extLst>
                <a:ext uri="{FF2B5EF4-FFF2-40B4-BE49-F238E27FC236}">
                  <a16:creationId xmlns:a16="http://schemas.microsoft.com/office/drawing/2014/main" id="{DA0948FA-B176-4A6D-A9B5-1BC8A57AC5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35242" y="3448327"/>
              <a:ext cx="1805186" cy="180518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76716121"/>
      </p:ext>
    </p:extLst>
  </p:cSld>
  <p:clrMapOvr>
    <a:masterClrMapping/>
  </p:clrMapOvr>
  <p:transition spd="slow" advTm="3802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4" name="Retângulo arredondado 20">
            <a:extLst>
              <a:ext uri="{FF2B5EF4-FFF2-40B4-BE49-F238E27FC236}">
                <a16:creationId xmlns:a16="http://schemas.microsoft.com/office/drawing/2014/main" id="{9CC3574C-229E-418C-AB42-B920B014248A}"/>
              </a:ext>
            </a:extLst>
          </p:cNvPr>
          <p:cNvSpPr/>
          <p:nvPr/>
        </p:nvSpPr>
        <p:spPr>
          <a:xfrm>
            <a:off x="3147002" y="1437514"/>
            <a:ext cx="5688874" cy="86612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4501F482-F5E3-4D73-B116-91CC1C2A47C5}"/>
              </a:ext>
            </a:extLst>
          </p:cNvPr>
          <p:cNvSpPr txBox="1">
            <a:spLocks noChangeArrowheads="1"/>
          </p:cNvSpPr>
          <p:nvPr/>
        </p:nvSpPr>
        <p:spPr>
          <a:xfrm>
            <a:off x="2859212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POTÊNCIAS – Revisões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69EA87C-D035-47B5-80A0-122EAD497626}"/>
              </a:ext>
            </a:extLst>
          </p:cNvPr>
          <p:cNvSpPr txBox="1">
            <a:spLocks noChangeArrowheads="1"/>
          </p:cNvSpPr>
          <p:nvPr/>
        </p:nvSpPr>
        <p:spPr>
          <a:xfrm>
            <a:off x="2859088" y="836712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4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Potências de expoente natural</a:t>
            </a:r>
            <a:endParaRPr kumimoji="0" lang="pt-PT" altLang="pt-P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tângulo 6">
                <a:extLst>
                  <a:ext uri="{FF2B5EF4-FFF2-40B4-BE49-F238E27FC236}">
                    <a16:creationId xmlns:a16="http://schemas.microsoft.com/office/drawing/2014/main" id="{6170CB7D-B70E-4855-8536-F1E29BBDD6E1}"/>
                  </a:ext>
                </a:extLst>
              </p:cNvPr>
              <p:cNvSpPr/>
              <p:nvPr/>
            </p:nvSpPr>
            <p:spPr>
              <a:xfrm>
                <a:off x="3147244" y="1442098"/>
                <a:ext cx="8352928" cy="8364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groupChr>
                        </m:e>
                        <m:li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pt-PT" sz="2800" b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𝐯𝐞𝐳𝐞𝐬</m:t>
                          </m:r>
                        </m:lim>
                      </m:limLow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𝐈𝐍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⋀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pt-PT" sz="2800" b="1" i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𝐈𝐑</m:t>
                      </m:r>
                      <m:r>
                        <a:rPr lang="pt-PT" sz="2800" b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7" name="Retângulo 6">
                <a:extLst>
                  <a:ext uri="{FF2B5EF4-FFF2-40B4-BE49-F238E27FC236}">
                    <a16:creationId xmlns:a16="http://schemas.microsoft.com/office/drawing/2014/main" id="{6170CB7D-B70E-4855-8536-F1E29BBDD6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7244" y="1442098"/>
                <a:ext cx="8352928" cy="8364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3">
            <a:extLst>
              <a:ext uri="{FF2B5EF4-FFF2-40B4-BE49-F238E27FC236}">
                <a16:creationId xmlns:a16="http://schemas.microsoft.com/office/drawing/2014/main" id="{156869F3-DD01-4ACD-ABD5-77281152F0BD}"/>
              </a:ext>
            </a:extLst>
          </p:cNvPr>
          <p:cNvSpPr txBox="1">
            <a:spLocks noChangeArrowheads="1"/>
          </p:cNvSpPr>
          <p:nvPr/>
        </p:nvSpPr>
        <p:spPr>
          <a:xfrm>
            <a:off x="3147244" y="2394292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4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pt-PT" alt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Regras operatórias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5F074A9-7EC5-4917-BF99-B49D955EB4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6398722"/>
              </p:ext>
            </p:extLst>
          </p:nvPr>
        </p:nvGraphicFramePr>
        <p:xfrm>
          <a:off x="3219252" y="2937268"/>
          <a:ext cx="2624089" cy="517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1" name="Equation" r:id="rId5" imgW="1930320" imgH="380880" progId="Equation.DSMT4">
                  <p:embed/>
                </p:oleObj>
              </mc:Choice>
              <mc:Fallback>
                <p:oleObj name="Equation" r:id="rId5" imgW="1930320" imgH="380880" progId="Equation.DSMT4">
                  <p:embed/>
                  <p:pic>
                    <p:nvPicPr>
                      <p:cNvPr id="2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252" y="2937268"/>
                        <a:ext cx="2624089" cy="517486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id="{1D3710D7-8572-4666-8F79-53D0DB26E2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380353"/>
              </p:ext>
            </p:extLst>
          </p:nvPr>
        </p:nvGraphicFramePr>
        <p:xfrm>
          <a:off x="3219252" y="3611936"/>
          <a:ext cx="3540126" cy="1208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2" name="Equation" r:id="rId7" imgW="2603160" imgH="888840" progId="Equation.DSMT4">
                  <p:embed/>
                </p:oleObj>
              </mc:Choice>
              <mc:Fallback>
                <p:oleObj name="Equation" r:id="rId7" imgW="2603160" imgH="888840" progId="Equation.DSMT4">
                  <p:embed/>
                  <p:pic>
                    <p:nvPicPr>
                      <p:cNvPr id="2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252" y="3611936"/>
                        <a:ext cx="3540126" cy="120808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>
            <a:extLst>
              <a:ext uri="{FF2B5EF4-FFF2-40B4-BE49-F238E27FC236}">
                <a16:creationId xmlns:a16="http://schemas.microsoft.com/office/drawing/2014/main" id="{9ACBF232-C02F-44AA-800A-BF135D7D8F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725736"/>
              </p:ext>
            </p:extLst>
          </p:nvPr>
        </p:nvGraphicFramePr>
        <p:xfrm>
          <a:off x="3212108" y="4820023"/>
          <a:ext cx="23114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3" name="Equation" r:id="rId9" imgW="1701720" imgH="647640" progId="Equation.DSMT4">
                  <p:embed/>
                </p:oleObj>
              </mc:Choice>
              <mc:Fallback>
                <p:oleObj name="Equation" r:id="rId9" imgW="1701720" imgH="647640" progId="Equation.DSMT4">
                  <p:embed/>
                  <p:pic>
                    <p:nvPicPr>
                      <p:cNvPr id="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2108" y="4820023"/>
                        <a:ext cx="2311400" cy="8794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>
            <a:extLst>
              <a:ext uri="{FF2B5EF4-FFF2-40B4-BE49-F238E27FC236}">
                <a16:creationId xmlns:a16="http://schemas.microsoft.com/office/drawing/2014/main" id="{6BAB80A3-47FC-40A0-9B8F-3870AA7DFA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392539"/>
              </p:ext>
            </p:extLst>
          </p:nvPr>
        </p:nvGraphicFramePr>
        <p:xfrm>
          <a:off x="3231480" y="5674891"/>
          <a:ext cx="1931988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4" name="Equation" r:id="rId11" imgW="1422360" imgH="520560" progId="Equation.DSMT4">
                  <p:embed/>
                </p:oleObj>
              </mc:Choice>
              <mc:Fallback>
                <p:oleObj name="Equation" r:id="rId11" imgW="1422360" imgH="520560" progId="Equation.DSMT4">
                  <p:embed/>
                  <p:pic>
                    <p:nvPicPr>
                      <p:cNvPr id="1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1480" y="5674891"/>
                        <a:ext cx="1931988" cy="70643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>
            <a:extLst>
              <a:ext uri="{FF2B5EF4-FFF2-40B4-BE49-F238E27FC236}">
                <a16:creationId xmlns:a16="http://schemas.microsoft.com/office/drawing/2014/main" id="{E43C81AD-A6B2-4514-B10E-3B56D10B0D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663419"/>
              </p:ext>
            </p:extLst>
          </p:nvPr>
        </p:nvGraphicFramePr>
        <p:xfrm>
          <a:off x="7467724" y="2816225"/>
          <a:ext cx="3228975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5" name="Equation" r:id="rId13" imgW="2374560" imgH="558720" progId="Equation.DSMT4">
                  <p:embed/>
                </p:oleObj>
              </mc:Choice>
              <mc:Fallback>
                <p:oleObj name="Equation" r:id="rId13" imgW="2374560" imgH="558720" progId="Equation.DSMT4">
                  <p:embed/>
                  <p:pic>
                    <p:nvPicPr>
                      <p:cNvPr id="1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724" y="2816225"/>
                        <a:ext cx="3228975" cy="7588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>
            <a:extLst>
              <a:ext uri="{FF2B5EF4-FFF2-40B4-BE49-F238E27FC236}">
                <a16:creationId xmlns:a16="http://schemas.microsoft.com/office/drawing/2014/main" id="{8A5143FD-2845-400E-8B23-8AAF710732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2449901"/>
              </p:ext>
            </p:extLst>
          </p:nvPr>
        </p:nvGraphicFramePr>
        <p:xfrm>
          <a:off x="7467724" y="3836566"/>
          <a:ext cx="3005137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6" name="Equation" r:id="rId15" imgW="2209680" imgH="558720" progId="Equation.DSMT4">
                  <p:embed/>
                </p:oleObj>
              </mc:Choice>
              <mc:Fallback>
                <p:oleObj name="Equation" r:id="rId15" imgW="2209680" imgH="558720" progId="Equation.DSMT4">
                  <p:embed/>
                  <p:pic>
                    <p:nvPicPr>
                      <p:cNvPr id="1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724" y="3836566"/>
                        <a:ext cx="3005137" cy="7588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>
            <a:extLst>
              <a:ext uri="{FF2B5EF4-FFF2-40B4-BE49-F238E27FC236}">
                <a16:creationId xmlns:a16="http://schemas.microsoft.com/office/drawing/2014/main" id="{7AC6EB4F-5EF9-49BE-A0B4-BB2FE2C5E9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7118011"/>
              </p:ext>
            </p:extLst>
          </p:nvPr>
        </p:nvGraphicFramePr>
        <p:xfrm>
          <a:off x="8093670" y="4956736"/>
          <a:ext cx="2038350" cy="136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7" name="Equation" r:id="rId17" imgW="1498320" imgH="1002960" progId="Equation.DSMT4">
                  <p:embed/>
                </p:oleObj>
              </mc:Choice>
              <mc:Fallback>
                <p:oleObj name="Equation" r:id="rId17" imgW="1498320" imgH="1002960" progId="Equation.DSMT4">
                  <p:embed/>
                  <p:pic>
                    <p:nvPicPr>
                      <p:cNvPr id="1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3670" y="4956736"/>
                        <a:ext cx="2038350" cy="13620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Conexão reta unidirecional 3">
            <a:extLst>
              <a:ext uri="{FF2B5EF4-FFF2-40B4-BE49-F238E27FC236}">
                <a16:creationId xmlns:a16="http://schemas.microsoft.com/office/drawing/2014/main" id="{440A9193-56F7-4A9E-AF6E-D11B991E902E}"/>
              </a:ext>
            </a:extLst>
          </p:cNvPr>
          <p:cNvCxnSpPr/>
          <p:nvPr/>
        </p:nvCxnSpPr>
        <p:spPr>
          <a:xfrm rot="16200000" flipH="1">
            <a:off x="7331514" y="5003573"/>
            <a:ext cx="1036032" cy="187548"/>
          </a:xfrm>
          <a:prstGeom prst="bentConnector2">
            <a:avLst/>
          </a:prstGeom>
          <a:noFill/>
          <a:ln w="9525" cap="flat" cmpd="sng" algn="ctr">
            <a:solidFill>
              <a:srgbClr val="1F497D"/>
            </a:solidFill>
            <a:prstDash val="solid"/>
            <a:tailEnd type="triangle"/>
          </a:ln>
          <a:effectLst/>
        </p:spPr>
      </p:cxnSp>
      <p:cxnSp>
        <p:nvCxnSpPr>
          <p:cNvPr id="17" name="Conexão reta unidirecional 3">
            <a:extLst>
              <a:ext uri="{FF2B5EF4-FFF2-40B4-BE49-F238E27FC236}">
                <a16:creationId xmlns:a16="http://schemas.microsoft.com/office/drawing/2014/main" id="{6282EDD8-D68C-4ADA-B050-871F150748F9}"/>
              </a:ext>
            </a:extLst>
          </p:cNvPr>
          <p:cNvCxnSpPr/>
          <p:nvPr/>
        </p:nvCxnSpPr>
        <p:spPr>
          <a:xfrm rot="5400000">
            <a:off x="9751310" y="5003572"/>
            <a:ext cx="1036032" cy="187548"/>
          </a:xfrm>
          <a:prstGeom prst="bentConnector2">
            <a:avLst/>
          </a:prstGeom>
          <a:noFill/>
          <a:ln w="9525" cap="flat" cmpd="sng" algn="ctr">
            <a:solidFill>
              <a:srgbClr val="1F497D"/>
            </a:solidFill>
            <a:prstDash val="solid"/>
            <a:tailEnd type="triangle"/>
          </a:ln>
          <a:effectLst/>
        </p:spPr>
      </p:cxnSp>
      <p:graphicFrame>
        <p:nvGraphicFramePr>
          <p:cNvPr id="18" name="Objeto 17">
            <a:extLst>
              <a:ext uri="{FF2B5EF4-FFF2-40B4-BE49-F238E27FC236}">
                <a16:creationId xmlns:a16="http://schemas.microsoft.com/office/drawing/2014/main" id="{C1BC593C-1759-4DF1-B556-7E692EFC02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587251"/>
              </p:ext>
            </p:extLst>
          </p:nvPr>
        </p:nvGraphicFramePr>
        <p:xfrm>
          <a:off x="10812463" y="4057650"/>
          <a:ext cx="736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8" name="Equation" r:id="rId19" imgW="736560" imgH="317160" progId="Equation.DSMT4">
                  <p:embed/>
                </p:oleObj>
              </mc:Choice>
              <mc:Fallback>
                <p:oleObj name="Equation" r:id="rId19" imgW="736560" imgH="317160" progId="Equation.DSMT4">
                  <p:embed/>
                  <p:pic>
                    <p:nvPicPr>
                      <p:cNvPr id="2" name="Objeto 1">
                        <a:extLst>
                          <a:ext uri="{FF2B5EF4-FFF2-40B4-BE49-F238E27FC236}">
                            <a16:creationId xmlns:a16="http://schemas.microsoft.com/office/drawing/2014/main" id="{C4A6008E-4B30-41FD-8E47-146A145ACE6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0812463" y="4057650"/>
                        <a:ext cx="736600" cy="317500"/>
                      </a:xfrm>
                      <a:prstGeom prst="rect">
                        <a:avLst/>
                      </a:prstGeom>
                      <a:ln>
                        <a:solidFill>
                          <a:srgbClr val="0070C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to 18">
            <a:extLst>
              <a:ext uri="{FF2B5EF4-FFF2-40B4-BE49-F238E27FC236}">
                <a16:creationId xmlns:a16="http://schemas.microsoft.com/office/drawing/2014/main" id="{578E7824-D38D-44AE-9037-E22B4F26DB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2622126"/>
              </p:ext>
            </p:extLst>
          </p:nvPr>
        </p:nvGraphicFramePr>
        <p:xfrm>
          <a:off x="1969224" y="4142603"/>
          <a:ext cx="762000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9" name="Equation" r:id="rId21" imgW="762127" imgH="318696" progId="Equation.DSMT4">
                  <p:embed/>
                </p:oleObj>
              </mc:Choice>
              <mc:Fallback>
                <p:oleObj name="Equation" r:id="rId21" imgW="762127" imgH="318696" progId="Equation.DSMT4">
                  <p:embed/>
                  <p:pic>
                    <p:nvPicPr>
                      <p:cNvPr id="30" name="Objeto 29">
                        <a:extLst>
                          <a:ext uri="{FF2B5EF4-FFF2-40B4-BE49-F238E27FC236}">
                            <a16:creationId xmlns:a16="http://schemas.microsoft.com/office/drawing/2014/main" id="{C60FD043-ED8D-4A83-9048-4D2549D73E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969224" y="4142603"/>
                        <a:ext cx="762000" cy="319087"/>
                      </a:xfrm>
                      <a:prstGeom prst="rect">
                        <a:avLst/>
                      </a:prstGeom>
                      <a:ln>
                        <a:solidFill>
                          <a:srgbClr val="0070C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0577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 hidden="1">
            <a:extLst>
              <a:ext uri="{FF2B5EF4-FFF2-40B4-BE49-F238E27FC236}">
                <a16:creationId xmlns:a16="http://schemas.microsoft.com/office/drawing/2014/main" id="{41C7682F-CFCA-4253-BC58-3195BECC128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6519" y="-1240113"/>
            <a:ext cx="5156200" cy="111760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Definition – part 1</a:t>
            </a:r>
          </a:p>
        </p:txBody>
      </p:sp>
      <p:sp>
        <p:nvSpPr>
          <p:cNvPr id="22" name="Retângulo arredondado 28">
            <a:extLst>
              <a:ext uri="{FF2B5EF4-FFF2-40B4-BE49-F238E27FC236}">
                <a16:creationId xmlns:a16="http://schemas.microsoft.com/office/drawing/2014/main" id="{97C8AEDC-8D88-4FE9-9E14-74C12266D4E7}"/>
              </a:ext>
            </a:extLst>
          </p:cNvPr>
          <p:cNvSpPr/>
          <p:nvPr/>
        </p:nvSpPr>
        <p:spPr>
          <a:xfrm>
            <a:off x="3147002" y="2984584"/>
            <a:ext cx="1440402" cy="73244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58F2E898-A7AB-49B8-9EA0-34063DAC3B66}"/>
              </a:ext>
            </a:extLst>
          </p:cNvPr>
          <p:cNvSpPr txBox="1">
            <a:spLocks noChangeArrowheads="1"/>
          </p:cNvSpPr>
          <p:nvPr/>
        </p:nvSpPr>
        <p:spPr>
          <a:xfrm>
            <a:off x="2859212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POTÊNCIAS – Revisões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24" name="Rectangle 3">
            <a:extLst>
              <a:ext uri="{FF2B5EF4-FFF2-40B4-BE49-F238E27FC236}">
                <a16:creationId xmlns:a16="http://schemas.microsoft.com/office/drawing/2014/main" id="{F1895E6E-2E48-4AA7-95DD-17C991E9F264}"/>
              </a:ext>
            </a:extLst>
          </p:cNvPr>
          <p:cNvSpPr txBox="1">
            <a:spLocks noChangeArrowheads="1"/>
          </p:cNvSpPr>
          <p:nvPr/>
        </p:nvSpPr>
        <p:spPr>
          <a:xfrm>
            <a:off x="2859088" y="836712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4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Potências de expoente natural</a:t>
            </a:r>
            <a:endParaRPr kumimoji="0" lang="pt-PT" altLang="pt-P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 3">
            <a:extLst>
              <a:ext uri="{FF2B5EF4-FFF2-40B4-BE49-F238E27FC236}">
                <a16:creationId xmlns:a16="http://schemas.microsoft.com/office/drawing/2014/main" id="{BFD30AA7-660A-4F22-8E28-C15A0B0EE9EF}"/>
              </a:ext>
            </a:extLst>
          </p:cNvPr>
          <p:cNvSpPr txBox="1">
            <a:spLocks noChangeArrowheads="1"/>
          </p:cNvSpPr>
          <p:nvPr/>
        </p:nvSpPr>
        <p:spPr>
          <a:xfrm>
            <a:off x="3147244" y="2394292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4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pt-PT" alt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Regras operatórias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26" name="Object 8">
            <a:extLst>
              <a:ext uri="{FF2B5EF4-FFF2-40B4-BE49-F238E27FC236}">
                <a16:creationId xmlns:a16="http://schemas.microsoft.com/office/drawing/2014/main" id="{829D5870-6A3C-4F37-8F47-28F62B10B2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1412185"/>
              </p:ext>
            </p:extLst>
          </p:nvPr>
        </p:nvGraphicFramePr>
        <p:xfrm>
          <a:off x="3219252" y="3611936"/>
          <a:ext cx="3540126" cy="1208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5" imgW="2603160" imgH="888840" progId="Equation.DSMT4">
                  <p:embed/>
                </p:oleObj>
              </mc:Choice>
              <mc:Fallback>
                <p:oleObj name="Equation" r:id="rId5" imgW="2603160" imgH="888840" progId="Equation.DSMT4">
                  <p:embed/>
                  <p:pic>
                    <p:nvPicPr>
                      <p:cNvPr id="22" name="Object 8">
                        <a:extLst>
                          <a:ext uri="{FF2B5EF4-FFF2-40B4-BE49-F238E27FC236}">
                            <a16:creationId xmlns:a16="http://schemas.microsoft.com/office/drawing/2014/main" id="{8C610634-6C01-49F0-B336-C37F98ABD3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252" y="3611936"/>
                        <a:ext cx="3540126" cy="1208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o 8">
            <a:extLst>
              <a:ext uri="{FF2B5EF4-FFF2-40B4-BE49-F238E27FC236}">
                <a16:creationId xmlns:a16="http://schemas.microsoft.com/office/drawing/2014/main" id="{621BA8A4-CB90-440D-ACBC-1CA3917C08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8824578"/>
              </p:ext>
            </p:extLst>
          </p:nvPr>
        </p:nvGraphicFramePr>
        <p:xfrm>
          <a:off x="7557290" y="2813570"/>
          <a:ext cx="2807964" cy="11728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7" imgW="2133360" imgH="888840" progId="Equation.DSMT4">
                  <p:embed/>
                </p:oleObj>
              </mc:Choice>
              <mc:Fallback>
                <p:oleObj name="Equation" r:id="rId7" imgW="2133360" imgH="888840" progId="Equation.DSMT4">
                  <p:embed/>
                  <p:pic>
                    <p:nvPicPr>
                      <p:cNvPr id="23" name="Objecto 8">
                        <a:extLst>
                          <a:ext uri="{FF2B5EF4-FFF2-40B4-BE49-F238E27FC236}">
                            <a16:creationId xmlns:a16="http://schemas.microsoft.com/office/drawing/2014/main" id="{6CF51658-462E-4806-8294-6138974517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7290" y="2813570"/>
                        <a:ext cx="2807964" cy="117285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o 8">
            <a:extLst>
              <a:ext uri="{FF2B5EF4-FFF2-40B4-BE49-F238E27FC236}">
                <a16:creationId xmlns:a16="http://schemas.microsoft.com/office/drawing/2014/main" id="{6295465D-BB96-467B-83E6-2E242E317F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3903485"/>
              </p:ext>
            </p:extLst>
          </p:nvPr>
        </p:nvGraphicFramePr>
        <p:xfrm>
          <a:off x="7557290" y="5085184"/>
          <a:ext cx="3294810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9" imgW="2501640" imgH="380880" progId="Equation.DSMT4">
                  <p:embed/>
                </p:oleObj>
              </mc:Choice>
              <mc:Fallback>
                <p:oleObj name="Equation" r:id="rId9" imgW="2501640" imgH="380880" progId="Equation.DSMT4">
                  <p:embed/>
                  <p:pic>
                    <p:nvPicPr>
                      <p:cNvPr id="24" name="Objecto 8">
                        <a:extLst>
                          <a:ext uri="{FF2B5EF4-FFF2-40B4-BE49-F238E27FC236}">
                            <a16:creationId xmlns:a16="http://schemas.microsoft.com/office/drawing/2014/main" id="{A9027F12-15D6-43AF-81DF-BFAB82B96B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7290" y="5085184"/>
                        <a:ext cx="3294810" cy="504056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tângulo 28">
                <a:extLst>
                  <a:ext uri="{FF2B5EF4-FFF2-40B4-BE49-F238E27FC236}">
                    <a16:creationId xmlns:a16="http://schemas.microsoft.com/office/drawing/2014/main" id="{2791000E-6121-4E63-892D-7028280CFE16}"/>
                  </a:ext>
                </a:extLst>
              </p:cNvPr>
              <p:cNvSpPr/>
              <p:nvPr/>
            </p:nvSpPr>
            <p:spPr>
              <a:xfrm>
                <a:off x="3178943" y="3068960"/>
                <a:ext cx="1793386" cy="5329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29" name="Retângulo 28">
                <a:extLst>
                  <a:ext uri="{FF2B5EF4-FFF2-40B4-BE49-F238E27FC236}">
                    <a16:creationId xmlns:a16="http://schemas.microsoft.com/office/drawing/2014/main" id="{2791000E-6121-4E63-892D-7028280CFE1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8943" y="3068960"/>
                <a:ext cx="1793386" cy="53296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Retângulo arredondado 20">
            <a:extLst>
              <a:ext uri="{FF2B5EF4-FFF2-40B4-BE49-F238E27FC236}">
                <a16:creationId xmlns:a16="http://schemas.microsoft.com/office/drawing/2014/main" id="{C971255D-1109-4C58-9061-4B7BE941A0BD}"/>
              </a:ext>
            </a:extLst>
          </p:cNvPr>
          <p:cNvSpPr/>
          <p:nvPr/>
        </p:nvSpPr>
        <p:spPr>
          <a:xfrm>
            <a:off x="3147002" y="1437514"/>
            <a:ext cx="5688874" cy="86612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tângulo 30">
                <a:extLst>
                  <a:ext uri="{FF2B5EF4-FFF2-40B4-BE49-F238E27FC236}">
                    <a16:creationId xmlns:a16="http://schemas.microsoft.com/office/drawing/2014/main" id="{E804DD1E-8E0B-4F9B-9834-B75BA055A321}"/>
                  </a:ext>
                </a:extLst>
              </p:cNvPr>
              <p:cNvSpPr/>
              <p:nvPr/>
            </p:nvSpPr>
            <p:spPr>
              <a:xfrm>
                <a:off x="3147244" y="1442098"/>
                <a:ext cx="8352928" cy="8364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groupChr>
                        </m:e>
                        <m:li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pt-PT" sz="2800" b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𝐯𝐞𝐳𝐞𝐬</m:t>
                          </m:r>
                        </m:lim>
                      </m:limLow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𝐈𝐍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⋀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pt-PT" sz="2800" b="1" i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𝐈𝐑</m:t>
                      </m:r>
                      <m:r>
                        <a:rPr lang="pt-PT" sz="2800" b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31" name="Retângulo 30">
                <a:extLst>
                  <a:ext uri="{FF2B5EF4-FFF2-40B4-BE49-F238E27FC236}">
                    <a16:creationId xmlns:a16="http://schemas.microsoft.com/office/drawing/2014/main" id="{E804DD1E-8E0B-4F9B-9834-B75BA055A32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7244" y="1442098"/>
                <a:ext cx="8352928" cy="83644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angle 3">
            <a:extLst>
              <a:ext uri="{FF2B5EF4-FFF2-40B4-BE49-F238E27FC236}">
                <a16:creationId xmlns:a16="http://schemas.microsoft.com/office/drawing/2014/main" id="{11B94F7A-47DA-466A-AC03-A1A0C9AA20E1}"/>
              </a:ext>
            </a:extLst>
          </p:cNvPr>
          <p:cNvSpPr txBox="1">
            <a:spLocks noChangeArrowheads="1"/>
          </p:cNvSpPr>
          <p:nvPr/>
        </p:nvSpPr>
        <p:spPr>
          <a:xfrm>
            <a:off x="2859088" y="2383531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Potências de expoente nulo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5" name="Objeto 14">
            <a:extLst>
              <a:ext uri="{FF2B5EF4-FFF2-40B4-BE49-F238E27FC236}">
                <a16:creationId xmlns:a16="http://schemas.microsoft.com/office/drawing/2014/main" id="{607C691B-9124-4854-A207-8012C3432F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214652"/>
              </p:ext>
            </p:extLst>
          </p:nvPr>
        </p:nvGraphicFramePr>
        <p:xfrm>
          <a:off x="1969224" y="4142603"/>
          <a:ext cx="762000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13" imgW="762127" imgH="318696" progId="Equation.DSMT4">
                  <p:embed/>
                </p:oleObj>
              </mc:Choice>
              <mc:Fallback>
                <p:oleObj name="Equation" r:id="rId13" imgW="762127" imgH="318696" progId="Equation.DSMT4">
                  <p:embed/>
                  <p:pic>
                    <p:nvPicPr>
                      <p:cNvPr id="19" name="Objeto 18">
                        <a:extLst>
                          <a:ext uri="{FF2B5EF4-FFF2-40B4-BE49-F238E27FC236}">
                            <a16:creationId xmlns:a16="http://schemas.microsoft.com/office/drawing/2014/main" id="{578E7824-D38D-44AE-9037-E22B4F26DB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969224" y="4142603"/>
                        <a:ext cx="762000" cy="319087"/>
                      </a:xfrm>
                      <a:prstGeom prst="rect">
                        <a:avLst/>
                      </a:prstGeom>
                      <a:ln>
                        <a:solidFill>
                          <a:srgbClr val="0070C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668668447"/>
      </p:ext>
    </p:extLst>
  </p:cSld>
  <p:clrMapOvr>
    <a:masterClrMapping/>
  </p:clrMapOvr>
  <p:transition spd="slow" advTm="9078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5" grpId="0"/>
      <p:bldP spid="29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57E17A08-F5A0-4493-9259-5DFFF1944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57348"/>
            <a:ext cx="5334000" cy="44686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400" dirty="0">
                <a:solidFill>
                  <a:srgbClr val="0C2B8E"/>
                </a:solidFill>
                <a:latin typeface="Calibri" panose="020F0502020204030204" pitchFamily="34" charset="0"/>
                <a:ea typeface="+mn-ea"/>
                <a:cs typeface="+mn-cs"/>
              </a:rPr>
              <a:t>Definition – part 2</a:t>
            </a:r>
            <a:endParaRPr lang="en-US" sz="2400" dirty="0">
              <a:solidFill>
                <a:srgbClr val="0C2B8E"/>
              </a:solidFill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7" name="Rectangle 9">
            <a:extLst>
              <a:ext uri="{FF2B5EF4-FFF2-40B4-BE49-F238E27FC236}">
                <a16:creationId xmlns:a16="http://schemas.microsoft.com/office/drawing/2014/main" id="{8140761F-7F01-448F-AAEF-74A3150946A6}"/>
              </a:ext>
            </a:extLst>
          </p:cNvPr>
          <p:cNvSpPr txBox="1">
            <a:spLocks noChangeArrowheads="1"/>
          </p:cNvSpPr>
          <p:nvPr/>
        </p:nvSpPr>
        <p:spPr>
          <a:xfrm>
            <a:off x="2866356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POTÊNCIAS – Revisões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48" name="Object 8">
            <a:extLst>
              <a:ext uri="{FF2B5EF4-FFF2-40B4-BE49-F238E27FC236}">
                <a16:creationId xmlns:a16="http://schemas.microsoft.com/office/drawing/2014/main" id="{D0C79838-EC27-4517-A01F-29FB4B3603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4024304"/>
              </p:ext>
            </p:extLst>
          </p:nvPr>
        </p:nvGraphicFramePr>
        <p:xfrm>
          <a:off x="3226396" y="3611936"/>
          <a:ext cx="3540126" cy="1208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5" imgW="2603160" imgH="888840" progId="Equation.DSMT4">
                  <p:embed/>
                </p:oleObj>
              </mc:Choice>
              <mc:Fallback>
                <p:oleObj name="Equation" r:id="rId5" imgW="2603160" imgH="888840" progId="Equation.DSMT4">
                  <p:embed/>
                  <p:pic>
                    <p:nvPicPr>
                      <p:cNvPr id="66" name="Object 8">
                        <a:extLst>
                          <a:ext uri="{FF2B5EF4-FFF2-40B4-BE49-F238E27FC236}">
                            <a16:creationId xmlns:a16="http://schemas.microsoft.com/office/drawing/2014/main" id="{5B9A92B5-B79C-4016-B9F4-9320C81992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6396" y="3611936"/>
                        <a:ext cx="3540126" cy="120808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o 8">
            <a:extLst>
              <a:ext uri="{FF2B5EF4-FFF2-40B4-BE49-F238E27FC236}">
                <a16:creationId xmlns:a16="http://schemas.microsoft.com/office/drawing/2014/main" id="{B2F3C73A-3029-44B4-B76A-DA1EC74DF9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6704986"/>
              </p:ext>
            </p:extLst>
          </p:nvPr>
        </p:nvGraphicFramePr>
        <p:xfrm>
          <a:off x="7756252" y="3645024"/>
          <a:ext cx="3175000" cy="117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7" imgW="2412720" imgH="888840" progId="Equation.DSMT4">
                  <p:embed/>
                </p:oleObj>
              </mc:Choice>
              <mc:Fallback>
                <p:oleObj name="Equation" r:id="rId7" imgW="2412720" imgH="888840" progId="Equation.DSMT4">
                  <p:embed/>
                  <p:pic>
                    <p:nvPicPr>
                      <p:cNvPr id="67" name="Objecto 8">
                        <a:extLst>
                          <a:ext uri="{FF2B5EF4-FFF2-40B4-BE49-F238E27FC236}">
                            <a16:creationId xmlns:a16="http://schemas.microsoft.com/office/drawing/2014/main" id="{EA95F8D6-E5E1-426E-B66C-8D44CC7A30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6252" y="3645024"/>
                        <a:ext cx="3175000" cy="11731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o 8">
            <a:extLst>
              <a:ext uri="{FF2B5EF4-FFF2-40B4-BE49-F238E27FC236}">
                <a16:creationId xmlns:a16="http://schemas.microsoft.com/office/drawing/2014/main" id="{3FFD7405-4BA2-459C-9CD6-C2A75BFF09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677352"/>
              </p:ext>
            </p:extLst>
          </p:nvPr>
        </p:nvGraphicFramePr>
        <p:xfrm>
          <a:off x="7755359" y="5413499"/>
          <a:ext cx="346392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9" imgW="2628720" imgH="380880" progId="Equation.DSMT4">
                  <p:embed/>
                </p:oleObj>
              </mc:Choice>
              <mc:Fallback>
                <p:oleObj name="Equation" r:id="rId9" imgW="2628720" imgH="380880" progId="Equation.DSMT4">
                  <p:embed/>
                  <p:pic>
                    <p:nvPicPr>
                      <p:cNvPr id="68" name="Objecto 8">
                        <a:extLst>
                          <a:ext uri="{FF2B5EF4-FFF2-40B4-BE49-F238E27FC236}">
                            <a16:creationId xmlns:a16="http://schemas.microsoft.com/office/drawing/2014/main" id="{BD9E2BFC-000A-4D62-83E0-D47A81C957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5359" y="5413499"/>
                        <a:ext cx="3463925" cy="50323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8">
            <a:extLst>
              <a:ext uri="{FF2B5EF4-FFF2-40B4-BE49-F238E27FC236}">
                <a16:creationId xmlns:a16="http://schemas.microsoft.com/office/drawing/2014/main" id="{94EEE5E3-280B-45D0-987E-C69F666DAD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67021"/>
              </p:ext>
            </p:extLst>
          </p:nvPr>
        </p:nvGraphicFramePr>
        <p:xfrm>
          <a:off x="3219252" y="4820023"/>
          <a:ext cx="23114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11" imgW="1701720" imgH="647640" progId="Equation.DSMT4">
                  <p:embed/>
                </p:oleObj>
              </mc:Choice>
              <mc:Fallback>
                <p:oleObj name="Equation" r:id="rId11" imgW="1701720" imgH="647640" progId="Equation.DSMT4">
                  <p:embed/>
                  <p:pic>
                    <p:nvPicPr>
                      <p:cNvPr id="69" name="Object 8">
                        <a:extLst>
                          <a:ext uri="{FF2B5EF4-FFF2-40B4-BE49-F238E27FC236}">
                            <a16:creationId xmlns:a16="http://schemas.microsoft.com/office/drawing/2014/main" id="{6DB9C4C9-D5B5-4D59-B540-106CA33342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252" y="4820023"/>
                        <a:ext cx="2311400" cy="8794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Rectangle 3">
            <a:extLst>
              <a:ext uri="{FF2B5EF4-FFF2-40B4-BE49-F238E27FC236}">
                <a16:creationId xmlns:a16="http://schemas.microsoft.com/office/drawing/2014/main" id="{3F563972-E0FD-42A6-889A-D8A8AA822A9E}"/>
              </a:ext>
            </a:extLst>
          </p:cNvPr>
          <p:cNvSpPr txBox="1">
            <a:spLocks noChangeArrowheads="1"/>
          </p:cNvSpPr>
          <p:nvPr/>
        </p:nvSpPr>
        <p:spPr>
          <a:xfrm>
            <a:off x="2866232" y="2383531"/>
            <a:ext cx="4673103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Potências de expoente nulo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Rectangle 3">
            <a:extLst>
              <a:ext uri="{FF2B5EF4-FFF2-40B4-BE49-F238E27FC236}">
                <a16:creationId xmlns:a16="http://schemas.microsoft.com/office/drawing/2014/main" id="{031FE1E2-91B0-4EF3-A471-4A09D247052D}"/>
              </a:ext>
            </a:extLst>
          </p:cNvPr>
          <p:cNvSpPr txBox="1">
            <a:spLocks noChangeArrowheads="1"/>
          </p:cNvSpPr>
          <p:nvPr/>
        </p:nvSpPr>
        <p:spPr>
          <a:xfrm>
            <a:off x="2866232" y="836712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4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Potências de expoente natural</a:t>
            </a:r>
            <a:endParaRPr kumimoji="0" lang="pt-PT" altLang="pt-P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Retângulo arredondado 20">
            <a:extLst>
              <a:ext uri="{FF2B5EF4-FFF2-40B4-BE49-F238E27FC236}">
                <a16:creationId xmlns:a16="http://schemas.microsoft.com/office/drawing/2014/main" id="{86BF0257-1691-4DEA-A459-8E7EBF22F894}"/>
              </a:ext>
            </a:extLst>
          </p:cNvPr>
          <p:cNvSpPr/>
          <p:nvPr/>
        </p:nvSpPr>
        <p:spPr>
          <a:xfrm>
            <a:off x="3154146" y="1437514"/>
            <a:ext cx="5688874" cy="86612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tângulo 54">
                <a:extLst>
                  <a:ext uri="{FF2B5EF4-FFF2-40B4-BE49-F238E27FC236}">
                    <a16:creationId xmlns:a16="http://schemas.microsoft.com/office/drawing/2014/main" id="{6ECC3A24-4943-4B11-952D-B2446F888BFF}"/>
                  </a:ext>
                </a:extLst>
              </p:cNvPr>
              <p:cNvSpPr/>
              <p:nvPr/>
            </p:nvSpPr>
            <p:spPr>
              <a:xfrm>
                <a:off x="3154388" y="1442098"/>
                <a:ext cx="8352928" cy="8364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groupChr>
                        </m:e>
                        <m:li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pt-PT" sz="2800" b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𝐯𝐞𝐳𝐞𝐬</m:t>
                          </m:r>
                        </m:lim>
                      </m:limLow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𝐈𝐍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⋀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pt-PT" sz="2800" b="1" i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𝐈𝐑</m:t>
                      </m:r>
                      <m:r>
                        <a:rPr lang="pt-PT" sz="2800" b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55" name="Retângulo 54">
                <a:extLst>
                  <a:ext uri="{FF2B5EF4-FFF2-40B4-BE49-F238E27FC236}">
                    <a16:creationId xmlns:a16="http://schemas.microsoft.com/office/drawing/2014/main" id="{6ECC3A24-4943-4B11-952D-B2446F888BF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4388" y="1442098"/>
                <a:ext cx="8352928" cy="83644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Rectangle 3">
            <a:extLst>
              <a:ext uri="{FF2B5EF4-FFF2-40B4-BE49-F238E27FC236}">
                <a16:creationId xmlns:a16="http://schemas.microsoft.com/office/drawing/2014/main" id="{1A5FCE5D-78FF-464F-9BA3-0BA8C5E66737}"/>
              </a:ext>
            </a:extLst>
          </p:cNvPr>
          <p:cNvSpPr txBox="1">
            <a:spLocks noChangeArrowheads="1"/>
          </p:cNvSpPr>
          <p:nvPr/>
        </p:nvSpPr>
        <p:spPr>
          <a:xfrm>
            <a:off x="7266261" y="2383200"/>
            <a:ext cx="4673103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4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expoente negativo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7" name="Retângulo arredondado 24">
            <a:extLst>
              <a:ext uri="{FF2B5EF4-FFF2-40B4-BE49-F238E27FC236}">
                <a16:creationId xmlns:a16="http://schemas.microsoft.com/office/drawing/2014/main" id="{B9A13188-B513-42AB-8827-553FC4B8D250}"/>
              </a:ext>
            </a:extLst>
          </p:cNvPr>
          <p:cNvSpPr/>
          <p:nvPr/>
        </p:nvSpPr>
        <p:spPr>
          <a:xfrm>
            <a:off x="5314628" y="2913852"/>
            <a:ext cx="1951633" cy="1016167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tângulo 57">
                <a:extLst>
                  <a:ext uri="{FF2B5EF4-FFF2-40B4-BE49-F238E27FC236}">
                    <a16:creationId xmlns:a16="http://schemas.microsoft.com/office/drawing/2014/main" id="{87D8C396-750A-4686-86E5-4ED3572C6D51}"/>
                  </a:ext>
                </a:extLst>
              </p:cNvPr>
              <p:cNvSpPr/>
              <p:nvPr/>
            </p:nvSpPr>
            <p:spPr>
              <a:xfrm>
                <a:off x="5387740" y="2910342"/>
                <a:ext cx="2088232" cy="9017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58" name="Retângulo 57">
                <a:extLst>
                  <a:ext uri="{FF2B5EF4-FFF2-40B4-BE49-F238E27FC236}">
                    <a16:creationId xmlns:a16="http://schemas.microsoft.com/office/drawing/2014/main" id="{87D8C396-750A-4686-86E5-4ED3572C6D5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740" y="2910342"/>
                <a:ext cx="2088232" cy="901785"/>
              </a:xfrm>
              <a:prstGeom prst="rect">
                <a:avLst/>
              </a:prstGeom>
              <a:blipFill>
                <a:blip r:embed="rId14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Retângulo arredondado 27">
            <a:extLst>
              <a:ext uri="{FF2B5EF4-FFF2-40B4-BE49-F238E27FC236}">
                <a16:creationId xmlns:a16="http://schemas.microsoft.com/office/drawing/2014/main" id="{05C9A264-213A-4842-B462-CA5FA46C37B6}"/>
              </a:ext>
            </a:extLst>
          </p:cNvPr>
          <p:cNvSpPr/>
          <p:nvPr/>
        </p:nvSpPr>
        <p:spPr>
          <a:xfrm>
            <a:off x="3154146" y="2984584"/>
            <a:ext cx="1440402" cy="73244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tângulo 59">
                <a:extLst>
                  <a:ext uri="{FF2B5EF4-FFF2-40B4-BE49-F238E27FC236}">
                    <a16:creationId xmlns:a16="http://schemas.microsoft.com/office/drawing/2014/main" id="{AD530E40-021B-4A15-8556-B89B467174AB}"/>
                  </a:ext>
                </a:extLst>
              </p:cNvPr>
              <p:cNvSpPr/>
              <p:nvPr/>
            </p:nvSpPr>
            <p:spPr>
              <a:xfrm>
                <a:off x="3186087" y="3068960"/>
                <a:ext cx="1793386" cy="5329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60" name="Retângulo 59">
                <a:extLst>
                  <a:ext uri="{FF2B5EF4-FFF2-40B4-BE49-F238E27FC236}">
                    <a16:creationId xmlns:a16="http://schemas.microsoft.com/office/drawing/2014/main" id="{AD530E40-021B-4A15-8556-B89B467174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087" y="3068960"/>
                <a:ext cx="1793386" cy="53296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Objeto 16">
            <a:extLst>
              <a:ext uri="{FF2B5EF4-FFF2-40B4-BE49-F238E27FC236}">
                <a16:creationId xmlns:a16="http://schemas.microsoft.com/office/drawing/2014/main" id="{18C3DB59-6F11-42AF-8565-29772CCD5B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5066611"/>
              </p:ext>
            </p:extLst>
          </p:nvPr>
        </p:nvGraphicFramePr>
        <p:xfrm>
          <a:off x="1969224" y="4142603"/>
          <a:ext cx="762000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16" imgW="762127" imgH="318696" progId="Equation.DSMT4">
                  <p:embed/>
                </p:oleObj>
              </mc:Choice>
              <mc:Fallback>
                <p:oleObj name="Equation" r:id="rId16" imgW="762127" imgH="318696" progId="Equation.DSMT4">
                  <p:embed/>
                  <p:pic>
                    <p:nvPicPr>
                      <p:cNvPr id="15" name="Objeto 14">
                        <a:extLst>
                          <a:ext uri="{FF2B5EF4-FFF2-40B4-BE49-F238E27FC236}">
                            <a16:creationId xmlns:a16="http://schemas.microsoft.com/office/drawing/2014/main" id="{607C691B-9124-4854-A207-8012C3432F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969224" y="4142603"/>
                        <a:ext cx="762000" cy="319087"/>
                      </a:xfrm>
                      <a:prstGeom prst="rect">
                        <a:avLst/>
                      </a:prstGeom>
                      <a:ln>
                        <a:solidFill>
                          <a:srgbClr val="0070C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512033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283"/>
    </mc:Choice>
    <mc:Fallback xmlns="">
      <p:transition spd="slow" advTm="152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01E78B08-1DCE-48FB-9029-4FFBC13BA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95668"/>
            <a:ext cx="5334000" cy="543520"/>
          </a:xfrm>
        </p:spPr>
        <p:txBody>
          <a:bodyPr/>
          <a:lstStyle/>
          <a:p>
            <a:pPr rtl="0" fontAlgn="auto"/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General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endParaRPr lang="en-GB" dirty="0"/>
          </a:p>
        </p:txBody>
      </p:sp>
      <p:sp>
        <p:nvSpPr>
          <p:cNvPr id="30" name="Retângulo arredondado 24">
            <a:extLst>
              <a:ext uri="{FF2B5EF4-FFF2-40B4-BE49-F238E27FC236}">
                <a16:creationId xmlns:a16="http://schemas.microsoft.com/office/drawing/2014/main" id="{C0EBFB44-7F54-476B-BF0F-06371E0252E6}"/>
              </a:ext>
            </a:extLst>
          </p:cNvPr>
          <p:cNvSpPr/>
          <p:nvPr/>
        </p:nvSpPr>
        <p:spPr>
          <a:xfrm>
            <a:off x="5314628" y="2913852"/>
            <a:ext cx="1951633" cy="1016167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Retângulo arredondado 29">
            <a:extLst>
              <a:ext uri="{FF2B5EF4-FFF2-40B4-BE49-F238E27FC236}">
                <a16:creationId xmlns:a16="http://schemas.microsoft.com/office/drawing/2014/main" id="{17E92144-C205-40F3-837D-331BFAB230F7}"/>
              </a:ext>
            </a:extLst>
          </p:cNvPr>
          <p:cNvSpPr/>
          <p:nvPr/>
        </p:nvSpPr>
        <p:spPr>
          <a:xfrm>
            <a:off x="5314628" y="2911406"/>
            <a:ext cx="2988000" cy="1044000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Rectangle 9">
            <a:extLst>
              <a:ext uri="{FF2B5EF4-FFF2-40B4-BE49-F238E27FC236}">
                <a16:creationId xmlns:a16="http://schemas.microsoft.com/office/drawing/2014/main" id="{91867DA9-7105-4467-9716-711FCC2FE1DA}"/>
              </a:ext>
            </a:extLst>
          </p:cNvPr>
          <p:cNvSpPr txBox="1">
            <a:spLocks noChangeArrowheads="1"/>
          </p:cNvSpPr>
          <p:nvPr/>
        </p:nvSpPr>
        <p:spPr>
          <a:xfrm>
            <a:off x="2866356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POTÊNCIAS – Revisões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33" name="Object 8">
            <a:extLst>
              <a:ext uri="{FF2B5EF4-FFF2-40B4-BE49-F238E27FC236}">
                <a16:creationId xmlns:a16="http://schemas.microsoft.com/office/drawing/2014/main" id="{CCBD5492-A3B7-4A7C-9C63-0BEA3F0954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8926626"/>
              </p:ext>
            </p:extLst>
          </p:nvPr>
        </p:nvGraphicFramePr>
        <p:xfrm>
          <a:off x="3219252" y="4820023"/>
          <a:ext cx="23114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4" imgW="1701720" imgH="647640" progId="Equation.DSMT4">
                  <p:embed/>
                </p:oleObj>
              </mc:Choice>
              <mc:Fallback>
                <p:oleObj name="Equation" r:id="rId4" imgW="1701720" imgH="647640" progId="Equation.DSMT4">
                  <p:embed/>
                  <p:pic>
                    <p:nvPicPr>
                      <p:cNvPr id="64" name="Object 8">
                        <a:extLst>
                          <a:ext uri="{FF2B5EF4-FFF2-40B4-BE49-F238E27FC236}">
                            <a16:creationId xmlns:a16="http://schemas.microsoft.com/office/drawing/2014/main" id="{E7C76909-EA88-4643-B37E-57FF9F549A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252" y="4820023"/>
                        <a:ext cx="2311400" cy="8794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3">
            <a:extLst>
              <a:ext uri="{FF2B5EF4-FFF2-40B4-BE49-F238E27FC236}">
                <a16:creationId xmlns:a16="http://schemas.microsoft.com/office/drawing/2014/main" id="{CC3F929F-7BEC-47CB-B251-C3ACC23E6F6E}"/>
              </a:ext>
            </a:extLst>
          </p:cNvPr>
          <p:cNvSpPr txBox="1">
            <a:spLocks noChangeArrowheads="1"/>
          </p:cNvSpPr>
          <p:nvPr/>
        </p:nvSpPr>
        <p:spPr>
          <a:xfrm>
            <a:off x="2866232" y="2383531"/>
            <a:ext cx="4673103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Potências de expoente nulo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667E2500-ACE6-4CC1-BAD6-10389D38D77B}"/>
              </a:ext>
            </a:extLst>
          </p:cNvPr>
          <p:cNvSpPr txBox="1">
            <a:spLocks noChangeArrowheads="1"/>
          </p:cNvSpPr>
          <p:nvPr/>
        </p:nvSpPr>
        <p:spPr>
          <a:xfrm>
            <a:off x="2866232" y="836712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4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Potências de expoente natural</a:t>
            </a:r>
            <a:endParaRPr kumimoji="0" lang="pt-PT" altLang="pt-P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Retângulo arredondado 20">
            <a:extLst>
              <a:ext uri="{FF2B5EF4-FFF2-40B4-BE49-F238E27FC236}">
                <a16:creationId xmlns:a16="http://schemas.microsoft.com/office/drawing/2014/main" id="{6C992C05-D0BD-40D6-94A5-B0CCC055F843}"/>
              </a:ext>
            </a:extLst>
          </p:cNvPr>
          <p:cNvSpPr/>
          <p:nvPr/>
        </p:nvSpPr>
        <p:spPr>
          <a:xfrm>
            <a:off x="3154146" y="1437514"/>
            <a:ext cx="5688874" cy="86612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tângulo 36">
                <a:extLst>
                  <a:ext uri="{FF2B5EF4-FFF2-40B4-BE49-F238E27FC236}">
                    <a16:creationId xmlns:a16="http://schemas.microsoft.com/office/drawing/2014/main" id="{EAD22DD7-C2CA-41BC-B2E8-8E55423C76AF}"/>
                  </a:ext>
                </a:extLst>
              </p:cNvPr>
              <p:cNvSpPr/>
              <p:nvPr/>
            </p:nvSpPr>
            <p:spPr>
              <a:xfrm>
                <a:off x="3154388" y="1442098"/>
                <a:ext cx="8352928" cy="8364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groupChr>
                        </m:e>
                        <m:li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pt-PT" sz="2800" b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𝐯𝐞𝐳𝐞𝐬</m:t>
                          </m:r>
                        </m:lim>
                      </m:limLow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𝐈𝐍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⋀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pt-PT" sz="2800" b="1" i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𝐈𝐑</m:t>
                      </m:r>
                      <m:r>
                        <a:rPr lang="pt-PT" sz="2800" b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37" name="Retângulo 36">
                <a:extLst>
                  <a:ext uri="{FF2B5EF4-FFF2-40B4-BE49-F238E27FC236}">
                    <a16:creationId xmlns:a16="http://schemas.microsoft.com/office/drawing/2014/main" id="{EAD22DD7-C2CA-41BC-B2E8-8E55423C76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4388" y="1442098"/>
                <a:ext cx="8352928" cy="83644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Rectangle 3">
            <a:extLst>
              <a:ext uri="{FF2B5EF4-FFF2-40B4-BE49-F238E27FC236}">
                <a16:creationId xmlns:a16="http://schemas.microsoft.com/office/drawing/2014/main" id="{75D64066-39F0-4C1E-B438-D261BAC395F7}"/>
              </a:ext>
            </a:extLst>
          </p:cNvPr>
          <p:cNvSpPr txBox="1">
            <a:spLocks noChangeArrowheads="1"/>
          </p:cNvSpPr>
          <p:nvPr/>
        </p:nvSpPr>
        <p:spPr>
          <a:xfrm>
            <a:off x="7266261" y="2383200"/>
            <a:ext cx="4673103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4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expoente negativo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tângulo 38">
                <a:extLst>
                  <a:ext uri="{FF2B5EF4-FFF2-40B4-BE49-F238E27FC236}">
                    <a16:creationId xmlns:a16="http://schemas.microsoft.com/office/drawing/2014/main" id="{AB07514D-B929-4FB9-9869-6B133CD308D3}"/>
                  </a:ext>
                </a:extLst>
              </p:cNvPr>
              <p:cNvSpPr/>
              <p:nvPr/>
            </p:nvSpPr>
            <p:spPr>
              <a:xfrm>
                <a:off x="5387740" y="2910342"/>
                <a:ext cx="2088232" cy="9017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39" name="Retângulo 38">
                <a:extLst>
                  <a:ext uri="{FF2B5EF4-FFF2-40B4-BE49-F238E27FC236}">
                    <a16:creationId xmlns:a16="http://schemas.microsoft.com/office/drawing/2014/main" id="{AB07514D-B929-4FB9-9869-6B133CD308D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740" y="2910342"/>
                <a:ext cx="2088232" cy="901785"/>
              </a:xfrm>
              <a:prstGeom prst="rect">
                <a:avLst/>
              </a:prstGeom>
              <a:blipFill>
                <a:blip r:embed="rId7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Retângulo arredondado 27">
            <a:extLst>
              <a:ext uri="{FF2B5EF4-FFF2-40B4-BE49-F238E27FC236}">
                <a16:creationId xmlns:a16="http://schemas.microsoft.com/office/drawing/2014/main" id="{3F3C7BE9-4004-45EF-B058-CEC14787760A}"/>
              </a:ext>
            </a:extLst>
          </p:cNvPr>
          <p:cNvSpPr/>
          <p:nvPr/>
        </p:nvSpPr>
        <p:spPr>
          <a:xfrm>
            <a:off x="3154146" y="2984584"/>
            <a:ext cx="1440402" cy="73244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tângulo 40">
                <a:extLst>
                  <a:ext uri="{FF2B5EF4-FFF2-40B4-BE49-F238E27FC236}">
                    <a16:creationId xmlns:a16="http://schemas.microsoft.com/office/drawing/2014/main" id="{C5114DE5-0D73-4491-8550-EC3C112B60FE}"/>
                  </a:ext>
                </a:extLst>
              </p:cNvPr>
              <p:cNvSpPr/>
              <p:nvPr/>
            </p:nvSpPr>
            <p:spPr>
              <a:xfrm>
                <a:off x="3186087" y="3068960"/>
                <a:ext cx="1793386" cy="5329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41" name="Retângulo 40">
                <a:extLst>
                  <a:ext uri="{FF2B5EF4-FFF2-40B4-BE49-F238E27FC236}">
                    <a16:creationId xmlns:a16="http://schemas.microsoft.com/office/drawing/2014/main" id="{C5114DE5-0D73-4491-8550-EC3C112B60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087" y="3068960"/>
                <a:ext cx="1793386" cy="53296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2" name="Objecto 8">
            <a:extLst>
              <a:ext uri="{FF2B5EF4-FFF2-40B4-BE49-F238E27FC236}">
                <a16:creationId xmlns:a16="http://schemas.microsoft.com/office/drawing/2014/main" id="{BD88287D-1DD9-407B-80C1-05FCE9907D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1006036"/>
              </p:ext>
            </p:extLst>
          </p:nvPr>
        </p:nvGraphicFramePr>
        <p:xfrm>
          <a:off x="6034708" y="5008141"/>
          <a:ext cx="1036638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9" imgW="787320" imgH="380880" progId="Equation.DSMT4">
                  <p:embed/>
                </p:oleObj>
              </mc:Choice>
              <mc:Fallback>
                <p:oleObj name="Equation" r:id="rId9" imgW="787320" imgH="380880" progId="Equation.DSMT4">
                  <p:embed/>
                  <p:pic>
                    <p:nvPicPr>
                      <p:cNvPr id="73" name="Objecto 8">
                        <a:extLst>
                          <a:ext uri="{FF2B5EF4-FFF2-40B4-BE49-F238E27FC236}">
                            <a16:creationId xmlns:a16="http://schemas.microsoft.com/office/drawing/2014/main" id="{49B24C70-B649-4B69-9C23-47C1E419FC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4708" y="5008141"/>
                        <a:ext cx="1036638" cy="50323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o 8">
            <a:extLst>
              <a:ext uri="{FF2B5EF4-FFF2-40B4-BE49-F238E27FC236}">
                <a16:creationId xmlns:a16="http://schemas.microsoft.com/office/drawing/2014/main" id="{E5F5E537-F4FF-4852-884B-3D6B4792AB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550831"/>
              </p:ext>
            </p:extLst>
          </p:nvPr>
        </p:nvGraphicFramePr>
        <p:xfrm>
          <a:off x="7328793" y="4153272"/>
          <a:ext cx="3681412" cy="1106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11" imgW="2793960" imgH="838080" progId="Equation.DSMT4">
                  <p:embed/>
                </p:oleObj>
              </mc:Choice>
              <mc:Fallback>
                <p:oleObj name="Equation" r:id="rId11" imgW="2793960" imgH="838080" progId="Equation.DSMT4">
                  <p:embed/>
                  <p:pic>
                    <p:nvPicPr>
                      <p:cNvPr id="74" name="Objecto 8">
                        <a:extLst>
                          <a:ext uri="{FF2B5EF4-FFF2-40B4-BE49-F238E27FC236}">
                            <a16:creationId xmlns:a16="http://schemas.microsoft.com/office/drawing/2014/main" id="{E889B58B-FA9B-42DB-8299-328E3290C0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8793" y="4153272"/>
                        <a:ext cx="3681412" cy="110648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o 8">
            <a:extLst>
              <a:ext uri="{FF2B5EF4-FFF2-40B4-BE49-F238E27FC236}">
                <a16:creationId xmlns:a16="http://schemas.microsoft.com/office/drawing/2014/main" id="{2C0EF29B-0CFA-4359-A7B0-3008B02DE8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7792525"/>
              </p:ext>
            </p:extLst>
          </p:nvPr>
        </p:nvGraphicFramePr>
        <p:xfrm>
          <a:off x="7328793" y="5253258"/>
          <a:ext cx="3892550" cy="132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13" imgW="2958840" imgH="1002960" progId="Equation.DSMT4">
                  <p:embed/>
                </p:oleObj>
              </mc:Choice>
              <mc:Fallback>
                <p:oleObj name="Equation" r:id="rId13" imgW="2958840" imgH="1002960" progId="Equation.DSMT4">
                  <p:embed/>
                  <p:pic>
                    <p:nvPicPr>
                      <p:cNvPr id="75" name="Objecto 8">
                        <a:extLst>
                          <a:ext uri="{FF2B5EF4-FFF2-40B4-BE49-F238E27FC236}">
                            <a16:creationId xmlns:a16="http://schemas.microsoft.com/office/drawing/2014/main" id="{E877FD26-E78D-4D57-8F19-8A800DBEAC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8793" y="5253258"/>
                        <a:ext cx="3892550" cy="13239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tângulo 44">
                <a:extLst>
                  <a:ext uri="{FF2B5EF4-FFF2-40B4-BE49-F238E27FC236}">
                    <a16:creationId xmlns:a16="http://schemas.microsoft.com/office/drawing/2014/main" id="{08F149EF-8720-44FB-9AFD-F8EB79714239}"/>
                  </a:ext>
                </a:extLst>
              </p:cNvPr>
              <p:cNvSpPr/>
              <p:nvPr/>
            </p:nvSpPr>
            <p:spPr>
              <a:xfrm>
                <a:off x="6898804" y="2846922"/>
                <a:ext cx="2088232" cy="11088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800" b="1" i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800" b="1" i="1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pt-PT" sz="2800" b="1" i="1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800" b="1" i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5" name="Retângulo 44">
                <a:extLst>
                  <a:ext uri="{FF2B5EF4-FFF2-40B4-BE49-F238E27FC236}">
                    <a16:creationId xmlns:a16="http://schemas.microsoft.com/office/drawing/2014/main" id="{08F149EF-8720-44FB-9AFD-F8EB7971423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8804" y="2846922"/>
                <a:ext cx="2088232" cy="1108830"/>
              </a:xfrm>
              <a:prstGeom prst="rect">
                <a:avLst/>
              </a:prstGeom>
              <a:blipFill>
                <a:blip r:embed="rId15"/>
                <a:stretch>
                  <a:fillRect b="-10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Retângulo 45">
            <a:extLst>
              <a:ext uri="{FF2B5EF4-FFF2-40B4-BE49-F238E27FC236}">
                <a16:creationId xmlns:a16="http://schemas.microsoft.com/office/drawing/2014/main" id="{070D9180-DA37-41FF-B3DB-150109540413}"/>
              </a:ext>
            </a:extLst>
          </p:cNvPr>
          <p:cNvSpPr/>
          <p:nvPr/>
        </p:nvSpPr>
        <p:spPr>
          <a:xfrm>
            <a:off x="2866232" y="4088842"/>
            <a:ext cx="14616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altLang="pt-PT" sz="2800" b="1" dirty="0">
                <a:solidFill>
                  <a:srgbClr val="C00000"/>
                </a:solidFill>
                <a:latin typeface="Calibri"/>
              </a:rPr>
              <a:t>Exemplo</a:t>
            </a:r>
            <a:endParaRPr lang="pt-PT" sz="28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332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386"/>
    </mc:Choice>
    <mc:Fallback xmlns="">
      <p:transition advTm="1038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45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 hidden="1">
            <a:extLst>
              <a:ext uri="{FF2B5EF4-FFF2-40B4-BE49-F238E27FC236}">
                <a16:creationId xmlns:a16="http://schemas.microsoft.com/office/drawing/2014/main" id="{D2D5318A-F585-4320-A0C9-42AF87066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636693"/>
            <a:ext cx="7184571" cy="52726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400" dirty="0">
                <a:solidFill>
                  <a:srgbClr val="0C2B8E"/>
                </a:solidFill>
                <a:latin typeface="Calibri" panose="020F0502020204030204" pitchFamily="34" charset="0"/>
                <a:ea typeface="+mn-ea"/>
                <a:cs typeface="+mn-cs"/>
              </a:rPr>
              <a:t>More General Examples</a:t>
            </a:r>
          </a:p>
        </p:txBody>
      </p:sp>
      <p:sp>
        <p:nvSpPr>
          <p:cNvPr id="23" name="Retângulo arredondado 24">
            <a:extLst>
              <a:ext uri="{FF2B5EF4-FFF2-40B4-BE49-F238E27FC236}">
                <a16:creationId xmlns:a16="http://schemas.microsoft.com/office/drawing/2014/main" id="{AAB611B4-90E8-4D28-98C8-2AC0A3161796}"/>
              </a:ext>
            </a:extLst>
          </p:cNvPr>
          <p:cNvSpPr/>
          <p:nvPr/>
        </p:nvSpPr>
        <p:spPr>
          <a:xfrm>
            <a:off x="5312569" y="2913852"/>
            <a:ext cx="1951633" cy="1016167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Retângulo arredondado 29">
            <a:extLst>
              <a:ext uri="{FF2B5EF4-FFF2-40B4-BE49-F238E27FC236}">
                <a16:creationId xmlns:a16="http://schemas.microsoft.com/office/drawing/2014/main" id="{7CCB0A70-23B9-4991-8A7B-B345DFB06802}"/>
              </a:ext>
            </a:extLst>
          </p:cNvPr>
          <p:cNvSpPr/>
          <p:nvPr/>
        </p:nvSpPr>
        <p:spPr>
          <a:xfrm>
            <a:off x="5312569" y="2911406"/>
            <a:ext cx="2988000" cy="1044000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BB5D2408-239C-4642-A4DA-1A665A76B2CA}"/>
              </a:ext>
            </a:extLst>
          </p:cNvPr>
          <p:cNvSpPr txBox="1">
            <a:spLocks noChangeArrowheads="1"/>
          </p:cNvSpPr>
          <p:nvPr/>
        </p:nvSpPr>
        <p:spPr>
          <a:xfrm>
            <a:off x="2864297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POTÊNCIAS – Revisões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26" name="Object 8">
            <a:extLst>
              <a:ext uri="{FF2B5EF4-FFF2-40B4-BE49-F238E27FC236}">
                <a16:creationId xmlns:a16="http://schemas.microsoft.com/office/drawing/2014/main" id="{3FF586D9-E7C1-48CC-B0B6-A93AFC98F4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2629942"/>
              </p:ext>
            </p:extLst>
          </p:nvPr>
        </p:nvGraphicFramePr>
        <p:xfrm>
          <a:off x="3009226" y="4939738"/>
          <a:ext cx="585788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4" imgW="431640" imgH="368280" progId="Equation.DSMT4">
                  <p:embed/>
                </p:oleObj>
              </mc:Choice>
              <mc:Fallback>
                <p:oleObj name="Equation" r:id="rId4" imgW="431640" imgH="368280" progId="Equation.DSMT4">
                  <p:embed/>
                  <p:pic>
                    <p:nvPicPr>
                      <p:cNvPr id="50" name="Object 8">
                        <a:extLst>
                          <a:ext uri="{FF2B5EF4-FFF2-40B4-BE49-F238E27FC236}">
                            <a16:creationId xmlns:a16="http://schemas.microsoft.com/office/drawing/2014/main" id="{1373547D-2531-4FF7-928F-79DF6E6D04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226" y="4939738"/>
                        <a:ext cx="585788" cy="50006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3">
            <a:extLst>
              <a:ext uri="{FF2B5EF4-FFF2-40B4-BE49-F238E27FC236}">
                <a16:creationId xmlns:a16="http://schemas.microsoft.com/office/drawing/2014/main" id="{8ECE26FA-49A7-42C1-B5D8-86A6CFE97B25}"/>
              </a:ext>
            </a:extLst>
          </p:cNvPr>
          <p:cNvSpPr txBox="1">
            <a:spLocks noChangeArrowheads="1"/>
          </p:cNvSpPr>
          <p:nvPr/>
        </p:nvSpPr>
        <p:spPr>
          <a:xfrm>
            <a:off x="2864173" y="2383531"/>
            <a:ext cx="4673103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Potências de expoente nulo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3">
            <a:extLst>
              <a:ext uri="{FF2B5EF4-FFF2-40B4-BE49-F238E27FC236}">
                <a16:creationId xmlns:a16="http://schemas.microsoft.com/office/drawing/2014/main" id="{CC2C0DAB-1D4A-4D92-AA44-7E0FFE2734DE}"/>
              </a:ext>
            </a:extLst>
          </p:cNvPr>
          <p:cNvSpPr txBox="1">
            <a:spLocks noChangeArrowheads="1"/>
          </p:cNvSpPr>
          <p:nvPr/>
        </p:nvSpPr>
        <p:spPr>
          <a:xfrm>
            <a:off x="2864173" y="836712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4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Potências de expoente natural</a:t>
            </a:r>
            <a:endParaRPr kumimoji="0" lang="pt-PT" altLang="pt-P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Retângulo arredondado 20">
            <a:extLst>
              <a:ext uri="{FF2B5EF4-FFF2-40B4-BE49-F238E27FC236}">
                <a16:creationId xmlns:a16="http://schemas.microsoft.com/office/drawing/2014/main" id="{A9A3E54D-DC86-4FE0-B959-480151DE46EF}"/>
              </a:ext>
            </a:extLst>
          </p:cNvPr>
          <p:cNvSpPr/>
          <p:nvPr/>
        </p:nvSpPr>
        <p:spPr>
          <a:xfrm>
            <a:off x="3152087" y="1437514"/>
            <a:ext cx="5688874" cy="86612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tângulo 29">
                <a:extLst>
                  <a:ext uri="{FF2B5EF4-FFF2-40B4-BE49-F238E27FC236}">
                    <a16:creationId xmlns:a16="http://schemas.microsoft.com/office/drawing/2014/main" id="{AA5B7655-6CAF-450F-BECE-EEC9AC0E595A}"/>
                  </a:ext>
                </a:extLst>
              </p:cNvPr>
              <p:cNvSpPr/>
              <p:nvPr/>
            </p:nvSpPr>
            <p:spPr>
              <a:xfrm>
                <a:off x="3152329" y="1442098"/>
                <a:ext cx="8352928" cy="8364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groupChr>
                        </m:e>
                        <m:li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pt-PT" sz="2800" b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𝐯𝐞𝐳𝐞𝐬</m:t>
                          </m:r>
                        </m:lim>
                      </m:limLow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𝐈𝐍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⋀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pt-PT" sz="2800" b="1" i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𝐈𝐑</m:t>
                      </m:r>
                      <m:r>
                        <a:rPr lang="pt-PT" sz="2800" b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30" name="Retângulo 29">
                <a:extLst>
                  <a:ext uri="{FF2B5EF4-FFF2-40B4-BE49-F238E27FC236}">
                    <a16:creationId xmlns:a16="http://schemas.microsoft.com/office/drawing/2014/main" id="{AA5B7655-6CAF-450F-BECE-EEC9AC0E595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2329" y="1442098"/>
                <a:ext cx="8352928" cy="83644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ectangle 3">
            <a:extLst>
              <a:ext uri="{FF2B5EF4-FFF2-40B4-BE49-F238E27FC236}">
                <a16:creationId xmlns:a16="http://schemas.microsoft.com/office/drawing/2014/main" id="{9BFDB9E6-76A2-4506-9221-857A84BA084E}"/>
              </a:ext>
            </a:extLst>
          </p:cNvPr>
          <p:cNvSpPr txBox="1">
            <a:spLocks noChangeArrowheads="1"/>
          </p:cNvSpPr>
          <p:nvPr/>
        </p:nvSpPr>
        <p:spPr>
          <a:xfrm>
            <a:off x="7264202" y="2383200"/>
            <a:ext cx="4673103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4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expoente negativo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tângulo 31">
                <a:extLst>
                  <a:ext uri="{FF2B5EF4-FFF2-40B4-BE49-F238E27FC236}">
                    <a16:creationId xmlns:a16="http://schemas.microsoft.com/office/drawing/2014/main" id="{D72C1A26-D074-4E5B-AEC6-7B32B788DCD8}"/>
                  </a:ext>
                </a:extLst>
              </p:cNvPr>
              <p:cNvSpPr/>
              <p:nvPr/>
            </p:nvSpPr>
            <p:spPr>
              <a:xfrm>
                <a:off x="5385681" y="2910342"/>
                <a:ext cx="2088232" cy="9017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32" name="Retângulo 31">
                <a:extLst>
                  <a:ext uri="{FF2B5EF4-FFF2-40B4-BE49-F238E27FC236}">
                    <a16:creationId xmlns:a16="http://schemas.microsoft.com/office/drawing/2014/main" id="{D72C1A26-D074-4E5B-AEC6-7B32B788DC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5681" y="2910342"/>
                <a:ext cx="2088232" cy="901785"/>
              </a:xfrm>
              <a:prstGeom prst="rect">
                <a:avLst/>
              </a:prstGeom>
              <a:blipFill>
                <a:blip r:embed="rId7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tângulo arredondado 27">
            <a:extLst>
              <a:ext uri="{FF2B5EF4-FFF2-40B4-BE49-F238E27FC236}">
                <a16:creationId xmlns:a16="http://schemas.microsoft.com/office/drawing/2014/main" id="{DF1BF9B0-B966-44F7-B9E6-181BCE85B50B}"/>
              </a:ext>
            </a:extLst>
          </p:cNvPr>
          <p:cNvSpPr/>
          <p:nvPr/>
        </p:nvSpPr>
        <p:spPr>
          <a:xfrm>
            <a:off x="3152087" y="2984584"/>
            <a:ext cx="1440402" cy="73244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tângulo 33">
                <a:extLst>
                  <a:ext uri="{FF2B5EF4-FFF2-40B4-BE49-F238E27FC236}">
                    <a16:creationId xmlns:a16="http://schemas.microsoft.com/office/drawing/2014/main" id="{E60C7CB1-D18B-48E7-934C-2D5D60EE1F09}"/>
                  </a:ext>
                </a:extLst>
              </p:cNvPr>
              <p:cNvSpPr/>
              <p:nvPr/>
            </p:nvSpPr>
            <p:spPr>
              <a:xfrm>
                <a:off x="3184028" y="3068960"/>
                <a:ext cx="1793386" cy="5329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34" name="Retângulo 33">
                <a:extLst>
                  <a:ext uri="{FF2B5EF4-FFF2-40B4-BE49-F238E27FC236}">
                    <a16:creationId xmlns:a16="http://schemas.microsoft.com/office/drawing/2014/main" id="{E60C7CB1-D18B-48E7-934C-2D5D60EE1F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4028" y="3068960"/>
                <a:ext cx="1793386" cy="53296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5" name="Objecto 8">
            <a:extLst>
              <a:ext uri="{FF2B5EF4-FFF2-40B4-BE49-F238E27FC236}">
                <a16:creationId xmlns:a16="http://schemas.microsoft.com/office/drawing/2014/main" id="{F173AD11-01B8-4BD7-AC05-9274D3B9F9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02604"/>
              </p:ext>
            </p:extLst>
          </p:nvPr>
        </p:nvGraphicFramePr>
        <p:xfrm>
          <a:off x="6983735" y="4152900"/>
          <a:ext cx="4367213" cy="1106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9" imgW="3314520" imgH="838080" progId="Equation.DSMT4">
                  <p:embed/>
                </p:oleObj>
              </mc:Choice>
              <mc:Fallback>
                <p:oleObj name="Equation" r:id="rId9" imgW="3314520" imgH="838080" progId="Equation.DSMT4">
                  <p:embed/>
                  <p:pic>
                    <p:nvPicPr>
                      <p:cNvPr id="59" name="Objecto 8">
                        <a:extLst>
                          <a:ext uri="{FF2B5EF4-FFF2-40B4-BE49-F238E27FC236}">
                            <a16:creationId xmlns:a16="http://schemas.microsoft.com/office/drawing/2014/main" id="{EE0FF2EE-4A6A-441E-A103-E3461293DC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3735" y="4152900"/>
                        <a:ext cx="4367213" cy="110648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o 8">
            <a:extLst>
              <a:ext uri="{FF2B5EF4-FFF2-40B4-BE49-F238E27FC236}">
                <a16:creationId xmlns:a16="http://schemas.microsoft.com/office/drawing/2014/main" id="{BFF6A03C-8EF8-4438-A7F7-85E46CADF8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459284"/>
              </p:ext>
            </p:extLst>
          </p:nvPr>
        </p:nvGraphicFramePr>
        <p:xfrm>
          <a:off x="6985323" y="5253038"/>
          <a:ext cx="4576762" cy="132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11" imgW="3479760" imgH="1002960" progId="Equation.DSMT4">
                  <p:embed/>
                </p:oleObj>
              </mc:Choice>
              <mc:Fallback>
                <p:oleObj name="Equation" r:id="rId11" imgW="3479760" imgH="1002960" progId="Equation.DSMT4">
                  <p:embed/>
                  <p:pic>
                    <p:nvPicPr>
                      <p:cNvPr id="60" name="Objecto 8">
                        <a:extLst>
                          <a:ext uri="{FF2B5EF4-FFF2-40B4-BE49-F238E27FC236}">
                            <a16:creationId xmlns:a16="http://schemas.microsoft.com/office/drawing/2014/main" id="{3DC7D225-568C-4AEF-A574-2B6740CE13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323" y="5253038"/>
                        <a:ext cx="4576762" cy="13239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tângulo 36">
                <a:extLst>
                  <a:ext uri="{FF2B5EF4-FFF2-40B4-BE49-F238E27FC236}">
                    <a16:creationId xmlns:a16="http://schemas.microsoft.com/office/drawing/2014/main" id="{42717D40-A8F4-405D-958E-1635456CC5C9}"/>
                  </a:ext>
                </a:extLst>
              </p:cNvPr>
              <p:cNvSpPr/>
              <p:nvPr/>
            </p:nvSpPr>
            <p:spPr>
              <a:xfrm>
                <a:off x="6896745" y="2846922"/>
                <a:ext cx="2088232" cy="11088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800" b="1" i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800" b="1" i="1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pt-PT" sz="2800" b="1" i="1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800" b="1" i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7" name="Retângulo 36">
                <a:extLst>
                  <a:ext uri="{FF2B5EF4-FFF2-40B4-BE49-F238E27FC236}">
                    <a16:creationId xmlns:a16="http://schemas.microsoft.com/office/drawing/2014/main" id="{42717D40-A8F4-405D-958E-1635456CC5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6745" y="2846922"/>
                <a:ext cx="2088232" cy="1108830"/>
              </a:xfrm>
              <a:prstGeom prst="rect">
                <a:avLst/>
              </a:prstGeom>
              <a:blipFill>
                <a:blip r:embed="rId13"/>
                <a:stretch>
                  <a:fillRect b="-10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Retângulo 37">
            <a:extLst>
              <a:ext uri="{FF2B5EF4-FFF2-40B4-BE49-F238E27FC236}">
                <a16:creationId xmlns:a16="http://schemas.microsoft.com/office/drawing/2014/main" id="{498B6347-B679-4F74-91B2-2B9BB033A415}"/>
              </a:ext>
            </a:extLst>
          </p:cNvPr>
          <p:cNvSpPr/>
          <p:nvPr/>
        </p:nvSpPr>
        <p:spPr>
          <a:xfrm>
            <a:off x="2864173" y="4088842"/>
            <a:ext cx="14616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altLang="pt-PT" sz="2800" b="1" dirty="0">
                <a:solidFill>
                  <a:srgbClr val="C00000"/>
                </a:solidFill>
                <a:latin typeface="Calibri"/>
              </a:rPr>
              <a:t>Exemplo</a:t>
            </a:r>
            <a:endParaRPr lang="pt-PT" sz="28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39" name="Object 8">
            <a:extLst>
              <a:ext uri="{FF2B5EF4-FFF2-40B4-BE49-F238E27FC236}">
                <a16:creationId xmlns:a16="http://schemas.microsoft.com/office/drawing/2014/main" id="{4EB6E74B-27FD-45BF-B7C0-DE81A93D97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8630797"/>
              </p:ext>
            </p:extLst>
          </p:nvPr>
        </p:nvGraphicFramePr>
        <p:xfrm>
          <a:off x="3584898" y="4945161"/>
          <a:ext cx="1223962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Equation" r:id="rId14" imgW="901440" imgH="368280" progId="Equation.DSMT4">
                  <p:embed/>
                </p:oleObj>
              </mc:Choice>
              <mc:Fallback>
                <p:oleObj name="Equation" r:id="rId14" imgW="901440" imgH="368280" progId="Equation.DSMT4">
                  <p:embed/>
                  <p:pic>
                    <p:nvPicPr>
                      <p:cNvPr id="63" name="Object 8">
                        <a:extLst>
                          <a:ext uri="{FF2B5EF4-FFF2-40B4-BE49-F238E27FC236}">
                            <a16:creationId xmlns:a16="http://schemas.microsoft.com/office/drawing/2014/main" id="{836C91DF-6958-4366-B3D0-B54A7170B6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4898" y="4945161"/>
                        <a:ext cx="1223962" cy="5000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0" name="Conexão reta unidirecional 59">
            <a:extLst>
              <a:ext uri="{FF2B5EF4-FFF2-40B4-BE49-F238E27FC236}">
                <a16:creationId xmlns:a16="http://schemas.microsoft.com/office/drawing/2014/main" id="{2390D2E7-CD3D-414A-B90A-1A4D18CB83F3}"/>
              </a:ext>
            </a:extLst>
          </p:cNvPr>
          <p:cNvCxnSpPr/>
          <p:nvPr/>
        </p:nvCxnSpPr>
        <p:spPr>
          <a:xfrm flipV="1">
            <a:off x="4977414" y="4769459"/>
            <a:ext cx="1919331" cy="253525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61" name="Conexão reta unidirecional 60">
            <a:extLst>
              <a:ext uri="{FF2B5EF4-FFF2-40B4-BE49-F238E27FC236}">
                <a16:creationId xmlns:a16="http://schemas.microsoft.com/office/drawing/2014/main" id="{61EA64FA-0215-4258-ACCD-4BF575A1CC6F}"/>
              </a:ext>
            </a:extLst>
          </p:cNvPr>
          <p:cNvCxnSpPr/>
          <p:nvPr/>
        </p:nvCxnSpPr>
        <p:spPr>
          <a:xfrm>
            <a:off x="4977414" y="5480063"/>
            <a:ext cx="1829155" cy="434962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graphicFrame>
        <p:nvGraphicFramePr>
          <p:cNvPr id="62" name="Object 8">
            <a:extLst>
              <a:ext uri="{FF2B5EF4-FFF2-40B4-BE49-F238E27FC236}">
                <a16:creationId xmlns:a16="http://schemas.microsoft.com/office/drawing/2014/main" id="{D9B136FC-2875-4435-9978-6825288818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7456574"/>
              </p:ext>
            </p:extLst>
          </p:nvPr>
        </p:nvGraphicFramePr>
        <p:xfrm>
          <a:off x="4958556" y="4706144"/>
          <a:ext cx="708025" cy="1138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Equation" r:id="rId16" imgW="520560" imgH="838080" progId="Equation.DSMT4">
                  <p:embed/>
                </p:oleObj>
              </mc:Choice>
              <mc:Fallback>
                <p:oleObj name="Equation" r:id="rId16" imgW="520560" imgH="838080" progId="Equation.DSMT4">
                  <p:embed/>
                  <p:pic>
                    <p:nvPicPr>
                      <p:cNvPr id="66" name="Object 8">
                        <a:extLst>
                          <a:ext uri="{FF2B5EF4-FFF2-40B4-BE49-F238E27FC236}">
                            <a16:creationId xmlns:a16="http://schemas.microsoft.com/office/drawing/2014/main" id="{1F3BA485-7E27-4A07-BA12-7DF3867A63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8556" y="4706144"/>
                        <a:ext cx="708025" cy="113823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Rectangle 3">
            <a:extLst>
              <a:ext uri="{FF2B5EF4-FFF2-40B4-BE49-F238E27FC236}">
                <a16:creationId xmlns:a16="http://schemas.microsoft.com/office/drawing/2014/main" id="{DFB8498B-1DE7-4E4E-B02C-8990E9494434}"/>
              </a:ext>
            </a:extLst>
          </p:cNvPr>
          <p:cNvSpPr txBox="1">
            <a:spLocks noChangeArrowheads="1"/>
          </p:cNvSpPr>
          <p:nvPr/>
        </p:nvSpPr>
        <p:spPr>
          <a:xfrm>
            <a:off x="2864173" y="4025098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Potências de expoente fracionário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7469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99"/>
    </mc:Choice>
    <mc:Fallback xmlns="">
      <p:transition spd="slow" advTm="73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6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36" name="Retângulo arredondado 24">
            <a:extLst>
              <a:ext uri="{FF2B5EF4-FFF2-40B4-BE49-F238E27FC236}">
                <a16:creationId xmlns:a16="http://schemas.microsoft.com/office/drawing/2014/main" id="{B7817815-89CD-4DBD-AC9B-380A62FC0C5C}"/>
              </a:ext>
            </a:extLst>
          </p:cNvPr>
          <p:cNvSpPr/>
          <p:nvPr/>
        </p:nvSpPr>
        <p:spPr>
          <a:xfrm>
            <a:off x="5312569" y="2913852"/>
            <a:ext cx="1951633" cy="1016167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Retângulo arredondado 29">
            <a:extLst>
              <a:ext uri="{FF2B5EF4-FFF2-40B4-BE49-F238E27FC236}">
                <a16:creationId xmlns:a16="http://schemas.microsoft.com/office/drawing/2014/main" id="{2752A9CE-0401-42EC-8F0D-E57199453D14}"/>
              </a:ext>
            </a:extLst>
          </p:cNvPr>
          <p:cNvSpPr/>
          <p:nvPr/>
        </p:nvSpPr>
        <p:spPr>
          <a:xfrm>
            <a:off x="5312569" y="2911406"/>
            <a:ext cx="2988000" cy="1044000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Rectangle 9">
            <a:extLst>
              <a:ext uri="{FF2B5EF4-FFF2-40B4-BE49-F238E27FC236}">
                <a16:creationId xmlns:a16="http://schemas.microsoft.com/office/drawing/2014/main" id="{8E6FE503-8AF6-4CFC-8E6F-9268ACE323AF}"/>
              </a:ext>
            </a:extLst>
          </p:cNvPr>
          <p:cNvSpPr txBox="1">
            <a:spLocks noChangeArrowheads="1"/>
          </p:cNvSpPr>
          <p:nvPr/>
        </p:nvSpPr>
        <p:spPr>
          <a:xfrm>
            <a:off x="2864297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POTÊNCIAS – Revisões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39" name="Rectangle 3">
            <a:extLst>
              <a:ext uri="{FF2B5EF4-FFF2-40B4-BE49-F238E27FC236}">
                <a16:creationId xmlns:a16="http://schemas.microsoft.com/office/drawing/2014/main" id="{61A98AC8-928F-4B3A-BE15-D74C21CD6607}"/>
              </a:ext>
            </a:extLst>
          </p:cNvPr>
          <p:cNvSpPr txBox="1">
            <a:spLocks noChangeArrowheads="1"/>
          </p:cNvSpPr>
          <p:nvPr/>
        </p:nvSpPr>
        <p:spPr>
          <a:xfrm>
            <a:off x="2864173" y="2383531"/>
            <a:ext cx="4673103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Potências de expoente nulo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0" name="Rectangle 3">
            <a:extLst>
              <a:ext uri="{FF2B5EF4-FFF2-40B4-BE49-F238E27FC236}">
                <a16:creationId xmlns:a16="http://schemas.microsoft.com/office/drawing/2014/main" id="{C5DE5912-BDB6-46D5-B7AD-8B2E22F53FE1}"/>
              </a:ext>
            </a:extLst>
          </p:cNvPr>
          <p:cNvSpPr txBox="1">
            <a:spLocks noChangeArrowheads="1"/>
          </p:cNvSpPr>
          <p:nvPr/>
        </p:nvSpPr>
        <p:spPr>
          <a:xfrm>
            <a:off x="2864173" y="836712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4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Potências de expoente natural</a:t>
            </a:r>
            <a:endParaRPr kumimoji="0" lang="pt-PT" altLang="pt-P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Retângulo arredondado 20">
            <a:extLst>
              <a:ext uri="{FF2B5EF4-FFF2-40B4-BE49-F238E27FC236}">
                <a16:creationId xmlns:a16="http://schemas.microsoft.com/office/drawing/2014/main" id="{936AAFC2-B60E-42B3-93BC-EFAE8FBF2F6D}"/>
              </a:ext>
            </a:extLst>
          </p:cNvPr>
          <p:cNvSpPr/>
          <p:nvPr/>
        </p:nvSpPr>
        <p:spPr>
          <a:xfrm>
            <a:off x="3152087" y="1437514"/>
            <a:ext cx="5688874" cy="86612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tângulo 41">
                <a:extLst>
                  <a:ext uri="{FF2B5EF4-FFF2-40B4-BE49-F238E27FC236}">
                    <a16:creationId xmlns:a16="http://schemas.microsoft.com/office/drawing/2014/main" id="{ED99E336-D95F-4A69-9B22-46D58751FC12}"/>
                  </a:ext>
                </a:extLst>
              </p:cNvPr>
              <p:cNvSpPr/>
              <p:nvPr/>
            </p:nvSpPr>
            <p:spPr>
              <a:xfrm>
                <a:off x="3152329" y="1442098"/>
                <a:ext cx="8352928" cy="8364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groupChr>
                        </m:e>
                        <m:li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pt-PT" sz="2800" b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𝐯𝐞𝐳𝐞𝐬</m:t>
                          </m:r>
                        </m:lim>
                      </m:limLow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𝐈𝐍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⋀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pt-PT" sz="2800" b="1" i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𝐈𝐑</m:t>
                      </m:r>
                      <m:r>
                        <a:rPr lang="pt-PT" sz="2800" b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42" name="Retângulo 41">
                <a:extLst>
                  <a:ext uri="{FF2B5EF4-FFF2-40B4-BE49-F238E27FC236}">
                    <a16:creationId xmlns:a16="http://schemas.microsoft.com/office/drawing/2014/main" id="{ED99E336-D95F-4A69-9B22-46D58751FC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2329" y="1442098"/>
                <a:ext cx="8352928" cy="8364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Rectangle 3">
            <a:extLst>
              <a:ext uri="{FF2B5EF4-FFF2-40B4-BE49-F238E27FC236}">
                <a16:creationId xmlns:a16="http://schemas.microsoft.com/office/drawing/2014/main" id="{584AE2A0-7697-4BD3-9EA3-352ECE920668}"/>
              </a:ext>
            </a:extLst>
          </p:cNvPr>
          <p:cNvSpPr txBox="1">
            <a:spLocks noChangeArrowheads="1"/>
          </p:cNvSpPr>
          <p:nvPr/>
        </p:nvSpPr>
        <p:spPr>
          <a:xfrm>
            <a:off x="7264202" y="2383200"/>
            <a:ext cx="4673103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4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expoente negativo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tângulo 43">
                <a:extLst>
                  <a:ext uri="{FF2B5EF4-FFF2-40B4-BE49-F238E27FC236}">
                    <a16:creationId xmlns:a16="http://schemas.microsoft.com/office/drawing/2014/main" id="{D4ECF90E-9016-4390-AD71-93C311848829}"/>
                  </a:ext>
                </a:extLst>
              </p:cNvPr>
              <p:cNvSpPr/>
              <p:nvPr/>
            </p:nvSpPr>
            <p:spPr>
              <a:xfrm>
                <a:off x="5385681" y="2910342"/>
                <a:ext cx="2088232" cy="9017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44" name="Retângulo 43">
                <a:extLst>
                  <a:ext uri="{FF2B5EF4-FFF2-40B4-BE49-F238E27FC236}">
                    <a16:creationId xmlns:a16="http://schemas.microsoft.com/office/drawing/2014/main" id="{D4ECF90E-9016-4390-AD71-93C31184882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5681" y="2910342"/>
                <a:ext cx="2088232" cy="901785"/>
              </a:xfrm>
              <a:prstGeom prst="rect">
                <a:avLst/>
              </a:prstGeom>
              <a:blipFill>
                <a:blip r:embed="rId5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Retângulo arredondado 27">
            <a:extLst>
              <a:ext uri="{FF2B5EF4-FFF2-40B4-BE49-F238E27FC236}">
                <a16:creationId xmlns:a16="http://schemas.microsoft.com/office/drawing/2014/main" id="{84AE787B-D6E1-4532-8FDA-2ED493214380}"/>
              </a:ext>
            </a:extLst>
          </p:cNvPr>
          <p:cNvSpPr/>
          <p:nvPr/>
        </p:nvSpPr>
        <p:spPr>
          <a:xfrm>
            <a:off x="3152087" y="2984584"/>
            <a:ext cx="1440402" cy="73244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tângulo 45">
                <a:extLst>
                  <a:ext uri="{FF2B5EF4-FFF2-40B4-BE49-F238E27FC236}">
                    <a16:creationId xmlns:a16="http://schemas.microsoft.com/office/drawing/2014/main" id="{69382871-F70A-49E2-85EF-862A69B001A3}"/>
                  </a:ext>
                </a:extLst>
              </p:cNvPr>
              <p:cNvSpPr/>
              <p:nvPr/>
            </p:nvSpPr>
            <p:spPr>
              <a:xfrm>
                <a:off x="3184028" y="3068960"/>
                <a:ext cx="1793386" cy="5329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46" name="Retângulo 45">
                <a:extLst>
                  <a:ext uri="{FF2B5EF4-FFF2-40B4-BE49-F238E27FC236}">
                    <a16:creationId xmlns:a16="http://schemas.microsoft.com/office/drawing/2014/main" id="{69382871-F70A-49E2-85EF-862A69B001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4028" y="3068960"/>
                <a:ext cx="1793386" cy="53296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tângulo 46">
                <a:extLst>
                  <a:ext uri="{FF2B5EF4-FFF2-40B4-BE49-F238E27FC236}">
                    <a16:creationId xmlns:a16="http://schemas.microsoft.com/office/drawing/2014/main" id="{FA1F392D-47FB-4F90-A293-588DB5CC1E89}"/>
                  </a:ext>
                </a:extLst>
              </p:cNvPr>
              <p:cNvSpPr/>
              <p:nvPr/>
            </p:nvSpPr>
            <p:spPr>
              <a:xfrm>
                <a:off x="6896745" y="2846922"/>
                <a:ext cx="2088232" cy="11088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800" b="1" i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800" b="1" i="1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pt-PT" sz="2800" b="1" i="1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800" b="1" i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7" name="Retângulo 46">
                <a:extLst>
                  <a:ext uri="{FF2B5EF4-FFF2-40B4-BE49-F238E27FC236}">
                    <a16:creationId xmlns:a16="http://schemas.microsoft.com/office/drawing/2014/main" id="{FA1F392D-47FB-4F90-A293-588DB5CC1E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6745" y="2846922"/>
                <a:ext cx="2088232" cy="1108830"/>
              </a:xfrm>
              <a:prstGeom prst="rect">
                <a:avLst/>
              </a:prstGeom>
              <a:blipFill>
                <a:blip r:embed="rId7"/>
                <a:stretch>
                  <a:fillRect b="-10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Rectangle 3">
            <a:extLst>
              <a:ext uri="{FF2B5EF4-FFF2-40B4-BE49-F238E27FC236}">
                <a16:creationId xmlns:a16="http://schemas.microsoft.com/office/drawing/2014/main" id="{BEDE0941-2C65-4A61-A5E2-9629C17AEA51}"/>
              </a:ext>
            </a:extLst>
          </p:cNvPr>
          <p:cNvSpPr txBox="1">
            <a:spLocks noChangeArrowheads="1"/>
          </p:cNvSpPr>
          <p:nvPr/>
        </p:nvSpPr>
        <p:spPr>
          <a:xfrm>
            <a:off x="2864173" y="4025098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Potências de expoente fracionário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Retângulo arredondado 36">
            <a:extLst>
              <a:ext uri="{FF2B5EF4-FFF2-40B4-BE49-F238E27FC236}">
                <a16:creationId xmlns:a16="http://schemas.microsoft.com/office/drawing/2014/main" id="{A51AA007-B41E-4448-9BB8-0C0977169F68}"/>
              </a:ext>
            </a:extLst>
          </p:cNvPr>
          <p:cNvSpPr/>
          <p:nvPr/>
        </p:nvSpPr>
        <p:spPr>
          <a:xfrm>
            <a:off x="3157313" y="4599554"/>
            <a:ext cx="1723208" cy="917677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tângulo 49">
                <a:extLst>
                  <a:ext uri="{FF2B5EF4-FFF2-40B4-BE49-F238E27FC236}">
                    <a16:creationId xmlns:a16="http://schemas.microsoft.com/office/drawing/2014/main" id="{8387AD19-737C-461B-A074-33951F32E97F}"/>
                  </a:ext>
                </a:extLst>
              </p:cNvPr>
              <p:cNvSpPr/>
              <p:nvPr/>
            </p:nvSpPr>
            <p:spPr>
              <a:xfrm>
                <a:off x="3189253" y="4642888"/>
                <a:ext cx="1788161" cy="7303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  <m:sup>
                          <m:f>
                            <m:f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den>
                          </m:f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</m:deg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rad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50" name="Retângulo 49">
                <a:extLst>
                  <a:ext uri="{FF2B5EF4-FFF2-40B4-BE49-F238E27FC236}">
                    <a16:creationId xmlns:a16="http://schemas.microsoft.com/office/drawing/2014/main" id="{8387AD19-737C-461B-A074-33951F32E97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9253" y="4642888"/>
                <a:ext cx="1788161" cy="73032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1" name="Object 8">
            <a:extLst>
              <a:ext uri="{FF2B5EF4-FFF2-40B4-BE49-F238E27FC236}">
                <a16:creationId xmlns:a16="http://schemas.microsoft.com/office/drawing/2014/main" id="{C0BDE98C-70CA-4CD2-800A-A3160CBFE0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0522663"/>
              </p:ext>
            </p:extLst>
          </p:nvPr>
        </p:nvGraphicFramePr>
        <p:xfrm>
          <a:off x="5312569" y="5682240"/>
          <a:ext cx="1828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6" name="Equation" r:id="rId9" imgW="1346040" imgH="672840" progId="Equation.DSMT4">
                  <p:embed/>
                </p:oleObj>
              </mc:Choice>
              <mc:Fallback>
                <p:oleObj name="Equation" r:id="rId9" imgW="1346040" imgH="672840" progId="Equation.DSMT4">
                  <p:embed/>
                  <p:pic>
                    <p:nvPicPr>
                      <p:cNvPr id="79" name="Object 8">
                        <a:extLst>
                          <a:ext uri="{FF2B5EF4-FFF2-40B4-BE49-F238E27FC236}">
                            <a16:creationId xmlns:a16="http://schemas.microsoft.com/office/drawing/2014/main" id="{A998AED1-C0A6-45C0-9C65-8144BA9C09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2569" y="5682240"/>
                        <a:ext cx="1828800" cy="9144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8">
            <a:extLst>
              <a:ext uri="{FF2B5EF4-FFF2-40B4-BE49-F238E27FC236}">
                <a16:creationId xmlns:a16="http://schemas.microsoft.com/office/drawing/2014/main" id="{D2F5C146-16C5-4B5C-8784-2CCD9C3119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1012814"/>
              </p:ext>
            </p:extLst>
          </p:nvPr>
        </p:nvGraphicFramePr>
        <p:xfrm>
          <a:off x="8860958" y="4073297"/>
          <a:ext cx="2451100" cy="105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7" name="Equation" r:id="rId11" imgW="1803240" imgH="774360" progId="Equation.DSMT4">
                  <p:embed/>
                </p:oleObj>
              </mc:Choice>
              <mc:Fallback>
                <p:oleObj name="Equation" r:id="rId11" imgW="1803240" imgH="774360" progId="Equation.DSMT4">
                  <p:embed/>
                  <p:pic>
                    <p:nvPicPr>
                      <p:cNvPr id="80" name="Object 8">
                        <a:extLst>
                          <a:ext uri="{FF2B5EF4-FFF2-40B4-BE49-F238E27FC236}">
                            <a16:creationId xmlns:a16="http://schemas.microsoft.com/office/drawing/2014/main" id="{E8A02593-CD70-4530-8546-290375A9E9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0958" y="4073297"/>
                        <a:ext cx="2451100" cy="105251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8">
            <a:extLst>
              <a:ext uri="{FF2B5EF4-FFF2-40B4-BE49-F238E27FC236}">
                <a16:creationId xmlns:a16="http://schemas.microsoft.com/office/drawing/2014/main" id="{CDDC02C1-D7D8-4765-A26D-BF709EDBC2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3439085"/>
              </p:ext>
            </p:extLst>
          </p:nvPr>
        </p:nvGraphicFramePr>
        <p:xfrm>
          <a:off x="8838381" y="5154655"/>
          <a:ext cx="28829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8" name="Equation" r:id="rId13" imgW="2120760" imgH="1206360" progId="Equation.DSMT4">
                  <p:embed/>
                </p:oleObj>
              </mc:Choice>
              <mc:Fallback>
                <p:oleObj name="Equation" r:id="rId13" imgW="2120760" imgH="1206360" progId="Equation.DSMT4">
                  <p:embed/>
                  <p:pic>
                    <p:nvPicPr>
                      <p:cNvPr id="81" name="Object 8">
                        <a:extLst>
                          <a:ext uri="{FF2B5EF4-FFF2-40B4-BE49-F238E27FC236}">
                            <a16:creationId xmlns:a16="http://schemas.microsoft.com/office/drawing/2014/main" id="{4C0F5BCD-74C2-43CF-AF2E-4834E1CEAA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38381" y="5154655"/>
                        <a:ext cx="2882900" cy="163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4" name="Conexão reta unidirecional 53">
            <a:extLst>
              <a:ext uri="{FF2B5EF4-FFF2-40B4-BE49-F238E27FC236}">
                <a16:creationId xmlns:a16="http://schemas.microsoft.com/office/drawing/2014/main" id="{E30826DB-4163-4E26-8F8C-A007F8AF2D45}"/>
              </a:ext>
            </a:extLst>
          </p:cNvPr>
          <p:cNvCxnSpPr/>
          <p:nvPr/>
        </p:nvCxnSpPr>
        <p:spPr>
          <a:xfrm flipV="1">
            <a:off x="7245676" y="4794845"/>
            <a:ext cx="1534439" cy="1456766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55" name="Conexão reta unidirecional 54">
            <a:extLst>
              <a:ext uri="{FF2B5EF4-FFF2-40B4-BE49-F238E27FC236}">
                <a16:creationId xmlns:a16="http://schemas.microsoft.com/office/drawing/2014/main" id="{9C17AF54-60E8-4A9B-B84A-05E80D2F9966}"/>
              </a:ext>
            </a:extLst>
          </p:cNvPr>
          <p:cNvCxnSpPr/>
          <p:nvPr/>
        </p:nvCxnSpPr>
        <p:spPr>
          <a:xfrm flipV="1">
            <a:off x="7245676" y="6135021"/>
            <a:ext cx="1534439" cy="31953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sp>
        <p:nvSpPr>
          <p:cNvPr id="56" name="Retângulo arredondado 43">
            <a:extLst>
              <a:ext uri="{FF2B5EF4-FFF2-40B4-BE49-F238E27FC236}">
                <a16:creationId xmlns:a16="http://schemas.microsoft.com/office/drawing/2014/main" id="{B30E7AF1-FC0B-4AA1-B28F-45AFB7B72447}"/>
              </a:ext>
            </a:extLst>
          </p:cNvPr>
          <p:cNvSpPr/>
          <p:nvPr/>
        </p:nvSpPr>
        <p:spPr>
          <a:xfrm>
            <a:off x="5367106" y="4599554"/>
            <a:ext cx="3240000" cy="917677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tângulo 56">
                <a:extLst>
                  <a:ext uri="{FF2B5EF4-FFF2-40B4-BE49-F238E27FC236}">
                    <a16:creationId xmlns:a16="http://schemas.microsoft.com/office/drawing/2014/main" id="{D64C8B6D-1808-4985-B6E1-0C13B36AD4B6}"/>
                  </a:ext>
                </a:extLst>
              </p:cNvPr>
              <p:cNvSpPr/>
              <p:nvPr/>
            </p:nvSpPr>
            <p:spPr>
              <a:xfrm>
                <a:off x="5399046" y="4642888"/>
                <a:ext cx="3237752" cy="7709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  <m:sup>
                          <m:f>
                            <m:f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num>
                            <m:den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den>
                          </m:f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𝒚</m:t>
                          </m:r>
                        </m:deg>
                        <m:e>
                          <m:sSup>
                            <m:sSup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</m:e>
                      </m:rad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ctrlP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m:rPr>
                                      <m:brk m:alnAt="7"/>
                                    </m:rP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deg>
                                <m:e>
                                  <m:r>
                                    <a:rPr lang="pt-PT" sz="2800" b="1" i="1" smtClean="0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57" name="Retângulo 56">
                <a:extLst>
                  <a:ext uri="{FF2B5EF4-FFF2-40B4-BE49-F238E27FC236}">
                    <a16:creationId xmlns:a16="http://schemas.microsoft.com/office/drawing/2014/main" id="{D64C8B6D-1808-4985-B6E1-0C13B36AD4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9046" y="4642888"/>
                <a:ext cx="3237752" cy="770980"/>
              </a:xfrm>
              <a:prstGeom prst="rect">
                <a:avLst/>
              </a:prstGeom>
              <a:blipFill>
                <a:blip r:embed="rId15"/>
                <a:stretch>
                  <a:fillRect b="-7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Retângulo 57">
            <a:extLst>
              <a:ext uri="{FF2B5EF4-FFF2-40B4-BE49-F238E27FC236}">
                <a16:creationId xmlns:a16="http://schemas.microsoft.com/office/drawing/2014/main" id="{EAAEEB44-6599-4811-B88A-AC344BC3DD07}"/>
              </a:ext>
            </a:extLst>
          </p:cNvPr>
          <p:cNvSpPr/>
          <p:nvPr/>
        </p:nvSpPr>
        <p:spPr>
          <a:xfrm>
            <a:off x="2864173" y="5873411"/>
            <a:ext cx="14616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altLang="pt-PT" sz="2800" b="1" dirty="0">
                <a:solidFill>
                  <a:srgbClr val="C00000"/>
                </a:solidFill>
                <a:latin typeface="Calibri"/>
              </a:rPr>
              <a:t>Exemplo</a:t>
            </a:r>
            <a:endParaRPr lang="pt-PT" sz="28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59" name="Object 8">
            <a:extLst>
              <a:ext uri="{FF2B5EF4-FFF2-40B4-BE49-F238E27FC236}">
                <a16:creationId xmlns:a16="http://schemas.microsoft.com/office/drawing/2014/main" id="{F30FF2D2-BF6D-4826-8F01-394292AD10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8415619"/>
              </p:ext>
            </p:extLst>
          </p:nvPr>
        </p:nvGraphicFramePr>
        <p:xfrm>
          <a:off x="4377060" y="5573713"/>
          <a:ext cx="1071563" cy="1122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9" name="Equation" r:id="rId16" imgW="1079280" imgH="1130040" progId="Equation.DSMT4">
                  <p:embed/>
                </p:oleObj>
              </mc:Choice>
              <mc:Fallback>
                <p:oleObj name="Equation" r:id="rId16" imgW="1079280" imgH="1130040" progId="Equation.DSMT4">
                  <p:embed/>
                  <p:pic>
                    <p:nvPicPr>
                      <p:cNvPr id="87" name="Object 8">
                        <a:extLst>
                          <a:ext uri="{FF2B5EF4-FFF2-40B4-BE49-F238E27FC236}">
                            <a16:creationId xmlns:a16="http://schemas.microsoft.com/office/drawing/2014/main" id="{85D51DB3-8BDE-44B2-9371-1CEF06F48A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7060" y="5573713"/>
                        <a:ext cx="1071563" cy="112236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4155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/>
      <p:bldP spid="56" grpId="0" animBg="1"/>
      <p:bldP spid="57" grpId="0"/>
      <p:bldP spid="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4" name="Retângulo arredondado 24">
            <a:extLst>
              <a:ext uri="{FF2B5EF4-FFF2-40B4-BE49-F238E27FC236}">
                <a16:creationId xmlns:a16="http://schemas.microsoft.com/office/drawing/2014/main" id="{1972240D-5048-4C89-A65E-B1BB855EAE53}"/>
              </a:ext>
            </a:extLst>
          </p:cNvPr>
          <p:cNvSpPr/>
          <p:nvPr/>
        </p:nvSpPr>
        <p:spPr>
          <a:xfrm>
            <a:off x="5312569" y="2913852"/>
            <a:ext cx="1951633" cy="1016167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tângulo arredondado 29">
            <a:extLst>
              <a:ext uri="{FF2B5EF4-FFF2-40B4-BE49-F238E27FC236}">
                <a16:creationId xmlns:a16="http://schemas.microsoft.com/office/drawing/2014/main" id="{35BDC8E5-00C6-4AEF-8227-791716F54729}"/>
              </a:ext>
            </a:extLst>
          </p:cNvPr>
          <p:cNvSpPr/>
          <p:nvPr/>
        </p:nvSpPr>
        <p:spPr>
          <a:xfrm>
            <a:off x="5312569" y="2911406"/>
            <a:ext cx="2988000" cy="1044000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A612100F-75E0-4D31-A60E-54A5DFA75ACA}"/>
              </a:ext>
            </a:extLst>
          </p:cNvPr>
          <p:cNvSpPr txBox="1">
            <a:spLocks noChangeArrowheads="1"/>
          </p:cNvSpPr>
          <p:nvPr/>
        </p:nvSpPr>
        <p:spPr>
          <a:xfrm>
            <a:off x="2864297" y="44450"/>
            <a:ext cx="8928992" cy="93627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POTÊNCIAS – Revisões</a:t>
            </a:r>
            <a:endParaRPr kumimoji="0" lang="pt-PT" altLang="pt-PT" sz="28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8A28ACD-3403-441B-A268-26F24043A734}"/>
              </a:ext>
            </a:extLst>
          </p:cNvPr>
          <p:cNvSpPr txBox="1">
            <a:spLocks noChangeArrowheads="1"/>
          </p:cNvSpPr>
          <p:nvPr/>
        </p:nvSpPr>
        <p:spPr>
          <a:xfrm>
            <a:off x="2864173" y="2383531"/>
            <a:ext cx="4673103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Potências de expoente nulo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62597EF6-7DDB-49F2-9024-496A0313368B}"/>
              </a:ext>
            </a:extLst>
          </p:cNvPr>
          <p:cNvSpPr txBox="1">
            <a:spLocks noChangeArrowheads="1"/>
          </p:cNvSpPr>
          <p:nvPr/>
        </p:nvSpPr>
        <p:spPr>
          <a:xfrm>
            <a:off x="2864173" y="836712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4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24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Potências de expoente natural</a:t>
            </a:r>
            <a:endParaRPr kumimoji="0" lang="pt-PT" altLang="pt-PT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tângulo arredondado 20">
            <a:extLst>
              <a:ext uri="{FF2B5EF4-FFF2-40B4-BE49-F238E27FC236}">
                <a16:creationId xmlns:a16="http://schemas.microsoft.com/office/drawing/2014/main" id="{2A24996B-A9CD-450B-9C16-5F330834D5C1}"/>
              </a:ext>
            </a:extLst>
          </p:cNvPr>
          <p:cNvSpPr/>
          <p:nvPr/>
        </p:nvSpPr>
        <p:spPr>
          <a:xfrm>
            <a:off x="3152087" y="1437514"/>
            <a:ext cx="5688874" cy="86612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6B7E9601-C6A2-42D9-8062-02E8EFD1C1FD}"/>
                  </a:ext>
                </a:extLst>
              </p:cNvPr>
              <p:cNvSpPr/>
              <p:nvPr/>
            </p:nvSpPr>
            <p:spPr>
              <a:xfrm>
                <a:off x="3152329" y="1442098"/>
                <a:ext cx="8352928" cy="8364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</m:t>
                              </m:r>
                              <m: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</m:groupChr>
                        </m:e>
                        <m:li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pt-PT" sz="2800" b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𝐯𝐞𝐳𝐞𝐬</m:t>
                          </m:r>
                        </m:lim>
                      </m:limLow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𝐈𝐍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⋀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pt-PT" sz="2800" b="1" i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pt-PT" sz="2800" b="1" spc="-600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𝐈𝐑</m:t>
                      </m:r>
                      <m:r>
                        <a:rPr lang="pt-PT" sz="2800" b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10" name="Retângulo 9">
                <a:extLst>
                  <a:ext uri="{FF2B5EF4-FFF2-40B4-BE49-F238E27FC236}">
                    <a16:creationId xmlns:a16="http://schemas.microsoft.com/office/drawing/2014/main" id="{6B7E9601-C6A2-42D9-8062-02E8EFD1C1F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2329" y="1442098"/>
                <a:ext cx="8352928" cy="8364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3">
            <a:extLst>
              <a:ext uri="{FF2B5EF4-FFF2-40B4-BE49-F238E27FC236}">
                <a16:creationId xmlns:a16="http://schemas.microsoft.com/office/drawing/2014/main" id="{1329F513-0F1F-4986-9546-4BD43919CD20}"/>
              </a:ext>
            </a:extLst>
          </p:cNvPr>
          <p:cNvSpPr txBox="1">
            <a:spLocks noChangeArrowheads="1"/>
          </p:cNvSpPr>
          <p:nvPr/>
        </p:nvSpPr>
        <p:spPr>
          <a:xfrm>
            <a:off x="7264202" y="2383200"/>
            <a:ext cx="4673103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40000"/>
              </a:lnSpc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expoente negativo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7802FF8F-E0F0-491C-B8EE-C3965C1D777A}"/>
                  </a:ext>
                </a:extLst>
              </p:cNvPr>
              <p:cNvSpPr/>
              <p:nvPr/>
            </p:nvSpPr>
            <p:spPr>
              <a:xfrm>
                <a:off x="5385681" y="2910342"/>
                <a:ext cx="2088232" cy="9017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12" name="Retângulo 11">
                <a:extLst>
                  <a:ext uri="{FF2B5EF4-FFF2-40B4-BE49-F238E27FC236}">
                    <a16:creationId xmlns:a16="http://schemas.microsoft.com/office/drawing/2014/main" id="{7802FF8F-E0F0-491C-B8EE-C3965C1D77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5681" y="2910342"/>
                <a:ext cx="2088232" cy="901785"/>
              </a:xfrm>
              <a:prstGeom prst="rect">
                <a:avLst/>
              </a:prstGeom>
              <a:blipFill>
                <a:blip r:embed="rId5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tângulo arredondado 27">
            <a:extLst>
              <a:ext uri="{FF2B5EF4-FFF2-40B4-BE49-F238E27FC236}">
                <a16:creationId xmlns:a16="http://schemas.microsoft.com/office/drawing/2014/main" id="{F9715D54-35A2-4008-AFFA-C11EB64AB8A5}"/>
              </a:ext>
            </a:extLst>
          </p:cNvPr>
          <p:cNvSpPr/>
          <p:nvPr/>
        </p:nvSpPr>
        <p:spPr>
          <a:xfrm>
            <a:off x="3152087" y="2984584"/>
            <a:ext cx="1440402" cy="732448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tângulo 13">
                <a:extLst>
                  <a:ext uri="{FF2B5EF4-FFF2-40B4-BE49-F238E27FC236}">
                    <a16:creationId xmlns:a16="http://schemas.microsoft.com/office/drawing/2014/main" id="{65C7132C-B2A6-45E6-AA25-314B85637F4D}"/>
                  </a:ext>
                </a:extLst>
              </p:cNvPr>
              <p:cNvSpPr/>
              <p:nvPr/>
            </p:nvSpPr>
            <p:spPr>
              <a:xfrm>
                <a:off x="3184028" y="3068960"/>
                <a:ext cx="1793386" cy="5329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𝟎</m:t>
                          </m:r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14" name="Retângulo 13">
                <a:extLst>
                  <a:ext uri="{FF2B5EF4-FFF2-40B4-BE49-F238E27FC236}">
                    <a16:creationId xmlns:a16="http://schemas.microsoft.com/office/drawing/2014/main" id="{65C7132C-B2A6-45E6-AA25-314B85637F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4028" y="3068960"/>
                <a:ext cx="1793386" cy="53296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A49F2751-02DC-4E59-A67F-118423090F68}"/>
                  </a:ext>
                </a:extLst>
              </p:cNvPr>
              <p:cNvSpPr/>
              <p:nvPr/>
            </p:nvSpPr>
            <p:spPr>
              <a:xfrm>
                <a:off x="6896745" y="2846922"/>
                <a:ext cx="2088232" cy="11088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PT" sz="2800" b="1" i="1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800" b="1" i="1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2800" b="1" i="1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pt-PT" sz="2800" b="1" i="1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2800" b="1" i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A49F2751-02DC-4E59-A67F-118423090F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6745" y="2846922"/>
                <a:ext cx="2088232" cy="1108830"/>
              </a:xfrm>
              <a:prstGeom prst="rect">
                <a:avLst/>
              </a:prstGeom>
              <a:blipFill>
                <a:blip r:embed="rId7"/>
                <a:stretch>
                  <a:fillRect b="-10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3">
            <a:extLst>
              <a:ext uri="{FF2B5EF4-FFF2-40B4-BE49-F238E27FC236}">
                <a16:creationId xmlns:a16="http://schemas.microsoft.com/office/drawing/2014/main" id="{80828C99-8BBD-4F0F-9D23-12F71FDBFB6F}"/>
              </a:ext>
            </a:extLst>
          </p:cNvPr>
          <p:cNvSpPr txBox="1">
            <a:spLocks noChangeArrowheads="1"/>
          </p:cNvSpPr>
          <p:nvPr/>
        </p:nvSpPr>
        <p:spPr>
          <a:xfrm>
            <a:off x="2864173" y="4025098"/>
            <a:ext cx="6264820" cy="674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40000"/>
              </a:lnSpc>
              <a:spcAft>
                <a:spcPts val="0"/>
              </a:spcAft>
            </a:pPr>
            <a:r>
              <a:rPr lang="pt-P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Potências de expoente fracionário</a:t>
            </a:r>
            <a:endParaRPr lang="pt-PT" altLang="pt-PT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tângulo arredondado 36">
            <a:extLst>
              <a:ext uri="{FF2B5EF4-FFF2-40B4-BE49-F238E27FC236}">
                <a16:creationId xmlns:a16="http://schemas.microsoft.com/office/drawing/2014/main" id="{F1FF428A-2FDF-4E9E-BEE0-5872C36A8A36}"/>
              </a:ext>
            </a:extLst>
          </p:cNvPr>
          <p:cNvSpPr/>
          <p:nvPr/>
        </p:nvSpPr>
        <p:spPr>
          <a:xfrm>
            <a:off x="3157313" y="4599554"/>
            <a:ext cx="1723208" cy="917677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tângulo 17">
                <a:extLst>
                  <a:ext uri="{FF2B5EF4-FFF2-40B4-BE49-F238E27FC236}">
                    <a16:creationId xmlns:a16="http://schemas.microsoft.com/office/drawing/2014/main" id="{7E31B024-63AB-4440-AEA7-0F8B1D1D6969}"/>
                  </a:ext>
                </a:extLst>
              </p:cNvPr>
              <p:cNvSpPr/>
              <p:nvPr/>
            </p:nvSpPr>
            <p:spPr>
              <a:xfrm>
                <a:off x="3189253" y="4642888"/>
                <a:ext cx="1788161" cy="7303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  <m:sup>
                          <m:f>
                            <m:f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den>
                          </m:f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𝒏</m:t>
                          </m:r>
                        </m:deg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rad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18" name="Retângulo 17">
                <a:extLst>
                  <a:ext uri="{FF2B5EF4-FFF2-40B4-BE49-F238E27FC236}">
                    <a16:creationId xmlns:a16="http://schemas.microsoft.com/office/drawing/2014/main" id="{7E31B024-63AB-4440-AEA7-0F8B1D1D69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9253" y="4642888"/>
                <a:ext cx="1788161" cy="73032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tângulo arredondado 43">
            <a:extLst>
              <a:ext uri="{FF2B5EF4-FFF2-40B4-BE49-F238E27FC236}">
                <a16:creationId xmlns:a16="http://schemas.microsoft.com/office/drawing/2014/main" id="{3F54F033-E694-4DFC-83CA-2F3F39DA23C4}"/>
              </a:ext>
            </a:extLst>
          </p:cNvPr>
          <p:cNvSpPr/>
          <p:nvPr/>
        </p:nvSpPr>
        <p:spPr>
          <a:xfrm>
            <a:off x="5367106" y="4599554"/>
            <a:ext cx="3240000" cy="917677"/>
          </a:xfrm>
          <a:prstGeom prst="roundRect">
            <a:avLst/>
          </a:prstGeom>
          <a:solidFill>
            <a:srgbClr val="1F497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tângulo 19">
                <a:extLst>
                  <a:ext uri="{FF2B5EF4-FFF2-40B4-BE49-F238E27FC236}">
                    <a16:creationId xmlns:a16="http://schemas.microsoft.com/office/drawing/2014/main" id="{C47FF5C2-4646-43BB-ADF8-384AB44FE235}"/>
                  </a:ext>
                </a:extLst>
              </p:cNvPr>
              <p:cNvSpPr/>
              <p:nvPr/>
            </p:nvSpPr>
            <p:spPr>
              <a:xfrm>
                <a:off x="5399046" y="4642888"/>
                <a:ext cx="3237752" cy="7709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fontAlgn="auto"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  <m:sup>
                          <m:f>
                            <m:f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num>
                            <m:den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den>
                          </m:f>
                        </m:sup>
                      </m:sSup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𝒚</m:t>
                          </m:r>
                        </m:deg>
                        <m:e>
                          <m:sSup>
                            <m:sSup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</m:e>
                      </m:rad>
                      <m:r>
                        <a:rPr lang="pt-PT" sz="2800" b="1" i="1" smtClean="0">
                          <a:solidFill>
                            <a:prstClr val="white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pt-PT" sz="2800" b="1" i="1" smtClean="0">
                                  <a:solidFill>
                                    <a:prstClr val="white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ctrlP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m:rPr>
                                      <m:brk m:alnAt="7"/>
                                    </m:rPr>
                                    <a:rPr lang="pt-PT" sz="2800" b="1" i="1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deg>
                                <m:e>
                                  <m:r>
                                    <a:rPr lang="pt-PT" sz="2800" b="1" i="1" smtClean="0">
                                      <a:solidFill>
                                        <a:prstClr val="white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pt-PT" sz="2800" b="1" i="1" smtClean="0">
                              <a:solidFill>
                                <a:prstClr val="white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pt-PT" sz="32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endParaRPr>
              </a:p>
            </p:txBody>
          </p:sp>
        </mc:Choice>
        <mc:Fallback xmlns="">
          <p:sp>
            <p:nvSpPr>
              <p:cNvPr id="20" name="Retângulo 19">
                <a:extLst>
                  <a:ext uri="{FF2B5EF4-FFF2-40B4-BE49-F238E27FC236}">
                    <a16:creationId xmlns:a16="http://schemas.microsoft.com/office/drawing/2014/main" id="{C47FF5C2-4646-43BB-ADF8-384AB44FE23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9046" y="4642888"/>
                <a:ext cx="3237752" cy="770980"/>
              </a:xfrm>
              <a:prstGeom prst="rect">
                <a:avLst/>
              </a:prstGeom>
              <a:blipFill>
                <a:blip r:embed="rId9"/>
                <a:stretch>
                  <a:fillRect b="-7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tângulo 20">
            <a:extLst>
              <a:ext uri="{FF2B5EF4-FFF2-40B4-BE49-F238E27FC236}">
                <a16:creationId xmlns:a16="http://schemas.microsoft.com/office/drawing/2014/main" id="{3F4A6590-0B4E-4738-A918-B9F164CE2642}"/>
              </a:ext>
            </a:extLst>
          </p:cNvPr>
          <p:cNvSpPr/>
          <p:nvPr/>
        </p:nvSpPr>
        <p:spPr>
          <a:xfrm>
            <a:off x="2864173" y="5873411"/>
            <a:ext cx="14616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pt-PT" altLang="pt-PT" sz="2800" b="1" dirty="0">
                <a:solidFill>
                  <a:srgbClr val="C00000"/>
                </a:solidFill>
                <a:latin typeface="Calibri"/>
              </a:rPr>
              <a:t>Exemplo</a:t>
            </a:r>
            <a:endParaRPr lang="pt-PT" sz="28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22" name="Object 8">
            <a:extLst>
              <a:ext uri="{FF2B5EF4-FFF2-40B4-BE49-F238E27FC236}">
                <a16:creationId xmlns:a16="http://schemas.microsoft.com/office/drawing/2014/main" id="{D2A74F0E-6FAF-41BB-8417-FBB49293BD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3679740"/>
              </p:ext>
            </p:extLst>
          </p:nvPr>
        </p:nvGraphicFramePr>
        <p:xfrm>
          <a:off x="4377060" y="5573713"/>
          <a:ext cx="1071563" cy="1122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4" name="Equation" r:id="rId10" imgW="1079280" imgH="1130040" progId="Equation.DSMT4">
                  <p:embed/>
                </p:oleObj>
              </mc:Choice>
              <mc:Fallback>
                <p:oleObj name="Equation" r:id="rId10" imgW="1079280" imgH="1130040" progId="Equation.DSMT4">
                  <p:embed/>
                  <p:pic>
                    <p:nvPicPr>
                      <p:cNvPr id="111" name="Object 8">
                        <a:extLst>
                          <a:ext uri="{FF2B5EF4-FFF2-40B4-BE49-F238E27FC236}">
                            <a16:creationId xmlns:a16="http://schemas.microsoft.com/office/drawing/2014/main" id="{8F291B81-48A0-4DFF-B279-FE7E4F51BF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7060" y="5573713"/>
                        <a:ext cx="1071563" cy="112236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>
            <a:extLst>
              <a:ext uri="{FF2B5EF4-FFF2-40B4-BE49-F238E27FC236}">
                <a16:creationId xmlns:a16="http://schemas.microsoft.com/office/drawing/2014/main" id="{28B3C874-E1D4-4689-B1EF-56006E42C8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405920"/>
              </p:ext>
            </p:extLst>
          </p:nvPr>
        </p:nvGraphicFramePr>
        <p:xfrm>
          <a:off x="7046467" y="5502275"/>
          <a:ext cx="1774825" cy="1311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5" name="Equation" r:id="rId12" imgW="1790640" imgH="1320480" progId="Equation.DSMT4">
                  <p:embed/>
                </p:oleObj>
              </mc:Choice>
              <mc:Fallback>
                <p:oleObj name="Equation" r:id="rId12" imgW="1790640" imgH="1320480" progId="Equation.DSMT4">
                  <p:embed/>
                  <p:pic>
                    <p:nvPicPr>
                      <p:cNvPr id="112" name="Object 8">
                        <a:extLst>
                          <a:ext uri="{FF2B5EF4-FFF2-40B4-BE49-F238E27FC236}">
                            <a16:creationId xmlns:a16="http://schemas.microsoft.com/office/drawing/2014/main" id="{D9598D9E-A6CC-4E2E-8214-0849745533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6467" y="5502275"/>
                        <a:ext cx="1774825" cy="1311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8">
            <a:extLst>
              <a:ext uri="{FF2B5EF4-FFF2-40B4-BE49-F238E27FC236}">
                <a16:creationId xmlns:a16="http://schemas.microsoft.com/office/drawing/2014/main" id="{F7F9C0E7-9D8A-495A-974A-0AAC4D324B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1038820"/>
              </p:ext>
            </p:extLst>
          </p:nvPr>
        </p:nvGraphicFramePr>
        <p:xfrm>
          <a:off x="8768953" y="5620593"/>
          <a:ext cx="1220788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6" name="Equation" r:id="rId14" imgW="1231560" imgH="1130040" progId="Equation.DSMT4">
                  <p:embed/>
                </p:oleObj>
              </mc:Choice>
              <mc:Fallback>
                <p:oleObj name="Equation" r:id="rId14" imgW="1231560" imgH="1130040" progId="Equation.DSMT4">
                  <p:embed/>
                  <p:pic>
                    <p:nvPicPr>
                      <p:cNvPr id="113" name="Object 8">
                        <a:extLst>
                          <a:ext uri="{FF2B5EF4-FFF2-40B4-BE49-F238E27FC236}">
                            <a16:creationId xmlns:a16="http://schemas.microsoft.com/office/drawing/2014/main" id="{6523DD52-2507-4395-8FC9-E5F8EE61D4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8953" y="5620593"/>
                        <a:ext cx="1220788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8">
            <a:extLst>
              <a:ext uri="{FF2B5EF4-FFF2-40B4-BE49-F238E27FC236}">
                <a16:creationId xmlns:a16="http://schemas.microsoft.com/office/drawing/2014/main" id="{59FD4EB1-CD1F-4EB6-AEDA-CC72B23113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3494136"/>
              </p:ext>
            </p:extLst>
          </p:nvPr>
        </p:nvGraphicFramePr>
        <p:xfrm>
          <a:off x="5456585" y="5603875"/>
          <a:ext cx="1727200" cy="1122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7" name="Equation" r:id="rId16" imgW="1739880" imgH="1130040" progId="Equation.DSMT4">
                  <p:embed/>
                </p:oleObj>
              </mc:Choice>
              <mc:Fallback>
                <p:oleObj name="Equation" r:id="rId16" imgW="1739880" imgH="1130040" progId="Equation.DSMT4">
                  <p:embed/>
                  <p:pic>
                    <p:nvPicPr>
                      <p:cNvPr id="114" name="Object 8">
                        <a:extLst>
                          <a:ext uri="{FF2B5EF4-FFF2-40B4-BE49-F238E27FC236}">
                            <a16:creationId xmlns:a16="http://schemas.microsoft.com/office/drawing/2014/main" id="{FC5AEED4-A128-4CFB-A62B-9FB916FAE5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6585" y="5603875"/>
                        <a:ext cx="1727200" cy="1122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8">
            <a:extLst>
              <a:ext uri="{FF2B5EF4-FFF2-40B4-BE49-F238E27FC236}">
                <a16:creationId xmlns:a16="http://schemas.microsoft.com/office/drawing/2014/main" id="{DFBF069F-A0DB-457D-83F4-57E4B70F73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194376"/>
              </p:ext>
            </p:extLst>
          </p:nvPr>
        </p:nvGraphicFramePr>
        <p:xfrm>
          <a:off x="8768953" y="4198751"/>
          <a:ext cx="1674812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8" name="Equation" r:id="rId18" imgW="1688760" imgH="1460160" progId="Equation.DSMT4">
                  <p:embed/>
                </p:oleObj>
              </mc:Choice>
              <mc:Fallback>
                <p:oleObj name="Equation" r:id="rId18" imgW="1688760" imgH="1460160" progId="Equation.DSMT4">
                  <p:embed/>
                  <p:pic>
                    <p:nvPicPr>
                      <p:cNvPr id="115" name="Object 8">
                        <a:extLst>
                          <a:ext uri="{FF2B5EF4-FFF2-40B4-BE49-F238E27FC236}">
                            <a16:creationId xmlns:a16="http://schemas.microsoft.com/office/drawing/2014/main" id="{162BC727-84C2-4263-A402-FFC75B1486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8953" y="4198751"/>
                        <a:ext cx="1674812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8">
            <a:extLst>
              <a:ext uri="{FF2B5EF4-FFF2-40B4-BE49-F238E27FC236}">
                <a16:creationId xmlns:a16="http://schemas.microsoft.com/office/drawing/2014/main" id="{BE93616E-D9F6-4043-866C-BFD1E8932A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4090734"/>
              </p:ext>
            </p:extLst>
          </p:nvPr>
        </p:nvGraphicFramePr>
        <p:xfrm>
          <a:off x="8936127" y="3147009"/>
          <a:ext cx="1751012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9" name="Equation" r:id="rId20" imgW="1765080" imgH="1002960" progId="Equation.DSMT4">
                  <p:embed/>
                </p:oleObj>
              </mc:Choice>
              <mc:Fallback>
                <p:oleObj name="Equation" r:id="rId20" imgW="1765080" imgH="1002960" progId="Equation.DSMT4">
                  <p:embed/>
                  <p:pic>
                    <p:nvPicPr>
                      <p:cNvPr id="116" name="Object 8">
                        <a:extLst>
                          <a:ext uri="{FF2B5EF4-FFF2-40B4-BE49-F238E27FC236}">
                            <a16:creationId xmlns:a16="http://schemas.microsoft.com/office/drawing/2014/main" id="{E787AD52-FE71-480C-BF69-B90228C758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6127" y="3147009"/>
                        <a:ext cx="1751012" cy="995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>
            <a:extLst>
              <a:ext uri="{FF2B5EF4-FFF2-40B4-BE49-F238E27FC236}">
                <a16:creationId xmlns:a16="http://schemas.microsoft.com/office/drawing/2014/main" id="{0444C70F-5A75-4CEE-84D6-7405199645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219541"/>
              </p:ext>
            </p:extLst>
          </p:nvPr>
        </p:nvGraphicFramePr>
        <p:xfrm>
          <a:off x="10345489" y="4316024"/>
          <a:ext cx="1447800" cy="114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0" name="Equation" r:id="rId22" imgW="1460160" imgH="1155600" progId="Equation.DSMT4">
                  <p:embed/>
                </p:oleObj>
              </mc:Choice>
              <mc:Fallback>
                <p:oleObj name="Equation" r:id="rId22" imgW="1460160" imgH="1155600" progId="Equation.DSMT4">
                  <p:embed/>
                  <p:pic>
                    <p:nvPicPr>
                      <p:cNvPr id="117" name="Object 8">
                        <a:extLst>
                          <a:ext uri="{FF2B5EF4-FFF2-40B4-BE49-F238E27FC236}">
                            <a16:creationId xmlns:a16="http://schemas.microsoft.com/office/drawing/2014/main" id="{0E986D68-012B-4C42-A9C3-2D13D9CBFA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45489" y="4316024"/>
                        <a:ext cx="1447800" cy="114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Seta em ângulo reto para cima 1">
            <a:extLst>
              <a:ext uri="{FF2B5EF4-FFF2-40B4-BE49-F238E27FC236}">
                <a16:creationId xmlns:a16="http://schemas.microsoft.com/office/drawing/2014/main" id="{5E6082C9-98F2-471B-BD2C-850B4CEFD1F8}"/>
              </a:ext>
            </a:extLst>
          </p:cNvPr>
          <p:cNvSpPr/>
          <p:nvPr/>
        </p:nvSpPr>
        <p:spPr>
          <a:xfrm>
            <a:off x="10175762" y="5873411"/>
            <a:ext cx="243374" cy="523220"/>
          </a:xfrm>
          <a:prstGeom prst="bentUp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Seta em ângulo reto para cima 47">
            <a:extLst>
              <a:ext uri="{FF2B5EF4-FFF2-40B4-BE49-F238E27FC236}">
                <a16:creationId xmlns:a16="http://schemas.microsoft.com/office/drawing/2014/main" id="{05B36CF2-0A2A-4F36-BABA-0CDF637F6541}"/>
              </a:ext>
            </a:extLst>
          </p:cNvPr>
          <p:cNvSpPr/>
          <p:nvPr/>
        </p:nvSpPr>
        <p:spPr>
          <a:xfrm rot="16200000">
            <a:off x="11084795" y="3462003"/>
            <a:ext cx="243374" cy="523220"/>
          </a:xfrm>
          <a:prstGeom prst="bentUp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1" name="Object 8">
            <a:extLst>
              <a:ext uri="{FF2B5EF4-FFF2-40B4-BE49-F238E27FC236}">
                <a16:creationId xmlns:a16="http://schemas.microsoft.com/office/drawing/2014/main" id="{6F8A41B5-D983-4474-88FF-F5182538BD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421385"/>
              </p:ext>
            </p:extLst>
          </p:nvPr>
        </p:nvGraphicFramePr>
        <p:xfrm>
          <a:off x="5456585" y="5837510"/>
          <a:ext cx="681037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1" name="Equation" r:id="rId24" imgW="685800" imgH="838080" progId="Equation.DSMT4">
                  <p:embed/>
                </p:oleObj>
              </mc:Choice>
              <mc:Fallback>
                <p:oleObj name="Equation" r:id="rId24" imgW="685800" imgH="838080" progId="Equation.DSMT4">
                  <p:embed/>
                  <p:pic>
                    <p:nvPicPr>
                      <p:cNvPr id="120" name="Object 8">
                        <a:extLst>
                          <a:ext uri="{FF2B5EF4-FFF2-40B4-BE49-F238E27FC236}">
                            <a16:creationId xmlns:a16="http://schemas.microsoft.com/office/drawing/2014/main" id="{994F37C8-B2E5-42D1-B6E8-49F909C2D9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6585" y="5837510"/>
                        <a:ext cx="681037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473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30" grpId="0" animBg="1"/>
      <p:bldP spid="3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 hidden="1">
            <a:extLst>
              <a:ext uri="{FF2B5EF4-FFF2-40B4-BE49-F238E27FC236}">
                <a16:creationId xmlns:a16="http://schemas.microsoft.com/office/drawing/2014/main" id="{268A7DAE-0F83-42A7-A385-A017EF089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28419"/>
            <a:ext cx="5334000" cy="518384"/>
          </a:xfrm>
        </p:spPr>
        <p:txBody>
          <a:bodyPr/>
          <a:lstStyle/>
          <a:p>
            <a:pPr rtl="0" fontAlgn="auto"/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Mathematics</a:t>
            </a:r>
            <a:r>
              <a:rPr lang="pt-PT" sz="2400" b="1" kern="1200" dirty="0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pt-PT" sz="2400" b="1" kern="1200" dirty="0" err="1">
                <a:solidFill>
                  <a:srgbClr val="0C2B8E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examples</a:t>
            </a:r>
            <a:endParaRPr lang="en-US" dirty="0">
              <a:effectLst/>
            </a:endParaRPr>
          </a:p>
        </p:txBody>
      </p:sp>
      <p:sp>
        <p:nvSpPr>
          <p:cNvPr id="28" name="Rectangle 3">
            <a:extLst>
              <a:ext uri="{FF2B5EF4-FFF2-40B4-BE49-F238E27FC236}">
                <a16:creationId xmlns:a16="http://schemas.microsoft.com/office/drawing/2014/main" id="{BB8F93A4-42FC-4E34-8F9A-AF456F6B68C1}"/>
              </a:ext>
            </a:extLst>
          </p:cNvPr>
          <p:cNvSpPr txBox="1">
            <a:spLocks noChangeArrowheads="1"/>
          </p:cNvSpPr>
          <p:nvPr/>
        </p:nvSpPr>
        <p:spPr>
          <a:xfrm>
            <a:off x="2597150" y="764704"/>
            <a:ext cx="8784654" cy="2853736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Simplifique cada uma das seguintes expressões, isto é, reduza cada  expressão a uma única potência: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36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</a:t>
            </a:r>
            <a:r>
              <a:rPr kumimoji="0" lang="pt-PT" altLang="pt-PT" sz="20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400" b="1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1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</a:t>
            </a:r>
            <a:r>
              <a:rPr kumimoji="0" lang="pt-PT" altLang="pt-PT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2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altLang="pt-PT" sz="12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altLang="pt-PT" sz="20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</a:t>
            </a:r>
            <a:r>
              <a:rPr kumimoji="0" lang="pt-PT" altLang="pt-PT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pt-PT" altLang="pt-PT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Rectangle 9">
            <a:extLst>
              <a:ext uri="{FF2B5EF4-FFF2-40B4-BE49-F238E27FC236}">
                <a16:creationId xmlns:a16="http://schemas.microsoft.com/office/drawing/2014/main" id="{19541E5C-D8B0-42B1-AB85-FDA6EE87E895}"/>
              </a:ext>
            </a:extLst>
          </p:cNvPr>
          <p:cNvSpPr txBox="1">
            <a:spLocks noChangeArrowheads="1"/>
          </p:cNvSpPr>
          <p:nvPr/>
        </p:nvSpPr>
        <p:spPr>
          <a:xfrm>
            <a:off x="2452812" y="44624"/>
            <a:ext cx="8928992" cy="72025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pt-PT" alt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EXEMPLOS</a:t>
            </a:r>
            <a:br>
              <a:rPr kumimoji="0" lang="pt-PT" altLang="pt-PT" sz="28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pt-PT" altLang="pt-PT" sz="2800" b="0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30" name="Objecto 14">
            <a:extLst>
              <a:ext uri="{FF2B5EF4-FFF2-40B4-BE49-F238E27FC236}">
                <a16:creationId xmlns:a16="http://schemas.microsoft.com/office/drawing/2014/main" id="{28D9CBCE-3C6A-43B6-88D9-520BD043A9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6128116"/>
              </p:ext>
            </p:extLst>
          </p:nvPr>
        </p:nvGraphicFramePr>
        <p:xfrm>
          <a:off x="3006973" y="3655624"/>
          <a:ext cx="1395413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2" name="Equation" r:id="rId4" imgW="634680" imgH="215640" progId="Equation.DSMT4">
                  <p:embed/>
                </p:oleObj>
              </mc:Choice>
              <mc:Fallback>
                <p:oleObj name="Equation" r:id="rId4" imgW="634680" imgH="215640" progId="Equation.DSMT4">
                  <p:embed/>
                  <p:pic>
                    <p:nvPicPr>
                      <p:cNvPr id="15" name="Objecto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6973" y="3655624"/>
                        <a:ext cx="1395413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43">
            <a:extLst>
              <a:ext uri="{FF2B5EF4-FFF2-40B4-BE49-F238E27FC236}">
                <a16:creationId xmlns:a16="http://schemas.microsoft.com/office/drawing/2014/main" id="{55E431D5-01D5-4605-A509-CE42C068D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330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32" name="Objecto 16">
            <a:extLst>
              <a:ext uri="{FF2B5EF4-FFF2-40B4-BE49-F238E27FC236}">
                <a16:creationId xmlns:a16="http://schemas.microsoft.com/office/drawing/2014/main" id="{0674EE33-FE8F-478A-94C6-05B4F04A89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5331952"/>
              </p:ext>
            </p:extLst>
          </p:nvPr>
        </p:nvGraphicFramePr>
        <p:xfrm>
          <a:off x="2895773" y="5257824"/>
          <a:ext cx="1144588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3" name="Equation" r:id="rId6" imgW="520560" imgH="444240" progId="Equation.DSMT4">
                  <p:embed/>
                </p:oleObj>
              </mc:Choice>
              <mc:Fallback>
                <p:oleObj name="Equation" r:id="rId6" imgW="520560" imgH="444240" progId="Equation.DSMT4">
                  <p:embed/>
                  <p:pic>
                    <p:nvPicPr>
                      <p:cNvPr id="17" name="Objecto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773" y="5257824"/>
                        <a:ext cx="1144588" cy="9794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47">
            <a:extLst>
              <a:ext uri="{FF2B5EF4-FFF2-40B4-BE49-F238E27FC236}">
                <a16:creationId xmlns:a16="http://schemas.microsoft.com/office/drawing/2014/main" id="{9B8F6536-EF77-46B7-8AEF-0EDD6F31B1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330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34" name="Objecto 18">
            <a:extLst>
              <a:ext uri="{FF2B5EF4-FFF2-40B4-BE49-F238E27FC236}">
                <a16:creationId xmlns:a16="http://schemas.microsoft.com/office/drawing/2014/main" id="{0A919E92-6681-4D45-8115-1D39ED2FF7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431826"/>
              </p:ext>
            </p:extLst>
          </p:nvPr>
        </p:nvGraphicFramePr>
        <p:xfrm>
          <a:off x="2897188" y="2270889"/>
          <a:ext cx="2262187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4" name="Equation" r:id="rId8" imgW="1028520" imgH="393480" progId="Equation.DSMT4">
                  <p:embed/>
                </p:oleObj>
              </mc:Choice>
              <mc:Fallback>
                <p:oleObj name="Equation" r:id="rId8" imgW="1028520" imgH="393480" progId="Equation.DSMT4">
                  <p:embed/>
                  <p:pic>
                    <p:nvPicPr>
                      <p:cNvPr id="19" name="Objecto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7188" y="2270889"/>
                        <a:ext cx="2262187" cy="868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49">
            <a:extLst>
              <a:ext uri="{FF2B5EF4-FFF2-40B4-BE49-F238E27FC236}">
                <a16:creationId xmlns:a16="http://schemas.microsoft.com/office/drawing/2014/main" id="{E49B6C26-5288-4A16-A8F5-FA3FA62529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330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pt-PT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C8EAB08E-DA2E-4ACF-87D7-6D19819930C0}"/>
              </a:ext>
            </a:extLst>
          </p:cNvPr>
          <p:cNvSpPr/>
          <p:nvPr/>
        </p:nvSpPr>
        <p:spPr>
          <a:xfrm>
            <a:off x="2579539" y="1697800"/>
            <a:ext cx="2669962" cy="4350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2000" b="1" dirty="0">
                <a:solidFill>
                  <a:srgbClr val="C00000"/>
                </a:solidFill>
                <a:latin typeface="Calibri"/>
              </a:rPr>
              <a:t>Proposta de Resolução:</a:t>
            </a:r>
            <a:endParaRPr lang="pt-PT" altLang="pt-PT" sz="2000" b="1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37" name="Objecto 20">
            <a:extLst>
              <a:ext uri="{FF2B5EF4-FFF2-40B4-BE49-F238E27FC236}">
                <a16:creationId xmlns:a16="http://schemas.microsoft.com/office/drawing/2014/main" id="{C02EFFBA-2B04-4CEE-A46D-D26F495A86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9217350"/>
              </p:ext>
            </p:extLst>
          </p:nvPr>
        </p:nvGraphicFramePr>
        <p:xfrm>
          <a:off x="4940300" y="2409577"/>
          <a:ext cx="1843088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5" name="Equation" r:id="rId10" imgW="838080" imgH="266400" progId="Equation.DSMT4">
                  <p:embed/>
                </p:oleObj>
              </mc:Choice>
              <mc:Fallback>
                <p:oleObj name="Equation" r:id="rId10" imgW="838080" imgH="266400" progId="Equation.DSMT4">
                  <p:embed/>
                  <p:pic>
                    <p:nvPicPr>
                      <p:cNvPr id="13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2409577"/>
                        <a:ext cx="1843088" cy="5873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o 20">
            <a:extLst>
              <a:ext uri="{FF2B5EF4-FFF2-40B4-BE49-F238E27FC236}">
                <a16:creationId xmlns:a16="http://schemas.microsoft.com/office/drawing/2014/main" id="{B167FC9C-415B-4F20-A4D6-569186C6E5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002192"/>
              </p:ext>
            </p:extLst>
          </p:nvPr>
        </p:nvGraphicFramePr>
        <p:xfrm>
          <a:off x="6675438" y="2414339"/>
          <a:ext cx="1730375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6" name="Equation" r:id="rId12" imgW="787320" imgH="253800" progId="Equation.DSMT4">
                  <p:embed/>
                </p:oleObj>
              </mc:Choice>
              <mc:Fallback>
                <p:oleObj name="Equation" r:id="rId12" imgW="787320" imgH="253800" progId="Equation.DSMT4">
                  <p:embed/>
                  <p:pic>
                    <p:nvPicPr>
                      <p:cNvPr id="38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5438" y="2414339"/>
                        <a:ext cx="1730375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o 20">
            <a:extLst>
              <a:ext uri="{FF2B5EF4-FFF2-40B4-BE49-F238E27FC236}">
                <a16:creationId xmlns:a16="http://schemas.microsoft.com/office/drawing/2014/main" id="{77F88692-372F-472E-934B-68F45431C1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1455412"/>
              </p:ext>
            </p:extLst>
          </p:nvPr>
        </p:nvGraphicFramePr>
        <p:xfrm>
          <a:off x="8589963" y="2525464"/>
          <a:ext cx="15906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7" name="Equation" r:id="rId14" imgW="723600" imgH="203040" progId="Equation.DSMT4">
                  <p:embed/>
                </p:oleObj>
              </mc:Choice>
              <mc:Fallback>
                <p:oleObj name="Equation" r:id="rId14" imgW="723600" imgH="203040" progId="Equation.DSMT4">
                  <p:embed/>
                  <p:pic>
                    <p:nvPicPr>
                      <p:cNvPr id="39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9963" y="2525464"/>
                        <a:ext cx="1590675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o 20">
            <a:extLst>
              <a:ext uri="{FF2B5EF4-FFF2-40B4-BE49-F238E27FC236}">
                <a16:creationId xmlns:a16="http://schemas.microsoft.com/office/drawing/2014/main" id="{FBF3282F-201F-42E1-98A3-00BEBF3918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3165145"/>
              </p:ext>
            </p:extLst>
          </p:nvPr>
        </p:nvGraphicFramePr>
        <p:xfrm>
          <a:off x="10198249" y="2525464"/>
          <a:ext cx="106045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8" name="Equation" r:id="rId16" imgW="482400" imgH="203040" progId="Equation.DSMT4">
                  <p:embed/>
                </p:oleObj>
              </mc:Choice>
              <mc:Fallback>
                <p:oleObj name="Equation" r:id="rId16" imgW="482400" imgH="203040" progId="Equation.DSMT4">
                  <p:embed/>
                  <p:pic>
                    <p:nvPicPr>
                      <p:cNvPr id="40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8249" y="2525464"/>
                        <a:ext cx="1060450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o 20">
            <a:extLst>
              <a:ext uri="{FF2B5EF4-FFF2-40B4-BE49-F238E27FC236}">
                <a16:creationId xmlns:a16="http://schemas.microsoft.com/office/drawing/2014/main" id="{63FEA93F-601D-499F-8827-C607E6BF2A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7538585"/>
              </p:ext>
            </p:extLst>
          </p:nvPr>
        </p:nvGraphicFramePr>
        <p:xfrm>
          <a:off x="6693239" y="3669182"/>
          <a:ext cx="2122487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9" name="Equation" r:id="rId18" imgW="965160" imgH="266400" progId="Equation.DSMT4">
                  <p:embed/>
                </p:oleObj>
              </mc:Choice>
              <mc:Fallback>
                <p:oleObj name="Equation" r:id="rId18" imgW="965160" imgH="266400" progId="Equation.DSMT4">
                  <p:embed/>
                  <p:pic>
                    <p:nvPicPr>
                      <p:cNvPr id="44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3239" y="3669182"/>
                        <a:ext cx="2122487" cy="585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o 20">
            <a:extLst>
              <a:ext uri="{FF2B5EF4-FFF2-40B4-BE49-F238E27FC236}">
                <a16:creationId xmlns:a16="http://schemas.microsoft.com/office/drawing/2014/main" id="{BEFD9B5B-59AD-4A87-9D66-8AEE4F88D6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1724745"/>
              </p:ext>
            </p:extLst>
          </p:nvPr>
        </p:nvGraphicFramePr>
        <p:xfrm>
          <a:off x="4380537" y="3641439"/>
          <a:ext cx="251460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0" name="Equation" r:id="rId20" imgW="1143000" imgH="342720" progId="Equation.DSMT4">
                  <p:embed/>
                </p:oleObj>
              </mc:Choice>
              <mc:Fallback>
                <p:oleObj name="Equation" r:id="rId20" imgW="1143000" imgH="342720" progId="Equation.DSMT4">
                  <p:embed/>
                  <p:pic>
                    <p:nvPicPr>
                      <p:cNvPr id="45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0537" y="3641439"/>
                        <a:ext cx="2514600" cy="7540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o 20">
            <a:extLst>
              <a:ext uri="{FF2B5EF4-FFF2-40B4-BE49-F238E27FC236}">
                <a16:creationId xmlns:a16="http://schemas.microsoft.com/office/drawing/2014/main" id="{E7F27823-B7BA-4716-AB13-5678E83DB9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462708"/>
              </p:ext>
            </p:extLst>
          </p:nvPr>
        </p:nvGraphicFramePr>
        <p:xfrm>
          <a:off x="8856431" y="3732450"/>
          <a:ext cx="203835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1" name="Equation" r:id="rId22" imgW="927000" imgH="253800" progId="Equation.DSMT4">
                  <p:embed/>
                </p:oleObj>
              </mc:Choice>
              <mc:Fallback>
                <p:oleObj name="Equation" r:id="rId22" imgW="927000" imgH="253800" progId="Equation.DSMT4">
                  <p:embed/>
                  <p:pic>
                    <p:nvPicPr>
                      <p:cNvPr id="46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6431" y="3732450"/>
                        <a:ext cx="2038350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o 20">
            <a:extLst>
              <a:ext uri="{FF2B5EF4-FFF2-40B4-BE49-F238E27FC236}">
                <a16:creationId xmlns:a16="http://schemas.microsoft.com/office/drawing/2014/main" id="{BFCF8BB0-BEBD-4DC1-BE43-B2D226259C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465548"/>
              </p:ext>
            </p:extLst>
          </p:nvPr>
        </p:nvGraphicFramePr>
        <p:xfrm>
          <a:off x="4397028" y="4472225"/>
          <a:ext cx="18700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2" name="Equation" r:id="rId24" imgW="850680" imgH="203040" progId="Equation.DSMT4">
                  <p:embed/>
                </p:oleObj>
              </mc:Choice>
              <mc:Fallback>
                <p:oleObj name="Equation" r:id="rId24" imgW="850680" imgH="203040" progId="Equation.DSMT4">
                  <p:embed/>
                  <p:pic>
                    <p:nvPicPr>
                      <p:cNvPr id="47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028" y="4472225"/>
                        <a:ext cx="1870075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o 20">
            <a:extLst>
              <a:ext uri="{FF2B5EF4-FFF2-40B4-BE49-F238E27FC236}">
                <a16:creationId xmlns:a16="http://schemas.microsoft.com/office/drawing/2014/main" id="{D4D252B1-931D-49B2-BDAE-ADB4209BDE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142991"/>
              </p:ext>
            </p:extLst>
          </p:nvPr>
        </p:nvGraphicFramePr>
        <p:xfrm>
          <a:off x="6413252" y="4495080"/>
          <a:ext cx="10318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3" name="Equation" r:id="rId26" imgW="469800" imgH="203040" progId="Equation.DSMT4">
                  <p:embed/>
                </p:oleObj>
              </mc:Choice>
              <mc:Fallback>
                <p:oleObj name="Equation" r:id="rId26" imgW="469800" imgH="203040" progId="Equation.DSMT4">
                  <p:embed/>
                  <p:pic>
                    <p:nvPicPr>
                      <p:cNvPr id="48" name="Objecto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252" y="4495080"/>
                        <a:ext cx="1031875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o 21">
            <a:extLst>
              <a:ext uri="{FF2B5EF4-FFF2-40B4-BE49-F238E27FC236}">
                <a16:creationId xmlns:a16="http://schemas.microsoft.com/office/drawing/2014/main" id="{C343655F-45E1-4BE3-8D54-B5BFCD31C2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348438"/>
              </p:ext>
            </p:extLst>
          </p:nvPr>
        </p:nvGraphicFramePr>
        <p:xfrm>
          <a:off x="3997968" y="5129137"/>
          <a:ext cx="1592263" cy="1366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4" name="Equation" r:id="rId28" imgW="723600" imgH="622080" progId="Equation.DSMT4">
                  <p:embed/>
                </p:oleObj>
              </mc:Choice>
              <mc:Fallback>
                <p:oleObj name="Equation" r:id="rId28" imgW="723600" imgH="622080" progId="Equation.DSMT4">
                  <p:embed/>
                  <p:pic>
                    <p:nvPicPr>
                      <p:cNvPr id="54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7968" y="5129137"/>
                        <a:ext cx="1592263" cy="1366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o 21">
            <a:extLst>
              <a:ext uri="{FF2B5EF4-FFF2-40B4-BE49-F238E27FC236}">
                <a16:creationId xmlns:a16="http://schemas.microsoft.com/office/drawing/2014/main" id="{47B64B47-F6FF-4211-A296-D74FB08672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007399"/>
              </p:ext>
            </p:extLst>
          </p:nvPr>
        </p:nvGraphicFramePr>
        <p:xfrm>
          <a:off x="5653028" y="5219932"/>
          <a:ext cx="1397000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5" name="Equation" r:id="rId30" imgW="634680" imgH="495000" progId="Equation.DSMT4">
                  <p:embed/>
                </p:oleObj>
              </mc:Choice>
              <mc:Fallback>
                <p:oleObj name="Equation" r:id="rId30" imgW="634680" imgH="495000" progId="Equation.DSMT4">
                  <p:embed/>
                  <p:pic>
                    <p:nvPicPr>
                      <p:cNvPr id="55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3028" y="5219932"/>
                        <a:ext cx="1397000" cy="1089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o 21">
            <a:extLst>
              <a:ext uri="{FF2B5EF4-FFF2-40B4-BE49-F238E27FC236}">
                <a16:creationId xmlns:a16="http://schemas.microsoft.com/office/drawing/2014/main" id="{C5592605-877A-41AD-8F79-BD342D5E47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166647"/>
              </p:ext>
            </p:extLst>
          </p:nvPr>
        </p:nvGraphicFramePr>
        <p:xfrm>
          <a:off x="7050028" y="5386303"/>
          <a:ext cx="2122488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6" name="Equation" r:id="rId32" imgW="965160" imgH="266400" progId="Equation.DSMT4">
                  <p:embed/>
                </p:oleObj>
              </mc:Choice>
              <mc:Fallback>
                <p:oleObj name="Equation" r:id="rId32" imgW="965160" imgH="266400" progId="Equation.DSMT4">
                  <p:embed/>
                  <p:pic>
                    <p:nvPicPr>
                      <p:cNvPr id="56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0028" y="5386303"/>
                        <a:ext cx="2122488" cy="5857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o 21">
            <a:extLst>
              <a:ext uri="{FF2B5EF4-FFF2-40B4-BE49-F238E27FC236}">
                <a16:creationId xmlns:a16="http://schemas.microsoft.com/office/drawing/2014/main" id="{B8829116-684B-4B10-A2F1-738D58D56C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272768"/>
              </p:ext>
            </p:extLst>
          </p:nvPr>
        </p:nvGraphicFramePr>
        <p:xfrm>
          <a:off x="9302831" y="5527112"/>
          <a:ext cx="1731962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7" name="Equation" r:id="rId34" imgW="787320" imgH="215640" progId="Equation.DSMT4">
                  <p:embed/>
                </p:oleObj>
              </mc:Choice>
              <mc:Fallback>
                <p:oleObj name="Equation" r:id="rId34" imgW="787320" imgH="215640" progId="Equation.DSMT4">
                  <p:embed/>
                  <p:pic>
                    <p:nvPicPr>
                      <p:cNvPr id="57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831" y="5527112"/>
                        <a:ext cx="1731962" cy="4746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o 21">
            <a:extLst>
              <a:ext uri="{FF2B5EF4-FFF2-40B4-BE49-F238E27FC236}">
                <a16:creationId xmlns:a16="http://schemas.microsoft.com/office/drawing/2014/main" id="{5D92A7FE-5AE7-4A0E-A860-B5EBF807D4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91640"/>
              </p:ext>
            </p:extLst>
          </p:nvPr>
        </p:nvGraphicFramePr>
        <p:xfrm>
          <a:off x="9302831" y="6071626"/>
          <a:ext cx="100647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8" name="Equation" r:id="rId36" imgW="457200" imgH="215640" progId="Equation.DSMT4">
                  <p:embed/>
                </p:oleObj>
              </mc:Choice>
              <mc:Fallback>
                <p:oleObj name="Equation" r:id="rId36" imgW="457200" imgH="215640" progId="Equation.DSMT4">
                  <p:embed/>
                  <p:pic>
                    <p:nvPicPr>
                      <p:cNvPr id="58" name="Objecto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831" y="6071626"/>
                        <a:ext cx="1006475" cy="4746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" name="Imagem 50">
            <a:extLst>
              <a:ext uri="{FF2B5EF4-FFF2-40B4-BE49-F238E27FC236}">
                <a16:creationId xmlns:a16="http://schemas.microsoft.com/office/drawing/2014/main" id="{9D46726C-E03B-4ABC-9DC5-3C7041B19AD9}"/>
              </a:ext>
            </a:extLst>
          </p:cNvPr>
          <p:cNvPicPr>
            <a:picLocks noChangeAspect="1"/>
          </p:cNvPicPr>
          <p:nvPr/>
        </p:nvPicPr>
        <p:blipFill>
          <a:blip r:embed="rId3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5408" y="4181676"/>
            <a:ext cx="1312615" cy="1312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047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8"/>
    </mc:Choice>
    <mc:Fallback xmlns="">
      <p:transition spd="slow" advTm="76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78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78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4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5" dur="indefinite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7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8" dur="indefinite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0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1" dur="indefinite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3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4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3" dur="500" fill="hold"/>
                                        <p:tgtEl>
                                          <p:spTgt spid="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78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5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6" dur="indefinite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8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9" dur="indefinite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1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2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4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5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7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8" dur="indefinite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7" dur="indefinit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8" dur="indefinite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0" dur="indefinite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1" dur="indefinite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3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4" dur="indefinite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6" dur="indefinit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57" dur="indefinite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9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0" dur="indefinite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5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6" dur="indefinite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8" dur="indefinite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9" dur="indefinite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1" dur="indefinite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72" dur="indefinite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4" dur="indefinite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75" dur="indefinite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7" dur="indefinite"/>
                                        <p:tgtEl>
                                          <p:spTgt spid="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78" dur="indefinite"/>
                                        <p:tgtEl>
                                          <p:spTgt spid="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0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1" dur="indefinite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3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4" dur="indefinite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6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87" dur="indefinite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9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0" dur="indefinite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/>
      <p:bldP spid="29" grpId="0"/>
      <p:bldP spid="29" grpId="1"/>
      <p:bldP spid="36" grpId="0"/>
      <p:bldP spid="36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3.8"/>
</p:tagLst>
</file>

<file path=ppt/theme/theme1.xml><?xml version="1.0" encoding="utf-8"?>
<a:theme xmlns:a="http://schemas.openxmlformats.org/drawingml/2006/main" name="Office Theme">
  <a:themeElements>
    <a:clrScheme name="Custom 14">
      <a:dk1>
        <a:srgbClr val="000000"/>
      </a:dk1>
      <a:lt1>
        <a:srgbClr val="FFFFFF"/>
      </a:lt1>
      <a:dk2>
        <a:srgbClr val="000000"/>
      </a:dk2>
      <a:lt2>
        <a:srgbClr val="E6E6E6"/>
      </a:lt2>
      <a:accent1>
        <a:srgbClr val="0078D4"/>
      </a:accent1>
      <a:accent2>
        <a:srgbClr val="007788"/>
      </a:accent2>
      <a:accent3>
        <a:srgbClr val="297C2A"/>
      </a:accent3>
      <a:accent4>
        <a:srgbClr val="FF2625"/>
      </a:accent4>
      <a:accent5>
        <a:srgbClr val="FE4387"/>
      </a:accent5>
      <a:accent6>
        <a:srgbClr val="D7D7D7"/>
      </a:accent6>
      <a:hlink>
        <a:srgbClr val="51E5FF"/>
      </a:hlink>
      <a:folHlink>
        <a:srgbClr val="0078D4"/>
      </a:folHlink>
    </a:clrScheme>
    <a:fontScheme name="Custom 4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spanic Heritage Template_LW.pot  -  AutoRecovered" id="{0019F9B1-4944-4C3D-BD71-31454C82D899}" vid="{3EED11B8-4CEA-4EF8-BEA8-9CD170BA1D8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A2CAE0-6B1F-40A5-853C-FCF4D4DD97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32F492-CA3B-4148-BFCA-BDEC356E5125}">
  <ds:schemaRefs>
    <ds:schemaRef ds:uri="http://schemas.microsoft.com/office/2006/metadata/properties"/>
    <ds:schemaRef ds:uri="http://schemas.microsoft.com/office/infopath/2007/PartnerControls"/>
    <ds:schemaRef ds:uri="http://purl.org/dc/terms/"/>
    <ds:schemaRef ds:uri="16c05727-aa75-4e4a-9b5f-8a80a1165891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71af3243-3dd4-4a8d-8c0d-dd76da1f02a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3495144-B44D-41C6-A6BC-6CBBE0B43F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316</Words>
  <Application>Microsoft Office PowerPoint</Application>
  <PresentationFormat>Ecrã Panorâmico</PresentationFormat>
  <Paragraphs>88</Paragraphs>
  <Slides>10</Slides>
  <Notes>2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 Math</vt:lpstr>
      <vt:lpstr>Segoe UI</vt:lpstr>
      <vt:lpstr>Office Theme</vt:lpstr>
      <vt:lpstr>Equation</vt:lpstr>
      <vt:lpstr>Apresentação do PowerPoint</vt:lpstr>
      <vt:lpstr>Mathematics examples</vt:lpstr>
      <vt:lpstr>Definition – part 1</vt:lpstr>
      <vt:lpstr>Definition – part 2</vt:lpstr>
      <vt:lpstr>General Examples </vt:lpstr>
      <vt:lpstr>More General Examples</vt:lpstr>
      <vt:lpstr>Mathematics examples</vt:lpstr>
      <vt:lpstr>Mathematics examples</vt:lpstr>
      <vt:lpstr>Mathematics examples</vt:lpstr>
      <vt:lpstr>Esperamos ter ajudado!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2020-09-22T16:47:05Z</dcterms:created>
  <dcterms:modified xsi:type="dcterms:W3CDTF">2025-03-05T18:48:53Z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