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7" r:id="rId4"/>
  </p:sldMasterIdLst>
  <p:notesMasterIdLst>
    <p:notesMasterId r:id="rId14"/>
  </p:notesMasterIdLst>
  <p:sldIdLst>
    <p:sldId id="1864" r:id="rId5"/>
    <p:sldId id="1875" r:id="rId6"/>
    <p:sldId id="1868" r:id="rId7"/>
    <p:sldId id="1869" r:id="rId8"/>
    <p:sldId id="1876" r:id="rId9"/>
    <p:sldId id="1870" r:id="rId10"/>
    <p:sldId id="1871" r:id="rId11"/>
    <p:sldId id="1872" r:id="rId12"/>
    <p:sldId id="1859" r:id="rId1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80" userDrawn="1">
          <p15:clr>
            <a:srgbClr val="A4A3A4"/>
          </p15:clr>
        </p15:guide>
        <p15:guide id="3" pos="7200" userDrawn="1">
          <p15:clr>
            <a:srgbClr val="A4A3A4"/>
          </p15:clr>
        </p15:guide>
        <p15:guide id="4" pos="4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6D634"/>
    <a:srgbClr val="FF2625"/>
    <a:srgbClr val="00C2D1"/>
    <a:srgbClr val="007788"/>
    <a:srgbClr val="297C2A"/>
    <a:srgbClr val="FE4387"/>
    <a:srgbClr val="F69000"/>
    <a:srgbClr val="01C2D1"/>
    <a:srgbClr val="D6D734"/>
    <a:srgbClr val="005C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69" autoAdjust="0"/>
    <p:restoredTop sz="94654" autoAdjust="0"/>
  </p:normalViewPr>
  <p:slideViewPr>
    <p:cSldViewPr snapToGrid="0">
      <p:cViewPr varScale="1">
        <p:scale>
          <a:sx n="79" d="100"/>
          <a:sy n="79" d="100"/>
        </p:scale>
        <p:origin x="76" y="644"/>
      </p:cViewPr>
      <p:guideLst>
        <p:guide orient="horz" pos="2160"/>
        <p:guide pos="480"/>
        <p:guide pos="7200"/>
        <p:guide pos="4368"/>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17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D9F622F8-1824-4338-8C3C-5529D3BDEF4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30723" name="Rectangle 3">
            <a:extLst>
              <a:ext uri="{FF2B5EF4-FFF2-40B4-BE49-F238E27FC236}">
                <a16:creationId xmlns:a16="http://schemas.microsoft.com/office/drawing/2014/main" id="{618DDD53-BB38-4118-BC75-9CE27D49C55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14340" name="Rectangle 4">
            <a:extLst>
              <a:ext uri="{FF2B5EF4-FFF2-40B4-BE49-F238E27FC236}">
                <a16:creationId xmlns:a16="http://schemas.microsoft.com/office/drawing/2014/main" id="{6C03B6F7-B1AE-4118-ABA2-FFEC9B8F0E9C}"/>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646F5356-BDE8-43C1-9587-85323D02B19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a:extLst>
              <a:ext uri="{FF2B5EF4-FFF2-40B4-BE49-F238E27FC236}">
                <a16:creationId xmlns:a16="http://schemas.microsoft.com/office/drawing/2014/main" id="{89912C35-11A9-4DA7-8476-F1823F658CA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30727" name="Rectangle 7">
            <a:extLst>
              <a:ext uri="{FF2B5EF4-FFF2-40B4-BE49-F238E27FC236}">
                <a16:creationId xmlns:a16="http://schemas.microsoft.com/office/drawing/2014/main" id="{7180ED79-CEC3-4FB9-B511-8597B20A0C1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DEB7EE2-04A2-4FB2-9625-C9C73AC4D32F}" type="slidenum">
              <a:rPr lang="en-US" altLang="en-US"/>
              <a:pPr/>
              <a:t>‹nº›</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FA4671F7-4D2C-4B1E-AED7-24676BE8B4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47842D7-C728-4EBD-982B-B8BE79E4DBBE}" type="slidenum">
              <a:rPr lang="en-US" altLang="en-US"/>
              <a:pPr eaLnBrk="1" hangingPunct="1"/>
              <a:t>1</a:t>
            </a:fld>
            <a:endParaRPr lang="en-US" altLang="en-US" dirty="0"/>
          </a:p>
        </p:txBody>
      </p:sp>
      <p:sp>
        <p:nvSpPr>
          <p:cNvPr id="15363" name="Rectangle 2">
            <a:extLst>
              <a:ext uri="{FF2B5EF4-FFF2-40B4-BE49-F238E27FC236}">
                <a16:creationId xmlns:a16="http://schemas.microsoft.com/office/drawing/2014/main" id="{D8E83BD0-7AE4-4323-9047-FC368929C520}"/>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FDECF5EC-C5EC-4723-8F4F-A75A20018F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950814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9</a:t>
            </a:fld>
            <a:endParaRPr lang="en-US" altLang="en-US" dirty="0"/>
          </a:p>
        </p:txBody>
      </p:sp>
    </p:spTree>
    <p:extLst>
      <p:ext uri="{BB962C8B-B14F-4D97-AF65-F5344CB8AC3E}">
        <p14:creationId xmlns:p14="http://schemas.microsoft.com/office/powerpoint/2010/main" val="40952882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69BE3FD0-1382-4F0E-A01F-F6C205E7DCDC}"/>
              </a:ext>
            </a:extLst>
          </p:cNvPr>
          <p:cNvSpPr>
            <a:spLocks noGrp="1"/>
          </p:cNvSpPr>
          <p:nvPr>
            <p:ph type="body" sz="quarter" idx="10"/>
          </p:nvPr>
        </p:nvSpPr>
        <p:spPr>
          <a:xfrm>
            <a:off x="4612641" y="3554917"/>
            <a:ext cx="6438912" cy="763083"/>
          </a:xfrm>
        </p:spPr>
        <p:txBody>
          <a:bodyPr>
            <a:noAutofit/>
          </a:bodyPr>
          <a:lstStyle>
            <a:lvl1pPr marL="0" indent="0">
              <a:buNone/>
              <a:defRPr sz="4000">
                <a:latin typeface="+mj-lt"/>
              </a:defRPr>
            </a:lvl1pPr>
            <a:lvl2pPr>
              <a:buNone/>
              <a:defRPr/>
            </a:lvl2pPr>
            <a:lvl3pPr>
              <a:buNone/>
              <a:defRPr/>
            </a:lvl3pPr>
            <a:lvl4pPr>
              <a:buNone/>
              <a:defRPr/>
            </a:lvl4pPr>
            <a:lvl5pPr>
              <a:buNone/>
              <a:defRPr/>
            </a:lvl5pPr>
          </a:lstStyle>
          <a:p>
            <a:pPr lvl="0"/>
            <a:r>
              <a:rPr lang="en-US" dirty="0"/>
              <a:t>Click to edit Master text styles</a:t>
            </a:r>
          </a:p>
        </p:txBody>
      </p:sp>
      <p:sp>
        <p:nvSpPr>
          <p:cNvPr id="7" name="Rectangle 2">
            <a:extLst>
              <a:ext uri="{FF2B5EF4-FFF2-40B4-BE49-F238E27FC236}">
                <a16:creationId xmlns:a16="http://schemas.microsoft.com/office/drawing/2014/main" id="{2E0BC0C9-E1C8-43B4-B02D-558783360CD4}"/>
              </a:ext>
            </a:extLst>
          </p:cNvPr>
          <p:cNvSpPr>
            <a:spLocks noGrp="1" noChangeArrowheads="1"/>
          </p:cNvSpPr>
          <p:nvPr>
            <p:ph type="ctrTitle" idx="4294967295"/>
          </p:nvPr>
        </p:nvSpPr>
        <p:spPr>
          <a:xfrm>
            <a:off x="4612640" y="2311400"/>
            <a:ext cx="5156200" cy="1117600"/>
          </a:xfrm>
        </p:spPr>
        <p:txBody>
          <a:bodyPr anchor="ctr">
            <a:normAutofit fontScale="90000"/>
          </a:bodyPr>
          <a:lstStyle>
            <a:lvl1pPr>
              <a:defRPr>
                <a:latin typeface="+mj-lt"/>
              </a:defRPr>
            </a:lvl1pPr>
          </a:lstStyle>
          <a:p>
            <a:pPr algn="l" eaLnBrk="1" hangingPunct="1"/>
            <a:endParaRPr lang="en-US" altLang="en-US" sz="6600" b="1" dirty="0">
              <a:latin typeface="+mn-lt"/>
            </a:endParaRPr>
          </a:p>
        </p:txBody>
      </p:sp>
      <p:pic>
        <p:nvPicPr>
          <p:cNvPr id="3" name="Picture 2">
            <a:extLst>
              <a:ext uri="{FF2B5EF4-FFF2-40B4-BE49-F238E27FC236}">
                <a16:creationId xmlns:a16="http://schemas.microsoft.com/office/drawing/2014/main" id="{D685578F-CE23-4B1E-8B29-2B29EC47FA2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3527592" cy="6858000"/>
          </a:xfrm>
          <a:prstGeom prst="rect">
            <a:avLst/>
          </a:prstGeom>
        </p:spPr>
      </p:pic>
    </p:spTree>
    <p:extLst>
      <p:ext uri="{BB962C8B-B14F-4D97-AF65-F5344CB8AC3E}">
        <p14:creationId xmlns:p14="http://schemas.microsoft.com/office/powerpoint/2010/main" val="1440679267"/>
      </p:ext>
    </p:extLst>
  </p:cSld>
  <p:clrMapOvr>
    <a:masterClrMapping/>
  </p:clrMapOvr>
  <p:extLst>
    <p:ext uri="{DCECCB84-F9BA-43D5-87BE-67443E8EF086}">
      <p15:sldGuideLst xmlns:p15="http://schemas.microsoft.com/office/powerpoint/2012/main">
        <p15:guide id="1" pos="2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rt Art">
    <p:bg>
      <p:bgPr>
        <a:solidFill>
          <a:schemeClr val="accent3"/>
        </a:solidFill>
        <a:effectLst/>
      </p:bgPr>
    </p:bg>
    <p:spTree>
      <p:nvGrpSpPr>
        <p:cNvPr id="1" name=""/>
        <p:cNvGrpSpPr/>
        <p:nvPr/>
      </p:nvGrpSpPr>
      <p:grpSpPr>
        <a:xfrm>
          <a:off x="0" y="0"/>
          <a:ext cx="0" cy="0"/>
          <a:chOff x="0" y="0"/>
          <a:chExt cx="0" cy="0"/>
        </a:xfrm>
      </p:grpSpPr>
      <p:sp>
        <p:nvSpPr>
          <p:cNvPr id="19" name="Text Placeholder 4">
            <a:extLst>
              <a:ext uri="{FF2B5EF4-FFF2-40B4-BE49-F238E27FC236}">
                <a16:creationId xmlns:a16="http://schemas.microsoft.com/office/drawing/2014/main" id="{3E65ED86-A26C-479A-8393-0BFDCBCD43F2}"/>
              </a:ext>
            </a:extLst>
          </p:cNvPr>
          <p:cNvSpPr>
            <a:spLocks noGrp="1"/>
          </p:cNvSpPr>
          <p:nvPr>
            <p:ph type="body" sz="quarter" idx="13" hasCustomPrompt="1"/>
          </p:nvPr>
        </p:nvSpPr>
        <p:spPr>
          <a:xfrm>
            <a:off x="762000" y="1783952"/>
            <a:ext cx="10668000" cy="1111648"/>
          </a:xfrm>
          <a:prstGeom prst="rect">
            <a:avLst/>
          </a:prstGeom>
          <a:noFill/>
        </p:spPr>
        <p:txBody>
          <a:bodyPr wrap="square" lIns="91440" tIns="0" rIns="91440" bIns="0">
            <a:noAutofit/>
          </a:bodyPr>
          <a:lstStyle>
            <a:lvl1pPr marL="0" indent="0" algn="l">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dirty="0"/>
              <a:t>Insert content here</a:t>
            </a:r>
          </a:p>
        </p:txBody>
      </p:sp>
      <p:sp>
        <p:nvSpPr>
          <p:cNvPr id="2" name="Title 1">
            <a:extLst>
              <a:ext uri="{FF2B5EF4-FFF2-40B4-BE49-F238E27FC236}">
                <a16:creationId xmlns:a16="http://schemas.microsoft.com/office/drawing/2014/main" id="{AF513624-9AD4-4B61-B3D1-7B21213507C0}"/>
              </a:ext>
            </a:extLst>
          </p:cNvPr>
          <p:cNvSpPr>
            <a:spLocks noGrp="1"/>
          </p:cNvSpPr>
          <p:nvPr>
            <p:ph type="title"/>
          </p:nvPr>
        </p:nvSpPr>
        <p:spPr>
          <a:xfrm>
            <a:off x="762000" y="715964"/>
            <a:ext cx="10591800" cy="646332"/>
          </a:xfrm>
        </p:spPr>
        <p:txBody>
          <a:bodyPr>
            <a:noAutofit/>
          </a:bodyPr>
          <a:lstStyle>
            <a:lvl1pPr>
              <a:spcBef>
                <a:spcPts val="1000"/>
              </a:spcBef>
              <a:defRPr sz="4000" b="1"/>
            </a:lvl1pPr>
          </a:lstStyle>
          <a:p>
            <a:r>
              <a:rPr lang="en-US" dirty="0"/>
              <a:t>Click to edit Master title style</a:t>
            </a:r>
          </a:p>
        </p:txBody>
      </p:sp>
    </p:spTree>
    <p:extLst>
      <p:ext uri="{BB962C8B-B14F-4D97-AF65-F5344CB8AC3E}">
        <p14:creationId xmlns:p14="http://schemas.microsoft.com/office/powerpoint/2010/main" val="1422917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1B9BC-7BE7-4893-90FD-CC95830FD8F2}" type="datetimeFigureOut">
              <a:rPr lang="en-US" smtClean="0"/>
              <a:t>8/24/2025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15270E-046A-4C23-BC98-E307A7DD6BE8}" type="slidenum">
              <a:rPr lang="en-US" smtClean="0"/>
              <a:t>‹nº›</a:t>
            </a:fld>
            <a:endParaRPr lang="en-US" dirty="0"/>
          </a:p>
        </p:txBody>
      </p:sp>
    </p:spTree>
    <p:extLst>
      <p:ext uri="{BB962C8B-B14F-4D97-AF65-F5344CB8AC3E}">
        <p14:creationId xmlns:p14="http://schemas.microsoft.com/office/powerpoint/2010/main" val="4137841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 Photo Content">
    <p:bg>
      <p:bgPr>
        <a:solidFill>
          <a:schemeClr val="accent2"/>
        </a:solidFill>
        <a:effectLst/>
      </p:bgPr>
    </p:bg>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p:nvPr>
        </p:nvSpPr>
        <p:spPr>
          <a:xfrm>
            <a:off x="762000" y="1905000"/>
            <a:ext cx="5334000" cy="3276600"/>
          </a:xfrm>
        </p:spPr>
        <p:txBody>
          <a:bodyPr/>
          <a:lstStyle>
            <a:lvl1pPr marL="0" indent="0">
              <a:buNone/>
              <a:defRPr sz="2000" b="1"/>
            </a:lvl1pPr>
            <a:lvl2pPr marL="228600" indent="-228600">
              <a:spcBef>
                <a:spcPts val="1000"/>
              </a:spcBef>
              <a:tabLst/>
              <a:defRPr sz="1800"/>
            </a:lvl2pPr>
          </a:lstStyle>
          <a:p>
            <a:pPr lvl="0"/>
            <a:r>
              <a:rPr lang="en-US" dirty="0"/>
              <a:t>Click to edit Master text styles</a:t>
            </a:r>
          </a:p>
          <a:p>
            <a:pPr lvl="1"/>
            <a:r>
              <a:rPr lang="en-US" dirty="0"/>
              <a:t>Second level</a:t>
            </a:r>
          </a:p>
        </p:txBody>
      </p:sp>
      <p:sp>
        <p:nvSpPr>
          <p:cNvPr id="14" name="Picture Placeholder 13">
            <a:extLst>
              <a:ext uri="{FF2B5EF4-FFF2-40B4-BE49-F238E27FC236}">
                <a16:creationId xmlns:a16="http://schemas.microsoft.com/office/drawing/2014/main" id="{9B1932CF-F265-4AEE-8704-F42C01AFB479}"/>
              </a:ext>
            </a:extLst>
          </p:cNvPr>
          <p:cNvSpPr>
            <a:spLocks noGrp="1"/>
          </p:cNvSpPr>
          <p:nvPr>
            <p:ph type="pic" sz="quarter" idx="10"/>
          </p:nvPr>
        </p:nvSpPr>
        <p:spPr>
          <a:xfrm>
            <a:off x="6858000" y="715963"/>
            <a:ext cx="4572000" cy="5113336"/>
          </a:xfrm>
        </p:spPr>
        <p:txBody>
          <a:bodyPr/>
          <a:lstStyle>
            <a:lvl1pPr>
              <a:buNone/>
              <a:defRPr/>
            </a:lvl1pPr>
          </a:lstStyle>
          <a:p>
            <a:endParaRPr lang="en-US" dirty="0"/>
          </a:p>
        </p:txBody>
      </p:sp>
      <p:pic>
        <p:nvPicPr>
          <p:cNvPr id="2" name="Picture 1">
            <a:extLst>
              <a:ext uri="{FF2B5EF4-FFF2-40B4-BE49-F238E27FC236}">
                <a16:creationId xmlns:a16="http://schemas.microsoft.com/office/drawing/2014/main" id="{1C19AE8D-05DC-434E-8BAB-DB7EE746238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
        <p:nvSpPr>
          <p:cNvPr id="3" name="Title 2">
            <a:extLst>
              <a:ext uri="{FF2B5EF4-FFF2-40B4-BE49-F238E27FC236}">
                <a16:creationId xmlns:a16="http://schemas.microsoft.com/office/drawing/2014/main" id="{33CCC0B9-F174-4BEA-B4A2-17F39F974373}"/>
              </a:ext>
            </a:extLst>
          </p:cNvPr>
          <p:cNvSpPr>
            <a:spLocks noGrp="1"/>
          </p:cNvSpPr>
          <p:nvPr>
            <p:ph type="title"/>
          </p:nvPr>
        </p:nvSpPr>
        <p:spPr>
          <a:xfrm>
            <a:off x="762000" y="715962"/>
            <a:ext cx="5334000" cy="1189038"/>
          </a:xfrm>
        </p:spPr>
        <p:txBody>
          <a:bodyPr anchor="t">
            <a:noAutofit/>
          </a:bodyPr>
          <a:lstStyle>
            <a:lvl1pPr>
              <a:spcBef>
                <a:spcPts val="1000"/>
              </a:spcBef>
              <a:defRPr sz="4000" b="1"/>
            </a:lvl1pPr>
          </a:lstStyle>
          <a:p>
            <a:r>
              <a:rPr lang="en-US" dirty="0"/>
              <a:t>Click to edit Master title style</a:t>
            </a:r>
          </a:p>
        </p:txBody>
      </p:sp>
    </p:spTree>
    <p:extLst>
      <p:ext uri="{BB962C8B-B14F-4D97-AF65-F5344CB8AC3E}">
        <p14:creationId xmlns:p14="http://schemas.microsoft.com/office/powerpoint/2010/main" val="3104946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Photo Content">
    <p:bg>
      <p:bgPr>
        <a:solidFill>
          <a:schemeClr val="accent2"/>
        </a:solidFill>
        <a:effectLst/>
      </p:bgPr>
    </p:bg>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p:nvPr>
        </p:nvSpPr>
        <p:spPr>
          <a:xfrm>
            <a:off x="762000" y="1905000"/>
            <a:ext cx="5334000" cy="3276600"/>
          </a:xfrm>
        </p:spPr>
        <p:txBody>
          <a:bodyPr/>
          <a:lstStyle>
            <a:lvl1pPr marL="0" indent="0">
              <a:buNone/>
              <a:defRPr sz="2000" b="1"/>
            </a:lvl1pPr>
            <a:lvl2pPr marL="228600">
              <a:spcBef>
                <a:spcPts val="1000"/>
              </a:spcBef>
              <a:defRPr sz="1800"/>
            </a:lvl2pPr>
          </a:lstStyle>
          <a:p>
            <a:pPr lvl="0"/>
            <a:r>
              <a:rPr lang="en-US" dirty="0"/>
              <a:t>Click to edit Master text styles</a:t>
            </a:r>
          </a:p>
          <a:p>
            <a:pPr lvl="1"/>
            <a:r>
              <a:rPr lang="en-US" dirty="0"/>
              <a:t>Second level</a:t>
            </a:r>
          </a:p>
        </p:txBody>
      </p:sp>
      <p:sp>
        <p:nvSpPr>
          <p:cNvPr id="8" name="Picture Placeholder 13">
            <a:extLst>
              <a:ext uri="{FF2B5EF4-FFF2-40B4-BE49-F238E27FC236}">
                <a16:creationId xmlns:a16="http://schemas.microsoft.com/office/drawing/2014/main" id="{89E410BA-B0FE-4F0E-8BE5-D33CC016635B}"/>
              </a:ext>
            </a:extLst>
          </p:cNvPr>
          <p:cNvSpPr>
            <a:spLocks noGrp="1"/>
          </p:cNvSpPr>
          <p:nvPr>
            <p:ph type="pic" sz="quarter" idx="13"/>
          </p:nvPr>
        </p:nvSpPr>
        <p:spPr>
          <a:xfrm>
            <a:off x="6858000" y="3444081"/>
            <a:ext cx="4572000" cy="2362200"/>
          </a:xfrm>
        </p:spPr>
        <p:txBody>
          <a:bodyPr/>
          <a:lstStyle>
            <a:lvl1pPr>
              <a:buNone/>
              <a:defRPr/>
            </a:lvl1pPr>
          </a:lstStyle>
          <a:p>
            <a:endParaRPr lang="en-US" dirty="0"/>
          </a:p>
        </p:txBody>
      </p:sp>
      <p:sp>
        <p:nvSpPr>
          <p:cNvPr id="9" name="Picture Placeholder 13">
            <a:extLst>
              <a:ext uri="{FF2B5EF4-FFF2-40B4-BE49-F238E27FC236}">
                <a16:creationId xmlns:a16="http://schemas.microsoft.com/office/drawing/2014/main" id="{827A95C0-AE8D-46E1-9EF9-64504CBEF99E}"/>
              </a:ext>
            </a:extLst>
          </p:cNvPr>
          <p:cNvSpPr>
            <a:spLocks noGrp="1"/>
          </p:cNvSpPr>
          <p:nvPr>
            <p:ph type="pic" sz="quarter" idx="14"/>
          </p:nvPr>
        </p:nvSpPr>
        <p:spPr>
          <a:xfrm>
            <a:off x="6858000" y="715963"/>
            <a:ext cx="4572000" cy="2362200"/>
          </a:xfrm>
        </p:spPr>
        <p:txBody>
          <a:bodyPr/>
          <a:lstStyle>
            <a:lvl1pPr>
              <a:buNone/>
              <a:defRPr/>
            </a:lvl1pPr>
          </a:lstStyle>
          <a:p>
            <a:endParaRPr lang="en-US" dirty="0"/>
          </a:p>
        </p:txBody>
      </p:sp>
      <p:pic>
        <p:nvPicPr>
          <p:cNvPr id="2" name="Picture 1">
            <a:extLst>
              <a:ext uri="{FF2B5EF4-FFF2-40B4-BE49-F238E27FC236}">
                <a16:creationId xmlns:a16="http://schemas.microsoft.com/office/drawing/2014/main" id="{15BEAC93-2E5F-4D18-864F-810515C3602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
        <p:nvSpPr>
          <p:cNvPr id="10" name="Title 2">
            <a:extLst>
              <a:ext uri="{FF2B5EF4-FFF2-40B4-BE49-F238E27FC236}">
                <a16:creationId xmlns:a16="http://schemas.microsoft.com/office/drawing/2014/main" id="{3F45076F-4240-4B40-8CE4-637DD751A68B}"/>
              </a:ext>
            </a:extLst>
          </p:cNvPr>
          <p:cNvSpPr>
            <a:spLocks noGrp="1"/>
          </p:cNvSpPr>
          <p:nvPr>
            <p:ph type="title"/>
          </p:nvPr>
        </p:nvSpPr>
        <p:spPr>
          <a:xfrm>
            <a:off x="762000" y="715963"/>
            <a:ext cx="5334000" cy="1189038"/>
          </a:xfrm>
        </p:spPr>
        <p:txBody>
          <a:bodyPr anchor="t">
            <a:normAutofit/>
          </a:bodyPr>
          <a:lstStyle>
            <a:lvl1pPr>
              <a:spcBef>
                <a:spcPts val="1000"/>
              </a:spcBef>
              <a:defRPr sz="4000" b="1"/>
            </a:lvl1pPr>
          </a:lstStyle>
          <a:p>
            <a:r>
              <a:rPr lang="en-US" dirty="0"/>
              <a:t>Click to edit Master title style</a:t>
            </a:r>
          </a:p>
        </p:txBody>
      </p:sp>
    </p:spTree>
    <p:extLst>
      <p:ext uri="{BB962C8B-B14F-4D97-AF65-F5344CB8AC3E}">
        <p14:creationId xmlns:p14="http://schemas.microsoft.com/office/powerpoint/2010/main" val="1586680172"/>
      </p:ext>
    </p:extLst>
  </p:cSld>
  <p:clrMapOvr>
    <a:masterClrMapping/>
  </p:clrMapOvr>
  <p:extLst>
    <p:ext uri="{DCECCB84-F9BA-43D5-87BE-67443E8EF086}">
      <p15:sldGuideLst xmlns:p15="http://schemas.microsoft.com/office/powerpoint/2012/main">
        <p15:guide id="1" orient="horz" pos="3672"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ight Pattern Content">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490D68-B82F-49A4-A08B-9A8AF3A6F17D}"/>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7721600" y="0"/>
            <a:ext cx="4470400" cy="6858000"/>
          </a:xfrm>
          <a:prstGeom prst="rect">
            <a:avLst/>
          </a:prstGeom>
        </p:spPr>
      </p:pic>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p:nvPr>
        </p:nvSpPr>
        <p:spPr>
          <a:xfrm>
            <a:off x="762000" y="1905000"/>
            <a:ext cx="6477000" cy="3276600"/>
          </a:xfrm>
        </p:spPr>
        <p:txBody>
          <a:bodyPr/>
          <a:lstStyle>
            <a:lvl1pPr marL="0" indent="0">
              <a:buNone/>
              <a:defRPr sz="2000" b="1">
                <a:solidFill>
                  <a:schemeClr val="bg2"/>
                </a:solidFill>
              </a:defRPr>
            </a:lvl1pPr>
            <a:lvl2pPr marL="228600">
              <a:spcBef>
                <a:spcPts val="1000"/>
              </a:spcBef>
              <a:defRPr sz="1800">
                <a:solidFill>
                  <a:schemeClr val="bg2"/>
                </a:solidFill>
              </a:defRPr>
            </a:lvl2pPr>
          </a:lstStyle>
          <a:p>
            <a:pPr lvl="0"/>
            <a:r>
              <a:rPr lang="en-US" dirty="0"/>
              <a:t>Click to edit Master text styles</a:t>
            </a:r>
          </a:p>
          <a:p>
            <a:pPr lvl="1"/>
            <a:r>
              <a:rPr lang="en-US" dirty="0"/>
              <a:t>Second level</a:t>
            </a:r>
          </a:p>
        </p:txBody>
      </p:sp>
      <p:pic>
        <p:nvPicPr>
          <p:cNvPr id="3" name="Picture 2">
            <a:extLst>
              <a:ext uri="{FF2B5EF4-FFF2-40B4-BE49-F238E27FC236}">
                <a16:creationId xmlns:a16="http://schemas.microsoft.com/office/drawing/2014/main" id="{C807187F-739A-422C-9E4F-F94E6DE092E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721600" y="0"/>
            <a:ext cx="4470400" cy="6858000"/>
          </a:xfrm>
          <a:prstGeom prst="rect">
            <a:avLst/>
          </a:prstGeom>
        </p:spPr>
      </p:pic>
      <p:sp>
        <p:nvSpPr>
          <p:cNvPr id="2" name="Title 1">
            <a:extLst>
              <a:ext uri="{FF2B5EF4-FFF2-40B4-BE49-F238E27FC236}">
                <a16:creationId xmlns:a16="http://schemas.microsoft.com/office/drawing/2014/main" id="{6EF87E8F-5716-4A71-B64F-EC5A742B45D2}"/>
              </a:ext>
            </a:extLst>
          </p:cNvPr>
          <p:cNvSpPr>
            <a:spLocks noGrp="1"/>
          </p:cNvSpPr>
          <p:nvPr>
            <p:ph type="title"/>
          </p:nvPr>
        </p:nvSpPr>
        <p:spPr>
          <a:xfrm>
            <a:off x="762000" y="715961"/>
            <a:ext cx="6477000" cy="1189038"/>
          </a:xfrm>
        </p:spPr>
        <p:txBody>
          <a:bodyPr anchor="t">
            <a:noAutofit/>
          </a:bodyPr>
          <a:lstStyle>
            <a:lvl1pPr>
              <a:spcBef>
                <a:spcPts val="1000"/>
              </a:spcBef>
              <a:defRPr sz="4000" b="1">
                <a:solidFill>
                  <a:schemeClr val="accent2"/>
                </a:solidFill>
              </a:defRPr>
            </a:lvl1pPr>
          </a:lstStyle>
          <a:p>
            <a:r>
              <a:rPr lang="en-US" dirty="0"/>
              <a:t>Click to edit Master title style</a:t>
            </a:r>
          </a:p>
        </p:txBody>
      </p:sp>
    </p:spTree>
    <p:extLst>
      <p:ext uri="{BB962C8B-B14F-4D97-AF65-F5344CB8AC3E}">
        <p14:creationId xmlns:p14="http://schemas.microsoft.com/office/powerpoint/2010/main" val="172072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Pattern Content">
    <p:bg>
      <p:bgPr>
        <a:solidFill>
          <a:schemeClr val="tx1"/>
        </a:solidFill>
        <a:effectLst/>
      </p:bgPr>
    </p:bg>
    <p:spTree>
      <p:nvGrpSpPr>
        <p:cNvPr id="1" name=""/>
        <p:cNvGrpSpPr/>
        <p:nvPr/>
      </p:nvGrpSpPr>
      <p:grpSpPr>
        <a:xfrm>
          <a:off x="0" y="0"/>
          <a:ext cx="0" cy="0"/>
          <a:chOff x="0" y="0"/>
          <a:chExt cx="0" cy="0"/>
        </a:xfrm>
      </p:grpSpPr>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p:nvPr>
        </p:nvSpPr>
        <p:spPr>
          <a:xfrm>
            <a:off x="5199743" y="1905000"/>
            <a:ext cx="6477000" cy="3276600"/>
          </a:xfrm>
        </p:spPr>
        <p:txBody>
          <a:bodyPr/>
          <a:lstStyle>
            <a:lvl1pPr marL="0" indent="0">
              <a:buNone/>
              <a:defRPr sz="2000" b="1">
                <a:solidFill>
                  <a:schemeClr val="bg2"/>
                </a:solidFill>
              </a:defRPr>
            </a:lvl1pPr>
            <a:lvl2pPr marL="228600" indent="-228600">
              <a:spcBef>
                <a:spcPts val="1000"/>
              </a:spcBef>
              <a:defRPr sz="1800">
                <a:solidFill>
                  <a:schemeClr val="bg2"/>
                </a:solidFill>
              </a:defRPr>
            </a:lvl2pPr>
          </a:lstStyle>
          <a:p>
            <a:pPr lvl="0"/>
            <a:r>
              <a:rPr lang="en-US" dirty="0"/>
              <a:t>Click to edit Master text styles</a:t>
            </a:r>
          </a:p>
          <a:p>
            <a:pPr lvl="1"/>
            <a:r>
              <a:rPr lang="en-US" dirty="0"/>
              <a:t>Second level</a:t>
            </a:r>
          </a:p>
        </p:txBody>
      </p:sp>
      <p:pic>
        <p:nvPicPr>
          <p:cNvPr id="2" name="Picture 1">
            <a:extLst>
              <a:ext uri="{FF2B5EF4-FFF2-40B4-BE49-F238E27FC236}">
                <a16:creationId xmlns:a16="http://schemas.microsoft.com/office/drawing/2014/main" id="{F683DB48-CF57-4729-916D-E4E70143AC6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16200000">
            <a:off x="-1200150" y="1200150"/>
            <a:ext cx="6858000" cy="4457700"/>
          </a:xfrm>
          <a:prstGeom prst="rect">
            <a:avLst/>
          </a:prstGeom>
        </p:spPr>
      </p:pic>
      <p:sp>
        <p:nvSpPr>
          <p:cNvPr id="3" name="Title 2">
            <a:extLst>
              <a:ext uri="{FF2B5EF4-FFF2-40B4-BE49-F238E27FC236}">
                <a16:creationId xmlns:a16="http://schemas.microsoft.com/office/drawing/2014/main" id="{C7668F4E-0433-49FD-9D92-3B60E9B0AEE6}"/>
              </a:ext>
            </a:extLst>
          </p:cNvPr>
          <p:cNvSpPr>
            <a:spLocks noGrp="1"/>
          </p:cNvSpPr>
          <p:nvPr>
            <p:ph type="title"/>
          </p:nvPr>
        </p:nvSpPr>
        <p:spPr>
          <a:xfrm>
            <a:off x="5199742" y="715961"/>
            <a:ext cx="6477000" cy="1189037"/>
          </a:xfrm>
        </p:spPr>
        <p:txBody>
          <a:bodyPr anchor="t">
            <a:normAutofit/>
          </a:bodyPr>
          <a:lstStyle>
            <a:lvl1pPr>
              <a:spcBef>
                <a:spcPts val="1000"/>
              </a:spcBef>
              <a:defRPr sz="4000" b="1" spc="-50" baseline="0">
                <a:solidFill>
                  <a:schemeClr val="accent4"/>
                </a:solidFill>
              </a:defRPr>
            </a:lvl1pPr>
          </a:lstStyle>
          <a:p>
            <a:r>
              <a:rPr lang="en-US" dirty="0"/>
              <a:t>Click to edit Master title style</a:t>
            </a:r>
          </a:p>
        </p:txBody>
      </p:sp>
    </p:spTree>
    <p:extLst>
      <p:ext uri="{BB962C8B-B14F-4D97-AF65-F5344CB8AC3E}">
        <p14:creationId xmlns:p14="http://schemas.microsoft.com/office/powerpoint/2010/main" val="218987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etti Content Purple">
    <p:bg>
      <p:bgPr>
        <a:solidFill>
          <a:schemeClr val="accent3"/>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Section title with border</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a:t>Insert content here</a:t>
            </a:r>
          </a:p>
        </p:txBody>
      </p:sp>
      <p:sp>
        <p:nvSpPr>
          <p:cNvPr id="119" name="Freeform 5">
            <a:extLst>
              <a:ext uri="{FF2B5EF4-FFF2-40B4-BE49-F238E27FC236}">
                <a16:creationId xmlns:a16="http://schemas.microsoft.com/office/drawing/2014/main" id="{83D44B3A-DC81-4CDB-80B8-F943DED435E9}"/>
              </a:ext>
            </a:extLst>
          </p:cNvPr>
          <p:cNvSpPr>
            <a:spLocks/>
          </p:cNvSpPr>
          <p:nvPr userDrawn="1"/>
        </p:nvSpPr>
        <p:spPr bwMode="auto">
          <a:xfrm>
            <a:off x="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1" name="Freeform 5">
            <a:extLst>
              <a:ext uri="{FF2B5EF4-FFF2-40B4-BE49-F238E27FC236}">
                <a16:creationId xmlns:a16="http://schemas.microsoft.com/office/drawing/2014/main" id="{151569B0-9C86-438F-A1AE-05ED60D0F265}"/>
              </a:ext>
            </a:extLst>
          </p:cNvPr>
          <p:cNvSpPr>
            <a:spLocks/>
          </p:cNvSpPr>
          <p:nvPr userDrawn="1"/>
        </p:nvSpPr>
        <p:spPr bwMode="auto">
          <a:xfrm>
            <a:off x="4032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3" name="Freeform 5">
            <a:extLst>
              <a:ext uri="{FF2B5EF4-FFF2-40B4-BE49-F238E27FC236}">
                <a16:creationId xmlns:a16="http://schemas.microsoft.com/office/drawing/2014/main" id="{CCD311FE-1421-46A5-92B9-3C8A6A7F5E8C}"/>
              </a:ext>
            </a:extLst>
          </p:cNvPr>
          <p:cNvSpPr>
            <a:spLocks/>
          </p:cNvSpPr>
          <p:nvPr userDrawn="1"/>
        </p:nvSpPr>
        <p:spPr bwMode="auto">
          <a:xfrm>
            <a:off x="8064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5" name="Freeform 5">
            <a:extLst>
              <a:ext uri="{FF2B5EF4-FFF2-40B4-BE49-F238E27FC236}">
                <a16:creationId xmlns:a16="http://schemas.microsoft.com/office/drawing/2014/main" id="{2B789E47-10B7-479F-B3E4-97A211C54085}"/>
              </a:ext>
            </a:extLst>
          </p:cNvPr>
          <p:cNvSpPr>
            <a:spLocks/>
          </p:cNvSpPr>
          <p:nvPr userDrawn="1"/>
        </p:nvSpPr>
        <p:spPr bwMode="auto">
          <a:xfrm>
            <a:off x="12096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 name="Freeform 5">
            <a:extLst>
              <a:ext uri="{FF2B5EF4-FFF2-40B4-BE49-F238E27FC236}">
                <a16:creationId xmlns:a16="http://schemas.microsoft.com/office/drawing/2014/main" id="{E771A75F-B91F-4601-B829-BEEA9E2B5912}"/>
              </a:ext>
            </a:extLst>
          </p:cNvPr>
          <p:cNvSpPr>
            <a:spLocks/>
          </p:cNvSpPr>
          <p:nvPr userDrawn="1"/>
        </p:nvSpPr>
        <p:spPr bwMode="auto">
          <a:xfrm>
            <a:off x="16129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 name="Freeform 5">
            <a:extLst>
              <a:ext uri="{FF2B5EF4-FFF2-40B4-BE49-F238E27FC236}">
                <a16:creationId xmlns:a16="http://schemas.microsoft.com/office/drawing/2014/main" id="{12BE88AE-786D-4978-8E31-4015DBC2A4C3}"/>
              </a:ext>
            </a:extLst>
          </p:cNvPr>
          <p:cNvSpPr>
            <a:spLocks/>
          </p:cNvSpPr>
          <p:nvPr userDrawn="1"/>
        </p:nvSpPr>
        <p:spPr bwMode="auto">
          <a:xfrm>
            <a:off x="20161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 name="Freeform 5">
            <a:extLst>
              <a:ext uri="{FF2B5EF4-FFF2-40B4-BE49-F238E27FC236}">
                <a16:creationId xmlns:a16="http://schemas.microsoft.com/office/drawing/2014/main" id="{315D8FE8-C69A-44FB-BD09-7F0E768518E0}"/>
              </a:ext>
            </a:extLst>
          </p:cNvPr>
          <p:cNvSpPr>
            <a:spLocks/>
          </p:cNvSpPr>
          <p:nvPr userDrawn="1"/>
        </p:nvSpPr>
        <p:spPr bwMode="auto">
          <a:xfrm>
            <a:off x="24193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3" name="Freeform 5">
            <a:extLst>
              <a:ext uri="{FF2B5EF4-FFF2-40B4-BE49-F238E27FC236}">
                <a16:creationId xmlns:a16="http://schemas.microsoft.com/office/drawing/2014/main" id="{50F99163-4524-4752-96D9-AA617FC04D65}"/>
              </a:ext>
            </a:extLst>
          </p:cNvPr>
          <p:cNvSpPr>
            <a:spLocks/>
          </p:cNvSpPr>
          <p:nvPr userDrawn="1"/>
        </p:nvSpPr>
        <p:spPr bwMode="auto">
          <a:xfrm>
            <a:off x="28225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5" name="Freeform 5">
            <a:extLst>
              <a:ext uri="{FF2B5EF4-FFF2-40B4-BE49-F238E27FC236}">
                <a16:creationId xmlns:a16="http://schemas.microsoft.com/office/drawing/2014/main" id="{C777E46D-D756-4BDA-A3B4-2DB1DE6E61D7}"/>
              </a:ext>
            </a:extLst>
          </p:cNvPr>
          <p:cNvSpPr>
            <a:spLocks/>
          </p:cNvSpPr>
          <p:nvPr userDrawn="1"/>
        </p:nvSpPr>
        <p:spPr bwMode="auto">
          <a:xfrm>
            <a:off x="32258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7" name="Freeform 5">
            <a:extLst>
              <a:ext uri="{FF2B5EF4-FFF2-40B4-BE49-F238E27FC236}">
                <a16:creationId xmlns:a16="http://schemas.microsoft.com/office/drawing/2014/main" id="{25B709C5-D087-49F1-A8A6-2D75DE33C76B}"/>
              </a:ext>
            </a:extLst>
          </p:cNvPr>
          <p:cNvSpPr>
            <a:spLocks/>
          </p:cNvSpPr>
          <p:nvPr userDrawn="1"/>
        </p:nvSpPr>
        <p:spPr bwMode="auto">
          <a:xfrm>
            <a:off x="36290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9" name="Freeform 5">
            <a:extLst>
              <a:ext uri="{FF2B5EF4-FFF2-40B4-BE49-F238E27FC236}">
                <a16:creationId xmlns:a16="http://schemas.microsoft.com/office/drawing/2014/main" id="{519D68D8-74F8-44F1-B73F-42156F9FDC23}"/>
              </a:ext>
            </a:extLst>
          </p:cNvPr>
          <p:cNvSpPr>
            <a:spLocks/>
          </p:cNvSpPr>
          <p:nvPr userDrawn="1"/>
        </p:nvSpPr>
        <p:spPr bwMode="auto">
          <a:xfrm>
            <a:off x="40322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1" name="Freeform 5">
            <a:extLst>
              <a:ext uri="{FF2B5EF4-FFF2-40B4-BE49-F238E27FC236}">
                <a16:creationId xmlns:a16="http://schemas.microsoft.com/office/drawing/2014/main" id="{543E355E-5790-4E21-8382-3C55A04CB9DC}"/>
              </a:ext>
            </a:extLst>
          </p:cNvPr>
          <p:cNvSpPr>
            <a:spLocks/>
          </p:cNvSpPr>
          <p:nvPr userDrawn="1"/>
        </p:nvSpPr>
        <p:spPr bwMode="auto">
          <a:xfrm>
            <a:off x="44354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3" name="Freeform 5">
            <a:extLst>
              <a:ext uri="{FF2B5EF4-FFF2-40B4-BE49-F238E27FC236}">
                <a16:creationId xmlns:a16="http://schemas.microsoft.com/office/drawing/2014/main" id="{C6494B8B-41CF-4993-B667-E00F064C385F}"/>
              </a:ext>
            </a:extLst>
          </p:cNvPr>
          <p:cNvSpPr>
            <a:spLocks/>
          </p:cNvSpPr>
          <p:nvPr userDrawn="1"/>
        </p:nvSpPr>
        <p:spPr bwMode="auto">
          <a:xfrm>
            <a:off x="48387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5" name="Freeform 5">
            <a:extLst>
              <a:ext uri="{FF2B5EF4-FFF2-40B4-BE49-F238E27FC236}">
                <a16:creationId xmlns:a16="http://schemas.microsoft.com/office/drawing/2014/main" id="{C4265E16-2BDF-4C97-8374-E88DBA6F3A72}"/>
              </a:ext>
            </a:extLst>
          </p:cNvPr>
          <p:cNvSpPr>
            <a:spLocks/>
          </p:cNvSpPr>
          <p:nvPr userDrawn="1"/>
        </p:nvSpPr>
        <p:spPr bwMode="auto">
          <a:xfrm>
            <a:off x="52419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7" name="Freeform 5">
            <a:extLst>
              <a:ext uri="{FF2B5EF4-FFF2-40B4-BE49-F238E27FC236}">
                <a16:creationId xmlns:a16="http://schemas.microsoft.com/office/drawing/2014/main" id="{066F27C5-C1F6-4034-8DFE-3FD5C1AC0452}"/>
              </a:ext>
            </a:extLst>
          </p:cNvPr>
          <p:cNvSpPr>
            <a:spLocks/>
          </p:cNvSpPr>
          <p:nvPr userDrawn="1"/>
        </p:nvSpPr>
        <p:spPr bwMode="auto">
          <a:xfrm>
            <a:off x="56451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9" name="Freeform 5">
            <a:extLst>
              <a:ext uri="{FF2B5EF4-FFF2-40B4-BE49-F238E27FC236}">
                <a16:creationId xmlns:a16="http://schemas.microsoft.com/office/drawing/2014/main" id="{2831DC9A-E543-4101-A138-7EFCEC705713}"/>
              </a:ext>
            </a:extLst>
          </p:cNvPr>
          <p:cNvSpPr>
            <a:spLocks/>
          </p:cNvSpPr>
          <p:nvPr userDrawn="1"/>
        </p:nvSpPr>
        <p:spPr bwMode="auto">
          <a:xfrm>
            <a:off x="60483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1" name="Freeform 5">
            <a:extLst>
              <a:ext uri="{FF2B5EF4-FFF2-40B4-BE49-F238E27FC236}">
                <a16:creationId xmlns:a16="http://schemas.microsoft.com/office/drawing/2014/main" id="{48394A84-CE37-4002-93F8-44426484CDA8}"/>
              </a:ext>
            </a:extLst>
          </p:cNvPr>
          <p:cNvSpPr>
            <a:spLocks/>
          </p:cNvSpPr>
          <p:nvPr userDrawn="1"/>
        </p:nvSpPr>
        <p:spPr bwMode="auto">
          <a:xfrm>
            <a:off x="64516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3" name="Freeform 5">
            <a:extLst>
              <a:ext uri="{FF2B5EF4-FFF2-40B4-BE49-F238E27FC236}">
                <a16:creationId xmlns:a16="http://schemas.microsoft.com/office/drawing/2014/main" id="{B961E482-D999-4A66-AD86-3542D3D18CF4}"/>
              </a:ext>
            </a:extLst>
          </p:cNvPr>
          <p:cNvSpPr>
            <a:spLocks/>
          </p:cNvSpPr>
          <p:nvPr userDrawn="1"/>
        </p:nvSpPr>
        <p:spPr bwMode="auto">
          <a:xfrm>
            <a:off x="68548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5" name="Freeform 5">
            <a:extLst>
              <a:ext uri="{FF2B5EF4-FFF2-40B4-BE49-F238E27FC236}">
                <a16:creationId xmlns:a16="http://schemas.microsoft.com/office/drawing/2014/main" id="{B3AB249E-9AC7-4283-9819-84552EE8DA60}"/>
              </a:ext>
            </a:extLst>
          </p:cNvPr>
          <p:cNvSpPr>
            <a:spLocks/>
          </p:cNvSpPr>
          <p:nvPr userDrawn="1"/>
        </p:nvSpPr>
        <p:spPr bwMode="auto">
          <a:xfrm>
            <a:off x="72580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7" name="Freeform 5">
            <a:extLst>
              <a:ext uri="{FF2B5EF4-FFF2-40B4-BE49-F238E27FC236}">
                <a16:creationId xmlns:a16="http://schemas.microsoft.com/office/drawing/2014/main" id="{143194C4-B8D5-40E8-AA29-09CCFCCB1AAD}"/>
              </a:ext>
            </a:extLst>
          </p:cNvPr>
          <p:cNvSpPr>
            <a:spLocks/>
          </p:cNvSpPr>
          <p:nvPr userDrawn="1"/>
        </p:nvSpPr>
        <p:spPr bwMode="auto">
          <a:xfrm>
            <a:off x="76612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9" name="Freeform 5">
            <a:extLst>
              <a:ext uri="{FF2B5EF4-FFF2-40B4-BE49-F238E27FC236}">
                <a16:creationId xmlns:a16="http://schemas.microsoft.com/office/drawing/2014/main" id="{7D46313C-EB02-4047-89F6-D334E1D6555E}"/>
              </a:ext>
            </a:extLst>
          </p:cNvPr>
          <p:cNvSpPr>
            <a:spLocks/>
          </p:cNvSpPr>
          <p:nvPr userDrawn="1"/>
        </p:nvSpPr>
        <p:spPr bwMode="auto">
          <a:xfrm>
            <a:off x="80645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1" name="Freeform 5">
            <a:extLst>
              <a:ext uri="{FF2B5EF4-FFF2-40B4-BE49-F238E27FC236}">
                <a16:creationId xmlns:a16="http://schemas.microsoft.com/office/drawing/2014/main" id="{9D574720-4432-414F-A755-2165DB6A12B1}"/>
              </a:ext>
            </a:extLst>
          </p:cNvPr>
          <p:cNvSpPr>
            <a:spLocks/>
          </p:cNvSpPr>
          <p:nvPr userDrawn="1"/>
        </p:nvSpPr>
        <p:spPr bwMode="auto">
          <a:xfrm>
            <a:off x="84677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 name="Freeform 5">
            <a:extLst>
              <a:ext uri="{FF2B5EF4-FFF2-40B4-BE49-F238E27FC236}">
                <a16:creationId xmlns:a16="http://schemas.microsoft.com/office/drawing/2014/main" id="{60DBF99C-FDEF-4EB8-BEB3-6016CF556C4E}"/>
              </a:ext>
            </a:extLst>
          </p:cNvPr>
          <p:cNvSpPr>
            <a:spLocks/>
          </p:cNvSpPr>
          <p:nvPr userDrawn="1"/>
        </p:nvSpPr>
        <p:spPr bwMode="auto">
          <a:xfrm>
            <a:off x="88709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5" name="Freeform 5">
            <a:extLst>
              <a:ext uri="{FF2B5EF4-FFF2-40B4-BE49-F238E27FC236}">
                <a16:creationId xmlns:a16="http://schemas.microsoft.com/office/drawing/2014/main" id="{F9BECBFC-E4BA-40A6-9C5C-2A5A5DF6702C}"/>
              </a:ext>
            </a:extLst>
          </p:cNvPr>
          <p:cNvSpPr>
            <a:spLocks/>
          </p:cNvSpPr>
          <p:nvPr userDrawn="1"/>
        </p:nvSpPr>
        <p:spPr bwMode="auto">
          <a:xfrm>
            <a:off x="92741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7" name="Freeform 5">
            <a:extLst>
              <a:ext uri="{FF2B5EF4-FFF2-40B4-BE49-F238E27FC236}">
                <a16:creationId xmlns:a16="http://schemas.microsoft.com/office/drawing/2014/main" id="{083D96D8-F927-4368-82B6-DF0B012BEAB0}"/>
              </a:ext>
            </a:extLst>
          </p:cNvPr>
          <p:cNvSpPr>
            <a:spLocks/>
          </p:cNvSpPr>
          <p:nvPr userDrawn="1"/>
        </p:nvSpPr>
        <p:spPr bwMode="auto">
          <a:xfrm>
            <a:off x="104838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9" name="Freeform 5">
            <a:extLst>
              <a:ext uri="{FF2B5EF4-FFF2-40B4-BE49-F238E27FC236}">
                <a16:creationId xmlns:a16="http://schemas.microsoft.com/office/drawing/2014/main" id="{C2459E27-74A6-4C11-B416-60F8ACAF5632}"/>
              </a:ext>
            </a:extLst>
          </p:cNvPr>
          <p:cNvSpPr>
            <a:spLocks/>
          </p:cNvSpPr>
          <p:nvPr userDrawn="1"/>
        </p:nvSpPr>
        <p:spPr bwMode="auto">
          <a:xfrm>
            <a:off x="96774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1" name="Freeform 5">
            <a:extLst>
              <a:ext uri="{FF2B5EF4-FFF2-40B4-BE49-F238E27FC236}">
                <a16:creationId xmlns:a16="http://schemas.microsoft.com/office/drawing/2014/main" id="{EE8740CA-03F5-4DE6-A689-9CF8CD6403FD}"/>
              </a:ext>
            </a:extLst>
          </p:cNvPr>
          <p:cNvSpPr>
            <a:spLocks/>
          </p:cNvSpPr>
          <p:nvPr userDrawn="1"/>
        </p:nvSpPr>
        <p:spPr bwMode="auto">
          <a:xfrm>
            <a:off x="100806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3" name="Freeform 5">
            <a:extLst>
              <a:ext uri="{FF2B5EF4-FFF2-40B4-BE49-F238E27FC236}">
                <a16:creationId xmlns:a16="http://schemas.microsoft.com/office/drawing/2014/main" id="{5EB10864-3F2A-490B-9AD9-34D31A126051}"/>
              </a:ext>
            </a:extLst>
          </p:cNvPr>
          <p:cNvSpPr>
            <a:spLocks/>
          </p:cNvSpPr>
          <p:nvPr userDrawn="1"/>
        </p:nvSpPr>
        <p:spPr bwMode="auto">
          <a:xfrm>
            <a:off x="108870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5" name="Freeform 5">
            <a:extLst>
              <a:ext uri="{FF2B5EF4-FFF2-40B4-BE49-F238E27FC236}">
                <a16:creationId xmlns:a16="http://schemas.microsoft.com/office/drawing/2014/main" id="{CA75FFEE-499C-4285-A7E5-05E7568C3C07}"/>
              </a:ext>
            </a:extLst>
          </p:cNvPr>
          <p:cNvSpPr>
            <a:spLocks/>
          </p:cNvSpPr>
          <p:nvPr userDrawn="1"/>
        </p:nvSpPr>
        <p:spPr bwMode="auto">
          <a:xfrm>
            <a:off x="112903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7" name="Freeform 5">
            <a:extLst>
              <a:ext uri="{FF2B5EF4-FFF2-40B4-BE49-F238E27FC236}">
                <a16:creationId xmlns:a16="http://schemas.microsoft.com/office/drawing/2014/main" id="{8932D4FB-D460-4F89-84DC-C0E9B85A0925}"/>
              </a:ext>
            </a:extLst>
          </p:cNvPr>
          <p:cNvSpPr>
            <a:spLocks/>
          </p:cNvSpPr>
          <p:nvPr userDrawn="1"/>
        </p:nvSpPr>
        <p:spPr bwMode="auto">
          <a:xfrm>
            <a:off x="116935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9" name="Freeform 5">
            <a:extLst>
              <a:ext uri="{FF2B5EF4-FFF2-40B4-BE49-F238E27FC236}">
                <a16:creationId xmlns:a16="http://schemas.microsoft.com/office/drawing/2014/main" id="{D74F4718-2831-43DD-B0C3-FFFAF19748B8}"/>
              </a:ext>
            </a:extLst>
          </p:cNvPr>
          <p:cNvSpPr>
            <a:spLocks/>
          </p:cNvSpPr>
          <p:nvPr userDrawn="1"/>
        </p:nvSpPr>
        <p:spPr bwMode="auto">
          <a:xfrm>
            <a:off x="12096738"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1" name="Freeform 5">
            <a:extLst>
              <a:ext uri="{FF2B5EF4-FFF2-40B4-BE49-F238E27FC236}">
                <a16:creationId xmlns:a16="http://schemas.microsoft.com/office/drawing/2014/main" id="{520F6E80-8A84-4DB2-A47F-74399197A10E}"/>
              </a:ext>
            </a:extLst>
          </p:cNvPr>
          <p:cNvSpPr>
            <a:spLocks/>
          </p:cNvSpPr>
          <p:nvPr userDrawn="1"/>
        </p:nvSpPr>
        <p:spPr bwMode="auto">
          <a:xfrm>
            <a:off x="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3" name="Freeform 5">
            <a:extLst>
              <a:ext uri="{FF2B5EF4-FFF2-40B4-BE49-F238E27FC236}">
                <a16:creationId xmlns:a16="http://schemas.microsoft.com/office/drawing/2014/main" id="{6741FEE2-217E-4F02-A93D-3EC0B83DDFDF}"/>
              </a:ext>
            </a:extLst>
          </p:cNvPr>
          <p:cNvSpPr>
            <a:spLocks/>
          </p:cNvSpPr>
          <p:nvPr userDrawn="1"/>
        </p:nvSpPr>
        <p:spPr bwMode="auto">
          <a:xfrm>
            <a:off x="4032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5" name="Freeform 5">
            <a:extLst>
              <a:ext uri="{FF2B5EF4-FFF2-40B4-BE49-F238E27FC236}">
                <a16:creationId xmlns:a16="http://schemas.microsoft.com/office/drawing/2014/main" id="{5AAF5A42-C6C0-4FAC-BE66-8AEB7C834AA4}"/>
              </a:ext>
            </a:extLst>
          </p:cNvPr>
          <p:cNvSpPr>
            <a:spLocks/>
          </p:cNvSpPr>
          <p:nvPr userDrawn="1"/>
        </p:nvSpPr>
        <p:spPr bwMode="auto">
          <a:xfrm>
            <a:off x="8064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7" name="Freeform 5">
            <a:extLst>
              <a:ext uri="{FF2B5EF4-FFF2-40B4-BE49-F238E27FC236}">
                <a16:creationId xmlns:a16="http://schemas.microsoft.com/office/drawing/2014/main" id="{4A6B066C-DCAA-422A-9702-95152A0B04CB}"/>
              </a:ext>
            </a:extLst>
          </p:cNvPr>
          <p:cNvSpPr>
            <a:spLocks/>
          </p:cNvSpPr>
          <p:nvPr userDrawn="1"/>
        </p:nvSpPr>
        <p:spPr bwMode="auto">
          <a:xfrm>
            <a:off x="12096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9" name="Freeform 5">
            <a:extLst>
              <a:ext uri="{FF2B5EF4-FFF2-40B4-BE49-F238E27FC236}">
                <a16:creationId xmlns:a16="http://schemas.microsoft.com/office/drawing/2014/main" id="{C1DD997A-6B6A-49DA-83B4-A6974F09A420}"/>
              </a:ext>
            </a:extLst>
          </p:cNvPr>
          <p:cNvSpPr>
            <a:spLocks/>
          </p:cNvSpPr>
          <p:nvPr userDrawn="1"/>
        </p:nvSpPr>
        <p:spPr bwMode="auto">
          <a:xfrm>
            <a:off x="16129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1" name="Freeform 5">
            <a:extLst>
              <a:ext uri="{FF2B5EF4-FFF2-40B4-BE49-F238E27FC236}">
                <a16:creationId xmlns:a16="http://schemas.microsoft.com/office/drawing/2014/main" id="{17A31390-9BB8-4FE9-8FAB-88549A24175C}"/>
              </a:ext>
            </a:extLst>
          </p:cNvPr>
          <p:cNvSpPr>
            <a:spLocks/>
          </p:cNvSpPr>
          <p:nvPr userDrawn="1"/>
        </p:nvSpPr>
        <p:spPr bwMode="auto">
          <a:xfrm>
            <a:off x="20161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3" name="Freeform 5">
            <a:extLst>
              <a:ext uri="{FF2B5EF4-FFF2-40B4-BE49-F238E27FC236}">
                <a16:creationId xmlns:a16="http://schemas.microsoft.com/office/drawing/2014/main" id="{20FAE2A1-8F27-49B8-8541-3C13B47AD6AC}"/>
              </a:ext>
            </a:extLst>
          </p:cNvPr>
          <p:cNvSpPr>
            <a:spLocks/>
          </p:cNvSpPr>
          <p:nvPr userDrawn="1"/>
        </p:nvSpPr>
        <p:spPr bwMode="auto">
          <a:xfrm>
            <a:off x="24193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5" name="Freeform 5">
            <a:extLst>
              <a:ext uri="{FF2B5EF4-FFF2-40B4-BE49-F238E27FC236}">
                <a16:creationId xmlns:a16="http://schemas.microsoft.com/office/drawing/2014/main" id="{2F19ADC6-9832-4580-9A14-D1B481D11E29}"/>
              </a:ext>
            </a:extLst>
          </p:cNvPr>
          <p:cNvSpPr>
            <a:spLocks/>
          </p:cNvSpPr>
          <p:nvPr userDrawn="1"/>
        </p:nvSpPr>
        <p:spPr bwMode="auto">
          <a:xfrm>
            <a:off x="28225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7" name="Freeform 5">
            <a:extLst>
              <a:ext uri="{FF2B5EF4-FFF2-40B4-BE49-F238E27FC236}">
                <a16:creationId xmlns:a16="http://schemas.microsoft.com/office/drawing/2014/main" id="{C1561070-E604-473F-8E55-B4502DA7BD6D}"/>
              </a:ext>
            </a:extLst>
          </p:cNvPr>
          <p:cNvSpPr>
            <a:spLocks/>
          </p:cNvSpPr>
          <p:nvPr userDrawn="1"/>
        </p:nvSpPr>
        <p:spPr bwMode="auto">
          <a:xfrm>
            <a:off x="32258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9" name="Freeform 5">
            <a:extLst>
              <a:ext uri="{FF2B5EF4-FFF2-40B4-BE49-F238E27FC236}">
                <a16:creationId xmlns:a16="http://schemas.microsoft.com/office/drawing/2014/main" id="{4669F3F3-7F13-41B1-98EA-A04A88CE469C}"/>
              </a:ext>
            </a:extLst>
          </p:cNvPr>
          <p:cNvSpPr>
            <a:spLocks/>
          </p:cNvSpPr>
          <p:nvPr userDrawn="1"/>
        </p:nvSpPr>
        <p:spPr bwMode="auto">
          <a:xfrm>
            <a:off x="36290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1" name="Freeform 5">
            <a:extLst>
              <a:ext uri="{FF2B5EF4-FFF2-40B4-BE49-F238E27FC236}">
                <a16:creationId xmlns:a16="http://schemas.microsoft.com/office/drawing/2014/main" id="{42BD7F25-AB3C-4D00-977B-E773BA10807B}"/>
              </a:ext>
            </a:extLst>
          </p:cNvPr>
          <p:cNvSpPr>
            <a:spLocks/>
          </p:cNvSpPr>
          <p:nvPr userDrawn="1"/>
        </p:nvSpPr>
        <p:spPr bwMode="auto">
          <a:xfrm>
            <a:off x="40322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3" name="Freeform 5">
            <a:extLst>
              <a:ext uri="{FF2B5EF4-FFF2-40B4-BE49-F238E27FC236}">
                <a16:creationId xmlns:a16="http://schemas.microsoft.com/office/drawing/2014/main" id="{7B466185-3DA7-4D33-85BF-EAAB41254563}"/>
              </a:ext>
            </a:extLst>
          </p:cNvPr>
          <p:cNvSpPr>
            <a:spLocks/>
          </p:cNvSpPr>
          <p:nvPr userDrawn="1"/>
        </p:nvSpPr>
        <p:spPr bwMode="auto">
          <a:xfrm>
            <a:off x="44354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5" name="Freeform 5">
            <a:extLst>
              <a:ext uri="{FF2B5EF4-FFF2-40B4-BE49-F238E27FC236}">
                <a16:creationId xmlns:a16="http://schemas.microsoft.com/office/drawing/2014/main" id="{067FBB6E-9FD4-4A30-8C7C-B36C4AA32A09}"/>
              </a:ext>
            </a:extLst>
          </p:cNvPr>
          <p:cNvSpPr>
            <a:spLocks/>
          </p:cNvSpPr>
          <p:nvPr userDrawn="1"/>
        </p:nvSpPr>
        <p:spPr bwMode="auto">
          <a:xfrm>
            <a:off x="48387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7" name="Freeform 5">
            <a:extLst>
              <a:ext uri="{FF2B5EF4-FFF2-40B4-BE49-F238E27FC236}">
                <a16:creationId xmlns:a16="http://schemas.microsoft.com/office/drawing/2014/main" id="{0D0C4E3C-A37B-4027-B20D-46357FB3665E}"/>
              </a:ext>
            </a:extLst>
          </p:cNvPr>
          <p:cNvSpPr>
            <a:spLocks/>
          </p:cNvSpPr>
          <p:nvPr userDrawn="1"/>
        </p:nvSpPr>
        <p:spPr bwMode="auto">
          <a:xfrm>
            <a:off x="52419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9" name="Freeform 5">
            <a:extLst>
              <a:ext uri="{FF2B5EF4-FFF2-40B4-BE49-F238E27FC236}">
                <a16:creationId xmlns:a16="http://schemas.microsoft.com/office/drawing/2014/main" id="{0FD2391E-D304-4294-8A05-6EC9E58FC417}"/>
              </a:ext>
            </a:extLst>
          </p:cNvPr>
          <p:cNvSpPr>
            <a:spLocks/>
          </p:cNvSpPr>
          <p:nvPr userDrawn="1"/>
        </p:nvSpPr>
        <p:spPr bwMode="auto">
          <a:xfrm>
            <a:off x="56451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1" name="Freeform 5">
            <a:extLst>
              <a:ext uri="{FF2B5EF4-FFF2-40B4-BE49-F238E27FC236}">
                <a16:creationId xmlns:a16="http://schemas.microsoft.com/office/drawing/2014/main" id="{079D2452-BC77-4742-AB7B-30508A68E3CA}"/>
              </a:ext>
            </a:extLst>
          </p:cNvPr>
          <p:cNvSpPr>
            <a:spLocks/>
          </p:cNvSpPr>
          <p:nvPr userDrawn="1"/>
        </p:nvSpPr>
        <p:spPr bwMode="auto">
          <a:xfrm>
            <a:off x="60483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3" name="Freeform 5">
            <a:extLst>
              <a:ext uri="{FF2B5EF4-FFF2-40B4-BE49-F238E27FC236}">
                <a16:creationId xmlns:a16="http://schemas.microsoft.com/office/drawing/2014/main" id="{7BCEC5E2-D648-46C8-8C64-94FDDCE7685B}"/>
              </a:ext>
            </a:extLst>
          </p:cNvPr>
          <p:cNvSpPr>
            <a:spLocks/>
          </p:cNvSpPr>
          <p:nvPr userDrawn="1"/>
        </p:nvSpPr>
        <p:spPr bwMode="auto">
          <a:xfrm>
            <a:off x="64516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5" name="Freeform 5">
            <a:extLst>
              <a:ext uri="{FF2B5EF4-FFF2-40B4-BE49-F238E27FC236}">
                <a16:creationId xmlns:a16="http://schemas.microsoft.com/office/drawing/2014/main" id="{6E6770F7-8B3D-46A2-BB80-73A1D63F34D1}"/>
              </a:ext>
            </a:extLst>
          </p:cNvPr>
          <p:cNvSpPr>
            <a:spLocks/>
          </p:cNvSpPr>
          <p:nvPr userDrawn="1"/>
        </p:nvSpPr>
        <p:spPr bwMode="auto">
          <a:xfrm>
            <a:off x="68548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7" name="Freeform 5">
            <a:extLst>
              <a:ext uri="{FF2B5EF4-FFF2-40B4-BE49-F238E27FC236}">
                <a16:creationId xmlns:a16="http://schemas.microsoft.com/office/drawing/2014/main" id="{DA305386-2CA9-4CB1-B6C1-3B6D7F722A4A}"/>
              </a:ext>
            </a:extLst>
          </p:cNvPr>
          <p:cNvSpPr>
            <a:spLocks/>
          </p:cNvSpPr>
          <p:nvPr userDrawn="1"/>
        </p:nvSpPr>
        <p:spPr bwMode="auto">
          <a:xfrm>
            <a:off x="72580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9" name="Freeform 5">
            <a:extLst>
              <a:ext uri="{FF2B5EF4-FFF2-40B4-BE49-F238E27FC236}">
                <a16:creationId xmlns:a16="http://schemas.microsoft.com/office/drawing/2014/main" id="{7F1BBA34-10D4-44F3-AE4C-203CE5E635E3}"/>
              </a:ext>
            </a:extLst>
          </p:cNvPr>
          <p:cNvSpPr>
            <a:spLocks/>
          </p:cNvSpPr>
          <p:nvPr userDrawn="1"/>
        </p:nvSpPr>
        <p:spPr bwMode="auto">
          <a:xfrm>
            <a:off x="76612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1" name="Freeform 5">
            <a:extLst>
              <a:ext uri="{FF2B5EF4-FFF2-40B4-BE49-F238E27FC236}">
                <a16:creationId xmlns:a16="http://schemas.microsoft.com/office/drawing/2014/main" id="{3E3BBB0A-F44B-4418-9AB5-90C76F47B65C}"/>
              </a:ext>
            </a:extLst>
          </p:cNvPr>
          <p:cNvSpPr>
            <a:spLocks/>
          </p:cNvSpPr>
          <p:nvPr userDrawn="1"/>
        </p:nvSpPr>
        <p:spPr bwMode="auto">
          <a:xfrm>
            <a:off x="80645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3" name="Freeform 5">
            <a:extLst>
              <a:ext uri="{FF2B5EF4-FFF2-40B4-BE49-F238E27FC236}">
                <a16:creationId xmlns:a16="http://schemas.microsoft.com/office/drawing/2014/main" id="{786EAD10-8FDE-4463-AB44-FA22D4E08EB6}"/>
              </a:ext>
            </a:extLst>
          </p:cNvPr>
          <p:cNvSpPr>
            <a:spLocks/>
          </p:cNvSpPr>
          <p:nvPr userDrawn="1"/>
        </p:nvSpPr>
        <p:spPr bwMode="auto">
          <a:xfrm>
            <a:off x="84677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5" name="Freeform 5">
            <a:extLst>
              <a:ext uri="{FF2B5EF4-FFF2-40B4-BE49-F238E27FC236}">
                <a16:creationId xmlns:a16="http://schemas.microsoft.com/office/drawing/2014/main" id="{F7762CAA-ACEF-45F9-9F8B-D4F10B020BC3}"/>
              </a:ext>
            </a:extLst>
          </p:cNvPr>
          <p:cNvSpPr>
            <a:spLocks/>
          </p:cNvSpPr>
          <p:nvPr userDrawn="1"/>
        </p:nvSpPr>
        <p:spPr bwMode="auto">
          <a:xfrm>
            <a:off x="88709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7" name="Freeform 5">
            <a:extLst>
              <a:ext uri="{FF2B5EF4-FFF2-40B4-BE49-F238E27FC236}">
                <a16:creationId xmlns:a16="http://schemas.microsoft.com/office/drawing/2014/main" id="{386FE2DA-52B1-4946-89A1-7E807D6B8820}"/>
              </a:ext>
            </a:extLst>
          </p:cNvPr>
          <p:cNvSpPr>
            <a:spLocks/>
          </p:cNvSpPr>
          <p:nvPr userDrawn="1"/>
        </p:nvSpPr>
        <p:spPr bwMode="auto">
          <a:xfrm>
            <a:off x="92741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9" name="Freeform 5">
            <a:extLst>
              <a:ext uri="{FF2B5EF4-FFF2-40B4-BE49-F238E27FC236}">
                <a16:creationId xmlns:a16="http://schemas.microsoft.com/office/drawing/2014/main" id="{630CDC40-690A-4572-8E6C-F852F589C734}"/>
              </a:ext>
            </a:extLst>
          </p:cNvPr>
          <p:cNvSpPr>
            <a:spLocks/>
          </p:cNvSpPr>
          <p:nvPr userDrawn="1"/>
        </p:nvSpPr>
        <p:spPr bwMode="auto">
          <a:xfrm>
            <a:off x="104838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1" name="Freeform 5">
            <a:extLst>
              <a:ext uri="{FF2B5EF4-FFF2-40B4-BE49-F238E27FC236}">
                <a16:creationId xmlns:a16="http://schemas.microsoft.com/office/drawing/2014/main" id="{0CBE04A5-557D-4ED8-9367-4965DF872CB7}"/>
              </a:ext>
            </a:extLst>
          </p:cNvPr>
          <p:cNvSpPr>
            <a:spLocks/>
          </p:cNvSpPr>
          <p:nvPr userDrawn="1"/>
        </p:nvSpPr>
        <p:spPr bwMode="auto">
          <a:xfrm>
            <a:off x="96774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3" name="Freeform 5">
            <a:extLst>
              <a:ext uri="{FF2B5EF4-FFF2-40B4-BE49-F238E27FC236}">
                <a16:creationId xmlns:a16="http://schemas.microsoft.com/office/drawing/2014/main" id="{18C1D1A8-8F8A-49D6-AD02-B410DE26F0BE}"/>
              </a:ext>
            </a:extLst>
          </p:cNvPr>
          <p:cNvSpPr>
            <a:spLocks/>
          </p:cNvSpPr>
          <p:nvPr userDrawn="1"/>
        </p:nvSpPr>
        <p:spPr bwMode="auto">
          <a:xfrm>
            <a:off x="100806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5" name="Freeform 5">
            <a:extLst>
              <a:ext uri="{FF2B5EF4-FFF2-40B4-BE49-F238E27FC236}">
                <a16:creationId xmlns:a16="http://schemas.microsoft.com/office/drawing/2014/main" id="{0919F9FD-AAF0-47C3-BF09-F46DC2147B65}"/>
              </a:ext>
            </a:extLst>
          </p:cNvPr>
          <p:cNvSpPr>
            <a:spLocks/>
          </p:cNvSpPr>
          <p:nvPr userDrawn="1"/>
        </p:nvSpPr>
        <p:spPr bwMode="auto">
          <a:xfrm>
            <a:off x="108870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7" name="Freeform 5">
            <a:extLst>
              <a:ext uri="{FF2B5EF4-FFF2-40B4-BE49-F238E27FC236}">
                <a16:creationId xmlns:a16="http://schemas.microsoft.com/office/drawing/2014/main" id="{37375F0B-BC73-4249-8F6A-670E30ED9D64}"/>
              </a:ext>
            </a:extLst>
          </p:cNvPr>
          <p:cNvSpPr>
            <a:spLocks/>
          </p:cNvSpPr>
          <p:nvPr userDrawn="1"/>
        </p:nvSpPr>
        <p:spPr bwMode="auto">
          <a:xfrm>
            <a:off x="112903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9" name="Freeform 5">
            <a:extLst>
              <a:ext uri="{FF2B5EF4-FFF2-40B4-BE49-F238E27FC236}">
                <a16:creationId xmlns:a16="http://schemas.microsoft.com/office/drawing/2014/main" id="{21E5C0A4-FAA3-4924-9412-BBA867E80D39}"/>
              </a:ext>
            </a:extLst>
          </p:cNvPr>
          <p:cNvSpPr>
            <a:spLocks/>
          </p:cNvSpPr>
          <p:nvPr userDrawn="1"/>
        </p:nvSpPr>
        <p:spPr bwMode="auto">
          <a:xfrm>
            <a:off x="116935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1" name="Freeform 5">
            <a:extLst>
              <a:ext uri="{FF2B5EF4-FFF2-40B4-BE49-F238E27FC236}">
                <a16:creationId xmlns:a16="http://schemas.microsoft.com/office/drawing/2014/main" id="{DA9355A1-AFF3-49B5-8161-79FD9B4B2D14}"/>
              </a:ext>
            </a:extLst>
          </p:cNvPr>
          <p:cNvSpPr>
            <a:spLocks/>
          </p:cNvSpPr>
          <p:nvPr userDrawn="1"/>
        </p:nvSpPr>
        <p:spPr bwMode="auto">
          <a:xfrm>
            <a:off x="12096738"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4088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fetti Content Blue">
    <p:bg>
      <p:bgPr>
        <a:solidFill>
          <a:schemeClr val="accent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Section title with border</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a:t>Insert content here</a:t>
            </a:r>
          </a:p>
        </p:txBody>
      </p:sp>
      <p:sp>
        <p:nvSpPr>
          <p:cNvPr id="2" name="Freeform 5">
            <a:extLst>
              <a:ext uri="{FF2B5EF4-FFF2-40B4-BE49-F238E27FC236}">
                <a16:creationId xmlns:a16="http://schemas.microsoft.com/office/drawing/2014/main" id="{2DC4114B-0609-4C4D-B543-47A78CCD924E}"/>
              </a:ext>
            </a:extLst>
          </p:cNvPr>
          <p:cNvSpPr>
            <a:spLocks/>
          </p:cNvSpPr>
          <p:nvPr userDrawn="1"/>
        </p:nvSpPr>
        <p:spPr bwMode="auto">
          <a:xfrm>
            <a:off x="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 name="Freeform 5">
            <a:extLst>
              <a:ext uri="{FF2B5EF4-FFF2-40B4-BE49-F238E27FC236}">
                <a16:creationId xmlns:a16="http://schemas.microsoft.com/office/drawing/2014/main" id="{F4991A45-6BE7-41F5-A26B-FEDE1476FA01}"/>
              </a:ext>
            </a:extLst>
          </p:cNvPr>
          <p:cNvSpPr>
            <a:spLocks/>
          </p:cNvSpPr>
          <p:nvPr userDrawn="1"/>
        </p:nvSpPr>
        <p:spPr bwMode="auto">
          <a:xfrm>
            <a:off x="4032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 name="Freeform 5">
            <a:extLst>
              <a:ext uri="{FF2B5EF4-FFF2-40B4-BE49-F238E27FC236}">
                <a16:creationId xmlns:a16="http://schemas.microsoft.com/office/drawing/2014/main" id="{1E524AC6-1148-4420-9876-811DD3A6CFA3}"/>
              </a:ext>
            </a:extLst>
          </p:cNvPr>
          <p:cNvSpPr>
            <a:spLocks/>
          </p:cNvSpPr>
          <p:nvPr userDrawn="1"/>
        </p:nvSpPr>
        <p:spPr bwMode="auto">
          <a:xfrm>
            <a:off x="8064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5">
            <a:extLst>
              <a:ext uri="{FF2B5EF4-FFF2-40B4-BE49-F238E27FC236}">
                <a16:creationId xmlns:a16="http://schemas.microsoft.com/office/drawing/2014/main" id="{3FB0D408-43F7-461D-BFDF-08A3F869B01B}"/>
              </a:ext>
            </a:extLst>
          </p:cNvPr>
          <p:cNvSpPr>
            <a:spLocks/>
          </p:cNvSpPr>
          <p:nvPr userDrawn="1"/>
        </p:nvSpPr>
        <p:spPr bwMode="auto">
          <a:xfrm>
            <a:off x="12096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5">
            <a:extLst>
              <a:ext uri="{FF2B5EF4-FFF2-40B4-BE49-F238E27FC236}">
                <a16:creationId xmlns:a16="http://schemas.microsoft.com/office/drawing/2014/main" id="{3BFEC4BA-AD08-41E5-B485-5D76779BD22C}"/>
              </a:ext>
            </a:extLst>
          </p:cNvPr>
          <p:cNvSpPr>
            <a:spLocks/>
          </p:cNvSpPr>
          <p:nvPr userDrawn="1"/>
        </p:nvSpPr>
        <p:spPr bwMode="auto">
          <a:xfrm>
            <a:off x="16129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5">
            <a:extLst>
              <a:ext uri="{FF2B5EF4-FFF2-40B4-BE49-F238E27FC236}">
                <a16:creationId xmlns:a16="http://schemas.microsoft.com/office/drawing/2014/main" id="{DCADCEEA-F24D-44AB-922F-8772E0343F65}"/>
              </a:ext>
            </a:extLst>
          </p:cNvPr>
          <p:cNvSpPr>
            <a:spLocks/>
          </p:cNvSpPr>
          <p:nvPr userDrawn="1"/>
        </p:nvSpPr>
        <p:spPr bwMode="auto">
          <a:xfrm>
            <a:off x="20161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5">
            <a:extLst>
              <a:ext uri="{FF2B5EF4-FFF2-40B4-BE49-F238E27FC236}">
                <a16:creationId xmlns:a16="http://schemas.microsoft.com/office/drawing/2014/main" id="{A787DE99-F548-4F27-BD73-008223ADC626}"/>
              </a:ext>
            </a:extLst>
          </p:cNvPr>
          <p:cNvSpPr>
            <a:spLocks/>
          </p:cNvSpPr>
          <p:nvPr userDrawn="1"/>
        </p:nvSpPr>
        <p:spPr bwMode="auto">
          <a:xfrm>
            <a:off x="24193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5">
            <a:extLst>
              <a:ext uri="{FF2B5EF4-FFF2-40B4-BE49-F238E27FC236}">
                <a16:creationId xmlns:a16="http://schemas.microsoft.com/office/drawing/2014/main" id="{7684DD24-7DDA-4D86-9D3A-4AF92794D2AB}"/>
              </a:ext>
            </a:extLst>
          </p:cNvPr>
          <p:cNvSpPr>
            <a:spLocks/>
          </p:cNvSpPr>
          <p:nvPr userDrawn="1"/>
        </p:nvSpPr>
        <p:spPr bwMode="auto">
          <a:xfrm>
            <a:off x="28225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5">
            <a:extLst>
              <a:ext uri="{FF2B5EF4-FFF2-40B4-BE49-F238E27FC236}">
                <a16:creationId xmlns:a16="http://schemas.microsoft.com/office/drawing/2014/main" id="{1B9B85DC-2B9F-4D61-8259-DFBAE7153C86}"/>
              </a:ext>
            </a:extLst>
          </p:cNvPr>
          <p:cNvSpPr>
            <a:spLocks/>
          </p:cNvSpPr>
          <p:nvPr userDrawn="1"/>
        </p:nvSpPr>
        <p:spPr bwMode="auto">
          <a:xfrm>
            <a:off x="32258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5">
            <a:extLst>
              <a:ext uri="{FF2B5EF4-FFF2-40B4-BE49-F238E27FC236}">
                <a16:creationId xmlns:a16="http://schemas.microsoft.com/office/drawing/2014/main" id="{A3C2DDF8-77DE-44E7-82EB-BD2B109B8FDF}"/>
              </a:ext>
            </a:extLst>
          </p:cNvPr>
          <p:cNvSpPr>
            <a:spLocks/>
          </p:cNvSpPr>
          <p:nvPr userDrawn="1"/>
        </p:nvSpPr>
        <p:spPr bwMode="auto">
          <a:xfrm>
            <a:off x="36290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5">
            <a:extLst>
              <a:ext uri="{FF2B5EF4-FFF2-40B4-BE49-F238E27FC236}">
                <a16:creationId xmlns:a16="http://schemas.microsoft.com/office/drawing/2014/main" id="{FA74D4D0-7595-4C86-991E-ACC5FA41CC6C}"/>
              </a:ext>
            </a:extLst>
          </p:cNvPr>
          <p:cNvSpPr>
            <a:spLocks/>
          </p:cNvSpPr>
          <p:nvPr userDrawn="1"/>
        </p:nvSpPr>
        <p:spPr bwMode="auto">
          <a:xfrm>
            <a:off x="40322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5">
            <a:extLst>
              <a:ext uri="{FF2B5EF4-FFF2-40B4-BE49-F238E27FC236}">
                <a16:creationId xmlns:a16="http://schemas.microsoft.com/office/drawing/2014/main" id="{23157884-97DA-4B49-BAA8-4F244EF86883}"/>
              </a:ext>
            </a:extLst>
          </p:cNvPr>
          <p:cNvSpPr>
            <a:spLocks/>
          </p:cNvSpPr>
          <p:nvPr userDrawn="1"/>
        </p:nvSpPr>
        <p:spPr bwMode="auto">
          <a:xfrm>
            <a:off x="44354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5">
            <a:extLst>
              <a:ext uri="{FF2B5EF4-FFF2-40B4-BE49-F238E27FC236}">
                <a16:creationId xmlns:a16="http://schemas.microsoft.com/office/drawing/2014/main" id="{07CDB3B0-5CB6-43DA-A0C1-5990C23AB10D}"/>
              </a:ext>
            </a:extLst>
          </p:cNvPr>
          <p:cNvSpPr>
            <a:spLocks/>
          </p:cNvSpPr>
          <p:nvPr userDrawn="1"/>
        </p:nvSpPr>
        <p:spPr bwMode="auto">
          <a:xfrm>
            <a:off x="48387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5">
            <a:extLst>
              <a:ext uri="{FF2B5EF4-FFF2-40B4-BE49-F238E27FC236}">
                <a16:creationId xmlns:a16="http://schemas.microsoft.com/office/drawing/2014/main" id="{A932886D-EB20-4026-9D6E-687F61B1AA23}"/>
              </a:ext>
            </a:extLst>
          </p:cNvPr>
          <p:cNvSpPr>
            <a:spLocks/>
          </p:cNvSpPr>
          <p:nvPr userDrawn="1"/>
        </p:nvSpPr>
        <p:spPr bwMode="auto">
          <a:xfrm>
            <a:off x="52419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Freeform 5">
            <a:extLst>
              <a:ext uri="{FF2B5EF4-FFF2-40B4-BE49-F238E27FC236}">
                <a16:creationId xmlns:a16="http://schemas.microsoft.com/office/drawing/2014/main" id="{3E812D95-DE21-4AE5-8F40-2DB182F3DEB9}"/>
              </a:ext>
            </a:extLst>
          </p:cNvPr>
          <p:cNvSpPr>
            <a:spLocks/>
          </p:cNvSpPr>
          <p:nvPr userDrawn="1"/>
        </p:nvSpPr>
        <p:spPr bwMode="auto">
          <a:xfrm>
            <a:off x="56451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5">
            <a:extLst>
              <a:ext uri="{FF2B5EF4-FFF2-40B4-BE49-F238E27FC236}">
                <a16:creationId xmlns:a16="http://schemas.microsoft.com/office/drawing/2014/main" id="{210B2D4F-6E86-4287-8EA1-EA3A728A112A}"/>
              </a:ext>
            </a:extLst>
          </p:cNvPr>
          <p:cNvSpPr>
            <a:spLocks/>
          </p:cNvSpPr>
          <p:nvPr userDrawn="1"/>
        </p:nvSpPr>
        <p:spPr bwMode="auto">
          <a:xfrm>
            <a:off x="60483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Freeform 5">
            <a:extLst>
              <a:ext uri="{FF2B5EF4-FFF2-40B4-BE49-F238E27FC236}">
                <a16:creationId xmlns:a16="http://schemas.microsoft.com/office/drawing/2014/main" id="{1E976474-73A7-4C5B-9BBB-2F877FE899E6}"/>
              </a:ext>
            </a:extLst>
          </p:cNvPr>
          <p:cNvSpPr>
            <a:spLocks/>
          </p:cNvSpPr>
          <p:nvPr userDrawn="1"/>
        </p:nvSpPr>
        <p:spPr bwMode="auto">
          <a:xfrm>
            <a:off x="64516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5">
            <a:extLst>
              <a:ext uri="{FF2B5EF4-FFF2-40B4-BE49-F238E27FC236}">
                <a16:creationId xmlns:a16="http://schemas.microsoft.com/office/drawing/2014/main" id="{465A6564-AC40-4493-A583-1FFB6C3E9DD9}"/>
              </a:ext>
            </a:extLst>
          </p:cNvPr>
          <p:cNvSpPr>
            <a:spLocks/>
          </p:cNvSpPr>
          <p:nvPr userDrawn="1"/>
        </p:nvSpPr>
        <p:spPr bwMode="auto">
          <a:xfrm>
            <a:off x="68548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Freeform 5">
            <a:extLst>
              <a:ext uri="{FF2B5EF4-FFF2-40B4-BE49-F238E27FC236}">
                <a16:creationId xmlns:a16="http://schemas.microsoft.com/office/drawing/2014/main" id="{6954C064-7CB0-4288-BE96-E91AC7F876F2}"/>
              </a:ext>
            </a:extLst>
          </p:cNvPr>
          <p:cNvSpPr>
            <a:spLocks/>
          </p:cNvSpPr>
          <p:nvPr userDrawn="1"/>
        </p:nvSpPr>
        <p:spPr bwMode="auto">
          <a:xfrm>
            <a:off x="72580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Freeform 5">
            <a:extLst>
              <a:ext uri="{FF2B5EF4-FFF2-40B4-BE49-F238E27FC236}">
                <a16:creationId xmlns:a16="http://schemas.microsoft.com/office/drawing/2014/main" id="{90BB86D8-7370-4CF9-8DCC-597757CFC2FB}"/>
              </a:ext>
            </a:extLst>
          </p:cNvPr>
          <p:cNvSpPr>
            <a:spLocks/>
          </p:cNvSpPr>
          <p:nvPr userDrawn="1"/>
        </p:nvSpPr>
        <p:spPr bwMode="auto">
          <a:xfrm>
            <a:off x="76612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3" name="Freeform 5">
            <a:extLst>
              <a:ext uri="{FF2B5EF4-FFF2-40B4-BE49-F238E27FC236}">
                <a16:creationId xmlns:a16="http://schemas.microsoft.com/office/drawing/2014/main" id="{D8B61089-5F8D-4533-AFA2-5E4CFABC7955}"/>
              </a:ext>
            </a:extLst>
          </p:cNvPr>
          <p:cNvSpPr>
            <a:spLocks/>
          </p:cNvSpPr>
          <p:nvPr userDrawn="1"/>
        </p:nvSpPr>
        <p:spPr bwMode="auto">
          <a:xfrm>
            <a:off x="80645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5">
            <a:extLst>
              <a:ext uri="{FF2B5EF4-FFF2-40B4-BE49-F238E27FC236}">
                <a16:creationId xmlns:a16="http://schemas.microsoft.com/office/drawing/2014/main" id="{C3DAA582-A4E2-4D0D-9142-F0A4E91DF0FF}"/>
              </a:ext>
            </a:extLst>
          </p:cNvPr>
          <p:cNvSpPr>
            <a:spLocks/>
          </p:cNvSpPr>
          <p:nvPr userDrawn="1"/>
        </p:nvSpPr>
        <p:spPr bwMode="auto">
          <a:xfrm>
            <a:off x="84677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5">
            <a:extLst>
              <a:ext uri="{FF2B5EF4-FFF2-40B4-BE49-F238E27FC236}">
                <a16:creationId xmlns:a16="http://schemas.microsoft.com/office/drawing/2014/main" id="{0330153D-7AC7-4FEE-B014-E16DDA9F990D}"/>
              </a:ext>
            </a:extLst>
          </p:cNvPr>
          <p:cNvSpPr>
            <a:spLocks/>
          </p:cNvSpPr>
          <p:nvPr userDrawn="1"/>
        </p:nvSpPr>
        <p:spPr bwMode="auto">
          <a:xfrm>
            <a:off x="88709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9" name="Freeform 5">
            <a:extLst>
              <a:ext uri="{FF2B5EF4-FFF2-40B4-BE49-F238E27FC236}">
                <a16:creationId xmlns:a16="http://schemas.microsoft.com/office/drawing/2014/main" id="{9FE05360-0BAD-4CD0-912B-2EFB0A93B25F}"/>
              </a:ext>
            </a:extLst>
          </p:cNvPr>
          <p:cNvSpPr>
            <a:spLocks/>
          </p:cNvSpPr>
          <p:nvPr userDrawn="1"/>
        </p:nvSpPr>
        <p:spPr bwMode="auto">
          <a:xfrm>
            <a:off x="92741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Freeform 5">
            <a:extLst>
              <a:ext uri="{FF2B5EF4-FFF2-40B4-BE49-F238E27FC236}">
                <a16:creationId xmlns:a16="http://schemas.microsoft.com/office/drawing/2014/main" id="{2BB69768-4BF4-4369-941D-7F83EA731EC1}"/>
              </a:ext>
            </a:extLst>
          </p:cNvPr>
          <p:cNvSpPr>
            <a:spLocks/>
          </p:cNvSpPr>
          <p:nvPr userDrawn="1"/>
        </p:nvSpPr>
        <p:spPr bwMode="auto">
          <a:xfrm>
            <a:off x="104838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Freeform 5">
            <a:extLst>
              <a:ext uri="{FF2B5EF4-FFF2-40B4-BE49-F238E27FC236}">
                <a16:creationId xmlns:a16="http://schemas.microsoft.com/office/drawing/2014/main" id="{51F585F2-FB0F-4846-9CD2-11F7FF96FD97}"/>
              </a:ext>
            </a:extLst>
          </p:cNvPr>
          <p:cNvSpPr>
            <a:spLocks/>
          </p:cNvSpPr>
          <p:nvPr userDrawn="1"/>
        </p:nvSpPr>
        <p:spPr bwMode="auto">
          <a:xfrm>
            <a:off x="96774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 name="Freeform 5">
            <a:extLst>
              <a:ext uri="{FF2B5EF4-FFF2-40B4-BE49-F238E27FC236}">
                <a16:creationId xmlns:a16="http://schemas.microsoft.com/office/drawing/2014/main" id="{CBE3430D-F606-4308-B49E-D9AAD7125090}"/>
              </a:ext>
            </a:extLst>
          </p:cNvPr>
          <p:cNvSpPr>
            <a:spLocks/>
          </p:cNvSpPr>
          <p:nvPr userDrawn="1"/>
        </p:nvSpPr>
        <p:spPr bwMode="auto">
          <a:xfrm>
            <a:off x="100806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 name="Freeform 5">
            <a:extLst>
              <a:ext uri="{FF2B5EF4-FFF2-40B4-BE49-F238E27FC236}">
                <a16:creationId xmlns:a16="http://schemas.microsoft.com/office/drawing/2014/main" id="{DBCBDCF3-6847-4191-A872-E8389FEBE08D}"/>
              </a:ext>
            </a:extLst>
          </p:cNvPr>
          <p:cNvSpPr>
            <a:spLocks/>
          </p:cNvSpPr>
          <p:nvPr userDrawn="1"/>
        </p:nvSpPr>
        <p:spPr bwMode="auto">
          <a:xfrm>
            <a:off x="108870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1" name="Freeform 5">
            <a:extLst>
              <a:ext uri="{FF2B5EF4-FFF2-40B4-BE49-F238E27FC236}">
                <a16:creationId xmlns:a16="http://schemas.microsoft.com/office/drawing/2014/main" id="{1F7B483D-EB1A-45B5-B1AD-0EAE7F64763C}"/>
              </a:ext>
            </a:extLst>
          </p:cNvPr>
          <p:cNvSpPr>
            <a:spLocks/>
          </p:cNvSpPr>
          <p:nvPr userDrawn="1"/>
        </p:nvSpPr>
        <p:spPr bwMode="auto">
          <a:xfrm>
            <a:off x="112903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3" name="Freeform 5">
            <a:extLst>
              <a:ext uri="{FF2B5EF4-FFF2-40B4-BE49-F238E27FC236}">
                <a16:creationId xmlns:a16="http://schemas.microsoft.com/office/drawing/2014/main" id="{B3466B6D-9C19-4F9A-8173-BC98E52B1023}"/>
              </a:ext>
            </a:extLst>
          </p:cNvPr>
          <p:cNvSpPr>
            <a:spLocks/>
          </p:cNvSpPr>
          <p:nvPr userDrawn="1"/>
        </p:nvSpPr>
        <p:spPr bwMode="auto">
          <a:xfrm>
            <a:off x="116935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5" name="Freeform 5">
            <a:extLst>
              <a:ext uri="{FF2B5EF4-FFF2-40B4-BE49-F238E27FC236}">
                <a16:creationId xmlns:a16="http://schemas.microsoft.com/office/drawing/2014/main" id="{9C4E25A9-A7F7-4238-B98D-A72344849620}"/>
              </a:ext>
            </a:extLst>
          </p:cNvPr>
          <p:cNvSpPr>
            <a:spLocks/>
          </p:cNvSpPr>
          <p:nvPr userDrawn="1"/>
        </p:nvSpPr>
        <p:spPr bwMode="auto">
          <a:xfrm>
            <a:off x="12096738"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 name="Freeform 5">
            <a:extLst>
              <a:ext uri="{FF2B5EF4-FFF2-40B4-BE49-F238E27FC236}">
                <a16:creationId xmlns:a16="http://schemas.microsoft.com/office/drawing/2014/main" id="{582162BB-6F36-41B5-B5AD-B7FD4177E530}"/>
              </a:ext>
            </a:extLst>
          </p:cNvPr>
          <p:cNvSpPr>
            <a:spLocks/>
          </p:cNvSpPr>
          <p:nvPr userDrawn="1"/>
        </p:nvSpPr>
        <p:spPr bwMode="auto">
          <a:xfrm>
            <a:off x="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 name="Freeform 5">
            <a:extLst>
              <a:ext uri="{FF2B5EF4-FFF2-40B4-BE49-F238E27FC236}">
                <a16:creationId xmlns:a16="http://schemas.microsoft.com/office/drawing/2014/main" id="{652516D9-F1FA-4063-ADA2-9B081A2D5A2E}"/>
              </a:ext>
            </a:extLst>
          </p:cNvPr>
          <p:cNvSpPr>
            <a:spLocks/>
          </p:cNvSpPr>
          <p:nvPr userDrawn="1"/>
        </p:nvSpPr>
        <p:spPr bwMode="auto">
          <a:xfrm>
            <a:off x="4032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 name="Freeform 5">
            <a:extLst>
              <a:ext uri="{FF2B5EF4-FFF2-40B4-BE49-F238E27FC236}">
                <a16:creationId xmlns:a16="http://schemas.microsoft.com/office/drawing/2014/main" id="{1C6A6B49-4641-48E9-8819-769AAE00B198}"/>
              </a:ext>
            </a:extLst>
          </p:cNvPr>
          <p:cNvSpPr>
            <a:spLocks/>
          </p:cNvSpPr>
          <p:nvPr userDrawn="1"/>
        </p:nvSpPr>
        <p:spPr bwMode="auto">
          <a:xfrm>
            <a:off x="8064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3" name="Freeform 5">
            <a:extLst>
              <a:ext uri="{FF2B5EF4-FFF2-40B4-BE49-F238E27FC236}">
                <a16:creationId xmlns:a16="http://schemas.microsoft.com/office/drawing/2014/main" id="{B1530B27-CB32-4FD6-ADCD-696B9A77D606}"/>
              </a:ext>
            </a:extLst>
          </p:cNvPr>
          <p:cNvSpPr>
            <a:spLocks/>
          </p:cNvSpPr>
          <p:nvPr userDrawn="1"/>
        </p:nvSpPr>
        <p:spPr bwMode="auto">
          <a:xfrm>
            <a:off x="12096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5" name="Freeform 5">
            <a:extLst>
              <a:ext uri="{FF2B5EF4-FFF2-40B4-BE49-F238E27FC236}">
                <a16:creationId xmlns:a16="http://schemas.microsoft.com/office/drawing/2014/main" id="{BAFEEEB6-FF84-414F-A371-D3F809A1C86D}"/>
              </a:ext>
            </a:extLst>
          </p:cNvPr>
          <p:cNvSpPr>
            <a:spLocks/>
          </p:cNvSpPr>
          <p:nvPr userDrawn="1"/>
        </p:nvSpPr>
        <p:spPr bwMode="auto">
          <a:xfrm>
            <a:off x="16129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7" name="Freeform 5">
            <a:extLst>
              <a:ext uri="{FF2B5EF4-FFF2-40B4-BE49-F238E27FC236}">
                <a16:creationId xmlns:a16="http://schemas.microsoft.com/office/drawing/2014/main" id="{0F8F801F-06E9-4E1C-A137-226729983354}"/>
              </a:ext>
            </a:extLst>
          </p:cNvPr>
          <p:cNvSpPr>
            <a:spLocks/>
          </p:cNvSpPr>
          <p:nvPr userDrawn="1"/>
        </p:nvSpPr>
        <p:spPr bwMode="auto">
          <a:xfrm>
            <a:off x="20161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9" name="Freeform 5">
            <a:extLst>
              <a:ext uri="{FF2B5EF4-FFF2-40B4-BE49-F238E27FC236}">
                <a16:creationId xmlns:a16="http://schemas.microsoft.com/office/drawing/2014/main" id="{3062C679-537B-4565-B111-60C31A15ACF4}"/>
              </a:ext>
            </a:extLst>
          </p:cNvPr>
          <p:cNvSpPr>
            <a:spLocks/>
          </p:cNvSpPr>
          <p:nvPr userDrawn="1"/>
        </p:nvSpPr>
        <p:spPr bwMode="auto">
          <a:xfrm>
            <a:off x="24193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1" name="Freeform 5">
            <a:extLst>
              <a:ext uri="{FF2B5EF4-FFF2-40B4-BE49-F238E27FC236}">
                <a16:creationId xmlns:a16="http://schemas.microsoft.com/office/drawing/2014/main" id="{887EEB3A-4213-464A-87A3-D2DAF47421F5}"/>
              </a:ext>
            </a:extLst>
          </p:cNvPr>
          <p:cNvSpPr>
            <a:spLocks/>
          </p:cNvSpPr>
          <p:nvPr userDrawn="1"/>
        </p:nvSpPr>
        <p:spPr bwMode="auto">
          <a:xfrm>
            <a:off x="28225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3" name="Freeform 5">
            <a:extLst>
              <a:ext uri="{FF2B5EF4-FFF2-40B4-BE49-F238E27FC236}">
                <a16:creationId xmlns:a16="http://schemas.microsoft.com/office/drawing/2014/main" id="{ADC86261-F90C-45E0-A168-7581A8C02C38}"/>
              </a:ext>
            </a:extLst>
          </p:cNvPr>
          <p:cNvSpPr>
            <a:spLocks/>
          </p:cNvSpPr>
          <p:nvPr userDrawn="1"/>
        </p:nvSpPr>
        <p:spPr bwMode="auto">
          <a:xfrm>
            <a:off x="32258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5" name="Freeform 5">
            <a:extLst>
              <a:ext uri="{FF2B5EF4-FFF2-40B4-BE49-F238E27FC236}">
                <a16:creationId xmlns:a16="http://schemas.microsoft.com/office/drawing/2014/main" id="{504DD272-AA18-4EE6-AA29-9F6F74F23909}"/>
              </a:ext>
            </a:extLst>
          </p:cNvPr>
          <p:cNvSpPr>
            <a:spLocks/>
          </p:cNvSpPr>
          <p:nvPr userDrawn="1"/>
        </p:nvSpPr>
        <p:spPr bwMode="auto">
          <a:xfrm>
            <a:off x="36290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7" name="Freeform 5">
            <a:extLst>
              <a:ext uri="{FF2B5EF4-FFF2-40B4-BE49-F238E27FC236}">
                <a16:creationId xmlns:a16="http://schemas.microsoft.com/office/drawing/2014/main" id="{8BCD198C-85D1-4065-9D67-82D3B38E1C37}"/>
              </a:ext>
            </a:extLst>
          </p:cNvPr>
          <p:cNvSpPr>
            <a:spLocks/>
          </p:cNvSpPr>
          <p:nvPr userDrawn="1"/>
        </p:nvSpPr>
        <p:spPr bwMode="auto">
          <a:xfrm>
            <a:off x="40322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9" name="Freeform 5">
            <a:extLst>
              <a:ext uri="{FF2B5EF4-FFF2-40B4-BE49-F238E27FC236}">
                <a16:creationId xmlns:a16="http://schemas.microsoft.com/office/drawing/2014/main" id="{2900C489-4586-4F04-BD13-FF483556032E}"/>
              </a:ext>
            </a:extLst>
          </p:cNvPr>
          <p:cNvSpPr>
            <a:spLocks/>
          </p:cNvSpPr>
          <p:nvPr userDrawn="1"/>
        </p:nvSpPr>
        <p:spPr bwMode="auto">
          <a:xfrm>
            <a:off x="44354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1" name="Freeform 5">
            <a:extLst>
              <a:ext uri="{FF2B5EF4-FFF2-40B4-BE49-F238E27FC236}">
                <a16:creationId xmlns:a16="http://schemas.microsoft.com/office/drawing/2014/main" id="{FFF75EF5-F4A4-47DF-B2E8-27AF735DAE67}"/>
              </a:ext>
            </a:extLst>
          </p:cNvPr>
          <p:cNvSpPr>
            <a:spLocks/>
          </p:cNvSpPr>
          <p:nvPr userDrawn="1"/>
        </p:nvSpPr>
        <p:spPr bwMode="auto">
          <a:xfrm>
            <a:off x="48387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3" name="Freeform 5">
            <a:extLst>
              <a:ext uri="{FF2B5EF4-FFF2-40B4-BE49-F238E27FC236}">
                <a16:creationId xmlns:a16="http://schemas.microsoft.com/office/drawing/2014/main" id="{0C8AD0A5-DBDC-4519-871E-FE913951AE59}"/>
              </a:ext>
            </a:extLst>
          </p:cNvPr>
          <p:cNvSpPr>
            <a:spLocks/>
          </p:cNvSpPr>
          <p:nvPr userDrawn="1"/>
        </p:nvSpPr>
        <p:spPr bwMode="auto">
          <a:xfrm>
            <a:off x="52419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5" name="Freeform 5">
            <a:extLst>
              <a:ext uri="{FF2B5EF4-FFF2-40B4-BE49-F238E27FC236}">
                <a16:creationId xmlns:a16="http://schemas.microsoft.com/office/drawing/2014/main" id="{5417658F-66B2-4FE7-A854-CC3AE0F7EB74}"/>
              </a:ext>
            </a:extLst>
          </p:cNvPr>
          <p:cNvSpPr>
            <a:spLocks/>
          </p:cNvSpPr>
          <p:nvPr userDrawn="1"/>
        </p:nvSpPr>
        <p:spPr bwMode="auto">
          <a:xfrm>
            <a:off x="56451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7" name="Freeform 5">
            <a:extLst>
              <a:ext uri="{FF2B5EF4-FFF2-40B4-BE49-F238E27FC236}">
                <a16:creationId xmlns:a16="http://schemas.microsoft.com/office/drawing/2014/main" id="{A81C42B8-9501-457C-9DBC-BA397001DE6B}"/>
              </a:ext>
            </a:extLst>
          </p:cNvPr>
          <p:cNvSpPr>
            <a:spLocks/>
          </p:cNvSpPr>
          <p:nvPr userDrawn="1"/>
        </p:nvSpPr>
        <p:spPr bwMode="auto">
          <a:xfrm>
            <a:off x="60483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9" name="Freeform 5">
            <a:extLst>
              <a:ext uri="{FF2B5EF4-FFF2-40B4-BE49-F238E27FC236}">
                <a16:creationId xmlns:a16="http://schemas.microsoft.com/office/drawing/2014/main" id="{1E20BB75-9E81-42DF-B4BF-5B6987919CEC}"/>
              </a:ext>
            </a:extLst>
          </p:cNvPr>
          <p:cNvSpPr>
            <a:spLocks/>
          </p:cNvSpPr>
          <p:nvPr userDrawn="1"/>
        </p:nvSpPr>
        <p:spPr bwMode="auto">
          <a:xfrm>
            <a:off x="64516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1" name="Freeform 5">
            <a:extLst>
              <a:ext uri="{FF2B5EF4-FFF2-40B4-BE49-F238E27FC236}">
                <a16:creationId xmlns:a16="http://schemas.microsoft.com/office/drawing/2014/main" id="{D01EE500-D7A1-4352-BAD2-B850ACC4BC6A}"/>
              </a:ext>
            </a:extLst>
          </p:cNvPr>
          <p:cNvSpPr>
            <a:spLocks/>
          </p:cNvSpPr>
          <p:nvPr userDrawn="1"/>
        </p:nvSpPr>
        <p:spPr bwMode="auto">
          <a:xfrm>
            <a:off x="68548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 name="Freeform 5">
            <a:extLst>
              <a:ext uri="{FF2B5EF4-FFF2-40B4-BE49-F238E27FC236}">
                <a16:creationId xmlns:a16="http://schemas.microsoft.com/office/drawing/2014/main" id="{1587723F-EB9C-433F-ACA5-343CDE53B4CA}"/>
              </a:ext>
            </a:extLst>
          </p:cNvPr>
          <p:cNvSpPr>
            <a:spLocks/>
          </p:cNvSpPr>
          <p:nvPr userDrawn="1"/>
        </p:nvSpPr>
        <p:spPr bwMode="auto">
          <a:xfrm>
            <a:off x="72580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5" name="Freeform 5">
            <a:extLst>
              <a:ext uri="{FF2B5EF4-FFF2-40B4-BE49-F238E27FC236}">
                <a16:creationId xmlns:a16="http://schemas.microsoft.com/office/drawing/2014/main" id="{3B89FD7D-E9C3-4C00-9808-59AAFB03163F}"/>
              </a:ext>
            </a:extLst>
          </p:cNvPr>
          <p:cNvSpPr>
            <a:spLocks/>
          </p:cNvSpPr>
          <p:nvPr userDrawn="1"/>
        </p:nvSpPr>
        <p:spPr bwMode="auto">
          <a:xfrm>
            <a:off x="76612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7" name="Freeform 5">
            <a:extLst>
              <a:ext uri="{FF2B5EF4-FFF2-40B4-BE49-F238E27FC236}">
                <a16:creationId xmlns:a16="http://schemas.microsoft.com/office/drawing/2014/main" id="{6E04DD36-8E16-472A-941F-022D2E9A88A8}"/>
              </a:ext>
            </a:extLst>
          </p:cNvPr>
          <p:cNvSpPr>
            <a:spLocks/>
          </p:cNvSpPr>
          <p:nvPr userDrawn="1"/>
        </p:nvSpPr>
        <p:spPr bwMode="auto">
          <a:xfrm>
            <a:off x="80645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9" name="Freeform 5">
            <a:extLst>
              <a:ext uri="{FF2B5EF4-FFF2-40B4-BE49-F238E27FC236}">
                <a16:creationId xmlns:a16="http://schemas.microsoft.com/office/drawing/2014/main" id="{12E1B3B0-875B-4233-B21E-CFCC3D054FB2}"/>
              </a:ext>
            </a:extLst>
          </p:cNvPr>
          <p:cNvSpPr>
            <a:spLocks/>
          </p:cNvSpPr>
          <p:nvPr userDrawn="1"/>
        </p:nvSpPr>
        <p:spPr bwMode="auto">
          <a:xfrm>
            <a:off x="84677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1" name="Freeform 5">
            <a:extLst>
              <a:ext uri="{FF2B5EF4-FFF2-40B4-BE49-F238E27FC236}">
                <a16:creationId xmlns:a16="http://schemas.microsoft.com/office/drawing/2014/main" id="{EEFA6ADA-AE04-43D9-AEBA-6D4B6101D19D}"/>
              </a:ext>
            </a:extLst>
          </p:cNvPr>
          <p:cNvSpPr>
            <a:spLocks/>
          </p:cNvSpPr>
          <p:nvPr userDrawn="1"/>
        </p:nvSpPr>
        <p:spPr bwMode="auto">
          <a:xfrm>
            <a:off x="88709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3" name="Freeform 5">
            <a:extLst>
              <a:ext uri="{FF2B5EF4-FFF2-40B4-BE49-F238E27FC236}">
                <a16:creationId xmlns:a16="http://schemas.microsoft.com/office/drawing/2014/main" id="{EF5B0E26-2791-4B14-B592-172C2FAC6FE5}"/>
              </a:ext>
            </a:extLst>
          </p:cNvPr>
          <p:cNvSpPr>
            <a:spLocks/>
          </p:cNvSpPr>
          <p:nvPr userDrawn="1"/>
        </p:nvSpPr>
        <p:spPr bwMode="auto">
          <a:xfrm>
            <a:off x="92741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5" name="Freeform 5">
            <a:extLst>
              <a:ext uri="{FF2B5EF4-FFF2-40B4-BE49-F238E27FC236}">
                <a16:creationId xmlns:a16="http://schemas.microsoft.com/office/drawing/2014/main" id="{7CDA8C23-F3D0-475C-8B0B-D2483AECFAB8}"/>
              </a:ext>
            </a:extLst>
          </p:cNvPr>
          <p:cNvSpPr>
            <a:spLocks/>
          </p:cNvSpPr>
          <p:nvPr userDrawn="1"/>
        </p:nvSpPr>
        <p:spPr bwMode="auto">
          <a:xfrm>
            <a:off x="104838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7" name="Freeform 5">
            <a:extLst>
              <a:ext uri="{FF2B5EF4-FFF2-40B4-BE49-F238E27FC236}">
                <a16:creationId xmlns:a16="http://schemas.microsoft.com/office/drawing/2014/main" id="{A6895141-163A-4201-B333-6467D533F440}"/>
              </a:ext>
            </a:extLst>
          </p:cNvPr>
          <p:cNvSpPr>
            <a:spLocks/>
          </p:cNvSpPr>
          <p:nvPr userDrawn="1"/>
        </p:nvSpPr>
        <p:spPr bwMode="auto">
          <a:xfrm>
            <a:off x="96774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9" name="Freeform 5">
            <a:extLst>
              <a:ext uri="{FF2B5EF4-FFF2-40B4-BE49-F238E27FC236}">
                <a16:creationId xmlns:a16="http://schemas.microsoft.com/office/drawing/2014/main" id="{96857859-9A05-4D31-8334-CDC677051A05}"/>
              </a:ext>
            </a:extLst>
          </p:cNvPr>
          <p:cNvSpPr>
            <a:spLocks/>
          </p:cNvSpPr>
          <p:nvPr userDrawn="1"/>
        </p:nvSpPr>
        <p:spPr bwMode="auto">
          <a:xfrm>
            <a:off x="100806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1" name="Freeform 5">
            <a:extLst>
              <a:ext uri="{FF2B5EF4-FFF2-40B4-BE49-F238E27FC236}">
                <a16:creationId xmlns:a16="http://schemas.microsoft.com/office/drawing/2014/main" id="{EBBC59FD-BB44-465C-9882-47450B890D91}"/>
              </a:ext>
            </a:extLst>
          </p:cNvPr>
          <p:cNvSpPr>
            <a:spLocks/>
          </p:cNvSpPr>
          <p:nvPr userDrawn="1"/>
        </p:nvSpPr>
        <p:spPr bwMode="auto">
          <a:xfrm>
            <a:off x="108870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3" name="Freeform 5">
            <a:extLst>
              <a:ext uri="{FF2B5EF4-FFF2-40B4-BE49-F238E27FC236}">
                <a16:creationId xmlns:a16="http://schemas.microsoft.com/office/drawing/2014/main" id="{B55E93B0-6435-4CBB-9B59-5C2C61984C86}"/>
              </a:ext>
            </a:extLst>
          </p:cNvPr>
          <p:cNvSpPr>
            <a:spLocks/>
          </p:cNvSpPr>
          <p:nvPr userDrawn="1"/>
        </p:nvSpPr>
        <p:spPr bwMode="auto">
          <a:xfrm>
            <a:off x="112903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5" name="Freeform 5">
            <a:extLst>
              <a:ext uri="{FF2B5EF4-FFF2-40B4-BE49-F238E27FC236}">
                <a16:creationId xmlns:a16="http://schemas.microsoft.com/office/drawing/2014/main" id="{CB08B145-8F37-4A8A-A4CE-4438007E168A}"/>
              </a:ext>
            </a:extLst>
          </p:cNvPr>
          <p:cNvSpPr>
            <a:spLocks/>
          </p:cNvSpPr>
          <p:nvPr userDrawn="1"/>
        </p:nvSpPr>
        <p:spPr bwMode="auto">
          <a:xfrm>
            <a:off x="116935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7" name="Freeform 5">
            <a:extLst>
              <a:ext uri="{FF2B5EF4-FFF2-40B4-BE49-F238E27FC236}">
                <a16:creationId xmlns:a16="http://schemas.microsoft.com/office/drawing/2014/main" id="{3B0D020A-90FC-400F-B7B5-63FC994068E4}"/>
              </a:ext>
            </a:extLst>
          </p:cNvPr>
          <p:cNvSpPr>
            <a:spLocks/>
          </p:cNvSpPr>
          <p:nvPr userDrawn="1"/>
        </p:nvSpPr>
        <p:spPr bwMode="auto">
          <a:xfrm>
            <a:off x="12096738"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100711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ttom Pattern Black">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1EEF53A4-35A6-4E43-B220-67DA381C5910}"/>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a:t>Insert content here</a:t>
            </a:r>
          </a:p>
        </p:txBody>
      </p:sp>
      <p:sp>
        <p:nvSpPr>
          <p:cNvPr id="5" name="Title 1">
            <a:extLst>
              <a:ext uri="{FF2B5EF4-FFF2-40B4-BE49-F238E27FC236}">
                <a16:creationId xmlns:a16="http://schemas.microsoft.com/office/drawing/2014/main" id="{07724906-4405-47F4-B533-7291B003B0A2}"/>
              </a:ext>
            </a:extLst>
          </p:cNvPr>
          <p:cNvSpPr>
            <a:spLocks noGrp="1"/>
          </p:cNvSpPr>
          <p:nvPr>
            <p:ph type="title" hasCustomPrompt="1"/>
          </p:nvPr>
        </p:nvSpPr>
        <p:spPr>
          <a:xfrm>
            <a:off x="1525301" y="1995467"/>
            <a:ext cx="9141397" cy="615553"/>
          </a:xfr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a:t>Insert Text Here</a:t>
            </a:r>
          </a:p>
        </p:txBody>
      </p:sp>
      <p:pic>
        <p:nvPicPr>
          <p:cNvPr id="3" name="Picture 2">
            <a:extLst>
              <a:ext uri="{FF2B5EF4-FFF2-40B4-BE49-F238E27FC236}">
                <a16:creationId xmlns:a16="http://schemas.microsoft.com/office/drawing/2014/main" id="{9C8B4846-4E60-4E5B-9695-28F923D1D7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Tree>
    <p:extLst>
      <p:ext uri="{BB962C8B-B14F-4D97-AF65-F5344CB8AC3E}">
        <p14:creationId xmlns:p14="http://schemas.microsoft.com/office/powerpoint/2010/main" val="495523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Pattern White">
    <p:bg>
      <p:bgPr>
        <a:solidFill>
          <a:schemeClr val="tx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BC00585D-E155-409A-899A-29BDF4E57FD3}"/>
              </a:ext>
            </a:extLst>
          </p:cNvPr>
          <p:cNvSpPr>
            <a:spLocks noGrp="1"/>
          </p:cNvSpPr>
          <p:nvPr>
            <p:ph type="title" hasCustomPrompt="1"/>
          </p:nvPr>
        </p:nvSpPr>
        <p:spPr>
          <a:xfrm>
            <a:off x="762000" y="716577"/>
            <a:ext cx="10668000" cy="615553"/>
          </a:xfrm>
          <a:noFill/>
        </p:spPr>
        <p:txBody>
          <a:bodyPr wrap="square" lIns="91440" tIns="0" rIns="91440" bIns="0" anchor="b" anchorCtr="0">
            <a:spAutoFit/>
          </a:bodyPr>
          <a:lstStyle>
            <a:lvl1pPr algn="l" defTabSz="932742" rtl="0" eaLnBrk="1" latinLnBrk="0" hangingPunct="1">
              <a:lnSpc>
                <a:spcPct val="100000"/>
              </a:lnSpc>
              <a:spcBef>
                <a:spcPct val="0"/>
              </a:spcBef>
              <a:buNone/>
              <a:defRPr lang="en-US" sz="4000" b="1" i="0" kern="1200" cap="none" spc="-50" baseline="0" dirty="0">
                <a:ln w="3175">
                  <a:noFill/>
                </a:ln>
                <a:solidFill>
                  <a:schemeClr val="accent1"/>
                </a:solidFill>
                <a:effectLst/>
                <a:latin typeface="+mj-lt"/>
                <a:ea typeface="+mn-ea"/>
                <a:cs typeface="Segoe UI" pitchFamily="34" charset="0"/>
              </a:defRPr>
            </a:lvl1pPr>
          </a:lstStyle>
          <a:p>
            <a:r>
              <a:rPr lang="en-US"/>
              <a:t>Insert text here</a:t>
            </a:r>
          </a:p>
        </p:txBody>
      </p:sp>
      <p:sp>
        <p:nvSpPr>
          <p:cNvPr id="5" name="Text Placeholder 4">
            <a:extLst>
              <a:ext uri="{FF2B5EF4-FFF2-40B4-BE49-F238E27FC236}">
                <a16:creationId xmlns:a16="http://schemas.microsoft.com/office/drawing/2014/main" id="{2D944D9B-AA15-4DB5-AE58-0FA514F6FE87}"/>
              </a:ext>
            </a:extLst>
          </p:cNvPr>
          <p:cNvSpPr>
            <a:spLocks noGrp="1"/>
          </p:cNvSpPr>
          <p:nvPr>
            <p:ph type="body" sz="quarter" idx="13" hasCustomPrompt="1"/>
          </p:nvPr>
        </p:nvSpPr>
        <p:spPr>
          <a:xfrm>
            <a:off x="762000" y="1790699"/>
            <a:ext cx="10668000" cy="685800"/>
          </a:xfrm>
          <a:prstGeom prst="rect">
            <a:avLst/>
          </a:prstGeom>
          <a:noFill/>
        </p:spPr>
        <p:txBody>
          <a:bodyPr wrap="square" lIns="91440" tIns="0" rIns="91440" bIns="0">
            <a:noAutofit/>
          </a:bodyPr>
          <a:lstStyle>
            <a:lvl1pPr marL="0" indent="0" algn="l">
              <a:spcBef>
                <a:spcPts val="0"/>
              </a:spcBef>
              <a:spcAft>
                <a:spcPts val="0"/>
              </a:spcAft>
              <a:buFont typeface="Arial" panose="020B0604020202020204" pitchFamily="34" charset="0"/>
              <a:buNone/>
              <a:defRPr lang="en-US" sz="1800" kern="1200" dirty="0">
                <a:solidFill>
                  <a:schemeClr val="bg2"/>
                </a:solidFill>
                <a:latin typeface="+mn-lt"/>
                <a:ea typeface="+mn-ea"/>
                <a:cs typeface="+mn-cs"/>
              </a:defRPr>
            </a:lvl1pPr>
          </a:lstStyle>
          <a:p>
            <a:pPr lvl="0"/>
            <a:r>
              <a:rPr lang="en-US"/>
              <a:t>Insert content here</a:t>
            </a:r>
          </a:p>
        </p:txBody>
      </p:sp>
      <p:pic>
        <p:nvPicPr>
          <p:cNvPr id="3" name="Picture 2">
            <a:extLst>
              <a:ext uri="{FF2B5EF4-FFF2-40B4-BE49-F238E27FC236}">
                <a16:creationId xmlns:a16="http://schemas.microsoft.com/office/drawing/2014/main" id="{8D8AAE41-A985-425A-934D-615BBE36028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Tree>
    <p:extLst>
      <p:ext uri="{BB962C8B-B14F-4D97-AF65-F5344CB8AC3E}">
        <p14:creationId xmlns:p14="http://schemas.microsoft.com/office/powerpoint/2010/main" val="249900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364696-E1F3-49EF-AEC8-730A16D9A23F}" type="datetimeFigureOut">
              <a:rPr lang="en-US" altLang="en-US" smtClean="0"/>
              <a:pPr/>
              <a:t>8/24/2025</a:t>
            </a:fld>
            <a:endParaRPr lang="en-US" alt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02A1B0-4691-41D9-84E0-69D594EAA3FE}" type="slidenum">
              <a:rPr lang="en-US" altLang="en-US" smtClean="0"/>
              <a:pPr/>
              <a:t>‹nº›</a:t>
            </a:fld>
            <a:endParaRPr lang="en-US" altLang="en-US" dirty="0"/>
          </a:p>
        </p:txBody>
      </p:sp>
    </p:spTree>
    <p:extLst>
      <p:ext uri="{BB962C8B-B14F-4D97-AF65-F5344CB8AC3E}">
        <p14:creationId xmlns:p14="http://schemas.microsoft.com/office/powerpoint/2010/main" val="3429690444"/>
      </p:ext>
    </p:extLst>
  </p:cSld>
  <p:clrMap bg1="dk1" tx1="lt1" bg2="dk2" tx2="lt2" accent1="accent1" accent2="accent2" accent3="accent3" accent4="accent4" accent5="accent5" accent6="accent6" hlink="hlink" folHlink="folHlink"/>
  <p:sldLayoutIdLst>
    <p:sldLayoutId id="2147483689" r:id="rId1"/>
    <p:sldLayoutId id="2147483688" r:id="rId2"/>
    <p:sldLayoutId id="2147483702" r:id="rId3"/>
    <p:sldLayoutId id="2147483699" r:id="rId4"/>
    <p:sldLayoutId id="2147483701" r:id="rId5"/>
    <p:sldLayoutId id="2147483700" r:id="rId6"/>
    <p:sldLayoutId id="2147483703" r:id="rId7"/>
    <p:sldLayoutId id="2147483690" r:id="rId8"/>
    <p:sldLayoutId id="2147483704" r:id="rId9"/>
    <p:sldLayoutId id="2147483691" r:id="rId10"/>
    <p:sldLayoutId id="214748369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60.png"/><Relationship Id="rId10" Type="http://schemas.openxmlformats.org/officeDocument/2006/relationships/image" Target="../media/image17.png"/><Relationship Id="rId4" Type="http://schemas.openxmlformats.org/officeDocument/2006/relationships/image" Target="../media/image12.png"/><Relationship Id="rId9" Type="http://schemas.openxmlformats.org/officeDocument/2006/relationships/image" Target="../media/image16.png"/><Relationship Id="rId14" Type="http://schemas.openxmlformats.org/officeDocument/2006/relationships/image" Target="../media/image21.png"/></Relationships>
</file>

<file path=ppt/slides/_rels/slide4.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0.png"/><Relationship Id="rId7" Type="http://schemas.openxmlformats.org/officeDocument/2006/relationships/image" Target="../media/image25.pn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0.png"/><Relationship Id="rId7" Type="http://schemas.openxmlformats.org/officeDocument/2006/relationships/image" Target="../media/image24.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 Id="rId9" Type="http://schemas.openxmlformats.org/officeDocument/2006/relationships/image" Target="../media/image30.png"/></Relationships>
</file>

<file path=ppt/slides/_rels/slide6.xml.rels><?xml version="1.0" encoding="UTF-8" standalone="yes"?>
<Relationships xmlns="http://schemas.openxmlformats.org/package/2006/relationships"><Relationship Id="rId8" Type="http://schemas.openxmlformats.org/officeDocument/2006/relationships/image" Target="../media/image31.png"/><Relationship Id="rId7" Type="http://schemas.openxmlformats.org/officeDocument/2006/relationships/image" Target="../media/image260.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250.png"/><Relationship Id="rId11" Type="http://schemas.openxmlformats.org/officeDocument/2006/relationships/image" Target="../media/image27.png"/><Relationship Id="rId5" Type="http://schemas.openxmlformats.org/officeDocument/2006/relationships/image" Target="../media/image240.png"/><Relationship Id="rId10" Type="http://schemas.openxmlformats.org/officeDocument/2006/relationships/image" Target="../media/image33.png"/><Relationship Id="rId4" Type="http://schemas.openxmlformats.org/officeDocument/2006/relationships/image" Target="../media/image230.png"/><Relationship Id="rId9" Type="http://schemas.openxmlformats.org/officeDocument/2006/relationships/image" Target="../media/image32.png"/></Relationships>
</file>

<file path=ppt/slides/_rels/slide7.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4.png"/><Relationship Id="rId7" Type="http://schemas.openxmlformats.org/officeDocument/2006/relationships/image" Target="../media/image3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330.png"/><Relationship Id="rId5" Type="http://schemas.openxmlformats.org/officeDocument/2006/relationships/image" Target="../media/image320.png"/><Relationship Id="rId4" Type="http://schemas.openxmlformats.org/officeDocument/2006/relationships/image" Target="../media/image310.png"/></Relationships>
</file>

<file path=ppt/slides/_rels/slide8.xml.rels><?xml version="1.0" encoding="UTF-8" standalone="yes"?>
<Relationships xmlns="http://schemas.openxmlformats.org/package/2006/relationships"><Relationship Id="rId8" Type="http://schemas.openxmlformats.org/officeDocument/2006/relationships/image" Target="../media/image42.png"/><Relationship Id="rId13" Type="http://schemas.openxmlformats.org/officeDocument/2006/relationships/image" Target="../media/image47.png"/><Relationship Id="rId18" Type="http://schemas.openxmlformats.org/officeDocument/2006/relationships/image" Target="../media/image52.png"/><Relationship Id="rId3" Type="http://schemas.openxmlformats.org/officeDocument/2006/relationships/image" Target="../media/image37.png"/><Relationship Id="rId7" Type="http://schemas.openxmlformats.org/officeDocument/2006/relationships/image" Target="../media/image41.png"/><Relationship Id="rId12" Type="http://schemas.openxmlformats.org/officeDocument/2006/relationships/image" Target="../media/image46.png"/><Relationship Id="rId17" Type="http://schemas.openxmlformats.org/officeDocument/2006/relationships/image" Target="../media/image51.png"/><Relationship Id="rId2" Type="http://schemas.openxmlformats.org/officeDocument/2006/relationships/image" Target="../media/image10.png"/><Relationship Id="rId16" Type="http://schemas.openxmlformats.org/officeDocument/2006/relationships/image" Target="../media/image50.png"/><Relationship Id="rId20" Type="http://schemas.openxmlformats.org/officeDocument/2006/relationships/image" Target="../media/image54.png"/><Relationship Id="rId1" Type="http://schemas.openxmlformats.org/officeDocument/2006/relationships/slideLayout" Target="../slideLayouts/slideLayout2.xml"/><Relationship Id="rId6" Type="http://schemas.openxmlformats.org/officeDocument/2006/relationships/image" Target="../media/image40.png"/><Relationship Id="rId11" Type="http://schemas.openxmlformats.org/officeDocument/2006/relationships/image" Target="../media/image45.png"/><Relationship Id="rId5" Type="http://schemas.openxmlformats.org/officeDocument/2006/relationships/image" Target="../media/image39.png"/><Relationship Id="rId15" Type="http://schemas.openxmlformats.org/officeDocument/2006/relationships/image" Target="../media/image49.png"/><Relationship Id="rId10" Type="http://schemas.openxmlformats.org/officeDocument/2006/relationships/image" Target="../media/image44.png"/><Relationship Id="rId19" Type="http://schemas.openxmlformats.org/officeDocument/2006/relationships/image" Target="../media/image53.png"/><Relationship Id="rId4" Type="http://schemas.openxmlformats.org/officeDocument/2006/relationships/image" Target="../media/image38.png"/><Relationship Id="rId9" Type="http://schemas.openxmlformats.org/officeDocument/2006/relationships/image" Target="../media/image43.png"/><Relationship Id="rId14" Type="http://schemas.openxmlformats.org/officeDocument/2006/relationships/image" Target="../media/image48.png"/></Relationships>
</file>

<file path=ppt/slides/_rels/slide9.xml.rels><?xml version="1.0" encoding="UTF-8" standalone="yes"?>
<Relationships xmlns="http://schemas.openxmlformats.org/package/2006/relationships"><Relationship Id="rId3" Type="http://schemas.openxmlformats.org/officeDocument/2006/relationships/image" Target="../media/image38.gif"/><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E6CF0EA7-466D-4D67-87E6-19FDA5E87823}"/>
              </a:ext>
            </a:extLst>
          </p:cNvPr>
          <p:cNvSpPr txBox="1">
            <a:spLocks/>
          </p:cNvSpPr>
          <p:nvPr/>
        </p:nvSpPr>
        <p:spPr>
          <a:xfrm>
            <a:off x="4019224" y="1530711"/>
            <a:ext cx="7772400" cy="136207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fontAlgn="auto">
              <a:spcAft>
                <a:spcPts val="0"/>
              </a:spcAft>
            </a:pPr>
            <a:r>
              <a:rPr lang="pt-PT" altLang="pt-PT" sz="4400" b="1" dirty="0" err="1">
                <a:solidFill>
                  <a:srgbClr val="00C2D1"/>
                </a:solidFill>
                <a:latin typeface="+mj-lt"/>
                <a:ea typeface="+mj-ea"/>
                <a:cs typeface="+mj-cs"/>
              </a:rPr>
              <a:t>Logarithmic</a:t>
            </a:r>
            <a:r>
              <a:rPr lang="pt-PT" altLang="pt-PT" sz="4400" b="1" dirty="0">
                <a:solidFill>
                  <a:srgbClr val="00C2D1"/>
                </a:solidFill>
                <a:latin typeface="+mj-lt"/>
                <a:ea typeface="+mj-ea"/>
                <a:cs typeface="+mj-cs"/>
              </a:rPr>
              <a:t> </a:t>
            </a:r>
            <a:r>
              <a:rPr lang="pt-PT" altLang="pt-PT" sz="4400" b="1" dirty="0" err="1">
                <a:solidFill>
                  <a:srgbClr val="00C2D1"/>
                </a:solidFill>
                <a:latin typeface="+mj-lt"/>
                <a:ea typeface="+mj-ea"/>
                <a:cs typeface="+mj-cs"/>
              </a:rPr>
              <a:t>Function</a:t>
            </a:r>
            <a:br>
              <a:rPr lang="pt-PT" altLang="pt-PT" sz="2400" b="1" kern="0" dirty="0">
                <a:solidFill>
                  <a:schemeClr val="tx1"/>
                </a:solidFill>
              </a:rPr>
            </a:br>
            <a:r>
              <a:rPr lang="pt-PT" altLang="pt-PT" sz="4400" b="1" dirty="0" err="1">
                <a:solidFill>
                  <a:srgbClr val="92D050"/>
                </a:solidFill>
                <a:latin typeface="+mj-lt"/>
                <a:ea typeface="+mj-ea"/>
                <a:cs typeface="+mj-cs"/>
              </a:rPr>
              <a:t>Introduction</a:t>
            </a:r>
            <a:endParaRPr lang="pt-PT" altLang="pt-PT" sz="4400" b="1" dirty="0">
              <a:solidFill>
                <a:srgbClr val="92D050"/>
              </a:solidFill>
              <a:latin typeface="+mj-lt"/>
              <a:ea typeface="+mj-ea"/>
              <a:cs typeface="+mj-cs"/>
            </a:endParaRPr>
          </a:p>
        </p:txBody>
      </p:sp>
      <p:grpSp>
        <p:nvGrpSpPr>
          <p:cNvPr id="4" name="Agrupar 3">
            <a:extLst>
              <a:ext uri="{FF2B5EF4-FFF2-40B4-BE49-F238E27FC236}">
                <a16:creationId xmlns:a16="http://schemas.microsoft.com/office/drawing/2014/main" id="{4A381E78-DF2B-4487-AC3E-20BF90BA8A5C}"/>
              </a:ext>
            </a:extLst>
          </p:cNvPr>
          <p:cNvGrpSpPr/>
          <p:nvPr/>
        </p:nvGrpSpPr>
        <p:grpSpPr>
          <a:xfrm>
            <a:off x="7058101" y="3566305"/>
            <a:ext cx="1760984" cy="1760984"/>
            <a:chOff x="6804101" y="3200986"/>
            <a:chExt cx="1760984" cy="1760984"/>
          </a:xfrm>
        </p:grpSpPr>
        <p:sp>
          <p:nvSpPr>
            <p:cNvPr id="2" name="Retângulo 1">
              <a:extLst>
                <a:ext uri="{FF2B5EF4-FFF2-40B4-BE49-F238E27FC236}">
                  <a16:creationId xmlns:a16="http://schemas.microsoft.com/office/drawing/2014/main" id="{E535F98A-9EE4-475E-8A2C-089CCFCDF502}"/>
                </a:ext>
              </a:extLst>
            </p:cNvPr>
            <p:cNvSpPr/>
            <p:nvPr/>
          </p:nvSpPr>
          <p:spPr>
            <a:xfrm>
              <a:off x="7684593" y="3966437"/>
              <a:ext cx="248281" cy="5086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Imagem 5">
              <a:extLst>
                <a:ext uri="{FF2B5EF4-FFF2-40B4-BE49-F238E27FC236}">
                  <a16:creationId xmlns:a16="http://schemas.microsoft.com/office/drawing/2014/main" id="{0220B21E-BDE3-46D4-8798-2D46AED6E524}"/>
                </a:ext>
              </a:extLst>
            </p:cNvPr>
            <p:cNvPicPr>
              <a:picLocks noChangeAspect="1"/>
            </p:cNvPicPr>
            <p:nvPr/>
          </p:nvPicPr>
          <p:blipFill>
            <a:blip r:embed="rId3" cstate="print">
              <a:clrChange>
                <a:clrFrom>
                  <a:srgbClr val="FCFEFC"/>
                </a:clrFrom>
                <a:clrTo>
                  <a:srgbClr val="FCFEFC">
                    <a:alpha val="0"/>
                  </a:srgbClr>
                </a:clrTo>
              </a:clrChange>
              <a:extLst>
                <a:ext uri="{28A0092B-C50C-407E-A947-70E740481C1C}">
                  <a14:useLocalDpi xmlns:a14="http://schemas.microsoft.com/office/drawing/2010/main" val="0"/>
                </a:ext>
              </a:extLst>
            </a:blip>
            <a:stretch>
              <a:fillRect/>
            </a:stretch>
          </p:blipFill>
          <p:spPr>
            <a:xfrm>
              <a:off x="6804101" y="3200986"/>
              <a:ext cx="1760984" cy="1760984"/>
            </a:xfrm>
            <a:prstGeom prst="rect">
              <a:avLst/>
            </a:prstGeom>
          </p:spPr>
        </p:pic>
      </p:grpSp>
    </p:spTree>
    <p:extLst>
      <p:ext uri="{BB962C8B-B14F-4D97-AF65-F5344CB8AC3E}">
        <p14:creationId xmlns:p14="http://schemas.microsoft.com/office/powerpoint/2010/main" val="1543265293"/>
      </p:ext>
    </p:extLst>
  </p:cSld>
  <p:clrMapOvr>
    <a:masterClrMapping/>
  </p:clrMapOvr>
  <mc:AlternateContent xmlns:mc="http://schemas.openxmlformats.org/markup-compatibility/2006" xmlns:p14="http://schemas.microsoft.com/office/powerpoint/2010/main">
    <mc:Choice Requires="p14">
      <p:transition p14:dur="10" advTm="6976"/>
    </mc:Choice>
    <mc:Fallback xmlns="">
      <p:transition advTm="697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gtEl>
                                      </p:cBhvr>
                                      <p:by x="150000" y="150000"/>
                                    </p:animScale>
                                  </p:childTnLst>
                                </p:cTn>
                              </p:par>
                              <p:par>
                                <p:cTn id="7" presetID="10"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ítulo 2" hidden="1">
            <a:extLst>
              <a:ext uri="{FF2B5EF4-FFF2-40B4-BE49-F238E27FC236}">
                <a16:creationId xmlns:a16="http://schemas.microsoft.com/office/drawing/2014/main" id="{268A7DAE-0F83-42A7-A385-A017EF0894AD}"/>
              </a:ext>
            </a:extLst>
          </p:cNvPr>
          <p:cNvSpPr>
            <a:spLocks noGrp="1"/>
          </p:cNvSpPr>
          <p:nvPr>
            <p:ph type="title"/>
          </p:nvPr>
        </p:nvSpPr>
        <p:spPr>
          <a:xfrm>
            <a:off x="0" y="-528419"/>
            <a:ext cx="5334000" cy="518384"/>
          </a:xfrm>
        </p:spPr>
        <p:txBody>
          <a:bodyPr/>
          <a:lstStyle/>
          <a:p>
            <a:pPr rtl="0" fontAlgn="auto"/>
            <a:r>
              <a:rPr lang="pt-PT" sz="2400" b="1" kern="1200" dirty="0" err="1">
                <a:solidFill>
                  <a:srgbClr val="0C2B8E"/>
                </a:solidFill>
                <a:effectLst/>
                <a:latin typeface="Calibri" panose="020F0502020204030204" pitchFamily="34" charset="0"/>
                <a:ea typeface="+mn-ea"/>
                <a:cs typeface="+mn-cs"/>
              </a:rPr>
              <a:t>Mathematics</a:t>
            </a:r>
            <a:r>
              <a:rPr lang="pt-PT" sz="2400" b="1" kern="1200" dirty="0">
                <a:solidFill>
                  <a:srgbClr val="0C2B8E"/>
                </a:solidFill>
                <a:effectLst/>
                <a:latin typeface="Calibri" panose="020F0502020204030204" pitchFamily="34" charset="0"/>
                <a:ea typeface="+mn-ea"/>
                <a:cs typeface="+mn-cs"/>
              </a:rPr>
              <a:t> </a:t>
            </a:r>
            <a:r>
              <a:rPr lang="pt-PT" sz="2400" b="1" kern="1200" dirty="0" err="1">
                <a:solidFill>
                  <a:srgbClr val="0C2B8E"/>
                </a:solidFill>
                <a:effectLst/>
                <a:latin typeface="Calibri" panose="020F0502020204030204" pitchFamily="34" charset="0"/>
                <a:ea typeface="+mn-ea"/>
                <a:cs typeface="+mn-cs"/>
              </a:rPr>
              <a:t>examples</a:t>
            </a:r>
            <a:endParaRPr lang="en-US" dirty="0">
              <a:effectLst/>
            </a:endParaRPr>
          </a:p>
        </p:txBody>
      </p:sp>
      <p:sp>
        <p:nvSpPr>
          <p:cNvPr id="24" name="Rectangle 11">
            <a:extLst>
              <a:ext uri="{FF2B5EF4-FFF2-40B4-BE49-F238E27FC236}">
                <a16:creationId xmlns:a16="http://schemas.microsoft.com/office/drawing/2014/main" id="{10041CBE-EAFB-4BF0-92D3-CB1B9DCEB980}"/>
              </a:ext>
            </a:extLst>
          </p:cNvPr>
          <p:cNvSpPr txBox="1">
            <a:spLocks noChangeArrowheads="1"/>
          </p:cNvSpPr>
          <p:nvPr/>
        </p:nvSpPr>
        <p:spPr>
          <a:xfrm>
            <a:off x="2533848" y="-99392"/>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lvl="0" fontAlgn="auto">
              <a:lnSpc>
                <a:spcPct val="120000"/>
              </a:lnSpc>
              <a:spcAft>
                <a:spcPts val="0"/>
              </a:spcAft>
            </a:pPr>
            <a:r>
              <a:rPr lang="pt-PT" sz="2800" cap="none" dirty="0" err="1">
                <a:solidFill>
                  <a:srgbClr val="C00000"/>
                </a:solidFill>
                <a:latin typeface="Calibri"/>
              </a:rPr>
              <a:t>Notion</a:t>
            </a:r>
            <a:r>
              <a:rPr lang="pt-PT" sz="2800" cap="none" dirty="0">
                <a:solidFill>
                  <a:srgbClr val="C00000"/>
                </a:solidFill>
                <a:latin typeface="Calibri"/>
              </a:rPr>
              <a:t> </a:t>
            </a:r>
            <a:r>
              <a:rPr lang="pt-PT" sz="2800" cap="none" dirty="0" err="1">
                <a:solidFill>
                  <a:srgbClr val="C00000"/>
                </a:solidFill>
                <a:latin typeface="Calibri"/>
              </a:rPr>
              <a:t>of</a:t>
            </a:r>
            <a:r>
              <a:rPr lang="pt-PT" sz="2800" cap="none" dirty="0">
                <a:solidFill>
                  <a:srgbClr val="C00000"/>
                </a:solidFill>
                <a:latin typeface="Calibri"/>
              </a:rPr>
              <a:t> </a:t>
            </a:r>
            <a:r>
              <a:rPr lang="pt-PT" sz="2800" u="sng" cap="none" dirty="0">
                <a:solidFill>
                  <a:srgbClr val="C00000"/>
                </a:solidFill>
                <a:effectLst>
                  <a:outerShdw blurRad="38100" dist="38100" dir="2700000" algn="tl">
                    <a:srgbClr val="000000">
                      <a:alpha val="43137"/>
                    </a:srgbClr>
                  </a:outerShdw>
                </a:effectLst>
                <a:latin typeface="Calibri"/>
              </a:rPr>
              <a:t>LOGARITHM</a:t>
            </a:r>
            <a:endParaRPr kumimoji="0" lang="pt-PT" sz="2800"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alibri"/>
              <a:ea typeface="+mj-ea"/>
              <a:cs typeface="+mj-cs"/>
            </a:endParaRPr>
          </a:p>
        </p:txBody>
      </p:sp>
      <p:sp>
        <p:nvSpPr>
          <p:cNvPr id="25" name="Rectangle 11">
            <a:extLst>
              <a:ext uri="{FF2B5EF4-FFF2-40B4-BE49-F238E27FC236}">
                <a16:creationId xmlns:a16="http://schemas.microsoft.com/office/drawing/2014/main" id="{B4676B6D-1E93-4A8B-B055-68C761A49F3B}"/>
              </a:ext>
            </a:extLst>
          </p:cNvPr>
          <p:cNvSpPr txBox="1">
            <a:spLocks noChangeArrowheads="1"/>
          </p:cNvSpPr>
          <p:nvPr/>
        </p:nvSpPr>
        <p:spPr>
          <a:xfrm>
            <a:off x="2552621" y="500890"/>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800" cap="none" dirty="0">
                <a:solidFill>
                  <a:srgbClr val="000078"/>
                </a:solidFill>
                <a:latin typeface="Calibri"/>
              </a:rPr>
              <a:t>A </a:t>
            </a:r>
            <a:r>
              <a:rPr lang="pt-PT" sz="2800" cap="none" dirty="0" err="1">
                <a:solidFill>
                  <a:srgbClr val="000078"/>
                </a:solidFill>
                <a:latin typeface="Calibri"/>
              </a:rPr>
              <a:t>little</a:t>
            </a:r>
            <a:r>
              <a:rPr lang="pt-PT" sz="2800" cap="none" dirty="0">
                <a:solidFill>
                  <a:srgbClr val="000078"/>
                </a:solidFill>
                <a:latin typeface="Calibri"/>
              </a:rPr>
              <a:t> </a:t>
            </a:r>
            <a:r>
              <a:rPr lang="pt-PT" sz="2800" cap="none" dirty="0" err="1">
                <a:solidFill>
                  <a:srgbClr val="000078"/>
                </a:solidFill>
                <a:latin typeface="Calibri"/>
              </a:rPr>
              <a:t>history</a:t>
            </a:r>
            <a:r>
              <a:rPr lang="pt-PT" sz="2800" b="0" cap="none" dirty="0">
                <a:solidFill>
                  <a:srgbClr val="000078"/>
                </a:solidFill>
                <a:latin typeface="Calibri"/>
              </a:rPr>
              <a:t>…</a:t>
            </a:r>
            <a:endParaRPr lang="pt-PT" sz="2800" u="sng" cap="none" dirty="0">
              <a:solidFill>
                <a:srgbClr val="000078"/>
              </a:solidFill>
              <a:effectLst>
                <a:outerShdw blurRad="38100" dist="38100" dir="2700000" algn="tl">
                  <a:srgbClr val="000000">
                    <a:alpha val="43137"/>
                  </a:srgbClr>
                </a:outerShdw>
              </a:effectLst>
              <a:latin typeface="Calibri"/>
            </a:endParaRPr>
          </a:p>
        </p:txBody>
      </p:sp>
      <p:sp>
        <p:nvSpPr>
          <p:cNvPr id="26" name="Retângulo 25">
            <a:extLst>
              <a:ext uri="{FF2B5EF4-FFF2-40B4-BE49-F238E27FC236}">
                <a16:creationId xmlns:a16="http://schemas.microsoft.com/office/drawing/2014/main" id="{4080F668-1D2F-4E18-A01D-D4D3126AE3D7}"/>
              </a:ext>
            </a:extLst>
          </p:cNvPr>
          <p:cNvSpPr/>
          <p:nvPr/>
        </p:nvSpPr>
        <p:spPr>
          <a:xfrm>
            <a:off x="2533848" y="3212976"/>
            <a:ext cx="8714759" cy="3477875"/>
          </a:xfrm>
          <a:prstGeom prst="rect">
            <a:avLst/>
          </a:prstGeom>
        </p:spPr>
        <p:txBody>
          <a:bodyPr wrap="square">
            <a:spAutoFit/>
          </a:bodyPr>
          <a:lstStyle/>
          <a:p>
            <a:pPr marL="285750" indent="-285750" algn="just" fontAlgn="auto">
              <a:spcBef>
                <a:spcPts val="0"/>
              </a:spcBef>
              <a:spcAft>
                <a:spcPts val="0"/>
              </a:spcAft>
              <a:buFont typeface="Arial" panose="020B0604020202020204" pitchFamily="34" charset="0"/>
              <a:buChar char="•"/>
            </a:pPr>
            <a:r>
              <a:rPr lang="en-US" sz="2400" dirty="0">
                <a:solidFill>
                  <a:prstClr val="black"/>
                </a:solidFill>
                <a:latin typeface="Calibri"/>
              </a:rPr>
              <a:t>John Napier "invented" logarithms when he had to help his father who was a Tax Collector</a:t>
            </a:r>
            <a:r>
              <a:rPr lang="pt-PT" sz="2400" dirty="0">
                <a:solidFill>
                  <a:prstClr val="black"/>
                </a:solidFill>
                <a:latin typeface="Calibri"/>
              </a:rPr>
              <a:t>.</a:t>
            </a:r>
          </a:p>
          <a:p>
            <a:pPr marL="285750" indent="-285750" algn="just" fontAlgn="auto">
              <a:spcBef>
                <a:spcPts val="0"/>
              </a:spcBef>
              <a:spcAft>
                <a:spcPts val="0"/>
              </a:spcAft>
              <a:buFont typeface="Arial" panose="020B0604020202020204" pitchFamily="34" charset="0"/>
              <a:buChar char="•"/>
            </a:pPr>
            <a:endParaRPr lang="pt-PT" sz="2800" dirty="0">
              <a:solidFill>
                <a:prstClr val="black"/>
              </a:solidFill>
              <a:latin typeface="Calibri"/>
            </a:endParaRPr>
          </a:p>
          <a:p>
            <a:pPr marL="285750" indent="-285750" algn="just" fontAlgn="auto">
              <a:spcBef>
                <a:spcPts val="0"/>
              </a:spcBef>
              <a:spcAft>
                <a:spcPts val="0"/>
              </a:spcAft>
              <a:buFont typeface="Arial" panose="020B0604020202020204" pitchFamily="34" charset="0"/>
              <a:buChar char="•"/>
            </a:pPr>
            <a:endParaRPr lang="pt-PT" sz="2400" dirty="0">
              <a:solidFill>
                <a:prstClr val="black"/>
              </a:solidFill>
              <a:latin typeface="Calibri"/>
            </a:endParaRPr>
          </a:p>
          <a:p>
            <a:pPr marL="285750" indent="-285750" algn="just" fontAlgn="auto">
              <a:spcBef>
                <a:spcPts val="0"/>
              </a:spcBef>
              <a:spcAft>
                <a:spcPts val="0"/>
              </a:spcAft>
              <a:buFont typeface="Arial" panose="020B0604020202020204" pitchFamily="34" charset="0"/>
              <a:buChar char="•"/>
            </a:pPr>
            <a:r>
              <a:rPr lang="en-US" sz="2400" dirty="0">
                <a:solidFill>
                  <a:prstClr val="black"/>
                </a:solidFill>
                <a:latin typeface="Calibri"/>
              </a:rPr>
              <a:t>When calculus was developed in the second half of the seventeenth century, logarithms became essential in obtaining many solutions. Today, logarithms are still important in many fields of science and engineering (even with the use of calculating machines).</a:t>
            </a:r>
            <a:endParaRPr lang="pt-PT" sz="2400" dirty="0">
              <a:solidFill>
                <a:prstClr val="black"/>
              </a:solidFill>
              <a:latin typeface="Calibri"/>
            </a:endParaRPr>
          </a:p>
        </p:txBody>
      </p:sp>
      <p:grpSp>
        <p:nvGrpSpPr>
          <p:cNvPr id="27" name="Grupo 13">
            <a:extLst>
              <a:ext uri="{FF2B5EF4-FFF2-40B4-BE49-F238E27FC236}">
                <a16:creationId xmlns:a16="http://schemas.microsoft.com/office/drawing/2014/main" id="{AC6B7D24-5A78-4C46-B865-A4AE74F453DE}"/>
              </a:ext>
            </a:extLst>
          </p:cNvPr>
          <p:cNvGrpSpPr/>
          <p:nvPr/>
        </p:nvGrpSpPr>
        <p:grpSpPr>
          <a:xfrm>
            <a:off x="9683735" y="1340768"/>
            <a:ext cx="1655249" cy="1390181"/>
            <a:chOff x="6491344" y="4427820"/>
            <a:chExt cx="2472209" cy="2076315"/>
          </a:xfrm>
        </p:grpSpPr>
        <p:pic>
          <p:nvPicPr>
            <p:cNvPr id="28" name="Picture 2" descr="John Napier">
              <a:extLst>
                <a:ext uri="{FF2B5EF4-FFF2-40B4-BE49-F238E27FC236}">
                  <a16:creationId xmlns:a16="http://schemas.microsoft.com/office/drawing/2014/main" id="{91999F63-232A-4933-852D-36B5C79FC2E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91344" y="4509120"/>
              <a:ext cx="2472209" cy="1995015"/>
            </a:xfrm>
            <a:prstGeom prst="rect">
              <a:avLst/>
            </a:prstGeom>
            <a:noFill/>
            <a:extLst>
              <a:ext uri="{909E8E84-426E-40DD-AFC4-6F175D3DCCD1}">
                <a14:hiddenFill xmlns:a14="http://schemas.microsoft.com/office/drawing/2010/main">
                  <a:solidFill>
                    <a:srgbClr val="FFFFFF"/>
                  </a:solidFill>
                </a14:hiddenFill>
              </a:ext>
            </a:extLst>
          </p:spPr>
        </p:pic>
        <p:sp>
          <p:nvSpPr>
            <p:cNvPr id="29" name="Retângulo 28">
              <a:extLst>
                <a:ext uri="{FF2B5EF4-FFF2-40B4-BE49-F238E27FC236}">
                  <a16:creationId xmlns:a16="http://schemas.microsoft.com/office/drawing/2014/main" id="{F088E087-F1F3-4F9A-A35A-25F98DCCBCD0}"/>
                </a:ext>
              </a:extLst>
            </p:cNvPr>
            <p:cNvSpPr/>
            <p:nvPr/>
          </p:nvSpPr>
          <p:spPr>
            <a:xfrm>
              <a:off x="7081656" y="4427820"/>
              <a:ext cx="1389102" cy="413714"/>
            </a:xfrm>
            <a:prstGeom prst="rect">
              <a:avLst/>
            </a:prstGeom>
          </p:spPr>
          <p:txBody>
            <a:bodyPr wrap="none">
              <a:spAutoFit/>
            </a:bodyPr>
            <a:lstStyle/>
            <a:p>
              <a:pPr fontAlgn="auto">
                <a:spcBef>
                  <a:spcPts val="0"/>
                </a:spcBef>
                <a:spcAft>
                  <a:spcPts val="0"/>
                </a:spcAft>
              </a:pPr>
              <a:r>
                <a:rPr lang="pt-PT" sz="1200" dirty="0">
                  <a:solidFill>
                    <a:prstClr val="black"/>
                  </a:solidFill>
                  <a:latin typeface="Calibri"/>
                </a:rPr>
                <a:t>John </a:t>
              </a:r>
              <a:r>
                <a:rPr lang="pt-PT" sz="1200" dirty="0" err="1">
                  <a:solidFill>
                    <a:prstClr val="black"/>
                  </a:solidFill>
                  <a:latin typeface="Calibri"/>
                </a:rPr>
                <a:t>Napier</a:t>
              </a:r>
              <a:endParaRPr lang="pt-PT" sz="1200" dirty="0">
                <a:solidFill>
                  <a:prstClr val="black"/>
                </a:solidFill>
                <a:latin typeface="Calibri"/>
              </a:endParaRPr>
            </a:p>
          </p:txBody>
        </p:sp>
      </p:grpSp>
      <p:sp>
        <p:nvSpPr>
          <p:cNvPr id="30" name="Retângulo 29">
            <a:extLst>
              <a:ext uri="{FF2B5EF4-FFF2-40B4-BE49-F238E27FC236}">
                <a16:creationId xmlns:a16="http://schemas.microsoft.com/office/drawing/2014/main" id="{38AF1930-4B27-4E01-9694-7EC1F6003516}"/>
              </a:ext>
            </a:extLst>
          </p:cNvPr>
          <p:cNvSpPr/>
          <p:nvPr/>
        </p:nvSpPr>
        <p:spPr>
          <a:xfrm>
            <a:off x="2533848" y="1340768"/>
            <a:ext cx="6789316" cy="1938992"/>
          </a:xfrm>
          <a:prstGeom prst="rect">
            <a:avLst/>
          </a:prstGeom>
        </p:spPr>
        <p:txBody>
          <a:bodyPr wrap="square">
            <a:spAutoFit/>
          </a:bodyPr>
          <a:lstStyle/>
          <a:p>
            <a:pPr marL="285750" indent="-285750" algn="just" fontAlgn="auto">
              <a:spcBef>
                <a:spcPts val="0"/>
              </a:spcBef>
              <a:spcAft>
                <a:spcPts val="0"/>
              </a:spcAft>
              <a:buFont typeface="Arial" panose="020B0604020202020204" pitchFamily="34" charset="0"/>
              <a:buChar char="•"/>
            </a:pPr>
            <a:r>
              <a:rPr lang="en-US" sz="2400" dirty="0">
                <a:solidFill>
                  <a:prstClr val="black"/>
                </a:solidFill>
                <a:latin typeface="Calibri"/>
              </a:rPr>
              <a:t>The Scottish Baron John Napier (1550-1617) and the Swiss craftsman Joost </a:t>
            </a:r>
            <a:r>
              <a:rPr lang="en-US" sz="2400" dirty="0" err="1">
                <a:solidFill>
                  <a:prstClr val="black"/>
                </a:solidFill>
                <a:latin typeface="Calibri"/>
              </a:rPr>
              <a:t>Bürgi</a:t>
            </a:r>
            <a:r>
              <a:rPr lang="en-US" sz="2400" dirty="0">
                <a:solidFill>
                  <a:prstClr val="black"/>
                </a:solidFill>
                <a:latin typeface="Calibri"/>
              </a:rPr>
              <a:t> (1552-1632) independently produced the systems that underlie the logarithmic relationship, creating tables for their use.</a:t>
            </a:r>
            <a:endParaRPr lang="pt-PT" sz="2400" dirty="0">
              <a:solidFill>
                <a:prstClr val="black"/>
              </a:solidFill>
              <a:latin typeface="Calibri"/>
            </a:endParaRPr>
          </a:p>
        </p:txBody>
      </p:sp>
      <p:sp>
        <p:nvSpPr>
          <p:cNvPr id="31" name="Retângulo 30">
            <a:extLst>
              <a:ext uri="{FF2B5EF4-FFF2-40B4-BE49-F238E27FC236}">
                <a16:creationId xmlns:a16="http://schemas.microsoft.com/office/drawing/2014/main" id="{E81A39B3-510D-47F1-BB1A-81C8B67DF609}"/>
              </a:ext>
            </a:extLst>
          </p:cNvPr>
          <p:cNvSpPr/>
          <p:nvPr/>
        </p:nvSpPr>
        <p:spPr>
          <a:xfrm>
            <a:off x="2500949" y="3966155"/>
            <a:ext cx="8953113" cy="830997"/>
          </a:xfrm>
          <a:prstGeom prst="rect">
            <a:avLst/>
          </a:prstGeom>
        </p:spPr>
        <p:txBody>
          <a:bodyPr wrap="square">
            <a:spAutoFit/>
          </a:bodyPr>
          <a:lstStyle/>
          <a:p>
            <a:pPr marL="285750" indent="-285750" algn="just" fontAlgn="auto">
              <a:spcBef>
                <a:spcPts val="0"/>
              </a:spcBef>
              <a:spcAft>
                <a:spcPts val="0"/>
              </a:spcAft>
              <a:buFont typeface="Arial" panose="020B0604020202020204" pitchFamily="34" charset="0"/>
              <a:buChar char="•"/>
            </a:pPr>
            <a:r>
              <a:rPr lang="en-US" sz="2400" dirty="0">
                <a:solidFill>
                  <a:prstClr val="black"/>
                </a:solidFill>
                <a:latin typeface="Calibri"/>
              </a:rPr>
              <a:t>Logarithms prove to be a clever method of reducing multiplications into simple additions (and divisions into subtractions)</a:t>
            </a:r>
            <a:r>
              <a:rPr lang="pt-PT" sz="2400" dirty="0">
                <a:solidFill>
                  <a:prstClr val="black"/>
                </a:solidFill>
                <a:latin typeface="Calibri"/>
              </a:rPr>
              <a:t>. </a:t>
            </a:r>
          </a:p>
        </p:txBody>
      </p:sp>
    </p:spTree>
    <p:extLst>
      <p:ext uri="{BB962C8B-B14F-4D97-AF65-F5344CB8AC3E}">
        <p14:creationId xmlns:p14="http://schemas.microsoft.com/office/powerpoint/2010/main" val="770577224"/>
      </p:ext>
    </p:extLst>
  </p:cSld>
  <p:clrMapOvr>
    <a:masterClrMapping/>
  </p:clrMapOvr>
  <mc:AlternateContent xmlns:mc="http://schemas.openxmlformats.org/markup-compatibility/2006" xmlns:p14="http://schemas.microsoft.com/office/powerpoint/2010/main">
    <mc:Choice Requires="p14">
      <p:transition spd="slow" p14:dur="2000" advTm="7678"/>
    </mc:Choice>
    <mc:Fallback xmlns="">
      <p:transition spd="slow" advTm="767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par>
                                <p:cTn id="14" presetID="10" presetClass="entr" presetSubtype="0" fill="hold"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500"/>
                                        <p:tgtEl>
                                          <p:spTgt spid="2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500"/>
                                        <p:tgtEl>
                                          <p:spTgt spid="2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6">
                                            <p:txEl>
                                              <p:pRg st="0" end="0"/>
                                            </p:txEl>
                                          </p:spTgt>
                                        </p:tgtEl>
                                        <p:attrNameLst>
                                          <p:attrName>style.visibility</p:attrName>
                                        </p:attrNameLst>
                                      </p:cBhvr>
                                      <p:to>
                                        <p:strVal val="visible"/>
                                      </p:to>
                                    </p:set>
                                    <p:animEffect transition="in" filter="fade">
                                      <p:cBhvr>
                                        <p:cTn id="24" dur="500"/>
                                        <p:tgtEl>
                                          <p:spTgt spid="26">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fade">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mph" presetSubtype="2" fill="hold" grpId="1" nodeType="clickEffect">
                                  <p:stCondLst>
                                    <p:cond delay="0"/>
                                  </p:stCondLst>
                                  <p:childTnLst>
                                    <p:animClr clrSpc="rgb" dir="cw">
                                      <p:cBhvr override="childStyle">
                                        <p:cTn id="33" dur="1000" fill="hold"/>
                                        <p:tgtEl>
                                          <p:spTgt spid="31"/>
                                        </p:tgtEl>
                                        <p:attrNameLst>
                                          <p:attrName>style.color</p:attrName>
                                        </p:attrNameLst>
                                      </p:cBhvr>
                                      <p:to>
                                        <a:srgbClr val="000078"/>
                                      </p:to>
                                    </p:animClr>
                                  </p:childTnLst>
                                </p:cTn>
                              </p:par>
                              <p:par>
                                <p:cTn id="34" presetID="64" presetClass="path" presetSubtype="0" accel="50000" decel="50000" fill="hold" grpId="2" nodeType="withEffect">
                                  <p:stCondLst>
                                    <p:cond delay="0"/>
                                  </p:stCondLst>
                                  <p:childTnLst>
                                    <p:animMotion origin="layout" path="M 4.375E-6 1.11111E-6 L 0.00299 -0.38658 " pathEditMode="relative" rAng="0" ptsTypes="AA">
                                      <p:cBhvr>
                                        <p:cTn id="35" dur="1000" fill="hold"/>
                                        <p:tgtEl>
                                          <p:spTgt spid="31"/>
                                        </p:tgtEl>
                                        <p:attrNameLst>
                                          <p:attrName>ppt_x</p:attrName>
                                          <p:attrName>ppt_y</p:attrName>
                                        </p:attrNameLst>
                                      </p:cBhvr>
                                      <p:rCtr x="143" y="-19329"/>
                                    </p:animMotion>
                                  </p:childTnLst>
                                </p:cTn>
                              </p:par>
                              <p:par>
                                <p:cTn id="36" presetID="10" presetClass="exit" presetSubtype="0" fill="hold" grpId="1" nodeType="withEffect">
                                  <p:stCondLst>
                                    <p:cond delay="0"/>
                                  </p:stCondLst>
                                  <p:childTnLst>
                                    <p:animEffect transition="out" filter="fade">
                                      <p:cBhvr>
                                        <p:cTn id="37" dur="500"/>
                                        <p:tgtEl>
                                          <p:spTgt spid="30"/>
                                        </p:tgtEl>
                                      </p:cBhvr>
                                    </p:animEffect>
                                    <p:set>
                                      <p:cBhvr>
                                        <p:cTn id="38" dur="1" fill="hold">
                                          <p:stCondLst>
                                            <p:cond delay="499"/>
                                          </p:stCondLst>
                                        </p:cTn>
                                        <p:tgtEl>
                                          <p:spTgt spid="30"/>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500"/>
                                        <p:tgtEl>
                                          <p:spTgt spid="27"/>
                                        </p:tgtEl>
                                      </p:cBhvr>
                                    </p:animEffect>
                                    <p:set>
                                      <p:cBhvr>
                                        <p:cTn id="41" dur="1" fill="hold">
                                          <p:stCondLst>
                                            <p:cond delay="499"/>
                                          </p:stCondLst>
                                        </p:cTn>
                                        <p:tgtEl>
                                          <p:spTgt spid="27"/>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26">
                                            <p:txEl>
                                              <p:pRg st="0" end="0"/>
                                            </p:txEl>
                                          </p:spTgt>
                                        </p:tgtEl>
                                      </p:cBhvr>
                                    </p:animEffect>
                                    <p:set>
                                      <p:cBhvr>
                                        <p:cTn id="44" dur="1" fill="hold">
                                          <p:stCondLst>
                                            <p:cond delay="499"/>
                                          </p:stCondLst>
                                        </p:cTn>
                                        <p:tgtEl>
                                          <p:spTgt spid="2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6" grpId="1" build="allAtOnce"/>
      <p:bldP spid="30" grpId="0"/>
      <p:bldP spid="30" grpId="1"/>
      <p:bldP spid="31" grpId="0"/>
      <p:bldP spid="31" grpId="1"/>
      <p:bldP spid="31" grpId="2"/>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4" name="Título 13" hidden="1">
            <a:extLst>
              <a:ext uri="{FF2B5EF4-FFF2-40B4-BE49-F238E27FC236}">
                <a16:creationId xmlns:a16="http://schemas.microsoft.com/office/drawing/2014/main" id="{41C7682F-CFCA-4253-BC58-3195BECC128D}"/>
              </a:ext>
            </a:extLst>
          </p:cNvPr>
          <p:cNvSpPr>
            <a:spLocks noGrp="1"/>
          </p:cNvSpPr>
          <p:nvPr>
            <p:ph type="ctrTitle" idx="4294967295"/>
          </p:nvPr>
        </p:nvSpPr>
        <p:spPr>
          <a:xfrm>
            <a:off x="66519" y="-1240113"/>
            <a:ext cx="5156200" cy="1117600"/>
          </a:xfrm>
        </p:spPr>
        <p:txBody>
          <a:bodyPr>
            <a:normAutofit/>
          </a:bodyPr>
          <a:lstStyle/>
          <a:p>
            <a:r>
              <a:rPr lang="en-GB" dirty="0">
                <a:solidFill>
                  <a:schemeClr val="bg1"/>
                </a:solidFill>
              </a:rPr>
              <a:t>Definition – part 1</a:t>
            </a:r>
          </a:p>
        </p:txBody>
      </p:sp>
      <p:grpSp>
        <p:nvGrpSpPr>
          <p:cNvPr id="64" name="Grupo 45056">
            <a:extLst>
              <a:ext uri="{FF2B5EF4-FFF2-40B4-BE49-F238E27FC236}">
                <a16:creationId xmlns:a16="http://schemas.microsoft.com/office/drawing/2014/main" id="{5D8DB694-8944-4895-B1C4-E5D692ACB2D7}"/>
              </a:ext>
            </a:extLst>
          </p:cNvPr>
          <p:cNvGrpSpPr/>
          <p:nvPr/>
        </p:nvGrpSpPr>
        <p:grpSpPr>
          <a:xfrm>
            <a:off x="6467104" y="2636912"/>
            <a:ext cx="4952697" cy="3528392"/>
            <a:chOff x="3880228" y="2636912"/>
            <a:chExt cx="4952697" cy="3528392"/>
          </a:xfrm>
        </p:grpSpPr>
        <p:grpSp>
          <p:nvGrpSpPr>
            <p:cNvPr id="65" name="Grupo 6">
              <a:extLst>
                <a:ext uri="{FF2B5EF4-FFF2-40B4-BE49-F238E27FC236}">
                  <a16:creationId xmlns:a16="http://schemas.microsoft.com/office/drawing/2014/main" id="{77ADFED4-2049-43B1-83DD-2D7759F4EB99}"/>
                </a:ext>
              </a:extLst>
            </p:cNvPr>
            <p:cNvGrpSpPr/>
            <p:nvPr/>
          </p:nvGrpSpPr>
          <p:grpSpPr>
            <a:xfrm>
              <a:off x="3880228" y="2636912"/>
              <a:ext cx="4952697" cy="3528392"/>
              <a:chOff x="3880228" y="2636912"/>
              <a:chExt cx="4952697" cy="3528392"/>
            </a:xfrm>
          </p:grpSpPr>
          <p:pic>
            <p:nvPicPr>
              <p:cNvPr id="67" name="Imagem 66">
                <a:extLst>
                  <a:ext uri="{FF2B5EF4-FFF2-40B4-BE49-F238E27FC236}">
                    <a16:creationId xmlns:a16="http://schemas.microsoft.com/office/drawing/2014/main" id="{7B0189E4-A593-4537-A3CA-EB522A2C37E8}"/>
                  </a:ext>
                </a:extLst>
              </p:cNvPr>
              <p:cNvPicPr>
                <a:picLocks noChangeAspect="1"/>
              </p:cNvPicPr>
              <p:nvPr/>
            </p:nvPicPr>
            <p:blipFill>
              <a:blip r:embed="rId4"/>
              <a:stretch>
                <a:fillRect/>
              </a:stretch>
            </p:blipFill>
            <p:spPr>
              <a:xfrm>
                <a:off x="3880228" y="2636912"/>
                <a:ext cx="4952697" cy="3528392"/>
              </a:xfrm>
              <a:prstGeom prst="rect">
                <a:avLst/>
              </a:prstGeom>
            </p:spPr>
          </p:pic>
          <p:sp>
            <p:nvSpPr>
              <p:cNvPr id="68" name="Retângulo 67">
                <a:extLst>
                  <a:ext uri="{FF2B5EF4-FFF2-40B4-BE49-F238E27FC236}">
                    <a16:creationId xmlns:a16="http://schemas.microsoft.com/office/drawing/2014/main" id="{3D9F2D3B-FE3B-414B-A260-A5118405CA6B}"/>
                  </a:ext>
                </a:extLst>
              </p:cNvPr>
              <p:cNvSpPr/>
              <p:nvPr/>
            </p:nvSpPr>
            <p:spPr>
              <a:xfrm>
                <a:off x="4381698" y="2636912"/>
                <a:ext cx="262310" cy="3168352"/>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p:grpSp>
        <mc:AlternateContent xmlns:mc="http://schemas.openxmlformats.org/markup-compatibility/2006" xmlns:a14="http://schemas.microsoft.com/office/drawing/2010/main">
          <mc:Choice Requires="a14">
            <p:sp>
              <p:nvSpPr>
                <p:cNvPr id="66" name="CaixaDeTexto 65">
                  <a:extLst>
                    <a:ext uri="{FF2B5EF4-FFF2-40B4-BE49-F238E27FC236}">
                      <a16:creationId xmlns:a16="http://schemas.microsoft.com/office/drawing/2014/main" id="{22A3F7D9-9D05-4F9E-9717-CB0D547AC2B5}"/>
                    </a:ext>
                  </a:extLst>
                </p:cNvPr>
                <p:cNvSpPr txBox="1"/>
                <p:nvPr/>
              </p:nvSpPr>
              <p:spPr>
                <a:xfrm>
                  <a:off x="5476232" y="5157192"/>
                  <a:ext cx="1728192" cy="307777"/>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kumimoji="0" lang="pt-PT" sz="2000" b="1" i="1" u="none" strike="noStrike" kern="0" cap="none" spc="0" normalizeH="0" baseline="0" noProof="0" smtClean="0">
                                <a:ln>
                                  <a:noFill/>
                                </a:ln>
                                <a:solidFill>
                                  <a:srgbClr val="000078"/>
                                </a:solidFill>
                                <a:effectLst/>
                                <a:uLnTx/>
                                <a:uFillTx/>
                                <a:latin typeface="Cambria Math" panose="02040503050406030204" pitchFamily="18" charset="0"/>
                              </a:rPr>
                            </m:ctrlPr>
                          </m:sSupPr>
                          <m:e>
                            <m:r>
                              <a:rPr kumimoji="0" lang="pt-PT" sz="2000" b="1" i="1" u="none" strike="noStrike" kern="0" cap="none" spc="0" normalizeH="0" baseline="0" noProof="0" smtClean="0">
                                <a:ln>
                                  <a:noFill/>
                                </a:ln>
                                <a:solidFill>
                                  <a:srgbClr val="000078"/>
                                </a:solidFill>
                                <a:effectLst/>
                                <a:uLnTx/>
                                <a:uFillTx/>
                                <a:latin typeface="Cambria Math" panose="02040503050406030204" pitchFamily="18" charset="0"/>
                              </a:rPr>
                              <m:t>𝒚</m:t>
                            </m:r>
                            <m:r>
                              <a:rPr kumimoji="0" lang="pt-PT" sz="2000" b="1" i="1" u="none" strike="noStrike" kern="0" cap="none" spc="0" normalizeH="0" baseline="0" noProof="0" smtClean="0">
                                <a:ln>
                                  <a:noFill/>
                                </a:ln>
                                <a:solidFill>
                                  <a:srgbClr val="000078"/>
                                </a:solidFill>
                                <a:effectLst/>
                                <a:uLnTx/>
                                <a:uFillTx/>
                                <a:latin typeface="Cambria Math" panose="02040503050406030204" pitchFamily="18" charset="0"/>
                              </a:rPr>
                              <m:t>=</m:t>
                            </m:r>
                            <m:r>
                              <a:rPr kumimoji="0" lang="pt-PT" sz="2000" b="1" i="1" u="none" strike="noStrike" kern="0" cap="none" spc="0" normalizeH="0" baseline="0" noProof="0" smtClean="0">
                                <a:ln>
                                  <a:noFill/>
                                </a:ln>
                                <a:solidFill>
                                  <a:srgbClr val="000078"/>
                                </a:solidFill>
                                <a:effectLst/>
                                <a:uLnTx/>
                                <a:uFillTx/>
                                <a:latin typeface="Cambria Math" panose="02040503050406030204" pitchFamily="18" charset="0"/>
                              </a:rPr>
                              <m:t>𝟐</m:t>
                            </m:r>
                          </m:e>
                          <m:sup>
                            <m:r>
                              <a:rPr kumimoji="0" lang="pt-PT" sz="2000" b="1" i="1" u="none" strike="noStrike" kern="0" cap="none" spc="0" normalizeH="0" baseline="0" noProof="0" smtClean="0">
                                <a:ln>
                                  <a:noFill/>
                                </a:ln>
                                <a:solidFill>
                                  <a:srgbClr val="000078"/>
                                </a:solidFill>
                                <a:effectLst/>
                                <a:uLnTx/>
                                <a:uFillTx/>
                                <a:latin typeface="Cambria Math" panose="02040503050406030204" pitchFamily="18" charset="0"/>
                              </a:rPr>
                              <m:t>𝒙</m:t>
                            </m:r>
                          </m:sup>
                        </m:sSup>
                      </m:oMath>
                    </m:oMathPara>
                  </a14:m>
                  <a:endParaRPr kumimoji="0" lang="pt-PT" sz="2000" b="1" i="0" u="none" strike="noStrike" kern="0" cap="none" spc="0" normalizeH="0" baseline="0" noProof="0" dirty="0">
                    <a:ln>
                      <a:noFill/>
                    </a:ln>
                    <a:solidFill>
                      <a:srgbClr val="000078"/>
                    </a:solidFill>
                    <a:effectLst/>
                    <a:uLnTx/>
                    <a:uFillTx/>
                    <a:latin typeface="Calibri"/>
                  </a:endParaRPr>
                </a:p>
              </p:txBody>
            </p:sp>
          </mc:Choice>
          <mc:Fallback xmlns="">
            <p:sp>
              <p:nvSpPr>
                <p:cNvPr id="26" name="CaixaDeTexto 25"/>
                <p:cNvSpPr txBox="1">
                  <a:spLocks noRot="1" noChangeAspect="1" noMove="1" noResize="1" noEditPoints="1" noAdjustHandles="1" noChangeArrowheads="1" noChangeShapeType="1" noTextEdit="1"/>
                </p:cNvSpPr>
                <p:nvPr/>
              </p:nvSpPr>
              <p:spPr>
                <a:xfrm>
                  <a:off x="5476232" y="5157192"/>
                  <a:ext cx="1728192" cy="307777"/>
                </a:xfrm>
                <a:prstGeom prst="rect">
                  <a:avLst/>
                </a:prstGeom>
                <a:blipFill rotWithShape="0">
                  <a:blip r:embed="rId5"/>
                  <a:stretch>
                    <a:fillRect b="-26000"/>
                  </a:stretch>
                </a:blipFill>
              </p:spPr>
              <p:txBody>
                <a:bodyPr/>
                <a:lstStyle/>
                <a:p>
                  <a:r>
                    <a:rPr lang="pt-PT">
                      <a:noFill/>
                    </a:rPr>
                    <a:t> </a:t>
                  </a:r>
                </a:p>
              </p:txBody>
            </p:sp>
          </mc:Fallback>
        </mc:AlternateContent>
      </p:grpSp>
      <p:sp>
        <p:nvSpPr>
          <p:cNvPr id="69" name="Rectangle 11">
            <a:extLst>
              <a:ext uri="{FF2B5EF4-FFF2-40B4-BE49-F238E27FC236}">
                <a16:creationId xmlns:a16="http://schemas.microsoft.com/office/drawing/2014/main" id="{FA55F4B4-6A9E-4F70-8BE1-6A9E6A8AA4C7}"/>
              </a:ext>
            </a:extLst>
          </p:cNvPr>
          <p:cNvSpPr txBox="1">
            <a:spLocks noChangeArrowheads="1"/>
          </p:cNvSpPr>
          <p:nvPr/>
        </p:nvSpPr>
        <p:spPr>
          <a:xfrm>
            <a:off x="2542253" y="-99392"/>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lvl="0" fontAlgn="auto">
              <a:lnSpc>
                <a:spcPct val="120000"/>
              </a:lnSpc>
              <a:spcAft>
                <a:spcPts val="0"/>
              </a:spcAft>
            </a:pPr>
            <a:r>
              <a:rPr lang="pt-PT" sz="2800" cap="none" dirty="0" err="1">
                <a:solidFill>
                  <a:srgbClr val="C00000"/>
                </a:solidFill>
                <a:latin typeface="Calibri"/>
              </a:rPr>
              <a:t>Notion</a:t>
            </a:r>
            <a:r>
              <a:rPr lang="pt-PT" sz="2800" cap="none" dirty="0">
                <a:solidFill>
                  <a:srgbClr val="C00000"/>
                </a:solidFill>
                <a:latin typeface="Calibri"/>
              </a:rPr>
              <a:t> </a:t>
            </a:r>
            <a:r>
              <a:rPr lang="pt-PT" sz="2800" cap="none" dirty="0" err="1">
                <a:solidFill>
                  <a:srgbClr val="C00000"/>
                </a:solidFill>
                <a:latin typeface="Calibri"/>
              </a:rPr>
              <a:t>of</a:t>
            </a:r>
            <a:r>
              <a:rPr lang="pt-PT" sz="2800" cap="none" dirty="0">
                <a:solidFill>
                  <a:srgbClr val="C00000"/>
                </a:solidFill>
                <a:latin typeface="Calibri"/>
              </a:rPr>
              <a:t> </a:t>
            </a:r>
            <a:r>
              <a:rPr lang="pt-PT" sz="2800" u="sng" cap="none" dirty="0">
                <a:solidFill>
                  <a:srgbClr val="C00000"/>
                </a:solidFill>
                <a:effectLst>
                  <a:outerShdw blurRad="38100" dist="38100" dir="2700000" algn="tl">
                    <a:srgbClr val="000000">
                      <a:alpha val="43137"/>
                    </a:srgbClr>
                  </a:outerShdw>
                </a:effectLst>
                <a:latin typeface="Calibri"/>
              </a:rPr>
              <a:t>LOGARITHM</a:t>
            </a:r>
            <a:endParaRPr kumimoji="0" lang="pt-PT" sz="2800"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alibri"/>
              <a:ea typeface="+mj-ea"/>
              <a:cs typeface="+mj-cs"/>
            </a:endParaRPr>
          </a:p>
        </p:txBody>
      </p:sp>
      <p:sp>
        <p:nvSpPr>
          <p:cNvPr id="70" name="Rectangle 11">
            <a:extLst>
              <a:ext uri="{FF2B5EF4-FFF2-40B4-BE49-F238E27FC236}">
                <a16:creationId xmlns:a16="http://schemas.microsoft.com/office/drawing/2014/main" id="{D94E8BB7-7782-41C2-BFC6-9EDE4AC28D71}"/>
              </a:ext>
            </a:extLst>
          </p:cNvPr>
          <p:cNvSpPr txBox="1">
            <a:spLocks noChangeArrowheads="1"/>
          </p:cNvSpPr>
          <p:nvPr/>
        </p:nvSpPr>
        <p:spPr>
          <a:xfrm>
            <a:off x="2561026" y="500890"/>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800" cap="none" dirty="0">
                <a:solidFill>
                  <a:srgbClr val="000078"/>
                </a:solidFill>
                <a:latin typeface="Calibri"/>
              </a:rPr>
              <a:t>A </a:t>
            </a:r>
            <a:r>
              <a:rPr lang="pt-PT" sz="2800" cap="none" dirty="0" err="1">
                <a:solidFill>
                  <a:srgbClr val="000078"/>
                </a:solidFill>
                <a:latin typeface="Calibri"/>
              </a:rPr>
              <a:t>little</a:t>
            </a:r>
            <a:r>
              <a:rPr lang="pt-PT" sz="2800" cap="none" dirty="0">
                <a:solidFill>
                  <a:srgbClr val="000078"/>
                </a:solidFill>
                <a:latin typeface="Calibri"/>
              </a:rPr>
              <a:t> </a:t>
            </a:r>
            <a:r>
              <a:rPr lang="pt-PT" sz="2800" cap="none" dirty="0" err="1">
                <a:solidFill>
                  <a:srgbClr val="000078"/>
                </a:solidFill>
                <a:latin typeface="Calibri"/>
              </a:rPr>
              <a:t>history</a:t>
            </a:r>
            <a:r>
              <a:rPr lang="pt-PT" sz="2800" b="0" cap="none" dirty="0">
                <a:solidFill>
                  <a:srgbClr val="000078"/>
                </a:solidFill>
                <a:latin typeface="Calibri"/>
              </a:rPr>
              <a:t>…</a:t>
            </a:r>
            <a:endParaRPr lang="pt-PT" sz="2800" u="sng" cap="none" dirty="0">
              <a:solidFill>
                <a:srgbClr val="000078"/>
              </a:solidFill>
              <a:effectLst>
                <a:outerShdw blurRad="38100" dist="38100" dir="2700000" algn="tl">
                  <a:srgbClr val="000000">
                    <a:alpha val="43137"/>
                  </a:srgbClr>
                </a:outerShdw>
              </a:effectLst>
              <a:latin typeface="Calibri"/>
            </a:endParaRPr>
          </a:p>
        </p:txBody>
      </p:sp>
      <p:sp>
        <p:nvSpPr>
          <p:cNvPr id="71" name="Retângulo 70">
            <a:extLst>
              <a:ext uri="{FF2B5EF4-FFF2-40B4-BE49-F238E27FC236}">
                <a16:creationId xmlns:a16="http://schemas.microsoft.com/office/drawing/2014/main" id="{DF2D4EEB-8D08-44C2-BFCE-0B11BB82EB60}"/>
              </a:ext>
            </a:extLst>
          </p:cNvPr>
          <p:cNvSpPr/>
          <p:nvPr/>
        </p:nvSpPr>
        <p:spPr>
          <a:xfrm>
            <a:off x="2541705" y="1317600"/>
            <a:ext cx="8878096" cy="830997"/>
          </a:xfrm>
          <a:prstGeom prst="rect">
            <a:avLst/>
          </a:prstGeom>
        </p:spPr>
        <p:txBody>
          <a:bodyPr wrap="square">
            <a:spAutoFit/>
          </a:bodyPr>
          <a:lstStyle/>
          <a:p>
            <a:pPr marL="285750" indent="-285750" algn="just" fontAlgn="auto">
              <a:spcBef>
                <a:spcPts val="0"/>
              </a:spcBef>
              <a:spcAft>
                <a:spcPts val="0"/>
              </a:spcAft>
              <a:buFont typeface="Arial" panose="020B0604020202020204" pitchFamily="34" charset="0"/>
              <a:buChar char="•"/>
            </a:pPr>
            <a:r>
              <a:rPr lang="en-US" sz="2400" dirty="0">
                <a:solidFill>
                  <a:srgbClr val="000078"/>
                </a:solidFill>
                <a:latin typeface="Calibri"/>
              </a:rPr>
              <a:t>Logarithms prove to be a clever method of reducing multiplications into simple additions (and divisions into subtractions).</a:t>
            </a:r>
            <a:endParaRPr lang="pt-PT" sz="2400" dirty="0">
              <a:solidFill>
                <a:srgbClr val="000078"/>
              </a:solidFill>
              <a:latin typeface="Calibri"/>
            </a:endParaRPr>
          </a:p>
        </p:txBody>
      </p:sp>
      <mc:AlternateContent xmlns:mc="http://schemas.openxmlformats.org/markup-compatibility/2006" xmlns:a14="http://schemas.microsoft.com/office/drawing/2010/main">
        <mc:Choice Requires="a14">
          <p:sp>
            <p:nvSpPr>
              <p:cNvPr id="78" name="CaixaDeTexto 77">
                <a:extLst>
                  <a:ext uri="{FF2B5EF4-FFF2-40B4-BE49-F238E27FC236}">
                    <a16:creationId xmlns:a16="http://schemas.microsoft.com/office/drawing/2014/main" id="{1FAB6BD1-EB4D-4375-B14D-4D87DC8C8A81}"/>
                  </a:ext>
                </a:extLst>
              </p:cNvPr>
              <p:cNvSpPr txBox="1"/>
              <p:nvPr/>
            </p:nvSpPr>
            <p:spPr>
              <a:xfrm>
                <a:off x="2577659" y="2854097"/>
                <a:ext cx="1715791" cy="369332"/>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400" b="1" i="1" smtClean="0">
                          <a:solidFill>
                            <a:prstClr val="black"/>
                          </a:solidFill>
                          <a:latin typeface="Cambria Math" panose="02040503050406030204" pitchFamily="18" charset="0"/>
                        </a:rPr>
                        <m:t>𝟏𝟎𝟐𝟒</m:t>
                      </m:r>
                      <m:r>
                        <a:rPr lang="pt-PT" sz="2400" b="1" i="1" smtClean="0">
                          <a:solidFill>
                            <a:prstClr val="black"/>
                          </a:solidFill>
                          <a:latin typeface="Cambria Math" panose="02040503050406030204" pitchFamily="18" charset="0"/>
                          <a:ea typeface="Cambria Math" panose="02040503050406030204" pitchFamily="18" charset="0"/>
                        </a:rPr>
                        <m:t>×</m:t>
                      </m:r>
                      <m:r>
                        <a:rPr lang="pt-PT" sz="2400" b="1" i="1" smtClean="0">
                          <a:solidFill>
                            <a:prstClr val="black"/>
                          </a:solidFill>
                          <a:latin typeface="Cambria Math" panose="02040503050406030204" pitchFamily="18" charset="0"/>
                          <a:ea typeface="Cambria Math" panose="02040503050406030204" pitchFamily="18" charset="0"/>
                        </a:rPr>
                        <m:t>𝟓𝟏𝟐</m:t>
                      </m:r>
                    </m:oMath>
                  </m:oMathPara>
                </a14:m>
                <a:endParaRPr lang="pt-PT" sz="2400" b="1" dirty="0">
                  <a:solidFill>
                    <a:prstClr val="black"/>
                  </a:solidFill>
                  <a:latin typeface="Calibri"/>
                </a:endParaRPr>
              </a:p>
            </p:txBody>
          </p:sp>
        </mc:Choice>
        <mc:Fallback xmlns="">
          <p:sp>
            <p:nvSpPr>
              <p:cNvPr id="78" name="CaixaDeTexto 77">
                <a:extLst>
                  <a:ext uri="{FF2B5EF4-FFF2-40B4-BE49-F238E27FC236}">
                    <a16:creationId xmlns:a16="http://schemas.microsoft.com/office/drawing/2014/main" id="{1FAB6BD1-EB4D-4375-B14D-4D87DC8C8A81}"/>
                  </a:ext>
                </a:extLst>
              </p:cNvPr>
              <p:cNvSpPr txBox="1">
                <a:spLocks noRot="1" noChangeAspect="1" noMove="1" noResize="1" noEditPoints="1" noAdjustHandles="1" noChangeArrowheads="1" noChangeShapeType="1" noTextEdit="1"/>
              </p:cNvSpPr>
              <p:nvPr/>
            </p:nvSpPr>
            <p:spPr>
              <a:xfrm>
                <a:off x="2577659" y="2854097"/>
                <a:ext cx="1715791" cy="369332"/>
              </a:xfrm>
              <a:prstGeom prst="rect">
                <a:avLst/>
              </a:prstGeom>
              <a:blipFill>
                <a:blip r:embed="rId6"/>
                <a:stretch>
                  <a:fillRect l="-3915" r="-4270" b="-8197"/>
                </a:stretch>
              </a:blipFill>
            </p:spPr>
            <p:txBody>
              <a:bodyPr/>
              <a:lstStyle/>
              <a:p>
                <a:r>
                  <a:rPr lang="en-GB">
                    <a:noFill/>
                  </a:rPr>
                  <a:t> </a:t>
                </a:r>
              </a:p>
            </p:txBody>
          </p:sp>
        </mc:Fallback>
      </mc:AlternateContent>
      <p:sp>
        <p:nvSpPr>
          <p:cNvPr id="79" name="CaixaDeTexto 78">
            <a:extLst>
              <a:ext uri="{FF2B5EF4-FFF2-40B4-BE49-F238E27FC236}">
                <a16:creationId xmlns:a16="http://schemas.microsoft.com/office/drawing/2014/main" id="{DFC0C1D5-1F1F-4813-AF26-774483A94C9A}"/>
              </a:ext>
            </a:extLst>
          </p:cNvPr>
          <p:cNvSpPr txBox="1"/>
          <p:nvPr/>
        </p:nvSpPr>
        <p:spPr>
          <a:xfrm>
            <a:off x="6804037" y="2636912"/>
            <a:ext cx="498855" cy="3195747"/>
          </a:xfrm>
          <a:prstGeom prst="rect">
            <a:avLst/>
          </a:prstGeom>
          <a:noFill/>
        </p:spPr>
        <p:txBody>
          <a:bodyPr wrap="none" rtlCol="0">
            <a:spAutoFit/>
          </a:bodyPr>
          <a:lstStyle/>
          <a:p>
            <a:pPr algn="r" fontAlgn="auto">
              <a:lnSpc>
                <a:spcPts val="2200"/>
              </a:lnSpc>
              <a:spcBef>
                <a:spcPts val="0"/>
              </a:spcBef>
              <a:spcAft>
                <a:spcPts val="0"/>
              </a:spcAft>
            </a:pPr>
            <a:r>
              <a:rPr lang="pt-PT" sz="1200" dirty="0">
                <a:solidFill>
                  <a:prstClr val="black"/>
                </a:solidFill>
                <a:latin typeface="Calibri"/>
              </a:rPr>
              <a:t>1100</a:t>
            </a:r>
          </a:p>
          <a:p>
            <a:pPr algn="r" fontAlgn="auto">
              <a:lnSpc>
                <a:spcPts val="2200"/>
              </a:lnSpc>
              <a:spcBef>
                <a:spcPts val="0"/>
              </a:spcBef>
              <a:spcAft>
                <a:spcPts val="0"/>
              </a:spcAft>
            </a:pPr>
            <a:r>
              <a:rPr lang="pt-PT" sz="1200" dirty="0">
                <a:solidFill>
                  <a:prstClr val="black"/>
                </a:solidFill>
                <a:latin typeface="Calibri"/>
              </a:rPr>
              <a:t>1000</a:t>
            </a:r>
          </a:p>
          <a:p>
            <a:pPr algn="r" fontAlgn="auto">
              <a:lnSpc>
                <a:spcPts val="2200"/>
              </a:lnSpc>
              <a:spcBef>
                <a:spcPts val="0"/>
              </a:spcBef>
              <a:spcAft>
                <a:spcPts val="0"/>
              </a:spcAft>
            </a:pPr>
            <a:r>
              <a:rPr lang="pt-PT" sz="1200" dirty="0">
                <a:solidFill>
                  <a:prstClr val="black"/>
                </a:solidFill>
                <a:latin typeface="Calibri"/>
              </a:rPr>
              <a:t>900</a:t>
            </a:r>
          </a:p>
          <a:p>
            <a:pPr algn="r" fontAlgn="auto">
              <a:lnSpc>
                <a:spcPts val="2200"/>
              </a:lnSpc>
              <a:spcBef>
                <a:spcPts val="0"/>
              </a:spcBef>
              <a:spcAft>
                <a:spcPts val="0"/>
              </a:spcAft>
            </a:pPr>
            <a:r>
              <a:rPr lang="pt-PT" sz="1200" dirty="0">
                <a:solidFill>
                  <a:prstClr val="black"/>
                </a:solidFill>
                <a:latin typeface="Calibri"/>
              </a:rPr>
              <a:t>800</a:t>
            </a:r>
          </a:p>
          <a:p>
            <a:pPr algn="r" fontAlgn="auto">
              <a:lnSpc>
                <a:spcPts val="2200"/>
              </a:lnSpc>
              <a:spcBef>
                <a:spcPts val="0"/>
              </a:spcBef>
              <a:spcAft>
                <a:spcPts val="0"/>
              </a:spcAft>
            </a:pPr>
            <a:r>
              <a:rPr lang="pt-PT" sz="1200" dirty="0">
                <a:solidFill>
                  <a:prstClr val="black"/>
                </a:solidFill>
                <a:latin typeface="Calibri"/>
              </a:rPr>
              <a:t>700</a:t>
            </a:r>
          </a:p>
          <a:p>
            <a:pPr algn="r" fontAlgn="auto">
              <a:lnSpc>
                <a:spcPts val="2200"/>
              </a:lnSpc>
              <a:spcBef>
                <a:spcPts val="0"/>
              </a:spcBef>
              <a:spcAft>
                <a:spcPts val="0"/>
              </a:spcAft>
            </a:pPr>
            <a:r>
              <a:rPr lang="pt-PT" sz="1200" dirty="0">
                <a:solidFill>
                  <a:prstClr val="black"/>
                </a:solidFill>
                <a:latin typeface="Calibri"/>
              </a:rPr>
              <a:t>600</a:t>
            </a:r>
          </a:p>
          <a:p>
            <a:pPr algn="r" fontAlgn="auto">
              <a:lnSpc>
                <a:spcPts val="2200"/>
              </a:lnSpc>
              <a:spcBef>
                <a:spcPts val="0"/>
              </a:spcBef>
              <a:spcAft>
                <a:spcPts val="0"/>
              </a:spcAft>
            </a:pPr>
            <a:r>
              <a:rPr lang="pt-PT" sz="1200" dirty="0">
                <a:solidFill>
                  <a:prstClr val="black"/>
                </a:solidFill>
                <a:latin typeface="Calibri"/>
              </a:rPr>
              <a:t>500</a:t>
            </a:r>
          </a:p>
          <a:p>
            <a:pPr algn="r" fontAlgn="auto">
              <a:lnSpc>
                <a:spcPts val="2200"/>
              </a:lnSpc>
              <a:spcBef>
                <a:spcPts val="0"/>
              </a:spcBef>
              <a:spcAft>
                <a:spcPts val="0"/>
              </a:spcAft>
            </a:pPr>
            <a:r>
              <a:rPr lang="pt-PT" sz="1200" dirty="0">
                <a:solidFill>
                  <a:prstClr val="black"/>
                </a:solidFill>
                <a:latin typeface="Calibri"/>
              </a:rPr>
              <a:t>400</a:t>
            </a:r>
          </a:p>
          <a:p>
            <a:pPr algn="r" fontAlgn="auto">
              <a:lnSpc>
                <a:spcPts val="2200"/>
              </a:lnSpc>
              <a:spcBef>
                <a:spcPts val="0"/>
              </a:spcBef>
              <a:spcAft>
                <a:spcPts val="0"/>
              </a:spcAft>
            </a:pPr>
            <a:r>
              <a:rPr lang="pt-PT" sz="1200" dirty="0">
                <a:solidFill>
                  <a:prstClr val="black"/>
                </a:solidFill>
                <a:latin typeface="Calibri"/>
              </a:rPr>
              <a:t>300</a:t>
            </a:r>
          </a:p>
          <a:p>
            <a:pPr algn="r" fontAlgn="auto">
              <a:lnSpc>
                <a:spcPts val="2200"/>
              </a:lnSpc>
              <a:spcBef>
                <a:spcPts val="0"/>
              </a:spcBef>
              <a:spcAft>
                <a:spcPts val="0"/>
              </a:spcAft>
            </a:pPr>
            <a:r>
              <a:rPr lang="pt-PT" sz="1200" dirty="0">
                <a:solidFill>
                  <a:prstClr val="black"/>
                </a:solidFill>
                <a:latin typeface="Calibri"/>
              </a:rPr>
              <a:t>200</a:t>
            </a:r>
          </a:p>
          <a:p>
            <a:pPr algn="r" fontAlgn="auto">
              <a:lnSpc>
                <a:spcPts val="2200"/>
              </a:lnSpc>
              <a:spcBef>
                <a:spcPts val="0"/>
              </a:spcBef>
              <a:spcAft>
                <a:spcPts val="0"/>
              </a:spcAft>
            </a:pPr>
            <a:r>
              <a:rPr lang="pt-PT" sz="1200" dirty="0">
                <a:solidFill>
                  <a:prstClr val="black"/>
                </a:solidFill>
                <a:latin typeface="Calibri"/>
              </a:rPr>
              <a:t>100</a:t>
            </a:r>
          </a:p>
        </p:txBody>
      </p:sp>
      <mc:AlternateContent xmlns:mc="http://schemas.openxmlformats.org/markup-compatibility/2006" xmlns:a14="http://schemas.microsoft.com/office/drawing/2010/main">
        <mc:Choice Requires="a14">
          <p:sp>
            <p:nvSpPr>
              <p:cNvPr id="80" name="CaixaDeTexto 79">
                <a:extLst>
                  <a:ext uri="{FF2B5EF4-FFF2-40B4-BE49-F238E27FC236}">
                    <a16:creationId xmlns:a16="http://schemas.microsoft.com/office/drawing/2014/main" id="{0D3EECED-8EF7-40A3-B584-667D4803FE1E}"/>
                  </a:ext>
                </a:extLst>
              </p:cNvPr>
              <p:cNvSpPr txBox="1"/>
              <p:nvPr/>
            </p:nvSpPr>
            <p:spPr>
              <a:xfrm>
                <a:off x="6130776" y="2915071"/>
                <a:ext cx="673261" cy="307777"/>
              </a:xfrm>
              <a:prstGeom prst="rect">
                <a:avLst/>
              </a:prstGeom>
              <a:noFill/>
              <a:ln>
                <a:solidFill>
                  <a:srgbClr val="C00000"/>
                </a:solidFill>
              </a:ln>
              <a:effectLst>
                <a:outerShdw blurRad="50800" dist="38100" dir="10800000" algn="r" rotWithShape="0">
                  <a:prstClr val="black">
                    <a:alpha val="40000"/>
                  </a:prstClr>
                </a:outerShdw>
              </a:effectLst>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000" b="1" i="1" smtClean="0">
                          <a:solidFill>
                            <a:prstClr val="black"/>
                          </a:solidFill>
                          <a:latin typeface="Cambria Math" panose="02040503050406030204" pitchFamily="18" charset="0"/>
                        </a:rPr>
                        <m:t>𝟏𝟎𝟐𝟒</m:t>
                      </m:r>
                    </m:oMath>
                  </m:oMathPara>
                </a14:m>
                <a:endParaRPr lang="pt-PT" sz="2000" b="1" dirty="0">
                  <a:solidFill>
                    <a:prstClr val="black"/>
                  </a:solidFill>
                  <a:latin typeface="Calibri"/>
                </a:endParaRPr>
              </a:p>
            </p:txBody>
          </p:sp>
        </mc:Choice>
        <mc:Fallback xmlns="">
          <p:sp>
            <p:nvSpPr>
              <p:cNvPr id="80" name="CaixaDeTexto 79">
                <a:extLst>
                  <a:ext uri="{FF2B5EF4-FFF2-40B4-BE49-F238E27FC236}">
                    <a16:creationId xmlns:a16="http://schemas.microsoft.com/office/drawing/2014/main" id="{0D3EECED-8EF7-40A3-B584-667D4803FE1E}"/>
                  </a:ext>
                </a:extLst>
              </p:cNvPr>
              <p:cNvSpPr txBox="1">
                <a:spLocks noRot="1" noChangeAspect="1" noMove="1" noResize="1" noEditPoints="1" noAdjustHandles="1" noChangeArrowheads="1" noChangeShapeType="1" noTextEdit="1"/>
              </p:cNvSpPr>
              <p:nvPr/>
            </p:nvSpPr>
            <p:spPr>
              <a:xfrm>
                <a:off x="6130776" y="2915071"/>
                <a:ext cx="673261" cy="307777"/>
              </a:xfrm>
              <a:prstGeom prst="rect">
                <a:avLst/>
              </a:prstGeom>
              <a:blipFill>
                <a:blip r:embed="rId7"/>
                <a:stretch>
                  <a:fillRect/>
                </a:stretch>
              </a:blipFill>
              <a:ln>
                <a:solidFill>
                  <a:srgbClr val="C00000"/>
                </a:solidFill>
              </a:ln>
              <a:effectLst>
                <a:outerShdw blurRad="50800" dist="38100" dir="10800000" algn="r" rotWithShape="0">
                  <a:prstClr val="black">
                    <a:alpha val="40000"/>
                  </a:prstClr>
                </a:outerShdw>
              </a:effectLst>
            </p:spPr>
            <p:txBody>
              <a:bodyPr/>
              <a:lstStyle/>
              <a:p>
                <a:r>
                  <a:rPr lang="en-GB">
                    <a:noFill/>
                  </a:rPr>
                  <a:t> </a:t>
                </a:r>
              </a:p>
            </p:txBody>
          </p:sp>
        </mc:Fallback>
      </mc:AlternateContent>
      <p:cxnSp>
        <p:nvCxnSpPr>
          <p:cNvPr id="81" name="Conexão reta 80">
            <a:extLst>
              <a:ext uri="{FF2B5EF4-FFF2-40B4-BE49-F238E27FC236}">
                <a16:creationId xmlns:a16="http://schemas.microsoft.com/office/drawing/2014/main" id="{888F8D8A-8082-4861-A894-4B6382414948}"/>
              </a:ext>
            </a:extLst>
          </p:cNvPr>
          <p:cNvCxnSpPr/>
          <p:nvPr/>
        </p:nvCxnSpPr>
        <p:spPr>
          <a:xfrm>
            <a:off x="6804037" y="3068960"/>
            <a:ext cx="3235159" cy="0"/>
          </a:xfrm>
          <a:prstGeom prst="line">
            <a:avLst/>
          </a:prstGeom>
          <a:noFill/>
          <a:ln w="25400" cap="flat" cmpd="sng" algn="ctr">
            <a:solidFill>
              <a:srgbClr val="C0504D"/>
            </a:solidFill>
            <a:prstDash val="solid"/>
            <a:tailEnd type="triangle"/>
          </a:ln>
          <a:effectLst>
            <a:outerShdw blurRad="40000" dist="20000" dir="5400000" rotWithShape="0">
              <a:srgbClr val="000000">
                <a:alpha val="38000"/>
              </a:srgbClr>
            </a:outerShdw>
          </a:effectLst>
        </p:spPr>
      </p:cxnSp>
      <p:cxnSp>
        <p:nvCxnSpPr>
          <p:cNvPr id="82" name="Conexão reta 81">
            <a:extLst>
              <a:ext uri="{FF2B5EF4-FFF2-40B4-BE49-F238E27FC236}">
                <a16:creationId xmlns:a16="http://schemas.microsoft.com/office/drawing/2014/main" id="{E78FAEEB-FBD4-4ADA-9BFE-679952178B71}"/>
              </a:ext>
            </a:extLst>
          </p:cNvPr>
          <p:cNvCxnSpPr/>
          <p:nvPr/>
        </p:nvCxnSpPr>
        <p:spPr>
          <a:xfrm rot="5400000">
            <a:off x="8642076" y="4473116"/>
            <a:ext cx="2808312" cy="0"/>
          </a:xfrm>
          <a:prstGeom prst="line">
            <a:avLst/>
          </a:prstGeom>
          <a:noFill/>
          <a:ln w="25400" cap="flat" cmpd="sng" algn="ctr">
            <a:solidFill>
              <a:srgbClr val="C0504D"/>
            </a:solidFill>
            <a:prstDash val="solid"/>
            <a:tailEnd type="triangle"/>
          </a:ln>
          <a:effectLst>
            <a:outerShdw blurRad="40000" dist="20000" dir="5400000" rotWithShape="0">
              <a:srgbClr val="000000">
                <a:alpha val="38000"/>
              </a:srgbClr>
            </a:outerShdw>
          </a:effectLst>
        </p:spPr>
      </p:cxnSp>
      <mc:AlternateContent xmlns:mc="http://schemas.openxmlformats.org/markup-compatibility/2006" xmlns:a14="http://schemas.microsoft.com/office/drawing/2010/main">
        <mc:Choice Requires="a14">
          <p:sp>
            <p:nvSpPr>
              <p:cNvPr id="83" name="CaixaDeTexto 82">
                <a:extLst>
                  <a:ext uri="{FF2B5EF4-FFF2-40B4-BE49-F238E27FC236}">
                    <a16:creationId xmlns:a16="http://schemas.microsoft.com/office/drawing/2014/main" id="{24BBBAF2-AFC0-40FE-A0D4-D7811D37946C}"/>
                  </a:ext>
                </a:extLst>
              </p:cNvPr>
              <p:cNvSpPr txBox="1"/>
              <p:nvPr/>
            </p:nvSpPr>
            <p:spPr>
              <a:xfrm>
                <a:off x="6265569" y="4355231"/>
                <a:ext cx="519373" cy="307777"/>
              </a:xfrm>
              <a:prstGeom prst="rect">
                <a:avLst/>
              </a:prstGeom>
              <a:noFill/>
              <a:ln>
                <a:solidFill>
                  <a:srgbClr val="C00000"/>
                </a:solidFill>
              </a:ln>
              <a:effectLst>
                <a:outerShdw blurRad="50800" dist="38100" dir="10800000" algn="r" rotWithShape="0">
                  <a:prstClr val="black">
                    <a:alpha val="40000"/>
                  </a:prstClr>
                </a:outerShdw>
              </a:effectLst>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000" b="1" i="1" smtClean="0">
                          <a:solidFill>
                            <a:prstClr val="black"/>
                          </a:solidFill>
                          <a:latin typeface="Cambria Math" panose="02040503050406030204" pitchFamily="18" charset="0"/>
                        </a:rPr>
                        <m:t>𝟓𝟏𝟐</m:t>
                      </m:r>
                    </m:oMath>
                  </m:oMathPara>
                </a14:m>
                <a:endParaRPr lang="pt-PT" sz="2000" b="1" dirty="0">
                  <a:solidFill>
                    <a:prstClr val="black"/>
                  </a:solidFill>
                  <a:latin typeface="Calibri"/>
                </a:endParaRPr>
              </a:p>
            </p:txBody>
          </p:sp>
        </mc:Choice>
        <mc:Fallback xmlns="">
          <p:sp>
            <p:nvSpPr>
              <p:cNvPr id="83" name="CaixaDeTexto 82">
                <a:extLst>
                  <a:ext uri="{FF2B5EF4-FFF2-40B4-BE49-F238E27FC236}">
                    <a16:creationId xmlns:a16="http://schemas.microsoft.com/office/drawing/2014/main" id="{24BBBAF2-AFC0-40FE-A0D4-D7811D37946C}"/>
                  </a:ext>
                </a:extLst>
              </p:cNvPr>
              <p:cNvSpPr txBox="1">
                <a:spLocks noRot="1" noChangeAspect="1" noMove="1" noResize="1" noEditPoints="1" noAdjustHandles="1" noChangeArrowheads="1" noChangeShapeType="1" noTextEdit="1"/>
              </p:cNvSpPr>
              <p:nvPr/>
            </p:nvSpPr>
            <p:spPr>
              <a:xfrm>
                <a:off x="6265569" y="4355231"/>
                <a:ext cx="519373" cy="307777"/>
              </a:xfrm>
              <a:prstGeom prst="rect">
                <a:avLst/>
              </a:prstGeom>
              <a:blipFill>
                <a:blip r:embed="rId8"/>
                <a:stretch>
                  <a:fillRect/>
                </a:stretch>
              </a:blipFill>
              <a:ln>
                <a:solidFill>
                  <a:srgbClr val="C00000"/>
                </a:solidFill>
              </a:ln>
              <a:effectLst>
                <a:outerShdw blurRad="50800" dist="38100" dir="10800000" algn="r" rotWithShape="0">
                  <a:prstClr val="black">
                    <a:alpha val="40000"/>
                  </a:prstClr>
                </a:outerShdw>
              </a:effectLst>
            </p:spPr>
            <p:txBody>
              <a:bodyPr/>
              <a:lstStyle/>
              <a:p>
                <a:r>
                  <a:rPr lang="en-GB">
                    <a:noFill/>
                  </a:rPr>
                  <a:t> </a:t>
                </a:r>
              </a:p>
            </p:txBody>
          </p:sp>
        </mc:Fallback>
      </mc:AlternateContent>
      <p:cxnSp>
        <p:nvCxnSpPr>
          <p:cNvPr id="84" name="Conexão reta 83">
            <a:extLst>
              <a:ext uri="{FF2B5EF4-FFF2-40B4-BE49-F238E27FC236}">
                <a16:creationId xmlns:a16="http://schemas.microsoft.com/office/drawing/2014/main" id="{0BEB90C5-3B4E-46F6-853E-79C26A9C610C}"/>
              </a:ext>
            </a:extLst>
          </p:cNvPr>
          <p:cNvCxnSpPr/>
          <p:nvPr/>
        </p:nvCxnSpPr>
        <p:spPr>
          <a:xfrm>
            <a:off x="6804037" y="4500000"/>
            <a:ext cx="2987263" cy="0"/>
          </a:xfrm>
          <a:prstGeom prst="line">
            <a:avLst/>
          </a:prstGeom>
          <a:noFill/>
          <a:ln w="25400" cap="flat" cmpd="sng" algn="ctr">
            <a:solidFill>
              <a:srgbClr val="C0504D"/>
            </a:solidFill>
            <a:prstDash val="solid"/>
            <a:tailEnd type="triangle"/>
          </a:ln>
          <a:effectLst>
            <a:outerShdw blurRad="40000" dist="20000" dir="5400000" rotWithShape="0">
              <a:srgbClr val="000000">
                <a:alpha val="38000"/>
              </a:srgbClr>
            </a:outerShdw>
          </a:effectLst>
        </p:spPr>
      </p:cxnSp>
      <p:cxnSp>
        <p:nvCxnSpPr>
          <p:cNvPr id="85" name="Conexão reta 84">
            <a:extLst>
              <a:ext uri="{FF2B5EF4-FFF2-40B4-BE49-F238E27FC236}">
                <a16:creationId xmlns:a16="http://schemas.microsoft.com/office/drawing/2014/main" id="{438E8EBA-5CC1-4AA4-A8C3-96CDDB622482}"/>
              </a:ext>
            </a:extLst>
          </p:cNvPr>
          <p:cNvCxnSpPr/>
          <p:nvPr/>
        </p:nvCxnSpPr>
        <p:spPr>
          <a:xfrm>
            <a:off x="9772546" y="4509120"/>
            <a:ext cx="0" cy="1372344"/>
          </a:xfrm>
          <a:prstGeom prst="line">
            <a:avLst/>
          </a:prstGeom>
          <a:noFill/>
          <a:ln w="25400" cap="flat" cmpd="sng" algn="ctr">
            <a:solidFill>
              <a:srgbClr val="C0504D"/>
            </a:solidFill>
            <a:prstDash val="solid"/>
            <a:tailEnd type="triangle"/>
          </a:ln>
          <a:effectLst>
            <a:outerShdw blurRad="40000" dist="20000" dir="5400000" rotWithShape="0">
              <a:srgbClr val="000000">
                <a:alpha val="38000"/>
              </a:srgbClr>
            </a:outerShdw>
          </a:effectLst>
        </p:spPr>
      </p:cxnSp>
      <p:sp>
        <p:nvSpPr>
          <p:cNvPr id="86" name="Rectangle 11">
            <a:extLst>
              <a:ext uri="{FF2B5EF4-FFF2-40B4-BE49-F238E27FC236}">
                <a16:creationId xmlns:a16="http://schemas.microsoft.com/office/drawing/2014/main" id="{B0C8132E-5B0F-451F-95DD-FA3B8083A7AA}"/>
              </a:ext>
            </a:extLst>
          </p:cNvPr>
          <p:cNvSpPr txBox="1">
            <a:spLocks noChangeArrowheads="1"/>
          </p:cNvSpPr>
          <p:nvPr/>
        </p:nvSpPr>
        <p:spPr>
          <a:xfrm>
            <a:off x="2541705" y="1925960"/>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400" cap="none" dirty="0" err="1">
                <a:solidFill>
                  <a:srgbClr val="C00000"/>
                </a:solidFill>
                <a:latin typeface="Calibri"/>
              </a:rPr>
              <a:t>Example</a:t>
            </a:r>
            <a:endParaRPr lang="pt-PT" sz="2400" u="sng" cap="none" dirty="0">
              <a:solidFill>
                <a:srgbClr val="C00000"/>
              </a:solidFill>
              <a:effectLst>
                <a:outerShdw blurRad="38100" dist="38100" dir="2700000" algn="tl">
                  <a:srgbClr val="000000">
                    <a:alpha val="43137"/>
                  </a:srgbClr>
                </a:outerShdw>
              </a:effectLst>
              <a:latin typeface="Calibri"/>
            </a:endParaRPr>
          </a:p>
        </p:txBody>
      </p:sp>
      <p:sp>
        <p:nvSpPr>
          <p:cNvPr id="87" name="Oval 86">
            <a:extLst>
              <a:ext uri="{FF2B5EF4-FFF2-40B4-BE49-F238E27FC236}">
                <a16:creationId xmlns:a16="http://schemas.microsoft.com/office/drawing/2014/main" id="{C4E239CA-ECA4-4D2C-9868-51E6F8781815}"/>
              </a:ext>
            </a:extLst>
          </p:cNvPr>
          <p:cNvSpPr/>
          <p:nvPr/>
        </p:nvSpPr>
        <p:spPr>
          <a:xfrm>
            <a:off x="9679156" y="5877272"/>
            <a:ext cx="216024" cy="288032"/>
          </a:xfrm>
          <a:prstGeom prst="ellipse">
            <a:avLst/>
          </a:prstGeom>
          <a:noFill/>
          <a:ln w="25400"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p:sp>
        <p:nvSpPr>
          <p:cNvPr id="88" name="Oval 87">
            <a:extLst>
              <a:ext uri="{FF2B5EF4-FFF2-40B4-BE49-F238E27FC236}">
                <a16:creationId xmlns:a16="http://schemas.microsoft.com/office/drawing/2014/main" id="{4212A77B-642D-4945-8A7E-67558DFF8928}"/>
              </a:ext>
            </a:extLst>
          </p:cNvPr>
          <p:cNvSpPr/>
          <p:nvPr/>
        </p:nvSpPr>
        <p:spPr>
          <a:xfrm>
            <a:off x="9956076" y="5877272"/>
            <a:ext cx="216024" cy="288032"/>
          </a:xfrm>
          <a:prstGeom prst="ellipse">
            <a:avLst/>
          </a:prstGeom>
          <a:noFill/>
          <a:ln w="25400"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89" name="CaixaDeTexto 88">
                <a:extLst>
                  <a:ext uri="{FF2B5EF4-FFF2-40B4-BE49-F238E27FC236}">
                    <a16:creationId xmlns:a16="http://schemas.microsoft.com/office/drawing/2014/main" id="{A207C754-70A7-4690-AC1F-7A3F0AFFCAFF}"/>
                  </a:ext>
                </a:extLst>
              </p:cNvPr>
              <p:cNvSpPr txBox="1"/>
              <p:nvPr/>
            </p:nvSpPr>
            <p:spPr>
              <a:xfrm>
                <a:off x="2614338" y="3744263"/>
                <a:ext cx="1684757" cy="369332"/>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400" i="1" smtClean="0">
                          <a:solidFill>
                            <a:prstClr val="black"/>
                          </a:solidFill>
                          <a:latin typeface="Cambria Math" panose="02040503050406030204" pitchFamily="18" charset="0"/>
                        </a:rPr>
                        <m:t>10+9=19</m:t>
                      </m:r>
                    </m:oMath>
                  </m:oMathPara>
                </a14:m>
                <a:endParaRPr lang="pt-PT" sz="2400" dirty="0">
                  <a:solidFill>
                    <a:prstClr val="black"/>
                  </a:solidFill>
                  <a:latin typeface="Calibri"/>
                </a:endParaRPr>
              </a:p>
            </p:txBody>
          </p:sp>
        </mc:Choice>
        <mc:Fallback xmlns="">
          <p:sp>
            <p:nvSpPr>
              <p:cNvPr id="89" name="CaixaDeTexto 88">
                <a:extLst>
                  <a:ext uri="{FF2B5EF4-FFF2-40B4-BE49-F238E27FC236}">
                    <a16:creationId xmlns:a16="http://schemas.microsoft.com/office/drawing/2014/main" id="{A207C754-70A7-4690-AC1F-7A3F0AFFCAFF}"/>
                  </a:ext>
                </a:extLst>
              </p:cNvPr>
              <p:cNvSpPr txBox="1">
                <a:spLocks noRot="1" noChangeAspect="1" noMove="1" noResize="1" noEditPoints="1" noAdjustHandles="1" noChangeArrowheads="1" noChangeShapeType="1" noTextEdit="1"/>
              </p:cNvSpPr>
              <p:nvPr/>
            </p:nvSpPr>
            <p:spPr>
              <a:xfrm>
                <a:off x="2614338" y="3744263"/>
                <a:ext cx="1684757" cy="369332"/>
              </a:xfrm>
              <a:prstGeom prst="rect">
                <a:avLst/>
              </a:prstGeom>
              <a:blipFill>
                <a:blip r:embed="rId9"/>
                <a:stretch>
                  <a:fillRect l="-3986" r="-3986" b="-655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0" name="CaixaDeTexto 89">
                <a:extLst>
                  <a:ext uri="{FF2B5EF4-FFF2-40B4-BE49-F238E27FC236}">
                    <a16:creationId xmlns:a16="http://schemas.microsoft.com/office/drawing/2014/main" id="{5EABA4CB-2FEF-4840-BE9C-61D13EA56D0C}"/>
                  </a:ext>
                </a:extLst>
              </p:cNvPr>
              <p:cNvSpPr txBox="1"/>
              <p:nvPr/>
            </p:nvSpPr>
            <p:spPr>
              <a:xfrm>
                <a:off x="4299098" y="2854097"/>
                <a:ext cx="1489703" cy="369332"/>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400" b="1" i="1" smtClean="0">
                          <a:solidFill>
                            <a:prstClr val="black"/>
                          </a:solidFill>
                          <a:latin typeface="Cambria Math" panose="02040503050406030204" pitchFamily="18" charset="0"/>
                        </a:rPr>
                        <m:t>=</m:t>
                      </m:r>
                      <m:r>
                        <a:rPr lang="pt-PT" sz="2400" b="1" i="1" smtClean="0">
                          <a:solidFill>
                            <a:prstClr val="black"/>
                          </a:solidFill>
                          <a:latin typeface="Cambria Math" panose="02040503050406030204" pitchFamily="18" charset="0"/>
                        </a:rPr>
                        <m:t>𝟓𝟐𝟒𝟐𝟖𝟖</m:t>
                      </m:r>
                    </m:oMath>
                  </m:oMathPara>
                </a14:m>
                <a:endParaRPr lang="pt-PT" sz="2400" b="1" dirty="0">
                  <a:solidFill>
                    <a:prstClr val="black"/>
                  </a:solidFill>
                  <a:latin typeface="Calibri"/>
                </a:endParaRPr>
              </a:p>
            </p:txBody>
          </p:sp>
        </mc:Choice>
        <mc:Fallback xmlns="">
          <p:sp>
            <p:nvSpPr>
              <p:cNvPr id="90" name="CaixaDeTexto 89">
                <a:extLst>
                  <a:ext uri="{FF2B5EF4-FFF2-40B4-BE49-F238E27FC236}">
                    <a16:creationId xmlns:a16="http://schemas.microsoft.com/office/drawing/2014/main" id="{5EABA4CB-2FEF-4840-BE9C-61D13EA56D0C}"/>
                  </a:ext>
                </a:extLst>
              </p:cNvPr>
              <p:cNvSpPr txBox="1">
                <a:spLocks noRot="1" noChangeAspect="1" noMove="1" noResize="1" noEditPoints="1" noAdjustHandles="1" noChangeArrowheads="1" noChangeShapeType="1" noTextEdit="1"/>
              </p:cNvSpPr>
              <p:nvPr/>
            </p:nvSpPr>
            <p:spPr>
              <a:xfrm>
                <a:off x="4299098" y="2854097"/>
                <a:ext cx="1489703" cy="369332"/>
              </a:xfrm>
              <a:prstGeom prst="rect">
                <a:avLst/>
              </a:prstGeom>
              <a:blipFill>
                <a:blip r:embed="rId10"/>
                <a:stretch>
                  <a:fillRect l="-1633" r="-4898" b="-819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CaixaDeTexto 90">
                <a:extLst>
                  <a:ext uri="{FF2B5EF4-FFF2-40B4-BE49-F238E27FC236}">
                    <a16:creationId xmlns:a16="http://schemas.microsoft.com/office/drawing/2014/main" id="{D9AC1947-402D-4F7B-AFED-F18484C74363}"/>
                  </a:ext>
                </a:extLst>
              </p:cNvPr>
              <p:cNvSpPr txBox="1"/>
              <p:nvPr/>
            </p:nvSpPr>
            <p:spPr>
              <a:xfrm>
                <a:off x="4748465" y="3736800"/>
                <a:ext cx="794833" cy="369332"/>
              </a:xfrm>
              <a:prstGeom prst="rect">
                <a:avLst/>
              </a:prstGeom>
              <a:noFill/>
            </p:spPr>
            <p:txBody>
              <a:bodyPr wrap="none" lIns="0" tIns="0" rIns="0" bIns="0" rtlCol="0">
                <a:spAutoFit/>
              </a:bodyPr>
              <a:lstStyle/>
              <a:p>
                <a:pPr fontAlgn="auto">
                  <a:spcBef>
                    <a:spcPts val="0"/>
                  </a:spcBef>
                  <a:spcAft>
                    <a:spcPts val="0"/>
                  </a:spcAft>
                </a:pPr>
                <a14:m>
                  <m:oMath xmlns:m="http://schemas.openxmlformats.org/officeDocument/2006/math">
                    <m:sSup>
                      <m:sSupPr>
                        <m:ctrlPr>
                          <a:rPr lang="pt-PT" sz="2400" i="1" smtClean="0">
                            <a:solidFill>
                              <a:prstClr val="black"/>
                            </a:solidFill>
                            <a:latin typeface="Cambria Math" panose="02040503050406030204" pitchFamily="18" charset="0"/>
                          </a:rPr>
                        </m:ctrlPr>
                      </m:sSupPr>
                      <m:e>
                        <m:r>
                          <a:rPr lang="pt-PT" sz="2400" i="1" smtClean="0">
                            <a:solidFill>
                              <a:prstClr val="black"/>
                            </a:solidFill>
                            <a:latin typeface="Cambria Math" panose="02040503050406030204" pitchFamily="18" charset="0"/>
                          </a:rPr>
                          <m:t>2</m:t>
                        </m:r>
                      </m:e>
                      <m:sup>
                        <m:r>
                          <a:rPr lang="pt-PT" sz="2400" i="1" smtClean="0">
                            <a:solidFill>
                              <a:prstClr val="black"/>
                            </a:solidFill>
                            <a:latin typeface="Cambria Math" panose="02040503050406030204" pitchFamily="18" charset="0"/>
                          </a:rPr>
                          <m:t>19</m:t>
                        </m:r>
                      </m:sup>
                    </m:sSup>
                  </m:oMath>
                </a14:m>
                <a:r>
                  <a:rPr lang="pt-PT" sz="2400" dirty="0">
                    <a:solidFill>
                      <a:prstClr val="black"/>
                    </a:solidFill>
                    <a:latin typeface="Calibri"/>
                  </a:rPr>
                  <a:t> =?</a:t>
                </a:r>
              </a:p>
            </p:txBody>
          </p:sp>
        </mc:Choice>
        <mc:Fallback xmlns="">
          <p:sp>
            <p:nvSpPr>
              <p:cNvPr id="91" name="CaixaDeTexto 90">
                <a:extLst>
                  <a:ext uri="{FF2B5EF4-FFF2-40B4-BE49-F238E27FC236}">
                    <a16:creationId xmlns:a16="http://schemas.microsoft.com/office/drawing/2014/main" id="{D9AC1947-402D-4F7B-AFED-F18484C74363}"/>
                  </a:ext>
                </a:extLst>
              </p:cNvPr>
              <p:cNvSpPr txBox="1">
                <a:spLocks noRot="1" noChangeAspect="1" noMove="1" noResize="1" noEditPoints="1" noAdjustHandles="1" noChangeArrowheads="1" noChangeShapeType="1" noTextEdit="1"/>
              </p:cNvSpPr>
              <p:nvPr/>
            </p:nvSpPr>
            <p:spPr>
              <a:xfrm>
                <a:off x="4748465" y="3736800"/>
                <a:ext cx="794833" cy="369332"/>
              </a:xfrm>
              <a:prstGeom prst="rect">
                <a:avLst/>
              </a:prstGeom>
              <a:blipFill>
                <a:blip r:embed="rId11"/>
                <a:stretch>
                  <a:fillRect l="-13846" t="-26230" r="-22308" b="-47541"/>
                </a:stretch>
              </a:blipFill>
            </p:spPr>
            <p:txBody>
              <a:bodyPr/>
              <a:lstStyle/>
              <a:p>
                <a:r>
                  <a:rPr lang="en-GB">
                    <a:noFill/>
                  </a:rPr>
                  <a:t> </a:t>
                </a:r>
              </a:p>
            </p:txBody>
          </p:sp>
        </mc:Fallback>
      </mc:AlternateContent>
      <p:cxnSp>
        <p:nvCxnSpPr>
          <p:cNvPr id="92" name="Conexão reta unidirecional 91">
            <a:extLst>
              <a:ext uri="{FF2B5EF4-FFF2-40B4-BE49-F238E27FC236}">
                <a16:creationId xmlns:a16="http://schemas.microsoft.com/office/drawing/2014/main" id="{16329E79-85A0-494C-ACA6-5CE3D0626575}"/>
              </a:ext>
            </a:extLst>
          </p:cNvPr>
          <p:cNvCxnSpPr>
            <a:stCxn id="89" idx="3"/>
            <a:endCxn id="91" idx="1"/>
          </p:cNvCxnSpPr>
          <p:nvPr/>
        </p:nvCxnSpPr>
        <p:spPr>
          <a:xfrm flipV="1">
            <a:off x="4299095" y="3921466"/>
            <a:ext cx="449370" cy="7463"/>
          </a:xfrm>
          <a:prstGeom prst="straightConnector1">
            <a:avLst/>
          </a:prstGeom>
          <a:noFill/>
          <a:ln w="38100" cap="flat" cmpd="sng" algn="ctr">
            <a:solidFill>
              <a:srgbClr val="C00000"/>
            </a:solidFill>
            <a:prstDash val="solid"/>
            <a:tailEnd type="triangle"/>
          </a:ln>
          <a:effectLst/>
        </p:spPr>
      </p:cxnSp>
      <p:cxnSp>
        <p:nvCxnSpPr>
          <p:cNvPr id="93" name="Conexão reta unidirecional 92">
            <a:extLst>
              <a:ext uri="{FF2B5EF4-FFF2-40B4-BE49-F238E27FC236}">
                <a16:creationId xmlns:a16="http://schemas.microsoft.com/office/drawing/2014/main" id="{D3A78052-E388-4DD4-AA73-460EA07BCCC3}"/>
              </a:ext>
            </a:extLst>
          </p:cNvPr>
          <p:cNvCxnSpPr/>
          <p:nvPr/>
        </p:nvCxnSpPr>
        <p:spPr>
          <a:xfrm rot="16200000" flipV="1">
            <a:off x="4967267" y="3448904"/>
            <a:ext cx="449370" cy="7463"/>
          </a:xfrm>
          <a:prstGeom prst="straightConnector1">
            <a:avLst/>
          </a:prstGeom>
          <a:noFill/>
          <a:ln w="38100" cap="flat" cmpd="sng" algn="ctr">
            <a:solidFill>
              <a:srgbClr val="C00000"/>
            </a:solidFill>
            <a:prstDash val="solid"/>
            <a:tailEnd type="triangle"/>
          </a:ln>
          <a:effectLst/>
        </p:spPr>
      </p:cxnSp>
      <mc:AlternateContent xmlns:mc="http://schemas.openxmlformats.org/markup-compatibility/2006" xmlns:a14="http://schemas.microsoft.com/office/drawing/2010/main">
        <mc:Choice Requires="a14">
          <p:sp>
            <p:nvSpPr>
              <p:cNvPr id="94" name="CaixaDeTexto 93">
                <a:extLst>
                  <a:ext uri="{FF2B5EF4-FFF2-40B4-BE49-F238E27FC236}">
                    <a16:creationId xmlns:a16="http://schemas.microsoft.com/office/drawing/2014/main" id="{49EDC63F-1FCE-4FB6-8D99-DF1E4284BBE6}"/>
                  </a:ext>
                </a:extLst>
              </p:cNvPr>
              <p:cNvSpPr txBox="1"/>
              <p:nvPr/>
            </p:nvSpPr>
            <p:spPr>
              <a:xfrm>
                <a:off x="2569741" y="4550351"/>
                <a:ext cx="3337900" cy="37766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400" b="1" i="1" smtClean="0">
                          <a:solidFill>
                            <a:prstClr val="black"/>
                          </a:solidFill>
                          <a:latin typeface="Cambria Math" panose="02040503050406030204" pitchFamily="18" charset="0"/>
                        </a:rPr>
                        <m:t>𝟏𝟎𝟐𝟒</m:t>
                      </m:r>
                      <m:r>
                        <a:rPr lang="pt-PT" sz="2400" b="1" i="1" smtClean="0">
                          <a:solidFill>
                            <a:prstClr val="black"/>
                          </a:solidFill>
                          <a:latin typeface="Cambria Math" panose="02040503050406030204" pitchFamily="18" charset="0"/>
                          <a:ea typeface="Cambria Math" panose="02040503050406030204" pitchFamily="18" charset="0"/>
                        </a:rPr>
                        <m:t>×</m:t>
                      </m:r>
                      <m:r>
                        <a:rPr lang="pt-PT" sz="2400" b="1" i="1" smtClean="0">
                          <a:solidFill>
                            <a:prstClr val="black"/>
                          </a:solidFill>
                          <a:latin typeface="Cambria Math" panose="02040503050406030204" pitchFamily="18" charset="0"/>
                          <a:ea typeface="Cambria Math" panose="02040503050406030204" pitchFamily="18" charset="0"/>
                        </a:rPr>
                        <m:t>𝟓𝟏𝟐</m:t>
                      </m:r>
                      <m:r>
                        <a:rPr lang="pt-PT" sz="2400" b="1" i="1" smtClean="0">
                          <a:solidFill>
                            <a:prstClr val="black"/>
                          </a:solidFill>
                          <a:latin typeface="Cambria Math" panose="02040503050406030204" pitchFamily="18" charset="0"/>
                          <a:ea typeface="Cambria Math" panose="02040503050406030204" pitchFamily="18" charset="0"/>
                        </a:rPr>
                        <m:t>=</m:t>
                      </m:r>
                      <m:sSup>
                        <m:sSupPr>
                          <m:ctrlPr>
                            <a:rPr lang="pt-PT" sz="2400" b="1" i="1" smtClean="0">
                              <a:solidFill>
                                <a:prstClr val="black"/>
                              </a:solidFill>
                              <a:latin typeface="Cambria Math" panose="02040503050406030204" pitchFamily="18" charset="0"/>
                              <a:ea typeface="Cambria Math" panose="02040503050406030204" pitchFamily="18" charset="0"/>
                            </a:rPr>
                          </m:ctrlPr>
                        </m:sSupPr>
                        <m:e>
                          <m:r>
                            <a:rPr lang="pt-PT" sz="2400" b="1" i="1" smtClean="0">
                              <a:solidFill>
                                <a:prstClr val="black"/>
                              </a:solidFill>
                              <a:latin typeface="Cambria Math" panose="02040503050406030204" pitchFamily="18" charset="0"/>
                              <a:ea typeface="Cambria Math" panose="02040503050406030204" pitchFamily="18" charset="0"/>
                            </a:rPr>
                            <m:t>𝟐</m:t>
                          </m:r>
                        </m:e>
                        <m:sup>
                          <m:r>
                            <a:rPr lang="pt-PT" sz="2400" b="1" i="1" smtClean="0">
                              <a:solidFill>
                                <a:prstClr val="black"/>
                              </a:solidFill>
                              <a:latin typeface="Cambria Math" panose="02040503050406030204" pitchFamily="18" charset="0"/>
                              <a:ea typeface="Cambria Math" panose="02040503050406030204" pitchFamily="18" charset="0"/>
                            </a:rPr>
                            <m:t>𝟏𝟎</m:t>
                          </m:r>
                        </m:sup>
                      </m:sSup>
                      <m:r>
                        <a:rPr lang="pt-PT" sz="2400" b="1" i="1" smtClean="0">
                          <a:solidFill>
                            <a:prstClr val="black"/>
                          </a:solidFill>
                          <a:latin typeface="Cambria Math" panose="02040503050406030204" pitchFamily="18" charset="0"/>
                          <a:ea typeface="Cambria Math" panose="02040503050406030204" pitchFamily="18" charset="0"/>
                        </a:rPr>
                        <m:t>×</m:t>
                      </m:r>
                      <m:sSup>
                        <m:sSupPr>
                          <m:ctrlPr>
                            <a:rPr lang="pt-PT" sz="2400" b="1" i="1" smtClean="0">
                              <a:solidFill>
                                <a:prstClr val="black"/>
                              </a:solidFill>
                              <a:latin typeface="Cambria Math" panose="02040503050406030204" pitchFamily="18" charset="0"/>
                              <a:ea typeface="Cambria Math" panose="02040503050406030204" pitchFamily="18" charset="0"/>
                            </a:rPr>
                          </m:ctrlPr>
                        </m:sSupPr>
                        <m:e>
                          <m:r>
                            <a:rPr lang="pt-PT" sz="2400" b="1" i="1" smtClean="0">
                              <a:solidFill>
                                <a:prstClr val="black"/>
                              </a:solidFill>
                              <a:latin typeface="Cambria Math" panose="02040503050406030204" pitchFamily="18" charset="0"/>
                              <a:ea typeface="Cambria Math" panose="02040503050406030204" pitchFamily="18" charset="0"/>
                            </a:rPr>
                            <m:t>𝟐</m:t>
                          </m:r>
                        </m:e>
                        <m:sup>
                          <m:r>
                            <a:rPr lang="pt-PT" sz="2400" b="1" i="1" smtClean="0">
                              <a:solidFill>
                                <a:prstClr val="black"/>
                              </a:solidFill>
                              <a:latin typeface="Cambria Math" panose="02040503050406030204" pitchFamily="18" charset="0"/>
                              <a:ea typeface="Cambria Math" panose="02040503050406030204" pitchFamily="18" charset="0"/>
                            </a:rPr>
                            <m:t>𝟗</m:t>
                          </m:r>
                        </m:sup>
                      </m:sSup>
                      <m:r>
                        <a:rPr lang="pt-PT" sz="2400" b="1" i="1" smtClean="0">
                          <a:solidFill>
                            <a:prstClr val="black"/>
                          </a:solidFill>
                          <a:latin typeface="Cambria Math" panose="02040503050406030204" pitchFamily="18" charset="0"/>
                          <a:ea typeface="Cambria Math" panose="02040503050406030204" pitchFamily="18" charset="0"/>
                        </a:rPr>
                        <m:t> </m:t>
                      </m:r>
                    </m:oMath>
                  </m:oMathPara>
                </a14:m>
                <a:endParaRPr lang="pt-PT" sz="2400" b="1" dirty="0">
                  <a:solidFill>
                    <a:prstClr val="black"/>
                  </a:solidFill>
                  <a:latin typeface="Calibri"/>
                </a:endParaRPr>
              </a:p>
            </p:txBody>
          </p:sp>
        </mc:Choice>
        <mc:Fallback xmlns="">
          <p:sp>
            <p:nvSpPr>
              <p:cNvPr id="94" name="CaixaDeTexto 93">
                <a:extLst>
                  <a:ext uri="{FF2B5EF4-FFF2-40B4-BE49-F238E27FC236}">
                    <a16:creationId xmlns:a16="http://schemas.microsoft.com/office/drawing/2014/main" id="{49EDC63F-1FCE-4FB6-8D99-DF1E4284BBE6}"/>
                  </a:ext>
                </a:extLst>
              </p:cNvPr>
              <p:cNvSpPr txBox="1">
                <a:spLocks noRot="1" noChangeAspect="1" noMove="1" noResize="1" noEditPoints="1" noAdjustHandles="1" noChangeArrowheads="1" noChangeShapeType="1" noTextEdit="1"/>
              </p:cNvSpPr>
              <p:nvPr/>
            </p:nvSpPr>
            <p:spPr>
              <a:xfrm>
                <a:off x="2569741" y="4550351"/>
                <a:ext cx="3337900" cy="377667"/>
              </a:xfrm>
              <a:prstGeom prst="rect">
                <a:avLst/>
              </a:prstGeom>
              <a:blipFill>
                <a:blip r:embed="rId12"/>
                <a:stretch>
                  <a:fillRect l="-1828" b="-967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5" name="CaixaDeTexto 94">
                <a:extLst>
                  <a:ext uri="{FF2B5EF4-FFF2-40B4-BE49-F238E27FC236}">
                    <a16:creationId xmlns:a16="http://schemas.microsoft.com/office/drawing/2014/main" id="{735B6BE0-4835-4630-8CAF-61FDB65D0BF8}"/>
                  </a:ext>
                </a:extLst>
              </p:cNvPr>
              <p:cNvSpPr txBox="1"/>
              <p:nvPr/>
            </p:nvSpPr>
            <p:spPr>
              <a:xfrm>
                <a:off x="4260199" y="5124932"/>
                <a:ext cx="1148198" cy="37766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400" b="1" i="1" smtClean="0">
                          <a:solidFill>
                            <a:prstClr val="black"/>
                          </a:solidFill>
                          <a:latin typeface="Cambria Math" panose="02040503050406030204" pitchFamily="18" charset="0"/>
                          <a:ea typeface="Cambria Math" panose="02040503050406030204" pitchFamily="18" charset="0"/>
                        </a:rPr>
                        <m:t>=</m:t>
                      </m:r>
                      <m:sSup>
                        <m:sSupPr>
                          <m:ctrlPr>
                            <a:rPr lang="pt-PT" sz="2400" b="1" i="1" smtClean="0">
                              <a:solidFill>
                                <a:prstClr val="black"/>
                              </a:solidFill>
                              <a:latin typeface="Cambria Math" panose="02040503050406030204" pitchFamily="18" charset="0"/>
                              <a:ea typeface="Cambria Math" panose="02040503050406030204" pitchFamily="18" charset="0"/>
                            </a:rPr>
                          </m:ctrlPr>
                        </m:sSupPr>
                        <m:e>
                          <m:r>
                            <a:rPr lang="pt-PT" sz="2400" b="1" i="1" smtClean="0">
                              <a:solidFill>
                                <a:prstClr val="black"/>
                              </a:solidFill>
                              <a:latin typeface="Cambria Math" panose="02040503050406030204" pitchFamily="18" charset="0"/>
                              <a:ea typeface="Cambria Math" panose="02040503050406030204" pitchFamily="18" charset="0"/>
                            </a:rPr>
                            <m:t>𝟐</m:t>
                          </m:r>
                        </m:e>
                        <m:sup>
                          <m:r>
                            <a:rPr lang="pt-PT" sz="2400" b="1" i="1" smtClean="0">
                              <a:solidFill>
                                <a:prstClr val="black"/>
                              </a:solidFill>
                              <a:latin typeface="Cambria Math" panose="02040503050406030204" pitchFamily="18" charset="0"/>
                              <a:ea typeface="Cambria Math" panose="02040503050406030204" pitchFamily="18" charset="0"/>
                            </a:rPr>
                            <m:t>𝟏𝟎</m:t>
                          </m:r>
                          <m:r>
                            <a:rPr lang="pt-PT" sz="2400" b="1" i="1" smtClean="0">
                              <a:solidFill>
                                <a:prstClr val="black"/>
                              </a:solidFill>
                              <a:latin typeface="Cambria Math" panose="02040503050406030204" pitchFamily="18" charset="0"/>
                              <a:ea typeface="Cambria Math" panose="02040503050406030204" pitchFamily="18" charset="0"/>
                            </a:rPr>
                            <m:t>+</m:t>
                          </m:r>
                          <m:r>
                            <a:rPr lang="pt-PT" sz="2400" b="1" i="1" smtClean="0">
                              <a:solidFill>
                                <a:prstClr val="black"/>
                              </a:solidFill>
                              <a:latin typeface="Cambria Math" panose="02040503050406030204" pitchFamily="18" charset="0"/>
                              <a:ea typeface="Cambria Math" panose="02040503050406030204" pitchFamily="18" charset="0"/>
                            </a:rPr>
                            <m:t>𝟗</m:t>
                          </m:r>
                        </m:sup>
                      </m:sSup>
                    </m:oMath>
                  </m:oMathPara>
                </a14:m>
                <a:endParaRPr lang="pt-PT" sz="2400" b="1" dirty="0">
                  <a:solidFill>
                    <a:prstClr val="black"/>
                  </a:solidFill>
                  <a:latin typeface="Calibri"/>
                </a:endParaRPr>
              </a:p>
            </p:txBody>
          </p:sp>
        </mc:Choice>
        <mc:Fallback xmlns="">
          <p:sp>
            <p:nvSpPr>
              <p:cNvPr id="95" name="CaixaDeTexto 94">
                <a:extLst>
                  <a:ext uri="{FF2B5EF4-FFF2-40B4-BE49-F238E27FC236}">
                    <a16:creationId xmlns:a16="http://schemas.microsoft.com/office/drawing/2014/main" id="{735B6BE0-4835-4630-8CAF-61FDB65D0BF8}"/>
                  </a:ext>
                </a:extLst>
              </p:cNvPr>
              <p:cNvSpPr txBox="1">
                <a:spLocks noRot="1" noChangeAspect="1" noMove="1" noResize="1" noEditPoints="1" noAdjustHandles="1" noChangeArrowheads="1" noChangeShapeType="1" noTextEdit="1"/>
              </p:cNvSpPr>
              <p:nvPr/>
            </p:nvSpPr>
            <p:spPr>
              <a:xfrm>
                <a:off x="4260199" y="5124932"/>
                <a:ext cx="1148198" cy="377667"/>
              </a:xfrm>
              <a:prstGeom prst="rect">
                <a:avLst/>
              </a:prstGeom>
              <a:blipFill>
                <a:blip r:embed="rId13"/>
                <a:stretch>
                  <a:fillRect l="-2660" t="-1613" r="-3191" b="-645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CaixaDeTexto 95">
                <a:extLst>
                  <a:ext uri="{FF2B5EF4-FFF2-40B4-BE49-F238E27FC236}">
                    <a16:creationId xmlns:a16="http://schemas.microsoft.com/office/drawing/2014/main" id="{6B6F528B-DFA2-4F34-9A85-D2FC2BC6DA1A}"/>
                  </a:ext>
                </a:extLst>
              </p:cNvPr>
              <p:cNvSpPr txBox="1"/>
              <p:nvPr/>
            </p:nvSpPr>
            <p:spPr>
              <a:xfrm>
                <a:off x="4291073" y="5613476"/>
                <a:ext cx="917366" cy="37766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400" b="1" i="1" smtClean="0">
                          <a:solidFill>
                            <a:prstClr val="black"/>
                          </a:solidFill>
                          <a:latin typeface="Cambria Math" panose="02040503050406030204" pitchFamily="18" charset="0"/>
                          <a:ea typeface="Cambria Math" panose="02040503050406030204" pitchFamily="18" charset="0"/>
                        </a:rPr>
                        <m:t>=</m:t>
                      </m:r>
                      <m:sSup>
                        <m:sSupPr>
                          <m:ctrlPr>
                            <a:rPr lang="pt-PT" sz="2400" b="1" i="1" smtClean="0">
                              <a:solidFill>
                                <a:prstClr val="black"/>
                              </a:solidFill>
                              <a:latin typeface="Cambria Math" panose="02040503050406030204" pitchFamily="18" charset="0"/>
                              <a:ea typeface="Cambria Math" panose="02040503050406030204" pitchFamily="18" charset="0"/>
                            </a:rPr>
                          </m:ctrlPr>
                        </m:sSupPr>
                        <m:e>
                          <m:r>
                            <a:rPr lang="pt-PT" sz="2400" b="1" i="1" smtClean="0">
                              <a:solidFill>
                                <a:prstClr val="black"/>
                              </a:solidFill>
                              <a:latin typeface="Cambria Math" panose="02040503050406030204" pitchFamily="18" charset="0"/>
                              <a:ea typeface="Cambria Math" panose="02040503050406030204" pitchFamily="18" charset="0"/>
                            </a:rPr>
                            <m:t>𝟐</m:t>
                          </m:r>
                        </m:e>
                        <m:sup>
                          <m:r>
                            <a:rPr lang="pt-PT" sz="2400" b="1" i="1" smtClean="0">
                              <a:solidFill>
                                <a:prstClr val="black"/>
                              </a:solidFill>
                              <a:latin typeface="Cambria Math" panose="02040503050406030204" pitchFamily="18" charset="0"/>
                              <a:ea typeface="Cambria Math" panose="02040503050406030204" pitchFamily="18" charset="0"/>
                            </a:rPr>
                            <m:t>𝟏𝟗</m:t>
                          </m:r>
                        </m:sup>
                      </m:sSup>
                      <m:r>
                        <a:rPr lang="pt-PT" sz="2400" b="1" i="1" smtClean="0">
                          <a:solidFill>
                            <a:prstClr val="black"/>
                          </a:solidFill>
                          <a:latin typeface="Cambria Math" panose="02040503050406030204" pitchFamily="18" charset="0"/>
                          <a:ea typeface="Cambria Math" panose="02040503050406030204" pitchFamily="18" charset="0"/>
                        </a:rPr>
                        <m:t> </m:t>
                      </m:r>
                    </m:oMath>
                  </m:oMathPara>
                </a14:m>
                <a:endParaRPr lang="pt-PT" sz="2400" b="1" dirty="0">
                  <a:solidFill>
                    <a:prstClr val="black"/>
                  </a:solidFill>
                  <a:latin typeface="Calibri"/>
                </a:endParaRPr>
              </a:p>
            </p:txBody>
          </p:sp>
        </mc:Choice>
        <mc:Fallback xmlns="">
          <p:sp>
            <p:nvSpPr>
              <p:cNvPr id="96" name="CaixaDeTexto 95">
                <a:extLst>
                  <a:ext uri="{FF2B5EF4-FFF2-40B4-BE49-F238E27FC236}">
                    <a16:creationId xmlns:a16="http://schemas.microsoft.com/office/drawing/2014/main" id="{6B6F528B-DFA2-4F34-9A85-D2FC2BC6DA1A}"/>
                  </a:ext>
                </a:extLst>
              </p:cNvPr>
              <p:cNvSpPr txBox="1">
                <a:spLocks noRot="1" noChangeAspect="1" noMove="1" noResize="1" noEditPoints="1" noAdjustHandles="1" noChangeArrowheads="1" noChangeShapeType="1" noTextEdit="1"/>
              </p:cNvSpPr>
              <p:nvPr/>
            </p:nvSpPr>
            <p:spPr>
              <a:xfrm>
                <a:off x="4291073" y="5613476"/>
                <a:ext cx="917366" cy="377667"/>
              </a:xfrm>
              <a:prstGeom prst="rect">
                <a:avLst/>
              </a:prstGeom>
              <a:blipFill>
                <a:blip r:embed="rId14"/>
                <a:stretch>
                  <a:fillRect l="-3333" t="-1613" b="-6452"/>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3668668447"/>
      </p:ext>
    </p:extLst>
  </p:cSld>
  <p:clrMapOvr>
    <a:masterClrMapping/>
  </p:clrMapOvr>
  <mc:AlternateContent xmlns:mc="http://schemas.openxmlformats.org/markup-compatibility/2006" xmlns:p14="http://schemas.microsoft.com/office/powerpoint/2010/main">
    <mc:Choice Requires="p14">
      <p:transition p14:dur="0" advTm="9078"/>
    </mc:Choice>
    <mc:Fallback xmlns="">
      <p:transition advTm="907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6"/>
                                        </p:tgtEl>
                                        <p:attrNameLst>
                                          <p:attrName>style.visibility</p:attrName>
                                        </p:attrNameLst>
                                      </p:cBhvr>
                                      <p:to>
                                        <p:strVal val="visible"/>
                                      </p:to>
                                    </p:set>
                                    <p:animEffect transition="in" filter="fade">
                                      <p:cBhvr>
                                        <p:cTn id="7" dur="500"/>
                                        <p:tgtEl>
                                          <p:spTgt spid="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fade">
                                      <p:cBhvr>
                                        <p:cTn id="17" dur="500"/>
                                        <p:tgtEl>
                                          <p:spTgt spid="6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9"/>
                                        </p:tgtEl>
                                        <p:attrNameLst>
                                          <p:attrName>style.visibility</p:attrName>
                                        </p:attrNameLst>
                                      </p:cBhvr>
                                      <p:to>
                                        <p:strVal val="visible"/>
                                      </p:to>
                                    </p:set>
                                    <p:animEffect transition="in" filter="fade">
                                      <p:cBhvr>
                                        <p:cTn id="20" dur="500"/>
                                        <p:tgtEl>
                                          <p:spTgt spid="7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0"/>
                                        </p:tgtEl>
                                        <p:attrNameLst>
                                          <p:attrName>style.visibility</p:attrName>
                                        </p:attrNameLst>
                                      </p:cBhvr>
                                      <p:to>
                                        <p:strVal val="visible"/>
                                      </p:to>
                                    </p:set>
                                    <p:animEffect transition="in" filter="fade">
                                      <p:cBhvr>
                                        <p:cTn id="25" dur="500"/>
                                        <p:tgtEl>
                                          <p:spTgt spid="8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83"/>
                                        </p:tgtEl>
                                        <p:attrNameLst>
                                          <p:attrName>style.visibility</p:attrName>
                                        </p:attrNameLst>
                                      </p:cBhvr>
                                      <p:to>
                                        <p:strVal val="visible"/>
                                      </p:to>
                                    </p:set>
                                    <p:animEffect transition="in" filter="fade">
                                      <p:cBhvr>
                                        <p:cTn id="28" dur="500"/>
                                        <p:tgtEl>
                                          <p:spTgt spid="83"/>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81"/>
                                        </p:tgtEl>
                                        <p:attrNameLst>
                                          <p:attrName>style.visibility</p:attrName>
                                        </p:attrNameLst>
                                      </p:cBhvr>
                                      <p:to>
                                        <p:strVal val="visible"/>
                                      </p:to>
                                    </p:set>
                                    <p:animEffect transition="in" filter="wipe(left)">
                                      <p:cBhvr>
                                        <p:cTn id="33" dur="500"/>
                                        <p:tgtEl>
                                          <p:spTgt spid="81"/>
                                        </p:tgtEl>
                                      </p:cBhvr>
                                    </p:animEffect>
                                  </p:childTnLst>
                                </p:cTn>
                              </p:par>
                            </p:childTnLst>
                          </p:cTn>
                        </p:par>
                        <p:par>
                          <p:cTn id="34" fill="hold">
                            <p:stCondLst>
                              <p:cond delay="500"/>
                            </p:stCondLst>
                            <p:childTnLst>
                              <p:par>
                                <p:cTn id="35" presetID="22" presetClass="entr" presetSubtype="1" fill="hold" nodeType="afterEffect">
                                  <p:stCondLst>
                                    <p:cond delay="0"/>
                                  </p:stCondLst>
                                  <p:childTnLst>
                                    <p:set>
                                      <p:cBhvr>
                                        <p:cTn id="36" dur="1" fill="hold">
                                          <p:stCondLst>
                                            <p:cond delay="0"/>
                                          </p:stCondLst>
                                        </p:cTn>
                                        <p:tgtEl>
                                          <p:spTgt spid="82"/>
                                        </p:tgtEl>
                                        <p:attrNameLst>
                                          <p:attrName>style.visibility</p:attrName>
                                        </p:attrNameLst>
                                      </p:cBhvr>
                                      <p:to>
                                        <p:strVal val="visible"/>
                                      </p:to>
                                    </p:set>
                                    <p:animEffect transition="in" filter="wipe(up)">
                                      <p:cBhvr>
                                        <p:cTn id="37" dur="500"/>
                                        <p:tgtEl>
                                          <p:spTgt spid="82"/>
                                        </p:tgtEl>
                                      </p:cBhvr>
                                    </p:animEffect>
                                  </p:childTnLst>
                                </p:cTn>
                              </p:par>
                            </p:childTnLst>
                          </p:cTn>
                        </p:par>
                        <p:par>
                          <p:cTn id="38" fill="hold">
                            <p:stCondLst>
                              <p:cond delay="1000"/>
                            </p:stCondLst>
                            <p:childTnLst>
                              <p:par>
                                <p:cTn id="39" presetID="22" presetClass="entr" presetSubtype="1" fill="hold" grpId="0" nodeType="afterEffect">
                                  <p:stCondLst>
                                    <p:cond delay="0"/>
                                  </p:stCondLst>
                                  <p:childTnLst>
                                    <p:set>
                                      <p:cBhvr>
                                        <p:cTn id="40" dur="1" fill="hold">
                                          <p:stCondLst>
                                            <p:cond delay="0"/>
                                          </p:stCondLst>
                                        </p:cTn>
                                        <p:tgtEl>
                                          <p:spTgt spid="88"/>
                                        </p:tgtEl>
                                        <p:attrNameLst>
                                          <p:attrName>style.visibility</p:attrName>
                                        </p:attrNameLst>
                                      </p:cBhvr>
                                      <p:to>
                                        <p:strVal val="visible"/>
                                      </p:to>
                                    </p:set>
                                    <p:animEffect transition="in" filter="wipe(up)">
                                      <p:cBhvr>
                                        <p:cTn id="41" dur="500"/>
                                        <p:tgtEl>
                                          <p:spTgt spid="88"/>
                                        </p:tgtEl>
                                      </p:cBhvr>
                                    </p:animEffect>
                                  </p:childTnLst>
                                </p:cTn>
                              </p:par>
                            </p:childTnLst>
                          </p:cTn>
                        </p:par>
                        <p:par>
                          <p:cTn id="42" fill="hold">
                            <p:stCondLst>
                              <p:cond delay="1500"/>
                            </p:stCondLst>
                            <p:childTnLst>
                              <p:par>
                                <p:cTn id="43" presetID="22" presetClass="entr" presetSubtype="8" fill="hold" nodeType="afterEffect">
                                  <p:stCondLst>
                                    <p:cond delay="0"/>
                                  </p:stCondLst>
                                  <p:childTnLst>
                                    <p:set>
                                      <p:cBhvr>
                                        <p:cTn id="44" dur="1" fill="hold">
                                          <p:stCondLst>
                                            <p:cond delay="0"/>
                                          </p:stCondLst>
                                        </p:cTn>
                                        <p:tgtEl>
                                          <p:spTgt spid="84"/>
                                        </p:tgtEl>
                                        <p:attrNameLst>
                                          <p:attrName>style.visibility</p:attrName>
                                        </p:attrNameLst>
                                      </p:cBhvr>
                                      <p:to>
                                        <p:strVal val="visible"/>
                                      </p:to>
                                    </p:set>
                                    <p:animEffect transition="in" filter="wipe(left)">
                                      <p:cBhvr>
                                        <p:cTn id="45" dur="500"/>
                                        <p:tgtEl>
                                          <p:spTgt spid="84"/>
                                        </p:tgtEl>
                                      </p:cBhvr>
                                    </p:animEffect>
                                  </p:childTnLst>
                                </p:cTn>
                              </p:par>
                            </p:childTnLst>
                          </p:cTn>
                        </p:par>
                        <p:par>
                          <p:cTn id="46" fill="hold">
                            <p:stCondLst>
                              <p:cond delay="2000"/>
                            </p:stCondLst>
                            <p:childTnLst>
                              <p:par>
                                <p:cTn id="47" presetID="22" presetClass="entr" presetSubtype="1" fill="hold" nodeType="afterEffect">
                                  <p:stCondLst>
                                    <p:cond delay="0"/>
                                  </p:stCondLst>
                                  <p:childTnLst>
                                    <p:set>
                                      <p:cBhvr>
                                        <p:cTn id="48" dur="1" fill="hold">
                                          <p:stCondLst>
                                            <p:cond delay="0"/>
                                          </p:stCondLst>
                                        </p:cTn>
                                        <p:tgtEl>
                                          <p:spTgt spid="85"/>
                                        </p:tgtEl>
                                        <p:attrNameLst>
                                          <p:attrName>style.visibility</p:attrName>
                                        </p:attrNameLst>
                                      </p:cBhvr>
                                      <p:to>
                                        <p:strVal val="visible"/>
                                      </p:to>
                                    </p:set>
                                    <p:animEffect transition="in" filter="wipe(up)">
                                      <p:cBhvr>
                                        <p:cTn id="49" dur="500"/>
                                        <p:tgtEl>
                                          <p:spTgt spid="85"/>
                                        </p:tgtEl>
                                      </p:cBhvr>
                                    </p:animEffect>
                                  </p:childTnLst>
                                </p:cTn>
                              </p:par>
                            </p:childTnLst>
                          </p:cTn>
                        </p:par>
                        <p:par>
                          <p:cTn id="50" fill="hold">
                            <p:stCondLst>
                              <p:cond delay="2500"/>
                            </p:stCondLst>
                            <p:childTnLst>
                              <p:par>
                                <p:cTn id="51" presetID="22" presetClass="entr" presetSubtype="1" fill="hold" grpId="0" nodeType="afterEffect">
                                  <p:stCondLst>
                                    <p:cond delay="0"/>
                                  </p:stCondLst>
                                  <p:childTnLst>
                                    <p:set>
                                      <p:cBhvr>
                                        <p:cTn id="52" dur="1" fill="hold">
                                          <p:stCondLst>
                                            <p:cond delay="0"/>
                                          </p:stCondLst>
                                        </p:cTn>
                                        <p:tgtEl>
                                          <p:spTgt spid="87"/>
                                        </p:tgtEl>
                                        <p:attrNameLst>
                                          <p:attrName>style.visibility</p:attrName>
                                        </p:attrNameLst>
                                      </p:cBhvr>
                                      <p:to>
                                        <p:strVal val="visible"/>
                                      </p:to>
                                    </p:set>
                                    <p:animEffect transition="in" filter="wipe(up)">
                                      <p:cBhvr>
                                        <p:cTn id="53" dur="500"/>
                                        <p:tgtEl>
                                          <p:spTgt spid="87"/>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89"/>
                                        </p:tgtEl>
                                        <p:attrNameLst>
                                          <p:attrName>style.visibility</p:attrName>
                                        </p:attrNameLst>
                                      </p:cBhvr>
                                      <p:to>
                                        <p:strVal val="visible"/>
                                      </p:to>
                                    </p:set>
                                    <p:animEffect transition="in" filter="fade">
                                      <p:cBhvr>
                                        <p:cTn id="58" dur="500"/>
                                        <p:tgtEl>
                                          <p:spTgt spid="89"/>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92"/>
                                        </p:tgtEl>
                                        <p:attrNameLst>
                                          <p:attrName>style.visibility</p:attrName>
                                        </p:attrNameLst>
                                      </p:cBhvr>
                                      <p:to>
                                        <p:strVal val="visible"/>
                                      </p:to>
                                    </p:set>
                                    <p:animEffect transition="in" filter="wipe(left)">
                                      <p:cBhvr>
                                        <p:cTn id="63" dur="500"/>
                                        <p:tgtEl>
                                          <p:spTgt spid="92"/>
                                        </p:tgtEl>
                                      </p:cBhvr>
                                    </p:animEffect>
                                  </p:childTnLst>
                                </p:cTn>
                              </p:par>
                            </p:childTnLst>
                          </p:cTn>
                        </p:par>
                        <p:par>
                          <p:cTn id="64" fill="hold">
                            <p:stCondLst>
                              <p:cond delay="500"/>
                            </p:stCondLst>
                            <p:childTnLst>
                              <p:par>
                                <p:cTn id="65" presetID="10" presetClass="entr" presetSubtype="0" fill="hold" grpId="0" nodeType="afterEffect">
                                  <p:stCondLst>
                                    <p:cond delay="0"/>
                                  </p:stCondLst>
                                  <p:childTnLst>
                                    <p:set>
                                      <p:cBhvr>
                                        <p:cTn id="66" dur="1" fill="hold">
                                          <p:stCondLst>
                                            <p:cond delay="0"/>
                                          </p:stCondLst>
                                        </p:cTn>
                                        <p:tgtEl>
                                          <p:spTgt spid="91"/>
                                        </p:tgtEl>
                                        <p:attrNameLst>
                                          <p:attrName>style.visibility</p:attrName>
                                        </p:attrNameLst>
                                      </p:cBhvr>
                                      <p:to>
                                        <p:strVal val="visible"/>
                                      </p:to>
                                    </p:set>
                                    <p:animEffect transition="in" filter="fade">
                                      <p:cBhvr>
                                        <p:cTn id="67" dur="500"/>
                                        <p:tgtEl>
                                          <p:spTgt spid="9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93"/>
                                        </p:tgtEl>
                                        <p:attrNameLst>
                                          <p:attrName>style.visibility</p:attrName>
                                        </p:attrNameLst>
                                      </p:cBhvr>
                                      <p:to>
                                        <p:strVal val="visible"/>
                                      </p:to>
                                    </p:set>
                                    <p:animEffect transition="in" filter="wipe(down)">
                                      <p:cBhvr>
                                        <p:cTn id="72" dur="500"/>
                                        <p:tgtEl>
                                          <p:spTgt spid="93"/>
                                        </p:tgtEl>
                                      </p:cBhvr>
                                    </p:animEffect>
                                  </p:childTnLst>
                                </p:cTn>
                              </p:par>
                            </p:childTnLst>
                          </p:cTn>
                        </p:par>
                        <p:par>
                          <p:cTn id="73" fill="hold">
                            <p:stCondLst>
                              <p:cond delay="500"/>
                            </p:stCondLst>
                            <p:childTnLst>
                              <p:par>
                                <p:cTn id="74" presetID="10" presetClass="entr" presetSubtype="0" fill="hold" grpId="0" nodeType="afterEffect">
                                  <p:stCondLst>
                                    <p:cond delay="0"/>
                                  </p:stCondLst>
                                  <p:childTnLst>
                                    <p:set>
                                      <p:cBhvr>
                                        <p:cTn id="75" dur="1" fill="hold">
                                          <p:stCondLst>
                                            <p:cond delay="0"/>
                                          </p:stCondLst>
                                        </p:cTn>
                                        <p:tgtEl>
                                          <p:spTgt spid="90"/>
                                        </p:tgtEl>
                                        <p:attrNameLst>
                                          <p:attrName>style.visibility</p:attrName>
                                        </p:attrNameLst>
                                      </p:cBhvr>
                                      <p:to>
                                        <p:strVal val="visible"/>
                                      </p:to>
                                    </p:set>
                                    <p:animEffect transition="in" filter="fade">
                                      <p:cBhvr>
                                        <p:cTn id="76" dur="500"/>
                                        <p:tgtEl>
                                          <p:spTgt spid="90"/>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94"/>
                                        </p:tgtEl>
                                        <p:attrNameLst>
                                          <p:attrName>style.visibility</p:attrName>
                                        </p:attrNameLst>
                                      </p:cBhvr>
                                      <p:to>
                                        <p:strVal val="visible"/>
                                      </p:to>
                                    </p:set>
                                    <p:animEffect transition="in" filter="fade">
                                      <p:cBhvr>
                                        <p:cTn id="81" dur="500"/>
                                        <p:tgtEl>
                                          <p:spTgt spid="94"/>
                                        </p:tgtEl>
                                      </p:cBhvr>
                                    </p:animEffect>
                                  </p:childTnLst>
                                </p:cTn>
                              </p:par>
                              <p:par>
                                <p:cTn id="82" presetID="9" presetClass="emph" presetSubtype="0" nodeType="withEffect">
                                  <p:stCondLst>
                                    <p:cond delay="0"/>
                                  </p:stCondLst>
                                  <p:childTnLst>
                                    <p:set>
                                      <p:cBhvr rctx="PPT">
                                        <p:cTn id="83" dur="indefinite"/>
                                        <p:tgtEl>
                                          <p:spTgt spid="64"/>
                                        </p:tgtEl>
                                        <p:attrNameLst>
                                          <p:attrName>style.opacity</p:attrName>
                                        </p:attrNameLst>
                                      </p:cBhvr>
                                      <p:to>
                                        <p:strVal val="0.25"/>
                                      </p:to>
                                    </p:set>
                                    <p:animEffect filter="image" prLst="opacity: 0.25">
                                      <p:cBhvr rctx="IE">
                                        <p:cTn id="84" dur="indefinite"/>
                                        <p:tgtEl>
                                          <p:spTgt spid="64"/>
                                        </p:tgtEl>
                                      </p:cBhvr>
                                    </p:animEffect>
                                  </p:childTnLst>
                                </p:cTn>
                              </p:par>
                              <p:par>
                                <p:cTn id="85" presetID="9" presetClass="emph" presetSubtype="0" grpId="1" nodeType="withEffect">
                                  <p:stCondLst>
                                    <p:cond delay="0"/>
                                  </p:stCondLst>
                                  <p:childTnLst>
                                    <p:set>
                                      <p:cBhvr rctx="PPT">
                                        <p:cTn id="86" dur="indefinite"/>
                                        <p:tgtEl>
                                          <p:spTgt spid="80"/>
                                        </p:tgtEl>
                                        <p:attrNameLst>
                                          <p:attrName>style.opacity</p:attrName>
                                        </p:attrNameLst>
                                      </p:cBhvr>
                                      <p:to>
                                        <p:strVal val="0.25"/>
                                      </p:to>
                                    </p:set>
                                    <p:animEffect filter="image" prLst="opacity: 0.25">
                                      <p:cBhvr rctx="IE">
                                        <p:cTn id="87" dur="indefinite"/>
                                        <p:tgtEl>
                                          <p:spTgt spid="80"/>
                                        </p:tgtEl>
                                      </p:cBhvr>
                                    </p:animEffect>
                                  </p:childTnLst>
                                </p:cTn>
                              </p:par>
                              <p:par>
                                <p:cTn id="88" presetID="9" presetClass="emph" presetSubtype="0" grpId="1" nodeType="withEffect">
                                  <p:stCondLst>
                                    <p:cond delay="0"/>
                                  </p:stCondLst>
                                  <p:childTnLst>
                                    <p:set>
                                      <p:cBhvr rctx="PPT">
                                        <p:cTn id="89" dur="indefinite"/>
                                        <p:tgtEl>
                                          <p:spTgt spid="83"/>
                                        </p:tgtEl>
                                        <p:attrNameLst>
                                          <p:attrName>style.opacity</p:attrName>
                                        </p:attrNameLst>
                                      </p:cBhvr>
                                      <p:to>
                                        <p:strVal val="0.25"/>
                                      </p:to>
                                    </p:set>
                                    <p:animEffect filter="image" prLst="opacity: 0.25">
                                      <p:cBhvr rctx="IE">
                                        <p:cTn id="90" dur="indefinite"/>
                                        <p:tgtEl>
                                          <p:spTgt spid="83"/>
                                        </p:tgtEl>
                                      </p:cBhvr>
                                    </p:animEffect>
                                  </p:childTnLst>
                                </p:cTn>
                              </p:par>
                              <p:par>
                                <p:cTn id="91" presetID="9" presetClass="emph" presetSubtype="0" nodeType="withEffect">
                                  <p:stCondLst>
                                    <p:cond delay="0"/>
                                  </p:stCondLst>
                                  <p:childTnLst>
                                    <p:set>
                                      <p:cBhvr rctx="PPT">
                                        <p:cTn id="92" dur="indefinite"/>
                                        <p:tgtEl>
                                          <p:spTgt spid="81"/>
                                        </p:tgtEl>
                                        <p:attrNameLst>
                                          <p:attrName>style.opacity</p:attrName>
                                        </p:attrNameLst>
                                      </p:cBhvr>
                                      <p:to>
                                        <p:strVal val="0.25"/>
                                      </p:to>
                                    </p:set>
                                    <p:animEffect filter="image" prLst="opacity: 0.25">
                                      <p:cBhvr rctx="IE">
                                        <p:cTn id="93" dur="indefinite"/>
                                        <p:tgtEl>
                                          <p:spTgt spid="81"/>
                                        </p:tgtEl>
                                      </p:cBhvr>
                                    </p:animEffect>
                                  </p:childTnLst>
                                </p:cTn>
                              </p:par>
                              <p:par>
                                <p:cTn id="94" presetID="9" presetClass="emph" presetSubtype="0" grpId="1" nodeType="withEffect">
                                  <p:stCondLst>
                                    <p:cond delay="0"/>
                                  </p:stCondLst>
                                  <p:childTnLst>
                                    <p:set>
                                      <p:cBhvr rctx="PPT">
                                        <p:cTn id="95" dur="indefinite"/>
                                        <p:tgtEl>
                                          <p:spTgt spid="79"/>
                                        </p:tgtEl>
                                        <p:attrNameLst>
                                          <p:attrName>style.opacity</p:attrName>
                                        </p:attrNameLst>
                                      </p:cBhvr>
                                      <p:to>
                                        <p:strVal val="0.25"/>
                                      </p:to>
                                    </p:set>
                                    <p:animEffect filter="image" prLst="opacity: 0.25">
                                      <p:cBhvr rctx="IE">
                                        <p:cTn id="96" dur="indefinite"/>
                                        <p:tgtEl>
                                          <p:spTgt spid="79"/>
                                        </p:tgtEl>
                                      </p:cBhvr>
                                    </p:animEffect>
                                  </p:childTnLst>
                                </p:cTn>
                              </p:par>
                              <p:par>
                                <p:cTn id="97" presetID="9" presetClass="emph" presetSubtype="0" nodeType="withEffect">
                                  <p:stCondLst>
                                    <p:cond delay="0"/>
                                  </p:stCondLst>
                                  <p:childTnLst>
                                    <p:set>
                                      <p:cBhvr rctx="PPT">
                                        <p:cTn id="98" dur="indefinite"/>
                                        <p:tgtEl>
                                          <p:spTgt spid="82"/>
                                        </p:tgtEl>
                                        <p:attrNameLst>
                                          <p:attrName>style.opacity</p:attrName>
                                        </p:attrNameLst>
                                      </p:cBhvr>
                                      <p:to>
                                        <p:strVal val="0.25"/>
                                      </p:to>
                                    </p:set>
                                    <p:animEffect filter="image" prLst="opacity: 0.25">
                                      <p:cBhvr rctx="IE">
                                        <p:cTn id="99" dur="indefinite"/>
                                        <p:tgtEl>
                                          <p:spTgt spid="82"/>
                                        </p:tgtEl>
                                      </p:cBhvr>
                                    </p:animEffect>
                                  </p:childTnLst>
                                </p:cTn>
                              </p:par>
                              <p:par>
                                <p:cTn id="100" presetID="9" presetClass="emph" presetSubtype="0" grpId="1" nodeType="withEffect">
                                  <p:stCondLst>
                                    <p:cond delay="0"/>
                                  </p:stCondLst>
                                  <p:childTnLst>
                                    <p:set>
                                      <p:cBhvr rctx="PPT">
                                        <p:cTn id="101" dur="indefinite"/>
                                        <p:tgtEl>
                                          <p:spTgt spid="88"/>
                                        </p:tgtEl>
                                        <p:attrNameLst>
                                          <p:attrName>style.opacity</p:attrName>
                                        </p:attrNameLst>
                                      </p:cBhvr>
                                      <p:to>
                                        <p:strVal val="0.25"/>
                                      </p:to>
                                    </p:set>
                                    <p:animEffect filter="image" prLst="opacity: 0.25">
                                      <p:cBhvr rctx="IE">
                                        <p:cTn id="102" dur="indefinite"/>
                                        <p:tgtEl>
                                          <p:spTgt spid="88"/>
                                        </p:tgtEl>
                                      </p:cBhvr>
                                    </p:animEffect>
                                  </p:childTnLst>
                                </p:cTn>
                              </p:par>
                              <p:par>
                                <p:cTn id="103" presetID="9" presetClass="emph" presetSubtype="0" nodeType="withEffect">
                                  <p:stCondLst>
                                    <p:cond delay="0"/>
                                  </p:stCondLst>
                                  <p:childTnLst>
                                    <p:set>
                                      <p:cBhvr rctx="PPT">
                                        <p:cTn id="104" dur="indefinite"/>
                                        <p:tgtEl>
                                          <p:spTgt spid="84"/>
                                        </p:tgtEl>
                                        <p:attrNameLst>
                                          <p:attrName>style.opacity</p:attrName>
                                        </p:attrNameLst>
                                      </p:cBhvr>
                                      <p:to>
                                        <p:strVal val="0.25"/>
                                      </p:to>
                                    </p:set>
                                    <p:animEffect filter="image" prLst="opacity: 0.25">
                                      <p:cBhvr rctx="IE">
                                        <p:cTn id="105" dur="indefinite"/>
                                        <p:tgtEl>
                                          <p:spTgt spid="84"/>
                                        </p:tgtEl>
                                      </p:cBhvr>
                                    </p:animEffect>
                                  </p:childTnLst>
                                </p:cTn>
                              </p:par>
                              <p:par>
                                <p:cTn id="106" presetID="9" presetClass="emph" presetSubtype="0" nodeType="withEffect">
                                  <p:stCondLst>
                                    <p:cond delay="0"/>
                                  </p:stCondLst>
                                  <p:childTnLst>
                                    <p:set>
                                      <p:cBhvr rctx="PPT">
                                        <p:cTn id="107" dur="indefinite"/>
                                        <p:tgtEl>
                                          <p:spTgt spid="85"/>
                                        </p:tgtEl>
                                        <p:attrNameLst>
                                          <p:attrName>style.opacity</p:attrName>
                                        </p:attrNameLst>
                                      </p:cBhvr>
                                      <p:to>
                                        <p:strVal val="0.25"/>
                                      </p:to>
                                    </p:set>
                                    <p:animEffect filter="image" prLst="opacity: 0.25">
                                      <p:cBhvr rctx="IE">
                                        <p:cTn id="108" dur="indefinite"/>
                                        <p:tgtEl>
                                          <p:spTgt spid="85"/>
                                        </p:tgtEl>
                                      </p:cBhvr>
                                    </p:animEffect>
                                  </p:childTnLst>
                                </p:cTn>
                              </p:par>
                              <p:par>
                                <p:cTn id="109" presetID="9" presetClass="emph" presetSubtype="0" grpId="1" nodeType="withEffect">
                                  <p:stCondLst>
                                    <p:cond delay="0"/>
                                  </p:stCondLst>
                                  <p:childTnLst>
                                    <p:set>
                                      <p:cBhvr rctx="PPT">
                                        <p:cTn id="110" dur="indefinite"/>
                                        <p:tgtEl>
                                          <p:spTgt spid="89"/>
                                        </p:tgtEl>
                                        <p:attrNameLst>
                                          <p:attrName>style.opacity</p:attrName>
                                        </p:attrNameLst>
                                      </p:cBhvr>
                                      <p:to>
                                        <p:strVal val="0.25"/>
                                      </p:to>
                                    </p:set>
                                    <p:animEffect filter="image" prLst="opacity: 0.25">
                                      <p:cBhvr rctx="IE">
                                        <p:cTn id="111" dur="indefinite"/>
                                        <p:tgtEl>
                                          <p:spTgt spid="89"/>
                                        </p:tgtEl>
                                      </p:cBhvr>
                                    </p:animEffect>
                                  </p:childTnLst>
                                </p:cTn>
                              </p:par>
                              <p:par>
                                <p:cTn id="112" presetID="9" presetClass="emph" presetSubtype="0" nodeType="withEffect">
                                  <p:stCondLst>
                                    <p:cond delay="0"/>
                                  </p:stCondLst>
                                  <p:childTnLst>
                                    <p:set>
                                      <p:cBhvr rctx="PPT">
                                        <p:cTn id="113" dur="indefinite"/>
                                        <p:tgtEl>
                                          <p:spTgt spid="92"/>
                                        </p:tgtEl>
                                        <p:attrNameLst>
                                          <p:attrName>style.opacity</p:attrName>
                                        </p:attrNameLst>
                                      </p:cBhvr>
                                      <p:to>
                                        <p:strVal val="0.25"/>
                                      </p:to>
                                    </p:set>
                                    <p:animEffect filter="image" prLst="opacity: 0.25">
                                      <p:cBhvr rctx="IE">
                                        <p:cTn id="114" dur="indefinite"/>
                                        <p:tgtEl>
                                          <p:spTgt spid="92"/>
                                        </p:tgtEl>
                                      </p:cBhvr>
                                    </p:animEffect>
                                  </p:childTnLst>
                                </p:cTn>
                              </p:par>
                              <p:par>
                                <p:cTn id="115" presetID="9" presetClass="emph" presetSubtype="0" grpId="1" nodeType="withEffect">
                                  <p:stCondLst>
                                    <p:cond delay="0"/>
                                  </p:stCondLst>
                                  <p:childTnLst>
                                    <p:set>
                                      <p:cBhvr rctx="PPT">
                                        <p:cTn id="116" dur="indefinite"/>
                                        <p:tgtEl>
                                          <p:spTgt spid="91"/>
                                        </p:tgtEl>
                                        <p:attrNameLst>
                                          <p:attrName>style.opacity</p:attrName>
                                        </p:attrNameLst>
                                      </p:cBhvr>
                                      <p:to>
                                        <p:strVal val="0.25"/>
                                      </p:to>
                                    </p:set>
                                    <p:animEffect filter="image" prLst="opacity: 0.25">
                                      <p:cBhvr rctx="IE">
                                        <p:cTn id="117" dur="indefinite"/>
                                        <p:tgtEl>
                                          <p:spTgt spid="91"/>
                                        </p:tgtEl>
                                      </p:cBhvr>
                                    </p:animEffect>
                                  </p:childTnLst>
                                </p:cTn>
                              </p:par>
                              <p:par>
                                <p:cTn id="118" presetID="9" presetClass="emph" presetSubtype="0" nodeType="withEffect">
                                  <p:stCondLst>
                                    <p:cond delay="0"/>
                                  </p:stCondLst>
                                  <p:childTnLst>
                                    <p:set>
                                      <p:cBhvr rctx="PPT">
                                        <p:cTn id="119" dur="indefinite"/>
                                        <p:tgtEl>
                                          <p:spTgt spid="93"/>
                                        </p:tgtEl>
                                        <p:attrNameLst>
                                          <p:attrName>style.opacity</p:attrName>
                                        </p:attrNameLst>
                                      </p:cBhvr>
                                      <p:to>
                                        <p:strVal val="0.25"/>
                                      </p:to>
                                    </p:set>
                                    <p:animEffect filter="image" prLst="opacity: 0.25">
                                      <p:cBhvr rctx="IE">
                                        <p:cTn id="120" dur="indefinite"/>
                                        <p:tgtEl>
                                          <p:spTgt spid="93"/>
                                        </p:tgtEl>
                                      </p:cBhvr>
                                    </p:animEffect>
                                  </p:childTnLst>
                                </p:cTn>
                              </p:par>
                              <p:par>
                                <p:cTn id="121" presetID="9" presetClass="emph" presetSubtype="0" grpId="1" nodeType="withEffect">
                                  <p:stCondLst>
                                    <p:cond delay="0"/>
                                  </p:stCondLst>
                                  <p:childTnLst>
                                    <p:set>
                                      <p:cBhvr rctx="PPT">
                                        <p:cTn id="122" dur="indefinite"/>
                                        <p:tgtEl>
                                          <p:spTgt spid="87"/>
                                        </p:tgtEl>
                                        <p:attrNameLst>
                                          <p:attrName>style.opacity</p:attrName>
                                        </p:attrNameLst>
                                      </p:cBhvr>
                                      <p:to>
                                        <p:strVal val="0.25"/>
                                      </p:to>
                                    </p:set>
                                    <p:animEffect filter="image" prLst="opacity: 0.25">
                                      <p:cBhvr rctx="IE">
                                        <p:cTn id="123" dur="indefinite"/>
                                        <p:tgtEl>
                                          <p:spTgt spid="87"/>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95"/>
                                        </p:tgtEl>
                                        <p:attrNameLst>
                                          <p:attrName>style.visibility</p:attrName>
                                        </p:attrNameLst>
                                      </p:cBhvr>
                                      <p:to>
                                        <p:strVal val="visible"/>
                                      </p:to>
                                    </p:set>
                                    <p:animEffect transition="in" filter="fade">
                                      <p:cBhvr>
                                        <p:cTn id="128" dur="500"/>
                                        <p:tgtEl>
                                          <p:spTgt spid="95"/>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96"/>
                                        </p:tgtEl>
                                        <p:attrNameLst>
                                          <p:attrName>style.visibility</p:attrName>
                                        </p:attrNameLst>
                                      </p:cBhvr>
                                      <p:to>
                                        <p:strVal val="visible"/>
                                      </p:to>
                                    </p:set>
                                    <p:animEffect transition="in" filter="fade">
                                      <p:cBhvr>
                                        <p:cTn id="133" dur="500"/>
                                        <p:tgtEl>
                                          <p:spTgt spid="96"/>
                                        </p:tgtEl>
                                      </p:cBhvr>
                                    </p:animEffect>
                                  </p:childTnLst>
                                </p:cTn>
                              </p:par>
                            </p:childTnLst>
                          </p:cTn>
                        </p:par>
                      </p:childTnLst>
                    </p:cTn>
                  </p:par>
                  <p:par>
                    <p:cTn id="134" fill="hold">
                      <p:stCondLst>
                        <p:cond delay="indefinite"/>
                      </p:stCondLst>
                      <p:childTnLst>
                        <p:par>
                          <p:cTn id="135" fill="hold">
                            <p:stCondLst>
                              <p:cond delay="0"/>
                            </p:stCondLst>
                            <p:childTnLst>
                              <p:par>
                                <p:cTn id="136" presetID="3" presetClass="emph" presetSubtype="2" fill="hold" grpId="1" nodeType="clickEffect">
                                  <p:stCondLst>
                                    <p:cond delay="0"/>
                                  </p:stCondLst>
                                  <p:childTnLst>
                                    <p:animClr clrSpc="rgb" dir="cw">
                                      <p:cBhvr override="childStyle">
                                        <p:cTn id="137" dur="2000" fill="hold"/>
                                        <p:tgtEl>
                                          <p:spTgt spid="90"/>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P spid="79" grpId="0"/>
      <p:bldP spid="79" grpId="1"/>
      <p:bldP spid="80" grpId="0" animBg="1"/>
      <p:bldP spid="80" grpId="1" animBg="1"/>
      <p:bldP spid="83" grpId="0" animBg="1"/>
      <p:bldP spid="83" grpId="1" animBg="1"/>
      <p:bldP spid="86" grpId="0"/>
      <p:bldP spid="87" grpId="0" animBg="1"/>
      <p:bldP spid="87" grpId="1" animBg="1"/>
      <p:bldP spid="88" grpId="0" animBg="1"/>
      <p:bldP spid="88" grpId="1" animBg="1"/>
      <p:bldP spid="89" grpId="0"/>
      <p:bldP spid="89" grpId="1"/>
      <p:bldP spid="90" grpId="0"/>
      <p:bldP spid="90" grpId="1"/>
      <p:bldP spid="91" grpId="0"/>
      <p:bldP spid="91" grpId="1"/>
      <p:bldP spid="94" grpId="0"/>
      <p:bldP spid="95" grpId="0"/>
      <p:bldP spid="96"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hidden="1">
            <a:extLst>
              <a:ext uri="{FF2B5EF4-FFF2-40B4-BE49-F238E27FC236}">
                <a16:creationId xmlns:a16="http://schemas.microsoft.com/office/drawing/2014/main" id="{57E17A08-F5A0-4493-9259-5DFFF194427D}"/>
              </a:ext>
            </a:extLst>
          </p:cNvPr>
          <p:cNvSpPr>
            <a:spLocks noGrp="1"/>
          </p:cNvSpPr>
          <p:nvPr>
            <p:ph type="title"/>
          </p:nvPr>
        </p:nvSpPr>
        <p:spPr>
          <a:xfrm>
            <a:off x="0" y="-457348"/>
            <a:ext cx="5334000" cy="446861"/>
          </a:xfrm>
        </p:spPr>
        <p:txBody>
          <a:bodyPr vert="horz" lIns="91440" tIns="45720" rIns="91440" bIns="45720" rtlCol="0" anchor="t">
            <a:noAutofit/>
          </a:bodyPr>
          <a:lstStyle/>
          <a:p>
            <a:r>
              <a:rPr lang="en-GB" sz="2400" dirty="0">
                <a:solidFill>
                  <a:srgbClr val="0C2B8E"/>
                </a:solidFill>
                <a:latin typeface="Calibri" panose="020F0502020204030204" pitchFamily="34" charset="0"/>
                <a:ea typeface="+mn-ea"/>
                <a:cs typeface="+mn-cs"/>
              </a:rPr>
              <a:t>Definition – part 2</a:t>
            </a:r>
            <a:endParaRPr lang="en-US" sz="2400" dirty="0">
              <a:solidFill>
                <a:srgbClr val="0C2B8E"/>
              </a:solidFill>
              <a:latin typeface="Calibri" panose="020F0502020204030204" pitchFamily="34" charset="0"/>
              <a:ea typeface="+mn-ea"/>
              <a:cs typeface="+mn-cs"/>
            </a:endParaRPr>
          </a:p>
        </p:txBody>
      </p:sp>
      <p:sp>
        <p:nvSpPr>
          <p:cNvPr id="16" name="Retângulo arredondado 18">
            <a:extLst>
              <a:ext uri="{FF2B5EF4-FFF2-40B4-BE49-F238E27FC236}">
                <a16:creationId xmlns:a16="http://schemas.microsoft.com/office/drawing/2014/main" id="{3F8C5D70-D634-408C-A3FB-DEDE2357CCE1}"/>
              </a:ext>
            </a:extLst>
          </p:cNvPr>
          <p:cNvSpPr/>
          <p:nvPr/>
        </p:nvSpPr>
        <p:spPr>
          <a:xfrm>
            <a:off x="4938533" y="2996952"/>
            <a:ext cx="3328205" cy="2880320"/>
          </a:xfrm>
          <a:prstGeom prst="roundRect">
            <a:avLst/>
          </a:prstGeom>
          <a:solidFill>
            <a:srgbClr val="1F497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p:sp>
        <p:nvSpPr>
          <p:cNvPr id="17" name="Oval 16">
            <a:extLst>
              <a:ext uri="{FF2B5EF4-FFF2-40B4-BE49-F238E27FC236}">
                <a16:creationId xmlns:a16="http://schemas.microsoft.com/office/drawing/2014/main" id="{EE88F949-B498-4279-9FFD-9CCDEA7CDB1D}"/>
              </a:ext>
            </a:extLst>
          </p:cNvPr>
          <p:cNvSpPr/>
          <p:nvPr/>
        </p:nvSpPr>
        <p:spPr>
          <a:xfrm>
            <a:off x="5650756" y="3483449"/>
            <a:ext cx="288032" cy="384043"/>
          </a:xfrm>
          <a:prstGeom prst="ellipse">
            <a:avLst/>
          </a:prstGeom>
          <a:noFill/>
          <a:ln w="25400"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p:sp>
        <p:nvSpPr>
          <p:cNvPr id="18" name="Rectangle 11">
            <a:extLst>
              <a:ext uri="{FF2B5EF4-FFF2-40B4-BE49-F238E27FC236}">
                <a16:creationId xmlns:a16="http://schemas.microsoft.com/office/drawing/2014/main" id="{9A04DDB0-4902-4B21-821C-F91D2277C645}"/>
              </a:ext>
            </a:extLst>
          </p:cNvPr>
          <p:cNvSpPr txBox="1">
            <a:spLocks noChangeArrowheads="1"/>
          </p:cNvSpPr>
          <p:nvPr/>
        </p:nvSpPr>
        <p:spPr>
          <a:xfrm>
            <a:off x="4282567" y="3375948"/>
            <a:ext cx="1486446" cy="484345"/>
          </a:xfrm>
          <a:prstGeom prst="rect">
            <a:avLst/>
          </a:prstGeom>
          <a:noFill/>
        </p:spPr>
        <p:txBody>
          <a:bodyPr vert="horz" lIns="91440" tIns="45720" rIns="91440" bIns="45720" rtlCol="0" anchor="ctr">
            <a:normAutofit lnSpcReduction="10000"/>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400" cap="none" dirty="0">
                <a:solidFill>
                  <a:srgbClr val="C00000"/>
                </a:solidFill>
                <a:latin typeface="Calibri"/>
              </a:rPr>
              <a:t>Base</a:t>
            </a:r>
            <a:endParaRPr lang="pt-PT" sz="2400" u="sng" cap="none" dirty="0">
              <a:solidFill>
                <a:srgbClr val="C00000"/>
              </a:solidFill>
              <a:effectLst>
                <a:outerShdw blurRad="38100" dist="38100" dir="2700000" algn="tl">
                  <a:srgbClr val="000000">
                    <a:alpha val="43137"/>
                  </a:srgbClr>
                </a:outerShdw>
              </a:effectLst>
              <a:latin typeface="Calibri"/>
            </a:endParaRPr>
          </a:p>
        </p:txBody>
      </p:sp>
      <p:sp>
        <p:nvSpPr>
          <p:cNvPr id="19" name="Rectangle 11">
            <a:extLst>
              <a:ext uri="{FF2B5EF4-FFF2-40B4-BE49-F238E27FC236}">
                <a16:creationId xmlns:a16="http://schemas.microsoft.com/office/drawing/2014/main" id="{77A39DBC-0881-4B8D-BE10-9240E8716BDD}"/>
              </a:ext>
            </a:extLst>
          </p:cNvPr>
          <p:cNvSpPr txBox="1">
            <a:spLocks noChangeArrowheads="1"/>
          </p:cNvSpPr>
          <p:nvPr/>
        </p:nvSpPr>
        <p:spPr>
          <a:xfrm>
            <a:off x="2541705" y="-99392"/>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lvl="0" fontAlgn="auto">
              <a:lnSpc>
                <a:spcPct val="120000"/>
              </a:lnSpc>
              <a:spcAft>
                <a:spcPts val="0"/>
              </a:spcAft>
            </a:pPr>
            <a:r>
              <a:rPr lang="pt-PT" sz="2800" cap="none" dirty="0" err="1">
                <a:solidFill>
                  <a:srgbClr val="C00000"/>
                </a:solidFill>
                <a:latin typeface="Calibri"/>
              </a:rPr>
              <a:t>Notion</a:t>
            </a:r>
            <a:r>
              <a:rPr lang="pt-PT" sz="2800" cap="none" dirty="0">
                <a:solidFill>
                  <a:srgbClr val="C00000"/>
                </a:solidFill>
                <a:latin typeface="Calibri"/>
              </a:rPr>
              <a:t> </a:t>
            </a:r>
            <a:r>
              <a:rPr lang="pt-PT" sz="2800" cap="none" dirty="0" err="1">
                <a:solidFill>
                  <a:srgbClr val="C00000"/>
                </a:solidFill>
                <a:latin typeface="Calibri"/>
              </a:rPr>
              <a:t>of</a:t>
            </a:r>
            <a:r>
              <a:rPr lang="pt-PT" sz="2800" cap="none" dirty="0">
                <a:solidFill>
                  <a:srgbClr val="C00000"/>
                </a:solidFill>
                <a:latin typeface="Calibri"/>
              </a:rPr>
              <a:t> </a:t>
            </a:r>
            <a:r>
              <a:rPr lang="pt-PT" sz="2800" u="sng" cap="none" dirty="0">
                <a:solidFill>
                  <a:srgbClr val="C00000"/>
                </a:solidFill>
                <a:effectLst>
                  <a:outerShdw blurRad="38100" dist="38100" dir="2700000" algn="tl">
                    <a:srgbClr val="000000">
                      <a:alpha val="43137"/>
                    </a:srgbClr>
                  </a:outerShdw>
                </a:effectLst>
                <a:latin typeface="Calibri"/>
              </a:rPr>
              <a:t>LOGARITHM</a:t>
            </a:r>
            <a:endParaRPr kumimoji="0" lang="pt-PT" sz="2800"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alibri"/>
              <a:ea typeface="+mj-ea"/>
              <a:cs typeface="+mj-cs"/>
            </a:endParaRPr>
          </a:p>
        </p:txBody>
      </p:sp>
      <p:sp>
        <p:nvSpPr>
          <p:cNvPr id="20" name="Retângulo 19">
            <a:extLst>
              <a:ext uri="{FF2B5EF4-FFF2-40B4-BE49-F238E27FC236}">
                <a16:creationId xmlns:a16="http://schemas.microsoft.com/office/drawing/2014/main" id="{16B1FAC1-2E00-4E04-9C15-4C6DDAA529F1}"/>
              </a:ext>
            </a:extLst>
          </p:cNvPr>
          <p:cNvSpPr/>
          <p:nvPr/>
        </p:nvSpPr>
        <p:spPr>
          <a:xfrm>
            <a:off x="2544636" y="1072633"/>
            <a:ext cx="8640960" cy="954107"/>
          </a:xfrm>
          <a:prstGeom prst="rect">
            <a:avLst/>
          </a:prstGeom>
        </p:spPr>
        <p:txBody>
          <a:bodyPr wrap="square">
            <a:spAutoFit/>
          </a:bodyPr>
          <a:lstStyle/>
          <a:p>
            <a:pPr fontAlgn="auto">
              <a:spcBef>
                <a:spcPts val="0"/>
              </a:spcBef>
              <a:spcAft>
                <a:spcPts val="0"/>
              </a:spcAft>
            </a:pPr>
            <a:r>
              <a:rPr lang="en-US" sz="2800" dirty="0">
                <a:solidFill>
                  <a:prstClr val="black"/>
                </a:solidFill>
                <a:latin typeface="Calibri"/>
              </a:rPr>
              <a:t>A logarithm is simply an exponent that is written in a "special" way.</a:t>
            </a:r>
            <a:endParaRPr lang="pt-PT" sz="2800" dirty="0">
              <a:solidFill>
                <a:prstClr val="black"/>
              </a:solidFill>
              <a:latin typeface="Calibri"/>
            </a:endParaRPr>
          </a:p>
        </p:txBody>
      </p:sp>
      <mc:AlternateContent xmlns:mc="http://schemas.openxmlformats.org/markup-compatibility/2006" xmlns:a14="http://schemas.microsoft.com/office/drawing/2010/main">
        <mc:Choice Requires="a14">
          <p:sp>
            <p:nvSpPr>
              <p:cNvPr id="21" name="CaixaDeTexto 20">
                <a:extLst>
                  <a:ext uri="{FF2B5EF4-FFF2-40B4-BE49-F238E27FC236}">
                    <a16:creationId xmlns:a16="http://schemas.microsoft.com/office/drawing/2014/main" id="{7E748A66-C4CA-4147-996A-8F1A9DCD989C}"/>
                  </a:ext>
                </a:extLst>
              </p:cNvPr>
              <p:cNvSpPr txBox="1"/>
              <p:nvPr/>
            </p:nvSpPr>
            <p:spPr>
              <a:xfrm>
                <a:off x="5650756" y="3426859"/>
                <a:ext cx="1952073" cy="44063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sSup>
                        <m:sSupPr>
                          <m:ctrlPr>
                            <a:rPr lang="pt-PT" sz="2800" b="1" i="1" smtClean="0">
                              <a:solidFill>
                                <a:prstClr val="black"/>
                              </a:solidFill>
                              <a:latin typeface="Cambria Math" panose="02040503050406030204" pitchFamily="18" charset="0"/>
                              <a:ea typeface="Cambria Math" panose="02040503050406030204" pitchFamily="18" charset="0"/>
                            </a:rPr>
                          </m:ctrlPr>
                        </m:sSupPr>
                        <m:e>
                          <m:r>
                            <a:rPr lang="pt-PT" sz="2800" b="1" i="1" smtClean="0">
                              <a:solidFill>
                                <a:prstClr val="black"/>
                              </a:solidFill>
                              <a:latin typeface="Cambria Math" panose="02040503050406030204" pitchFamily="18" charset="0"/>
                              <a:ea typeface="Cambria Math" panose="02040503050406030204" pitchFamily="18" charset="0"/>
                            </a:rPr>
                            <m:t>𝟐</m:t>
                          </m:r>
                        </m:e>
                        <m:sup>
                          <m:r>
                            <a:rPr lang="pt-PT" sz="2800" b="1" i="1" smtClean="0">
                              <a:solidFill>
                                <a:prstClr val="black"/>
                              </a:solidFill>
                              <a:latin typeface="Cambria Math" panose="02040503050406030204" pitchFamily="18" charset="0"/>
                              <a:ea typeface="Cambria Math" panose="02040503050406030204" pitchFamily="18" charset="0"/>
                            </a:rPr>
                            <m:t>𝟏𝟎</m:t>
                          </m:r>
                        </m:sup>
                      </m:sSup>
                      <m:r>
                        <a:rPr lang="pt-PT" sz="2800" b="1" i="1" smtClean="0">
                          <a:solidFill>
                            <a:prstClr val="black"/>
                          </a:solidFill>
                          <a:latin typeface="Cambria Math" panose="02040503050406030204" pitchFamily="18" charset="0"/>
                          <a:ea typeface="Cambria Math" panose="02040503050406030204" pitchFamily="18" charset="0"/>
                        </a:rPr>
                        <m:t>=</m:t>
                      </m:r>
                      <m:r>
                        <a:rPr lang="pt-PT" sz="2800" b="1" i="1">
                          <a:solidFill>
                            <a:prstClr val="black"/>
                          </a:solidFill>
                          <a:latin typeface="Cambria Math" panose="02040503050406030204" pitchFamily="18" charset="0"/>
                        </a:rPr>
                        <m:t>𝟏𝟎𝟐𝟒</m:t>
                      </m:r>
                    </m:oMath>
                  </m:oMathPara>
                </a14:m>
                <a:endParaRPr lang="pt-PT" sz="2800" b="1" dirty="0">
                  <a:solidFill>
                    <a:prstClr val="black"/>
                  </a:solidFill>
                  <a:latin typeface="Calibri"/>
                </a:endParaRPr>
              </a:p>
            </p:txBody>
          </p:sp>
        </mc:Choice>
        <mc:Fallback xmlns="">
          <p:sp>
            <p:nvSpPr>
              <p:cNvPr id="21" name="CaixaDeTexto 20">
                <a:extLst>
                  <a:ext uri="{FF2B5EF4-FFF2-40B4-BE49-F238E27FC236}">
                    <a16:creationId xmlns:a16="http://schemas.microsoft.com/office/drawing/2014/main" id="{7E748A66-C4CA-4147-996A-8F1A9DCD989C}"/>
                  </a:ext>
                </a:extLst>
              </p:cNvPr>
              <p:cNvSpPr txBox="1">
                <a:spLocks noRot="1" noChangeAspect="1" noMove="1" noResize="1" noEditPoints="1" noAdjustHandles="1" noChangeArrowheads="1" noChangeShapeType="1" noTextEdit="1"/>
              </p:cNvSpPr>
              <p:nvPr/>
            </p:nvSpPr>
            <p:spPr>
              <a:xfrm>
                <a:off x="5650756" y="3426859"/>
                <a:ext cx="1952073" cy="440633"/>
              </a:xfrm>
              <a:prstGeom prst="rect">
                <a:avLst/>
              </a:prstGeom>
              <a:blipFill>
                <a:blip r:embed="rId4"/>
                <a:stretch>
                  <a:fillRect/>
                </a:stretch>
              </a:blipFill>
            </p:spPr>
            <p:txBody>
              <a:bodyPr/>
              <a:lstStyle/>
              <a:p>
                <a:r>
                  <a:rPr lang="en-GB">
                    <a:noFill/>
                  </a:rPr>
                  <a:t> </a:t>
                </a:r>
              </a:p>
            </p:txBody>
          </p:sp>
        </mc:Fallback>
      </mc:AlternateContent>
      <p:sp>
        <p:nvSpPr>
          <p:cNvPr id="22" name="Retângulo 21">
            <a:extLst>
              <a:ext uri="{FF2B5EF4-FFF2-40B4-BE49-F238E27FC236}">
                <a16:creationId xmlns:a16="http://schemas.microsoft.com/office/drawing/2014/main" id="{C694533A-F81F-4DD6-B8B0-4D22C0697684}"/>
              </a:ext>
            </a:extLst>
          </p:cNvPr>
          <p:cNvSpPr/>
          <p:nvPr/>
        </p:nvSpPr>
        <p:spPr>
          <a:xfrm>
            <a:off x="2545517" y="2204864"/>
            <a:ext cx="8640960" cy="523220"/>
          </a:xfrm>
          <a:prstGeom prst="rect">
            <a:avLst/>
          </a:prstGeom>
        </p:spPr>
        <p:txBody>
          <a:bodyPr wrap="square">
            <a:spAutoFit/>
          </a:bodyPr>
          <a:lstStyle/>
          <a:p>
            <a:pPr fontAlgn="auto">
              <a:spcBef>
                <a:spcPts val="0"/>
              </a:spcBef>
              <a:spcAft>
                <a:spcPts val="0"/>
              </a:spcAft>
            </a:pPr>
            <a:r>
              <a:rPr lang="en-US" sz="2800" dirty="0">
                <a:solidFill>
                  <a:prstClr val="black"/>
                </a:solidFill>
                <a:latin typeface="Calibri"/>
              </a:rPr>
              <a:t>For example, we know that equality is true</a:t>
            </a:r>
            <a:r>
              <a:rPr lang="pt-PT" sz="2800" dirty="0">
                <a:solidFill>
                  <a:prstClr val="black"/>
                </a:solidFill>
                <a:latin typeface="Calibri"/>
              </a:rPr>
              <a:t>:</a:t>
            </a:r>
          </a:p>
        </p:txBody>
      </p:sp>
      <p:cxnSp>
        <p:nvCxnSpPr>
          <p:cNvPr id="23" name="Conexão reta unidirecional 22">
            <a:extLst>
              <a:ext uri="{FF2B5EF4-FFF2-40B4-BE49-F238E27FC236}">
                <a16:creationId xmlns:a16="http://schemas.microsoft.com/office/drawing/2014/main" id="{39D6D2DC-8CC4-419F-B150-496EECAEBF00}"/>
              </a:ext>
            </a:extLst>
          </p:cNvPr>
          <p:cNvCxnSpPr/>
          <p:nvPr/>
        </p:nvCxnSpPr>
        <p:spPr>
          <a:xfrm flipH="1">
            <a:off x="5021880" y="3625935"/>
            <a:ext cx="576064" cy="4292"/>
          </a:xfrm>
          <a:prstGeom prst="straightConnector1">
            <a:avLst/>
          </a:prstGeom>
          <a:noFill/>
          <a:ln w="38100" cap="flat" cmpd="sng" algn="ctr">
            <a:solidFill>
              <a:srgbClr val="C00000"/>
            </a:solidFill>
            <a:prstDash val="solid"/>
            <a:tailEnd type="triangle"/>
          </a:ln>
          <a:effectLst/>
        </p:spPr>
      </p:cxnSp>
      <p:sp>
        <p:nvSpPr>
          <p:cNvPr id="24" name="Oval 23">
            <a:extLst>
              <a:ext uri="{FF2B5EF4-FFF2-40B4-BE49-F238E27FC236}">
                <a16:creationId xmlns:a16="http://schemas.microsoft.com/office/drawing/2014/main" id="{8795CF72-8977-439F-8349-63DD7C34C740}"/>
              </a:ext>
            </a:extLst>
          </p:cNvPr>
          <p:cNvSpPr/>
          <p:nvPr/>
        </p:nvSpPr>
        <p:spPr>
          <a:xfrm>
            <a:off x="5873343" y="3375948"/>
            <a:ext cx="406289" cy="321966"/>
          </a:xfrm>
          <a:prstGeom prst="ellipse">
            <a:avLst/>
          </a:prstGeom>
          <a:noFill/>
          <a:ln w="25400"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p:sp>
        <p:nvSpPr>
          <p:cNvPr id="25" name="Rectangle 11">
            <a:extLst>
              <a:ext uri="{FF2B5EF4-FFF2-40B4-BE49-F238E27FC236}">
                <a16:creationId xmlns:a16="http://schemas.microsoft.com/office/drawing/2014/main" id="{73EBBA24-CD49-4ED9-87EA-5547330B14FB}"/>
              </a:ext>
            </a:extLst>
          </p:cNvPr>
          <p:cNvSpPr txBox="1">
            <a:spLocks noChangeArrowheads="1"/>
          </p:cNvSpPr>
          <p:nvPr/>
        </p:nvSpPr>
        <p:spPr>
          <a:xfrm>
            <a:off x="4282567" y="2924944"/>
            <a:ext cx="1486446" cy="484345"/>
          </a:xfrm>
          <a:prstGeom prst="rect">
            <a:avLst/>
          </a:prstGeom>
          <a:noFill/>
        </p:spPr>
        <p:txBody>
          <a:bodyPr vert="horz" lIns="91440" tIns="45720" rIns="91440" bIns="45720" rtlCol="0" anchor="ctr">
            <a:normAutofit lnSpcReduction="10000"/>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400" cap="none" dirty="0" err="1">
                <a:solidFill>
                  <a:srgbClr val="C00000"/>
                </a:solidFill>
                <a:latin typeface="Calibri"/>
              </a:rPr>
              <a:t>Exponent</a:t>
            </a:r>
            <a:endParaRPr lang="pt-PT" sz="2400" u="sng" cap="none" dirty="0">
              <a:solidFill>
                <a:srgbClr val="C00000"/>
              </a:solidFill>
              <a:effectLst>
                <a:outerShdw blurRad="38100" dist="38100" dir="2700000" algn="tl">
                  <a:srgbClr val="000000">
                    <a:alpha val="43137"/>
                  </a:srgbClr>
                </a:outerShdw>
              </a:effectLst>
              <a:latin typeface="Calibri"/>
            </a:endParaRPr>
          </a:p>
        </p:txBody>
      </p:sp>
      <p:cxnSp>
        <p:nvCxnSpPr>
          <p:cNvPr id="26" name="Conexão reta unidirecional 25">
            <a:extLst>
              <a:ext uri="{FF2B5EF4-FFF2-40B4-BE49-F238E27FC236}">
                <a16:creationId xmlns:a16="http://schemas.microsoft.com/office/drawing/2014/main" id="{314B11C5-3FB4-4440-AAAF-4C16D605AF15}"/>
              </a:ext>
            </a:extLst>
          </p:cNvPr>
          <p:cNvCxnSpPr/>
          <p:nvPr/>
        </p:nvCxnSpPr>
        <p:spPr>
          <a:xfrm flipH="1" flipV="1">
            <a:off x="5506740" y="3191735"/>
            <a:ext cx="420978" cy="171701"/>
          </a:xfrm>
          <a:prstGeom prst="straightConnector1">
            <a:avLst/>
          </a:prstGeom>
          <a:noFill/>
          <a:ln w="38100" cap="flat" cmpd="sng" algn="ctr">
            <a:solidFill>
              <a:srgbClr val="C00000"/>
            </a:solidFill>
            <a:prstDash val="solid"/>
            <a:tailEnd type="triangle"/>
          </a:ln>
          <a:effectLst/>
        </p:spPr>
      </p:cxnSp>
      <p:cxnSp>
        <p:nvCxnSpPr>
          <p:cNvPr id="27" name="Conexão reta unidirecional 26">
            <a:extLst>
              <a:ext uri="{FF2B5EF4-FFF2-40B4-BE49-F238E27FC236}">
                <a16:creationId xmlns:a16="http://schemas.microsoft.com/office/drawing/2014/main" id="{59E5157F-603D-4D0B-9E80-88545A68F929}"/>
              </a:ext>
            </a:extLst>
          </p:cNvPr>
          <p:cNvCxnSpPr/>
          <p:nvPr/>
        </p:nvCxnSpPr>
        <p:spPr>
          <a:xfrm flipH="1" flipV="1">
            <a:off x="6140794" y="1535760"/>
            <a:ext cx="1408486" cy="2625"/>
          </a:xfrm>
          <a:prstGeom prst="straightConnector1">
            <a:avLst/>
          </a:prstGeom>
          <a:noFill/>
          <a:ln w="38100" cap="flat" cmpd="sng" algn="ctr">
            <a:solidFill>
              <a:srgbClr val="C00000"/>
            </a:solidFill>
            <a:prstDash val="solid"/>
            <a:tailEnd type="none"/>
          </a:ln>
          <a:effectLst/>
        </p:spPr>
      </p:cxnSp>
      <mc:AlternateContent xmlns:mc="http://schemas.openxmlformats.org/markup-compatibility/2006" xmlns:a14="http://schemas.microsoft.com/office/drawing/2010/main">
        <mc:Choice Requires="a14">
          <p:sp>
            <p:nvSpPr>
              <p:cNvPr id="28" name="CaixaDeTexto 27">
                <a:extLst>
                  <a:ext uri="{FF2B5EF4-FFF2-40B4-BE49-F238E27FC236}">
                    <a16:creationId xmlns:a16="http://schemas.microsoft.com/office/drawing/2014/main" id="{225308A7-6AB0-442D-AE5A-923FDACC79C2}"/>
                  </a:ext>
                </a:extLst>
              </p:cNvPr>
              <p:cNvSpPr txBox="1"/>
              <p:nvPr/>
            </p:nvSpPr>
            <p:spPr>
              <a:xfrm>
                <a:off x="5139823" y="5086345"/>
                <a:ext cx="878830" cy="43088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800" b="1" i="1" smtClean="0">
                          <a:solidFill>
                            <a:prstClr val="black"/>
                          </a:solidFill>
                          <a:latin typeface="Cambria Math" panose="02040503050406030204" pitchFamily="18" charset="0"/>
                          <a:ea typeface="Cambria Math" panose="02040503050406030204" pitchFamily="18" charset="0"/>
                        </a:rPr>
                        <m:t>𝟏𝟎</m:t>
                      </m:r>
                      <m:r>
                        <a:rPr lang="pt-PT" sz="2800" b="1" i="1" smtClean="0">
                          <a:solidFill>
                            <a:prstClr val="black"/>
                          </a:solidFill>
                          <a:latin typeface="Cambria Math" panose="02040503050406030204" pitchFamily="18" charset="0"/>
                          <a:ea typeface="Cambria Math" panose="02040503050406030204" pitchFamily="18" charset="0"/>
                        </a:rPr>
                        <m:t>=</m:t>
                      </m:r>
                    </m:oMath>
                  </m:oMathPara>
                </a14:m>
                <a:endParaRPr lang="pt-PT" sz="2800" b="1" dirty="0">
                  <a:solidFill>
                    <a:prstClr val="black"/>
                  </a:solidFill>
                  <a:latin typeface="Calibri"/>
                </a:endParaRPr>
              </a:p>
            </p:txBody>
          </p:sp>
        </mc:Choice>
        <mc:Fallback xmlns="">
          <p:sp>
            <p:nvSpPr>
              <p:cNvPr id="28" name="CaixaDeTexto 27">
                <a:extLst>
                  <a:ext uri="{FF2B5EF4-FFF2-40B4-BE49-F238E27FC236}">
                    <a16:creationId xmlns:a16="http://schemas.microsoft.com/office/drawing/2014/main" id="{225308A7-6AB0-442D-AE5A-923FDACC79C2}"/>
                  </a:ext>
                </a:extLst>
              </p:cNvPr>
              <p:cNvSpPr txBox="1">
                <a:spLocks noRot="1" noChangeAspect="1" noMove="1" noResize="1" noEditPoints="1" noAdjustHandles="1" noChangeArrowheads="1" noChangeShapeType="1" noTextEdit="1"/>
              </p:cNvSpPr>
              <p:nvPr/>
            </p:nvSpPr>
            <p:spPr>
              <a:xfrm>
                <a:off x="5139823" y="5086345"/>
                <a:ext cx="878830" cy="430887"/>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CaixaDeTexto 28">
                <a:extLst>
                  <a:ext uri="{FF2B5EF4-FFF2-40B4-BE49-F238E27FC236}">
                    <a16:creationId xmlns:a16="http://schemas.microsoft.com/office/drawing/2014/main" id="{7603CBAF-4131-4C27-829B-2B65D280767D}"/>
                  </a:ext>
                </a:extLst>
              </p:cNvPr>
              <p:cNvSpPr txBox="1"/>
              <p:nvPr/>
            </p:nvSpPr>
            <p:spPr>
              <a:xfrm rot="5400000">
                <a:off x="6397783" y="3908442"/>
                <a:ext cx="776686" cy="1057341"/>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vertJc m:val="bot"/>
                          <m:ctrlPr>
                            <a:rPr lang="pt-PT" sz="4800" b="1" i="1" smtClean="0">
                              <a:solidFill>
                                <a:prstClr val="white"/>
                              </a:solidFill>
                              <a:latin typeface="Cambria Math" panose="02040503050406030204" pitchFamily="18" charset="0"/>
                              <a:ea typeface="Cambria Math" panose="02040503050406030204" pitchFamily="18" charset="0"/>
                            </a:rPr>
                          </m:ctrlPr>
                        </m:groupChrPr>
                        <m:e/>
                      </m:groupChr>
                    </m:oMath>
                  </m:oMathPara>
                </a14:m>
                <a:endParaRPr lang="pt-PT" sz="4800" b="1" dirty="0">
                  <a:solidFill>
                    <a:prstClr val="white"/>
                  </a:solidFill>
                  <a:latin typeface="Calibri"/>
                </a:endParaRPr>
              </a:p>
            </p:txBody>
          </p:sp>
        </mc:Choice>
        <mc:Fallback xmlns="">
          <p:sp>
            <p:nvSpPr>
              <p:cNvPr id="29" name="CaixaDeTexto 28">
                <a:extLst>
                  <a:ext uri="{FF2B5EF4-FFF2-40B4-BE49-F238E27FC236}">
                    <a16:creationId xmlns:a16="http://schemas.microsoft.com/office/drawing/2014/main" id="{7603CBAF-4131-4C27-829B-2B65D280767D}"/>
                  </a:ext>
                </a:extLst>
              </p:cNvPr>
              <p:cNvSpPr txBox="1">
                <a:spLocks noRot="1" noChangeAspect="1" noMove="1" noResize="1" noEditPoints="1" noAdjustHandles="1" noChangeArrowheads="1" noChangeShapeType="1" noTextEdit="1"/>
              </p:cNvSpPr>
              <p:nvPr/>
            </p:nvSpPr>
            <p:spPr>
              <a:xfrm rot="5400000">
                <a:off x="6397783" y="3908442"/>
                <a:ext cx="776686" cy="1057341"/>
              </a:xfrm>
              <a:prstGeom prst="rect">
                <a:avLst/>
              </a:prstGeom>
              <a:blipFill>
                <a:blip r:embed="rId6"/>
                <a:stretch>
                  <a:fillRect/>
                </a:stretch>
              </a:blipFill>
            </p:spPr>
            <p:txBody>
              <a:bodyPr/>
              <a:lstStyle/>
              <a:p>
                <a:r>
                  <a:rPr lang="en-GB">
                    <a:noFill/>
                  </a:rPr>
                  <a:t> </a:t>
                </a:r>
              </a:p>
            </p:txBody>
          </p:sp>
        </mc:Fallback>
      </mc:AlternateContent>
      <p:sp>
        <p:nvSpPr>
          <p:cNvPr id="30" name="Retângulo 29">
            <a:extLst>
              <a:ext uri="{FF2B5EF4-FFF2-40B4-BE49-F238E27FC236}">
                <a16:creationId xmlns:a16="http://schemas.microsoft.com/office/drawing/2014/main" id="{B14E64EF-CFB0-413F-8DB0-A5FCB31EFE5A}"/>
              </a:ext>
            </a:extLst>
          </p:cNvPr>
          <p:cNvSpPr/>
          <p:nvPr/>
        </p:nvSpPr>
        <p:spPr>
          <a:xfrm>
            <a:off x="8284675" y="4923165"/>
            <a:ext cx="2972011" cy="830997"/>
          </a:xfrm>
          <a:prstGeom prst="rect">
            <a:avLst/>
          </a:prstGeom>
        </p:spPr>
        <p:txBody>
          <a:bodyPr wrap="square">
            <a:spAutoFit/>
          </a:bodyPr>
          <a:lstStyle/>
          <a:p>
            <a:pPr algn="ctr" fontAlgn="auto">
              <a:spcBef>
                <a:spcPts val="0"/>
              </a:spcBef>
              <a:spcAft>
                <a:spcPts val="0"/>
              </a:spcAft>
            </a:pPr>
            <a:r>
              <a:rPr lang="en-US" sz="2400" b="1" dirty="0">
                <a:solidFill>
                  <a:prstClr val="black"/>
                </a:solidFill>
                <a:latin typeface="Calibri"/>
              </a:rPr>
              <a:t>10 is the logarithm of 1024 in base 2</a:t>
            </a:r>
            <a:endParaRPr lang="pt-PT" sz="2400" b="1" dirty="0">
              <a:solidFill>
                <a:prstClr val="black"/>
              </a:solidFill>
              <a:latin typeface="Calibri"/>
            </a:endParaRPr>
          </a:p>
        </p:txBody>
      </p:sp>
      <mc:AlternateContent xmlns:mc="http://schemas.openxmlformats.org/markup-compatibility/2006" xmlns:a14="http://schemas.microsoft.com/office/drawing/2010/main">
        <mc:Choice Requires="a14">
          <p:sp>
            <p:nvSpPr>
              <p:cNvPr id="31" name="CaixaDeTexto 30">
                <a:extLst>
                  <a:ext uri="{FF2B5EF4-FFF2-40B4-BE49-F238E27FC236}">
                    <a16:creationId xmlns:a16="http://schemas.microsoft.com/office/drawing/2014/main" id="{94B631CF-2380-4B52-95D4-583264A4126C}"/>
                  </a:ext>
                </a:extLst>
              </p:cNvPr>
              <p:cNvSpPr txBox="1"/>
              <p:nvPr/>
            </p:nvSpPr>
            <p:spPr>
              <a:xfrm rot="5400000">
                <a:off x="9543356" y="3943161"/>
                <a:ext cx="776686" cy="1057341"/>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vertJc m:val="bot"/>
                          <m:ctrlPr>
                            <a:rPr lang="pt-PT" sz="4800" b="1" i="1" smtClean="0">
                              <a:solidFill>
                                <a:srgbClr val="C00000"/>
                              </a:solidFill>
                              <a:latin typeface="Cambria Math" panose="02040503050406030204" pitchFamily="18" charset="0"/>
                              <a:ea typeface="Cambria Math" panose="02040503050406030204" pitchFamily="18" charset="0"/>
                            </a:rPr>
                          </m:ctrlPr>
                        </m:groupChrPr>
                        <m:e/>
                      </m:groupChr>
                    </m:oMath>
                  </m:oMathPara>
                </a14:m>
                <a:endParaRPr lang="pt-PT" sz="4800" b="1" dirty="0">
                  <a:solidFill>
                    <a:srgbClr val="C00000"/>
                  </a:solidFill>
                  <a:latin typeface="Calibri"/>
                </a:endParaRPr>
              </a:p>
            </p:txBody>
          </p:sp>
        </mc:Choice>
        <mc:Fallback xmlns="">
          <p:sp>
            <p:nvSpPr>
              <p:cNvPr id="31" name="CaixaDeTexto 30">
                <a:extLst>
                  <a:ext uri="{FF2B5EF4-FFF2-40B4-BE49-F238E27FC236}">
                    <a16:creationId xmlns:a16="http://schemas.microsoft.com/office/drawing/2014/main" id="{94B631CF-2380-4B52-95D4-583264A4126C}"/>
                  </a:ext>
                </a:extLst>
              </p:cNvPr>
              <p:cNvSpPr txBox="1">
                <a:spLocks noRot="1" noChangeAspect="1" noMove="1" noResize="1" noEditPoints="1" noAdjustHandles="1" noChangeArrowheads="1" noChangeShapeType="1" noTextEdit="1"/>
              </p:cNvSpPr>
              <p:nvPr/>
            </p:nvSpPr>
            <p:spPr>
              <a:xfrm rot="5400000">
                <a:off x="9543356" y="3943161"/>
                <a:ext cx="776686" cy="1057341"/>
              </a:xfrm>
              <a:prstGeom prst="rect">
                <a:avLst/>
              </a:prstGeom>
              <a:blipFill>
                <a:blip r:embed="rId7"/>
                <a:stretch>
                  <a:fillRect/>
                </a:stretch>
              </a:blipFill>
            </p:spPr>
            <p:txBody>
              <a:bodyPr/>
              <a:lstStyle/>
              <a:p>
                <a:r>
                  <a:rPr lang="en-GB">
                    <a:noFill/>
                  </a:rPr>
                  <a:t> </a:t>
                </a:r>
              </a:p>
            </p:txBody>
          </p:sp>
        </mc:Fallback>
      </mc:AlternateContent>
      <p:sp>
        <p:nvSpPr>
          <p:cNvPr id="32" name="Retângulo 31">
            <a:extLst>
              <a:ext uri="{FF2B5EF4-FFF2-40B4-BE49-F238E27FC236}">
                <a16:creationId xmlns:a16="http://schemas.microsoft.com/office/drawing/2014/main" id="{28A634FE-036E-46DE-B83D-2A97674A6BBA}"/>
              </a:ext>
            </a:extLst>
          </p:cNvPr>
          <p:cNvSpPr/>
          <p:nvPr/>
        </p:nvSpPr>
        <p:spPr>
          <a:xfrm>
            <a:off x="8319550" y="3129380"/>
            <a:ext cx="2972011" cy="830997"/>
          </a:xfrm>
          <a:prstGeom prst="rect">
            <a:avLst/>
          </a:prstGeom>
        </p:spPr>
        <p:txBody>
          <a:bodyPr wrap="square">
            <a:spAutoFit/>
          </a:bodyPr>
          <a:lstStyle/>
          <a:p>
            <a:pPr algn="ctr" fontAlgn="auto">
              <a:spcBef>
                <a:spcPts val="0"/>
              </a:spcBef>
              <a:spcAft>
                <a:spcPts val="0"/>
              </a:spcAft>
            </a:pPr>
            <a:r>
              <a:rPr lang="en-US" sz="2400" b="1" dirty="0">
                <a:solidFill>
                  <a:prstClr val="black"/>
                </a:solidFill>
                <a:latin typeface="Calibri"/>
              </a:rPr>
              <a:t>2 to the power of 10 equals 1024</a:t>
            </a:r>
            <a:endParaRPr lang="pt-PT" sz="2400" b="1" dirty="0">
              <a:solidFill>
                <a:prstClr val="black"/>
              </a:solidFill>
              <a:latin typeface="Calibri"/>
            </a:endParaRPr>
          </a:p>
        </p:txBody>
      </p:sp>
      <mc:AlternateContent xmlns:mc="http://schemas.openxmlformats.org/markup-compatibility/2006" xmlns:a14="http://schemas.microsoft.com/office/drawing/2010/main">
        <mc:Choice Requires="a14">
          <p:sp>
            <p:nvSpPr>
              <p:cNvPr id="33" name="CaixaDeTexto 32">
                <a:extLst>
                  <a:ext uri="{FF2B5EF4-FFF2-40B4-BE49-F238E27FC236}">
                    <a16:creationId xmlns:a16="http://schemas.microsoft.com/office/drawing/2014/main" id="{9FB7FFE8-B3C4-45F0-AC41-E1C2E88AC503}"/>
                  </a:ext>
                </a:extLst>
              </p:cNvPr>
              <p:cNvSpPr txBox="1"/>
              <p:nvPr/>
            </p:nvSpPr>
            <p:spPr>
              <a:xfrm>
                <a:off x="6096919" y="5076169"/>
                <a:ext cx="1944378" cy="43088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2800" b="1" i="1">
                              <a:solidFill>
                                <a:prstClr val="black"/>
                              </a:solidFill>
                              <a:latin typeface="Cambria Math" panose="02040503050406030204" pitchFamily="18" charset="0"/>
                              <a:ea typeface="Cambria Math" panose="02040503050406030204" pitchFamily="18" charset="0"/>
                            </a:rPr>
                          </m:ctrlPr>
                        </m:funcPr>
                        <m:fName>
                          <m:sSub>
                            <m:sSubPr>
                              <m:ctrlPr>
                                <a:rPr lang="pt-PT" sz="2800" b="1" i="1">
                                  <a:solidFill>
                                    <a:prstClr val="black"/>
                                  </a:solidFill>
                                  <a:latin typeface="Cambria Math" panose="02040503050406030204" pitchFamily="18" charset="0"/>
                                  <a:ea typeface="Cambria Math" panose="02040503050406030204" pitchFamily="18" charset="0"/>
                                </a:rPr>
                              </m:ctrlPr>
                            </m:sSubPr>
                            <m:e>
                              <m:r>
                                <a:rPr lang="pt-PT" sz="2800" b="1">
                                  <a:solidFill>
                                    <a:prstClr val="black"/>
                                  </a:solidFill>
                                  <a:latin typeface="Cambria Math" panose="02040503050406030204" pitchFamily="18" charset="0"/>
                                  <a:ea typeface="Cambria Math" panose="02040503050406030204" pitchFamily="18" charset="0"/>
                                </a:rPr>
                                <m:t>𝐥𝐨𝐠</m:t>
                              </m:r>
                            </m:e>
                            <m:sub>
                              <m:r>
                                <a:rPr lang="pt-PT" sz="2800" b="1" i="1">
                                  <a:solidFill>
                                    <a:prstClr val="black"/>
                                  </a:solidFill>
                                  <a:latin typeface="Cambria Math" panose="02040503050406030204" pitchFamily="18" charset="0"/>
                                  <a:ea typeface="Cambria Math" panose="02040503050406030204" pitchFamily="18" charset="0"/>
                                </a:rPr>
                                <m:t>𝟐</m:t>
                              </m:r>
                            </m:sub>
                          </m:sSub>
                        </m:fName>
                        <m:e>
                          <m:d>
                            <m:dPr>
                              <m:ctrlPr>
                                <a:rPr lang="pt-PT" sz="2800" b="1" i="1">
                                  <a:solidFill>
                                    <a:prstClr val="black"/>
                                  </a:solidFill>
                                  <a:latin typeface="Cambria Math" panose="02040503050406030204" pitchFamily="18" charset="0"/>
                                  <a:ea typeface="Cambria Math" panose="02040503050406030204" pitchFamily="18" charset="0"/>
                                </a:rPr>
                              </m:ctrlPr>
                            </m:dPr>
                            <m:e>
                              <m:r>
                                <a:rPr lang="pt-PT" sz="2800" b="1" i="1">
                                  <a:solidFill>
                                    <a:prstClr val="black"/>
                                  </a:solidFill>
                                  <a:latin typeface="Cambria Math" panose="02040503050406030204" pitchFamily="18" charset="0"/>
                                  <a:ea typeface="Cambria Math" panose="02040503050406030204" pitchFamily="18" charset="0"/>
                                </a:rPr>
                                <m:t>𝟏𝟎𝟐𝟒</m:t>
                              </m:r>
                            </m:e>
                          </m:d>
                        </m:e>
                      </m:func>
                    </m:oMath>
                  </m:oMathPara>
                </a14:m>
                <a:endParaRPr lang="pt-PT" sz="2800" b="1" dirty="0">
                  <a:solidFill>
                    <a:prstClr val="black"/>
                  </a:solidFill>
                  <a:latin typeface="Calibri"/>
                </a:endParaRPr>
              </a:p>
            </p:txBody>
          </p:sp>
        </mc:Choice>
        <mc:Fallback xmlns="">
          <p:sp>
            <p:nvSpPr>
              <p:cNvPr id="33" name="CaixaDeTexto 32">
                <a:extLst>
                  <a:ext uri="{FF2B5EF4-FFF2-40B4-BE49-F238E27FC236}">
                    <a16:creationId xmlns:a16="http://schemas.microsoft.com/office/drawing/2014/main" id="{9FB7FFE8-B3C4-45F0-AC41-E1C2E88AC503}"/>
                  </a:ext>
                </a:extLst>
              </p:cNvPr>
              <p:cNvSpPr txBox="1">
                <a:spLocks noRot="1" noChangeAspect="1" noMove="1" noResize="1" noEditPoints="1" noAdjustHandles="1" noChangeArrowheads="1" noChangeShapeType="1" noTextEdit="1"/>
              </p:cNvSpPr>
              <p:nvPr/>
            </p:nvSpPr>
            <p:spPr>
              <a:xfrm>
                <a:off x="6096919" y="5076169"/>
                <a:ext cx="1944378" cy="430887"/>
              </a:xfrm>
              <a:prstGeom prst="rect">
                <a:avLst/>
              </a:prstGeom>
              <a:blipFill>
                <a:blip r:embed="rId8"/>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1512033180"/>
      </p:ext>
    </p:extLst>
  </p:cSld>
  <p:clrMapOvr>
    <a:masterClrMapping/>
  </p:clrMapOvr>
  <mc:AlternateContent xmlns:mc="http://schemas.openxmlformats.org/markup-compatibility/2006" xmlns:p14="http://schemas.microsoft.com/office/powerpoint/2010/main">
    <mc:Choice Requires="p14">
      <p:transition spd="slow" p14:dur="2000" advTm="15283"/>
    </mc:Choice>
    <mc:Fallback xmlns="">
      <p:transition spd="slow" advTm="1528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right)">
                                      <p:cBhvr>
                                        <p:cTn id="21" dur="500"/>
                                        <p:tgtEl>
                                          <p:spTgt spid="17"/>
                                        </p:tgtEl>
                                      </p:cBhvr>
                                    </p:animEffect>
                                  </p:childTnLst>
                                </p:cTn>
                              </p:par>
                            </p:childTnLst>
                          </p:cTn>
                        </p:par>
                        <p:par>
                          <p:cTn id="22" fill="hold">
                            <p:stCondLst>
                              <p:cond delay="500"/>
                            </p:stCondLst>
                            <p:childTnLst>
                              <p:par>
                                <p:cTn id="23" presetID="22" presetClass="entr" presetSubtype="2" fill="hold" nodeType="after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wipe(right)">
                                      <p:cBhvr>
                                        <p:cTn id="25" dur="500"/>
                                        <p:tgtEl>
                                          <p:spTgt spid="23"/>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wipe(right)">
                                      <p:cBhvr>
                                        <p:cTn id="34" dur="500"/>
                                        <p:tgtEl>
                                          <p:spTgt spid="24"/>
                                        </p:tgtEl>
                                      </p:cBhvr>
                                    </p:animEffect>
                                  </p:childTnLst>
                                </p:cTn>
                              </p:par>
                            </p:childTnLst>
                          </p:cTn>
                        </p:par>
                        <p:par>
                          <p:cTn id="35" fill="hold">
                            <p:stCondLst>
                              <p:cond delay="500"/>
                            </p:stCondLst>
                            <p:childTnLst>
                              <p:par>
                                <p:cTn id="36" presetID="22" presetClass="entr" presetSubtype="2" fill="hold" nodeType="after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wipe(right)">
                                      <p:cBhvr>
                                        <p:cTn id="38" dur="500"/>
                                        <p:tgtEl>
                                          <p:spTgt spid="26"/>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ipe(left)">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fade">
                                      <p:cBhvr>
                                        <p:cTn id="57" dur="500"/>
                                        <p:tgtEl>
                                          <p:spTgt spid="3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fade">
                                      <p:cBhvr>
                                        <p:cTn id="62" dur="500"/>
                                        <p:tgtEl>
                                          <p:spTgt spid="29"/>
                                        </p:tgtEl>
                                      </p:cBhvr>
                                    </p:animEffect>
                                  </p:childTnLst>
                                </p:cTn>
                              </p:par>
                              <p:par>
                                <p:cTn id="63" presetID="10" presetClass="exit" presetSubtype="0" fill="hold" grpId="1" nodeType="withEffect">
                                  <p:stCondLst>
                                    <p:cond delay="0"/>
                                  </p:stCondLst>
                                  <p:childTnLst>
                                    <p:animEffect transition="out" filter="fade">
                                      <p:cBhvr>
                                        <p:cTn id="64" dur="500"/>
                                        <p:tgtEl>
                                          <p:spTgt spid="17"/>
                                        </p:tgtEl>
                                      </p:cBhvr>
                                    </p:animEffect>
                                    <p:set>
                                      <p:cBhvr>
                                        <p:cTn id="65" dur="1" fill="hold">
                                          <p:stCondLst>
                                            <p:cond delay="499"/>
                                          </p:stCondLst>
                                        </p:cTn>
                                        <p:tgtEl>
                                          <p:spTgt spid="17"/>
                                        </p:tgtEl>
                                        <p:attrNameLst>
                                          <p:attrName>style.visibility</p:attrName>
                                        </p:attrNameLst>
                                      </p:cBhvr>
                                      <p:to>
                                        <p:strVal val="hidden"/>
                                      </p:to>
                                    </p:set>
                                  </p:childTnLst>
                                </p:cTn>
                              </p:par>
                              <p:par>
                                <p:cTn id="66" presetID="10" presetClass="exit" presetSubtype="0" fill="hold" nodeType="withEffect">
                                  <p:stCondLst>
                                    <p:cond delay="0"/>
                                  </p:stCondLst>
                                  <p:childTnLst>
                                    <p:animEffect transition="out" filter="fade">
                                      <p:cBhvr>
                                        <p:cTn id="67" dur="500"/>
                                        <p:tgtEl>
                                          <p:spTgt spid="23"/>
                                        </p:tgtEl>
                                      </p:cBhvr>
                                    </p:animEffect>
                                    <p:set>
                                      <p:cBhvr>
                                        <p:cTn id="68" dur="1" fill="hold">
                                          <p:stCondLst>
                                            <p:cond delay="499"/>
                                          </p:stCondLst>
                                        </p:cTn>
                                        <p:tgtEl>
                                          <p:spTgt spid="23"/>
                                        </p:tgtEl>
                                        <p:attrNameLst>
                                          <p:attrName>style.visibility</p:attrName>
                                        </p:attrNameLst>
                                      </p:cBhvr>
                                      <p:to>
                                        <p:strVal val="hidden"/>
                                      </p:to>
                                    </p:set>
                                  </p:childTnLst>
                                </p:cTn>
                              </p:par>
                              <p:par>
                                <p:cTn id="69" presetID="10" presetClass="exit" presetSubtype="0" fill="hold" grpId="1" nodeType="withEffect">
                                  <p:stCondLst>
                                    <p:cond delay="0"/>
                                  </p:stCondLst>
                                  <p:childTnLst>
                                    <p:animEffect transition="out" filter="fade">
                                      <p:cBhvr>
                                        <p:cTn id="70" dur="500"/>
                                        <p:tgtEl>
                                          <p:spTgt spid="18"/>
                                        </p:tgtEl>
                                      </p:cBhvr>
                                    </p:animEffect>
                                    <p:set>
                                      <p:cBhvr>
                                        <p:cTn id="71" dur="1" fill="hold">
                                          <p:stCondLst>
                                            <p:cond delay="499"/>
                                          </p:stCondLst>
                                        </p:cTn>
                                        <p:tgtEl>
                                          <p:spTgt spid="18"/>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24"/>
                                        </p:tgtEl>
                                      </p:cBhvr>
                                    </p:animEffect>
                                    <p:set>
                                      <p:cBhvr>
                                        <p:cTn id="74" dur="1" fill="hold">
                                          <p:stCondLst>
                                            <p:cond delay="499"/>
                                          </p:stCondLst>
                                        </p:cTn>
                                        <p:tgtEl>
                                          <p:spTgt spid="24"/>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500"/>
                                        <p:tgtEl>
                                          <p:spTgt spid="26"/>
                                        </p:tgtEl>
                                      </p:cBhvr>
                                    </p:animEffect>
                                    <p:set>
                                      <p:cBhvr>
                                        <p:cTn id="77" dur="1" fill="hold">
                                          <p:stCondLst>
                                            <p:cond delay="499"/>
                                          </p:stCondLst>
                                        </p:cTn>
                                        <p:tgtEl>
                                          <p:spTgt spid="26"/>
                                        </p:tgtEl>
                                        <p:attrNameLst>
                                          <p:attrName>style.visibility</p:attrName>
                                        </p:attrNameLst>
                                      </p:cBhvr>
                                      <p:to>
                                        <p:strVal val="hidden"/>
                                      </p:to>
                                    </p:set>
                                  </p:childTnLst>
                                </p:cTn>
                              </p:par>
                              <p:par>
                                <p:cTn id="78" presetID="10" presetClass="exit" presetSubtype="0" fill="hold" grpId="1" nodeType="withEffect">
                                  <p:stCondLst>
                                    <p:cond delay="0"/>
                                  </p:stCondLst>
                                  <p:childTnLst>
                                    <p:animEffect transition="out" filter="fade">
                                      <p:cBhvr>
                                        <p:cTn id="79" dur="500"/>
                                        <p:tgtEl>
                                          <p:spTgt spid="25"/>
                                        </p:tgtEl>
                                      </p:cBhvr>
                                    </p:animEffect>
                                    <p:set>
                                      <p:cBhvr>
                                        <p:cTn id="80" dur="1" fill="hold">
                                          <p:stCondLst>
                                            <p:cond delay="499"/>
                                          </p:stCondLst>
                                        </p:cTn>
                                        <p:tgtEl>
                                          <p:spTgt spid="25"/>
                                        </p:tgtEl>
                                        <p:attrNameLst>
                                          <p:attrName>style.visibility</p:attrName>
                                        </p:attrNameLst>
                                      </p:cBhvr>
                                      <p:to>
                                        <p:strVal val="hidden"/>
                                      </p:to>
                                    </p:set>
                                  </p:childTnLst>
                                </p:cTn>
                              </p:par>
                              <p:par>
                                <p:cTn id="81" presetID="3" presetClass="emph" presetSubtype="2" fill="hold" grpId="1" nodeType="withEffect">
                                  <p:stCondLst>
                                    <p:cond delay="0"/>
                                  </p:stCondLst>
                                  <p:childTnLst>
                                    <p:animClr clrSpc="rgb" dir="cw">
                                      <p:cBhvr override="childStyle">
                                        <p:cTn id="82" dur="500" fill="hold"/>
                                        <p:tgtEl>
                                          <p:spTgt spid="21"/>
                                        </p:tgtEl>
                                        <p:attrNameLst>
                                          <p:attrName>style.color</p:attrName>
                                        </p:attrNameLst>
                                      </p:cBhvr>
                                      <p:to>
                                        <a:srgbClr val="FFFFFF"/>
                                      </p:to>
                                    </p:animClr>
                                  </p:childTnLst>
                                </p:cTn>
                              </p:par>
                              <p:par>
                                <p:cTn id="83" presetID="3" presetClass="emph" presetSubtype="2" fill="hold" grpId="1" nodeType="withEffect">
                                  <p:stCondLst>
                                    <p:cond delay="0"/>
                                  </p:stCondLst>
                                  <p:childTnLst>
                                    <p:animClr clrSpc="rgb" dir="cw">
                                      <p:cBhvr override="childStyle">
                                        <p:cTn id="84" dur="500" fill="hold"/>
                                        <p:tgtEl>
                                          <p:spTgt spid="28"/>
                                        </p:tgtEl>
                                        <p:attrNameLst>
                                          <p:attrName>style.color</p:attrName>
                                        </p:attrNameLst>
                                      </p:cBhvr>
                                      <p:to>
                                        <a:srgbClr val="FFFFFF"/>
                                      </p:to>
                                    </p:animClr>
                                  </p:childTnLst>
                                </p:cTn>
                              </p:par>
                              <p:par>
                                <p:cTn id="85" presetID="3" presetClass="emph" presetSubtype="2" fill="hold" grpId="1" nodeType="withEffect">
                                  <p:stCondLst>
                                    <p:cond delay="0"/>
                                  </p:stCondLst>
                                  <p:childTnLst>
                                    <p:animClr clrSpc="rgb" dir="cw">
                                      <p:cBhvr override="childStyle">
                                        <p:cTn id="86" dur="500" fill="hold"/>
                                        <p:tgtEl>
                                          <p:spTgt spid="33"/>
                                        </p:tgtEl>
                                        <p:attrNameLst>
                                          <p:attrName>style.color</p:attrName>
                                        </p:attrNameLst>
                                      </p:cBhvr>
                                      <p:to>
                                        <a:srgbClr val="FFFFFF"/>
                                      </p:to>
                                    </p:animClr>
                                  </p:childTnLst>
                                </p:cTn>
                              </p:par>
                              <p:par>
                                <p:cTn id="87" presetID="10" presetClass="entr" presetSubtype="0" fill="hold" grpId="0" nodeType="withEffect">
                                  <p:stCondLst>
                                    <p:cond delay="0"/>
                                  </p:stCondLst>
                                  <p:childTnLst>
                                    <p:set>
                                      <p:cBhvr>
                                        <p:cTn id="88" dur="1" fill="hold">
                                          <p:stCondLst>
                                            <p:cond delay="0"/>
                                          </p:stCondLst>
                                        </p:cTn>
                                        <p:tgtEl>
                                          <p:spTgt spid="16"/>
                                        </p:tgtEl>
                                        <p:attrNameLst>
                                          <p:attrName>style.visibility</p:attrName>
                                        </p:attrNameLst>
                                      </p:cBhvr>
                                      <p:to>
                                        <p:strVal val="visible"/>
                                      </p:to>
                                    </p:set>
                                    <p:animEffect transition="in" filter="fade">
                                      <p:cBhvr>
                                        <p:cTn id="89" dur="500"/>
                                        <p:tgtEl>
                                          <p:spTgt spid="16"/>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30"/>
                                        </p:tgtEl>
                                        <p:attrNameLst>
                                          <p:attrName>style.visibility</p:attrName>
                                        </p:attrNameLst>
                                      </p:cBhvr>
                                      <p:to>
                                        <p:strVal val="visible"/>
                                      </p:to>
                                    </p:set>
                                    <p:animEffect transition="in" filter="fade">
                                      <p:cBhvr>
                                        <p:cTn id="94" dur="500"/>
                                        <p:tgtEl>
                                          <p:spTgt spid="30"/>
                                        </p:tgtEl>
                                      </p:cBhvr>
                                    </p:animEffect>
                                  </p:childTnLst>
                                </p:cTn>
                              </p:par>
                            </p:childTnLst>
                          </p:cTn>
                        </p:par>
                        <p:par>
                          <p:cTn id="95" fill="hold">
                            <p:stCondLst>
                              <p:cond delay="500"/>
                            </p:stCondLst>
                            <p:childTnLst>
                              <p:par>
                                <p:cTn id="96" presetID="10" presetClass="entr" presetSubtype="0" fill="hold" grpId="0" nodeType="after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fade">
                                      <p:cBhvr>
                                        <p:cTn id="98" dur="500"/>
                                        <p:tgtEl>
                                          <p:spTgt spid="31"/>
                                        </p:tgtEl>
                                      </p:cBhvr>
                                    </p:animEffect>
                                  </p:childTnLst>
                                </p:cTn>
                              </p:par>
                            </p:childTnLst>
                          </p:cTn>
                        </p:par>
                        <p:par>
                          <p:cTn id="99" fill="hold">
                            <p:stCondLst>
                              <p:cond delay="1000"/>
                            </p:stCondLst>
                            <p:childTnLst>
                              <p:par>
                                <p:cTn id="100" presetID="10" presetClass="entr" presetSubtype="0" fill="hold" grpId="0" nodeType="after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fade">
                                      <p:cBhvr>
                                        <p:cTn id="10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7" grpId="1" animBg="1"/>
      <p:bldP spid="18" grpId="0"/>
      <p:bldP spid="18" grpId="1"/>
      <p:bldP spid="20" grpId="0"/>
      <p:bldP spid="21" grpId="0"/>
      <p:bldP spid="21" grpId="1"/>
      <p:bldP spid="22" grpId="0"/>
      <p:bldP spid="24" grpId="0" animBg="1"/>
      <p:bldP spid="24" grpId="1" animBg="1"/>
      <p:bldP spid="25" grpId="0"/>
      <p:bldP spid="25" grpId="1"/>
      <p:bldP spid="28" grpId="0"/>
      <p:bldP spid="28" grpId="1"/>
      <p:bldP spid="29" grpId="0"/>
      <p:bldP spid="30" grpId="0"/>
      <p:bldP spid="31" grpId="0"/>
      <p:bldP spid="32" grpId="0"/>
      <p:bldP spid="33" grpId="0"/>
      <p:bldP spid="33" grpId="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4" name="Retângulo 33">
                <a:extLst>
                  <a:ext uri="{FF2B5EF4-FFF2-40B4-BE49-F238E27FC236}">
                    <a16:creationId xmlns:a16="http://schemas.microsoft.com/office/drawing/2014/main" id="{46297FEC-20EA-45D6-ABF7-8E4A7B395C7D}"/>
                  </a:ext>
                </a:extLst>
              </p:cNvPr>
              <p:cNvSpPr/>
              <p:nvPr/>
            </p:nvSpPr>
            <p:spPr>
              <a:xfrm>
                <a:off x="2634277" y="980728"/>
                <a:ext cx="8640960" cy="1384995"/>
              </a:xfrm>
              <a:prstGeom prst="rect">
                <a:avLst/>
              </a:prstGeom>
            </p:spPr>
            <p:txBody>
              <a:bodyPr wrap="square">
                <a:spAutoFit/>
              </a:bodyPr>
              <a:lstStyle/>
              <a:p>
                <a:pPr algn="just" fontAlgn="auto">
                  <a:spcBef>
                    <a:spcPts val="0"/>
                  </a:spcBef>
                  <a:spcAft>
                    <a:spcPts val="0"/>
                  </a:spcAft>
                </a:pPr>
                <a:r>
                  <a:rPr lang="pt-PT" sz="2800" dirty="0" err="1">
                    <a:solidFill>
                      <a:prstClr val="black"/>
                    </a:solidFill>
                    <a:latin typeface="Calibri"/>
                  </a:rPr>
                  <a:t>The</a:t>
                </a:r>
                <a:r>
                  <a:rPr lang="pt-PT" sz="2800" dirty="0">
                    <a:solidFill>
                      <a:prstClr val="black"/>
                    </a:solidFill>
                    <a:latin typeface="Calibri"/>
                  </a:rPr>
                  <a:t> </a:t>
                </a:r>
                <a:r>
                  <a:rPr lang="en-US" sz="2800" u="sng" dirty="0">
                    <a:solidFill>
                      <a:prstClr val="black"/>
                    </a:solidFill>
                    <a:latin typeface="Calibri"/>
                  </a:rPr>
                  <a:t>logarithm of a positive real number</a:t>
                </a:r>
                <a:r>
                  <a:rPr lang="pt-PT" sz="2800" dirty="0">
                    <a:solidFill>
                      <a:prstClr val="black"/>
                    </a:solidFill>
                    <a:latin typeface="Calibri"/>
                  </a:rPr>
                  <a:t> </a:t>
                </a:r>
                <a14:m>
                  <m:oMath xmlns:m="http://schemas.openxmlformats.org/officeDocument/2006/math">
                    <m:r>
                      <a:rPr lang="pt-PT" sz="2800" b="1" i="1" smtClean="0">
                        <a:solidFill>
                          <a:prstClr val="black"/>
                        </a:solidFill>
                        <a:latin typeface="Cambria Math" panose="02040503050406030204" pitchFamily="18" charset="0"/>
                        <a:ea typeface="Cambria Math" panose="02040503050406030204" pitchFamily="18" charset="0"/>
                      </a:rPr>
                      <m:t>𝒙</m:t>
                    </m:r>
                  </m:oMath>
                </a14:m>
                <a:r>
                  <a:rPr lang="pt-PT" sz="2800" dirty="0">
                    <a:solidFill>
                      <a:prstClr val="black"/>
                    </a:solidFill>
                    <a:latin typeface="Calibri"/>
                  </a:rPr>
                  <a:t> , </a:t>
                </a:r>
                <a:r>
                  <a:rPr lang="pt-PT" sz="2800" dirty="0" err="1">
                    <a:solidFill>
                      <a:prstClr val="black"/>
                    </a:solidFill>
                    <a:latin typeface="Calibri"/>
                  </a:rPr>
                  <a:t>on</a:t>
                </a:r>
                <a:r>
                  <a:rPr lang="pt-PT" sz="2800" dirty="0">
                    <a:solidFill>
                      <a:prstClr val="black"/>
                    </a:solidFill>
                    <a:latin typeface="Calibri"/>
                  </a:rPr>
                  <a:t> base </a:t>
                </a:r>
                <a14:m>
                  <m:oMath xmlns:m="http://schemas.openxmlformats.org/officeDocument/2006/math">
                    <m:r>
                      <a:rPr lang="pt-PT" sz="2800" b="1" i="1" smtClean="0">
                        <a:solidFill>
                          <a:prstClr val="black"/>
                        </a:solidFill>
                        <a:latin typeface="Cambria Math" panose="02040503050406030204" pitchFamily="18" charset="0"/>
                      </a:rPr>
                      <m:t>𝒃</m:t>
                    </m:r>
                  </m:oMath>
                </a14:m>
                <a:r>
                  <a:rPr lang="pt-PT" sz="2800" dirty="0">
                    <a:solidFill>
                      <a:prstClr val="black"/>
                    </a:solidFill>
                    <a:latin typeface="Calibri"/>
                  </a:rPr>
                  <a:t> (</a:t>
                </a:r>
                <a14:m>
                  <m:oMath xmlns:m="http://schemas.openxmlformats.org/officeDocument/2006/math">
                    <m:r>
                      <a:rPr lang="pt-PT" sz="2800" i="1" smtClean="0">
                        <a:solidFill>
                          <a:prstClr val="black"/>
                        </a:solidFill>
                        <a:latin typeface="Cambria Math" panose="02040503050406030204" pitchFamily="18" charset="0"/>
                        <a:ea typeface="Cambria Math" panose="02040503050406030204" pitchFamily="18" charset="0"/>
                      </a:rPr>
                      <m:t>𝑏</m:t>
                    </m:r>
                    <m:r>
                      <a:rPr lang="pt-PT" sz="2800" i="1" smtClean="0">
                        <a:solidFill>
                          <a:prstClr val="black"/>
                        </a:solidFill>
                        <a:latin typeface="Cambria Math" panose="02040503050406030204" pitchFamily="18" charset="0"/>
                        <a:ea typeface="Cambria Math" panose="02040503050406030204" pitchFamily="18" charset="0"/>
                      </a:rPr>
                      <m:t>∈</m:t>
                    </m:r>
                    <m:sSup>
                      <m:sSupPr>
                        <m:ctrlPr>
                          <a:rPr lang="pt-PT" sz="2800" i="1" smtClean="0">
                            <a:solidFill>
                              <a:prstClr val="black"/>
                            </a:solidFill>
                            <a:latin typeface="Cambria Math" panose="02040503050406030204" pitchFamily="18" charset="0"/>
                            <a:ea typeface="Cambria Math" panose="02040503050406030204" pitchFamily="18" charset="0"/>
                          </a:rPr>
                        </m:ctrlPr>
                      </m:sSupPr>
                      <m:e>
                        <m:r>
                          <a:rPr lang="pt-PT" sz="2800" i="1" spc="-600">
                            <a:solidFill>
                              <a:prstClr val="black"/>
                            </a:solidFill>
                            <a:latin typeface="Cambria Math" panose="02040503050406030204" pitchFamily="18" charset="0"/>
                            <a:ea typeface="Cambria Math" panose="02040503050406030204" pitchFamily="18" charset="0"/>
                          </a:rPr>
                          <m:t>𝐼𝑅</m:t>
                        </m:r>
                        <m:r>
                          <a:rPr lang="pt-PT" sz="2800" i="1" spc="-600" smtClean="0">
                            <a:solidFill>
                              <a:prstClr val="black"/>
                            </a:solidFill>
                            <a:latin typeface="Cambria Math" panose="02040503050406030204" pitchFamily="18" charset="0"/>
                            <a:ea typeface="Cambria Math" panose="02040503050406030204" pitchFamily="18" charset="0"/>
                          </a:rPr>
                          <m:t>   </m:t>
                        </m:r>
                      </m:e>
                      <m:sup>
                        <m:r>
                          <a:rPr lang="pt-PT" sz="2800" i="1" smtClean="0">
                            <a:solidFill>
                              <a:prstClr val="black"/>
                            </a:solidFill>
                            <a:latin typeface="Cambria Math" panose="02040503050406030204" pitchFamily="18" charset="0"/>
                            <a:ea typeface="Cambria Math" panose="02040503050406030204" pitchFamily="18" charset="0"/>
                          </a:rPr>
                          <m:t> +</m:t>
                        </m:r>
                      </m:sup>
                    </m:sSup>
                    <m:r>
                      <a:rPr lang="pt-PT" sz="2800" i="1" smtClean="0">
                        <a:solidFill>
                          <a:prstClr val="black"/>
                        </a:solidFill>
                        <a:latin typeface="Cambria Math" panose="02040503050406030204" pitchFamily="18" charset="0"/>
                        <a:ea typeface="Cambria Math" panose="02040503050406030204" pitchFamily="18" charset="0"/>
                      </a:rPr>
                      <m:t>\</m:t>
                    </m:r>
                    <m:d>
                      <m:dPr>
                        <m:begChr m:val="{"/>
                        <m:endChr m:val="}"/>
                        <m:ctrlPr>
                          <a:rPr lang="pt-PT" sz="2800" i="1" smtClean="0">
                            <a:solidFill>
                              <a:prstClr val="black"/>
                            </a:solidFill>
                            <a:latin typeface="Cambria Math" panose="02040503050406030204" pitchFamily="18" charset="0"/>
                            <a:ea typeface="Cambria Math" panose="02040503050406030204" pitchFamily="18" charset="0"/>
                          </a:rPr>
                        </m:ctrlPr>
                      </m:dPr>
                      <m:e>
                        <m:r>
                          <a:rPr lang="pt-PT" sz="2800" i="1" smtClean="0">
                            <a:solidFill>
                              <a:prstClr val="black"/>
                            </a:solidFill>
                            <a:latin typeface="Cambria Math" panose="02040503050406030204" pitchFamily="18" charset="0"/>
                            <a:ea typeface="Cambria Math" panose="02040503050406030204" pitchFamily="18" charset="0"/>
                          </a:rPr>
                          <m:t>1</m:t>
                        </m:r>
                      </m:e>
                    </m:d>
                  </m:oMath>
                </a14:m>
                <a:r>
                  <a:rPr lang="pt-PT" sz="2800" dirty="0">
                    <a:solidFill>
                      <a:prstClr val="black"/>
                    </a:solidFill>
                    <a:latin typeface="Calibri"/>
                  </a:rPr>
                  <a:t>) </a:t>
                </a:r>
                <a:r>
                  <a:rPr lang="en-US" sz="2800" dirty="0">
                    <a:solidFill>
                      <a:prstClr val="black"/>
                    </a:solidFill>
                    <a:latin typeface="Calibri"/>
                  </a:rPr>
                  <a:t>is the exponent to which </a:t>
                </a:r>
                <a14:m>
                  <m:oMath xmlns:m="http://schemas.openxmlformats.org/officeDocument/2006/math">
                    <m:r>
                      <a:rPr lang="pt-PT" sz="2800" b="1" i="1">
                        <a:solidFill>
                          <a:prstClr val="black"/>
                        </a:solidFill>
                        <a:latin typeface="Cambria Math" panose="02040503050406030204" pitchFamily="18" charset="0"/>
                      </a:rPr>
                      <m:t>𝒃</m:t>
                    </m:r>
                  </m:oMath>
                </a14:m>
                <a:r>
                  <a:rPr lang="en-US" sz="2800" dirty="0">
                    <a:solidFill>
                      <a:prstClr val="black"/>
                    </a:solidFill>
                    <a:latin typeface="Calibri"/>
                  </a:rPr>
                  <a:t> must be raised </a:t>
                </a:r>
                <a:r>
                  <a:rPr lang="pt-PT" sz="2800" dirty="0">
                    <a:solidFill>
                      <a:prstClr val="black"/>
                    </a:solidFill>
                    <a:latin typeface="Calibri"/>
                  </a:rPr>
                  <a:t>to </a:t>
                </a:r>
                <a:r>
                  <a:rPr lang="pt-PT" sz="2800" dirty="0" err="1">
                    <a:solidFill>
                      <a:prstClr val="black"/>
                    </a:solidFill>
                    <a:latin typeface="Calibri"/>
                  </a:rPr>
                  <a:t>obtain</a:t>
                </a:r>
                <a:r>
                  <a:rPr lang="pt-PT" sz="2800" dirty="0">
                    <a:solidFill>
                      <a:prstClr val="black"/>
                    </a:solidFill>
                    <a:latin typeface="Calibri"/>
                  </a:rPr>
                  <a:t> </a:t>
                </a:r>
                <a14:m>
                  <m:oMath xmlns:m="http://schemas.openxmlformats.org/officeDocument/2006/math">
                    <m:r>
                      <a:rPr lang="pt-PT" sz="2800" b="1" i="1">
                        <a:solidFill>
                          <a:prstClr val="black"/>
                        </a:solidFill>
                        <a:latin typeface="Cambria Math" panose="02040503050406030204" pitchFamily="18" charset="0"/>
                        <a:ea typeface="Cambria Math" panose="02040503050406030204" pitchFamily="18" charset="0"/>
                      </a:rPr>
                      <m:t>𝒙</m:t>
                    </m:r>
                  </m:oMath>
                </a14:m>
                <a:r>
                  <a:rPr lang="pt-PT" sz="2800" dirty="0">
                    <a:solidFill>
                      <a:prstClr val="black"/>
                    </a:solidFill>
                    <a:latin typeface="Calibri"/>
                  </a:rPr>
                  <a:t>, </a:t>
                </a:r>
                <a:r>
                  <a:rPr lang="pt-PT" sz="2800" dirty="0" err="1">
                    <a:solidFill>
                      <a:prstClr val="black"/>
                    </a:solidFill>
                    <a:latin typeface="Calibri"/>
                  </a:rPr>
                  <a:t>that</a:t>
                </a:r>
                <a:r>
                  <a:rPr lang="pt-PT" sz="2800" dirty="0">
                    <a:solidFill>
                      <a:prstClr val="black"/>
                    </a:solidFill>
                    <a:latin typeface="Calibri"/>
                  </a:rPr>
                  <a:t> </a:t>
                </a:r>
                <a:r>
                  <a:rPr lang="pt-PT" sz="2800" dirty="0" err="1">
                    <a:solidFill>
                      <a:prstClr val="black"/>
                    </a:solidFill>
                    <a:latin typeface="Calibri"/>
                  </a:rPr>
                  <a:t>is</a:t>
                </a:r>
                <a:r>
                  <a:rPr lang="pt-PT" sz="2800" dirty="0">
                    <a:solidFill>
                      <a:prstClr val="black"/>
                    </a:solidFill>
                    <a:latin typeface="Calibri"/>
                  </a:rPr>
                  <a:t>:</a:t>
                </a:r>
              </a:p>
            </p:txBody>
          </p:sp>
        </mc:Choice>
        <mc:Fallback xmlns="">
          <p:sp>
            <p:nvSpPr>
              <p:cNvPr id="34" name="Retângulo 33">
                <a:extLst>
                  <a:ext uri="{FF2B5EF4-FFF2-40B4-BE49-F238E27FC236}">
                    <a16:creationId xmlns:a16="http://schemas.microsoft.com/office/drawing/2014/main" id="{46297FEC-20EA-45D6-ABF7-8E4A7B395C7D}"/>
                  </a:ext>
                </a:extLst>
              </p:cNvPr>
              <p:cNvSpPr>
                <a:spLocks noRot="1" noChangeAspect="1" noMove="1" noResize="1" noEditPoints="1" noAdjustHandles="1" noChangeArrowheads="1" noChangeShapeType="1" noTextEdit="1"/>
              </p:cNvSpPr>
              <p:nvPr/>
            </p:nvSpPr>
            <p:spPr>
              <a:xfrm>
                <a:off x="2634277" y="980728"/>
                <a:ext cx="8640960" cy="1384995"/>
              </a:xfrm>
              <a:prstGeom prst="rect">
                <a:avLst/>
              </a:prstGeom>
              <a:blipFill>
                <a:blip r:embed="rId4"/>
                <a:stretch>
                  <a:fillRect l="-1410" t="-4405" r="-1410" b="-11894"/>
                </a:stretch>
              </a:blipFill>
            </p:spPr>
            <p:txBody>
              <a:bodyPr/>
              <a:lstStyle/>
              <a:p>
                <a:r>
                  <a:rPr lang="en-GB">
                    <a:noFill/>
                  </a:rPr>
                  <a:t> </a:t>
                </a:r>
              </a:p>
            </p:txBody>
          </p:sp>
        </mc:Fallback>
      </mc:AlternateContent>
      <p:sp>
        <p:nvSpPr>
          <p:cNvPr id="2" name="Título 1" hidden="1">
            <a:extLst>
              <a:ext uri="{FF2B5EF4-FFF2-40B4-BE49-F238E27FC236}">
                <a16:creationId xmlns:a16="http://schemas.microsoft.com/office/drawing/2014/main" id="{57E17A08-F5A0-4493-9259-5DFFF194427D}"/>
              </a:ext>
            </a:extLst>
          </p:cNvPr>
          <p:cNvSpPr>
            <a:spLocks noGrp="1"/>
          </p:cNvSpPr>
          <p:nvPr>
            <p:ph type="title"/>
          </p:nvPr>
        </p:nvSpPr>
        <p:spPr>
          <a:xfrm>
            <a:off x="0" y="-457348"/>
            <a:ext cx="5334000" cy="446861"/>
          </a:xfrm>
        </p:spPr>
        <p:txBody>
          <a:bodyPr vert="horz" lIns="91440" tIns="45720" rIns="91440" bIns="45720" rtlCol="0" anchor="t">
            <a:noAutofit/>
          </a:bodyPr>
          <a:lstStyle/>
          <a:p>
            <a:r>
              <a:rPr lang="en-GB" sz="2400" dirty="0">
                <a:solidFill>
                  <a:srgbClr val="0C2B8E"/>
                </a:solidFill>
                <a:latin typeface="Calibri" panose="020F0502020204030204" pitchFamily="34" charset="0"/>
                <a:ea typeface="+mn-ea"/>
                <a:cs typeface="+mn-cs"/>
              </a:rPr>
              <a:t>Definition – part 2</a:t>
            </a:r>
            <a:endParaRPr lang="en-US" sz="2400" dirty="0">
              <a:solidFill>
                <a:srgbClr val="0C2B8E"/>
              </a:solidFill>
              <a:latin typeface="Calibri" panose="020F0502020204030204" pitchFamily="34" charset="0"/>
              <a:ea typeface="+mn-ea"/>
              <a:cs typeface="+mn-cs"/>
            </a:endParaRPr>
          </a:p>
        </p:txBody>
      </p:sp>
      <p:sp>
        <p:nvSpPr>
          <p:cNvPr id="16" name="Retângulo arredondado 18">
            <a:extLst>
              <a:ext uri="{FF2B5EF4-FFF2-40B4-BE49-F238E27FC236}">
                <a16:creationId xmlns:a16="http://schemas.microsoft.com/office/drawing/2014/main" id="{3F8C5D70-D634-408C-A3FB-DEDE2357CCE1}"/>
              </a:ext>
            </a:extLst>
          </p:cNvPr>
          <p:cNvSpPr/>
          <p:nvPr/>
        </p:nvSpPr>
        <p:spPr>
          <a:xfrm>
            <a:off x="4938533" y="2996952"/>
            <a:ext cx="3328205" cy="2880320"/>
          </a:xfrm>
          <a:prstGeom prst="roundRect">
            <a:avLst/>
          </a:prstGeom>
          <a:solidFill>
            <a:srgbClr val="1F497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p:sp>
        <p:nvSpPr>
          <p:cNvPr id="19" name="Rectangle 11">
            <a:extLst>
              <a:ext uri="{FF2B5EF4-FFF2-40B4-BE49-F238E27FC236}">
                <a16:creationId xmlns:a16="http://schemas.microsoft.com/office/drawing/2014/main" id="{77A39DBC-0881-4B8D-BE10-9240E8716BDD}"/>
              </a:ext>
            </a:extLst>
          </p:cNvPr>
          <p:cNvSpPr txBox="1">
            <a:spLocks noChangeArrowheads="1"/>
          </p:cNvSpPr>
          <p:nvPr/>
        </p:nvSpPr>
        <p:spPr>
          <a:xfrm>
            <a:off x="2541705" y="-99392"/>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lvl="0" fontAlgn="auto">
              <a:lnSpc>
                <a:spcPct val="120000"/>
              </a:lnSpc>
              <a:spcAft>
                <a:spcPts val="0"/>
              </a:spcAft>
              <a:defRPr/>
            </a:pPr>
            <a:r>
              <a:rPr lang="pt-PT" sz="2800" cap="none" dirty="0" err="1">
                <a:solidFill>
                  <a:srgbClr val="C00000"/>
                </a:solidFill>
                <a:latin typeface="Calibri"/>
              </a:rPr>
              <a:t>Notion</a:t>
            </a:r>
            <a:r>
              <a:rPr lang="pt-PT" sz="2800" cap="none" dirty="0">
                <a:solidFill>
                  <a:srgbClr val="C00000"/>
                </a:solidFill>
                <a:latin typeface="Calibri"/>
              </a:rPr>
              <a:t> </a:t>
            </a:r>
            <a:r>
              <a:rPr lang="pt-PT" sz="2800" cap="none" dirty="0" err="1">
                <a:solidFill>
                  <a:srgbClr val="C00000"/>
                </a:solidFill>
                <a:latin typeface="Calibri"/>
              </a:rPr>
              <a:t>of</a:t>
            </a:r>
            <a:r>
              <a:rPr lang="pt-PT" sz="2800" cap="none" dirty="0">
                <a:solidFill>
                  <a:srgbClr val="C00000"/>
                </a:solidFill>
                <a:latin typeface="Calibri"/>
              </a:rPr>
              <a:t> </a:t>
            </a:r>
            <a:r>
              <a:rPr lang="pt-PT" sz="2800" u="sng" cap="none" dirty="0">
                <a:solidFill>
                  <a:srgbClr val="C00000"/>
                </a:solidFill>
                <a:effectLst>
                  <a:outerShdw blurRad="38100" dist="38100" dir="2700000" algn="tl">
                    <a:srgbClr val="000000">
                      <a:alpha val="43137"/>
                    </a:srgbClr>
                  </a:outerShdw>
                </a:effectLst>
                <a:latin typeface="Calibri"/>
              </a:rPr>
              <a:t>LOGARITHM</a:t>
            </a:r>
            <a:endParaRPr kumimoji="0" lang="pt-PT" sz="2800"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alibri"/>
              <a:ea typeface="+mj-ea"/>
              <a:cs typeface="+mj-cs"/>
            </a:endParaRPr>
          </a:p>
        </p:txBody>
      </p:sp>
      <mc:AlternateContent xmlns:mc="http://schemas.openxmlformats.org/markup-compatibility/2006" xmlns:a14="http://schemas.microsoft.com/office/drawing/2010/main">
        <mc:Choice Requires="a14">
          <p:sp>
            <p:nvSpPr>
              <p:cNvPr id="21" name="CaixaDeTexto 20">
                <a:extLst>
                  <a:ext uri="{FF2B5EF4-FFF2-40B4-BE49-F238E27FC236}">
                    <a16:creationId xmlns:a16="http://schemas.microsoft.com/office/drawing/2014/main" id="{7E748A66-C4CA-4147-996A-8F1A9DCD989C}"/>
                  </a:ext>
                </a:extLst>
              </p:cNvPr>
              <p:cNvSpPr txBox="1"/>
              <p:nvPr/>
            </p:nvSpPr>
            <p:spPr>
              <a:xfrm>
                <a:off x="5650756" y="3426859"/>
                <a:ext cx="1952073" cy="44063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sSup>
                        <m:sSupPr>
                          <m:ctrlPr>
                            <a:rPr lang="pt-PT" sz="2800" b="1" i="1" smtClean="0">
                              <a:solidFill>
                                <a:schemeClr val="tx1"/>
                              </a:solidFill>
                              <a:latin typeface="Cambria Math" panose="02040503050406030204" pitchFamily="18" charset="0"/>
                              <a:ea typeface="Cambria Math" panose="02040503050406030204" pitchFamily="18" charset="0"/>
                            </a:rPr>
                          </m:ctrlPr>
                        </m:sSupPr>
                        <m:e>
                          <m:r>
                            <a:rPr lang="pt-PT" sz="2800" b="1" i="1" smtClean="0">
                              <a:solidFill>
                                <a:schemeClr val="tx1"/>
                              </a:solidFill>
                              <a:latin typeface="Cambria Math" panose="02040503050406030204" pitchFamily="18" charset="0"/>
                              <a:ea typeface="Cambria Math" panose="02040503050406030204" pitchFamily="18" charset="0"/>
                            </a:rPr>
                            <m:t>𝟐</m:t>
                          </m:r>
                        </m:e>
                        <m:sup>
                          <m:r>
                            <a:rPr lang="pt-PT" sz="2800" b="1" i="1" smtClean="0">
                              <a:solidFill>
                                <a:schemeClr val="tx1"/>
                              </a:solidFill>
                              <a:latin typeface="Cambria Math" panose="02040503050406030204" pitchFamily="18" charset="0"/>
                              <a:ea typeface="Cambria Math" panose="02040503050406030204" pitchFamily="18" charset="0"/>
                            </a:rPr>
                            <m:t>𝟏𝟎</m:t>
                          </m:r>
                        </m:sup>
                      </m:sSup>
                      <m:r>
                        <a:rPr lang="pt-PT" sz="2800" b="1" i="1" smtClean="0">
                          <a:solidFill>
                            <a:schemeClr val="tx1"/>
                          </a:solidFill>
                          <a:latin typeface="Cambria Math" panose="02040503050406030204" pitchFamily="18" charset="0"/>
                          <a:ea typeface="Cambria Math" panose="02040503050406030204" pitchFamily="18" charset="0"/>
                        </a:rPr>
                        <m:t>=</m:t>
                      </m:r>
                      <m:r>
                        <a:rPr lang="pt-PT" sz="2800" b="1" i="1">
                          <a:solidFill>
                            <a:schemeClr val="tx1"/>
                          </a:solidFill>
                          <a:latin typeface="Cambria Math" panose="02040503050406030204" pitchFamily="18" charset="0"/>
                        </a:rPr>
                        <m:t>𝟏𝟎𝟐𝟒</m:t>
                      </m:r>
                    </m:oMath>
                  </m:oMathPara>
                </a14:m>
                <a:endParaRPr lang="pt-PT" sz="2800" b="1" dirty="0">
                  <a:solidFill>
                    <a:schemeClr val="tx1"/>
                  </a:solidFill>
                  <a:latin typeface="Calibri"/>
                </a:endParaRPr>
              </a:p>
            </p:txBody>
          </p:sp>
        </mc:Choice>
        <mc:Fallback xmlns="">
          <p:sp>
            <p:nvSpPr>
              <p:cNvPr id="21" name="CaixaDeTexto 20">
                <a:extLst>
                  <a:ext uri="{FF2B5EF4-FFF2-40B4-BE49-F238E27FC236}">
                    <a16:creationId xmlns:a16="http://schemas.microsoft.com/office/drawing/2014/main" id="{7E748A66-C4CA-4147-996A-8F1A9DCD989C}"/>
                  </a:ext>
                </a:extLst>
              </p:cNvPr>
              <p:cNvSpPr txBox="1">
                <a:spLocks noRot="1" noChangeAspect="1" noMove="1" noResize="1" noEditPoints="1" noAdjustHandles="1" noChangeArrowheads="1" noChangeShapeType="1" noTextEdit="1"/>
              </p:cNvSpPr>
              <p:nvPr/>
            </p:nvSpPr>
            <p:spPr>
              <a:xfrm>
                <a:off x="5650756" y="3426859"/>
                <a:ext cx="1952073" cy="440633"/>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CaixaDeTexto 27">
                <a:extLst>
                  <a:ext uri="{FF2B5EF4-FFF2-40B4-BE49-F238E27FC236}">
                    <a16:creationId xmlns:a16="http://schemas.microsoft.com/office/drawing/2014/main" id="{225308A7-6AB0-442D-AE5A-923FDACC79C2}"/>
                  </a:ext>
                </a:extLst>
              </p:cNvPr>
              <p:cNvSpPr txBox="1"/>
              <p:nvPr/>
            </p:nvSpPr>
            <p:spPr>
              <a:xfrm>
                <a:off x="5139823" y="5086345"/>
                <a:ext cx="878830" cy="43088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r>
                        <a:rPr lang="pt-PT" sz="2800" b="1" i="1" smtClean="0">
                          <a:solidFill>
                            <a:schemeClr val="tx1"/>
                          </a:solidFill>
                          <a:latin typeface="Cambria Math" panose="02040503050406030204" pitchFamily="18" charset="0"/>
                          <a:ea typeface="Cambria Math" panose="02040503050406030204" pitchFamily="18" charset="0"/>
                        </a:rPr>
                        <m:t>𝟏𝟎</m:t>
                      </m:r>
                      <m:r>
                        <a:rPr lang="pt-PT" sz="2800" b="1" i="1" smtClean="0">
                          <a:solidFill>
                            <a:schemeClr val="tx1"/>
                          </a:solidFill>
                          <a:latin typeface="Cambria Math" panose="02040503050406030204" pitchFamily="18" charset="0"/>
                          <a:ea typeface="Cambria Math" panose="02040503050406030204" pitchFamily="18" charset="0"/>
                        </a:rPr>
                        <m:t>=</m:t>
                      </m:r>
                    </m:oMath>
                  </m:oMathPara>
                </a14:m>
                <a:endParaRPr lang="pt-PT" sz="2800" b="1" dirty="0">
                  <a:solidFill>
                    <a:schemeClr val="tx1"/>
                  </a:solidFill>
                  <a:latin typeface="Calibri"/>
                </a:endParaRPr>
              </a:p>
            </p:txBody>
          </p:sp>
        </mc:Choice>
        <mc:Fallback xmlns="">
          <p:sp>
            <p:nvSpPr>
              <p:cNvPr id="28" name="CaixaDeTexto 27">
                <a:extLst>
                  <a:ext uri="{FF2B5EF4-FFF2-40B4-BE49-F238E27FC236}">
                    <a16:creationId xmlns:a16="http://schemas.microsoft.com/office/drawing/2014/main" id="{225308A7-6AB0-442D-AE5A-923FDACC79C2}"/>
                  </a:ext>
                </a:extLst>
              </p:cNvPr>
              <p:cNvSpPr txBox="1">
                <a:spLocks noRot="1" noChangeAspect="1" noMove="1" noResize="1" noEditPoints="1" noAdjustHandles="1" noChangeArrowheads="1" noChangeShapeType="1" noTextEdit="1"/>
              </p:cNvSpPr>
              <p:nvPr/>
            </p:nvSpPr>
            <p:spPr>
              <a:xfrm>
                <a:off x="5139823" y="5086345"/>
                <a:ext cx="878830" cy="430887"/>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CaixaDeTexto 28">
                <a:extLst>
                  <a:ext uri="{FF2B5EF4-FFF2-40B4-BE49-F238E27FC236}">
                    <a16:creationId xmlns:a16="http://schemas.microsoft.com/office/drawing/2014/main" id="{7603CBAF-4131-4C27-829B-2B65D280767D}"/>
                  </a:ext>
                </a:extLst>
              </p:cNvPr>
              <p:cNvSpPr txBox="1"/>
              <p:nvPr/>
            </p:nvSpPr>
            <p:spPr>
              <a:xfrm rot="5400000">
                <a:off x="6397783" y="3908442"/>
                <a:ext cx="776686" cy="1057341"/>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vertJc m:val="bot"/>
                          <m:ctrlPr>
                            <a:rPr lang="pt-PT" sz="4800" b="1" i="1" smtClean="0">
                              <a:solidFill>
                                <a:prstClr val="white"/>
                              </a:solidFill>
                              <a:latin typeface="Cambria Math" panose="02040503050406030204" pitchFamily="18" charset="0"/>
                              <a:ea typeface="Cambria Math" panose="02040503050406030204" pitchFamily="18" charset="0"/>
                            </a:rPr>
                          </m:ctrlPr>
                        </m:groupChrPr>
                        <m:e/>
                      </m:groupChr>
                    </m:oMath>
                  </m:oMathPara>
                </a14:m>
                <a:endParaRPr lang="pt-PT" sz="4800" b="1" dirty="0">
                  <a:solidFill>
                    <a:prstClr val="white"/>
                  </a:solidFill>
                  <a:latin typeface="Calibri"/>
                </a:endParaRPr>
              </a:p>
            </p:txBody>
          </p:sp>
        </mc:Choice>
        <mc:Fallback xmlns="">
          <p:sp>
            <p:nvSpPr>
              <p:cNvPr id="29" name="CaixaDeTexto 28">
                <a:extLst>
                  <a:ext uri="{FF2B5EF4-FFF2-40B4-BE49-F238E27FC236}">
                    <a16:creationId xmlns:a16="http://schemas.microsoft.com/office/drawing/2014/main" id="{7603CBAF-4131-4C27-829B-2B65D280767D}"/>
                  </a:ext>
                </a:extLst>
              </p:cNvPr>
              <p:cNvSpPr txBox="1">
                <a:spLocks noRot="1" noChangeAspect="1" noMove="1" noResize="1" noEditPoints="1" noAdjustHandles="1" noChangeArrowheads="1" noChangeShapeType="1" noTextEdit="1"/>
              </p:cNvSpPr>
              <p:nvPr/>
            </p:nvSpPr>
            <p:spPr>
              <a:xfrm rot="5400000">
                <a:off x="6397783" y="3908442"/>
                <a:ext cx="776686" cy="1057341"/>
              </a:xfrm>
              <a:prstGeom prst="rect">
                <a:avLst/>
              </a:prstGeom>
              <a:blipFill>
                <a:blip r:embed="rId7"/>
                <a:stretch>
                  <a:fillRect/>
                </a:stretch>
              </a:blipFill>
            </p:spPr>
            <p:txBody>
              <a:bodyPr/>
              <a:lstStyle/>
              <a:p>
                <a:r>
                  <a:rPr lang="en-GB">
                    <a:noFill/>
                  </a:rPr>
                  <a:t> </a:t>
                </a:r>
              </a:p>
            </p:txBody>
          </p:sp>
        </mc:Fallback>
      </mc:AlternateContent>
      <p:sp>
        <p:nvSpPr>
          <p:cNvPr id="30" name="Retângulo 29">
            <a:extLst>
              <a:ext uri="{FF2B5EF4-FFF2-40B4-BE49-F238E27FC236}">
                <a16:creationId xmlns:a16="http://schemas.microsoft.com/office/drawing/2014/main" id="{B14E64EF-CFB0-413F-8DB0-A5FCB31EFE5A}"/>
              </a:ext>
            </a:extLst>
          </p:cNvPr>
          <p:cNvSpPr/>
          <p:nvPr/>
        </p:nvSpPr>
        <p:spPr>
          <a:xfrm>
            <a:off x="8284675" y="4923165"/>
            <a:ext cx="2972011" cy="830997"/>
          </a:xfrm>
          <a:prstGeom prst="rect">
            <a:avLst/>
          </a:prstGeom>
        </p:spPr>
        <p:txBody>
          <a:bodyPr wrap="square">
            <a:spAutoFit/>
          </a:bodyPr>
          <a:lstStyle/>
          <a:p>
            <a:pPr algn="ctr" fontAlgn="auto">
              <a:spcBef>
                <a:spcPts val="0"/>
              </a:spcBef>
              <a:spcAft>
                <a:spcPts val="0"/>
              </a:spcAft>
            </a:pPr>
            <a:r>
              <a:rPr lang="en-US" sz="2400" b="1" dirty="0">
                <a:solidFill>
                  <a:prstClr val="black"/>
                </a:solidFill>
                <a:latin typeface="Calibri"/>
              </a:rPr>
              <a:t>10 is the logarithm of 1024 in base 2</a:t>
            </a:r>
            <a:endParaRPr lang="pt-PT" sz="2400" b="1" dirty="0">
              <a:solidFill>
                <a:prstClr val="black"/>
              </a:solidFill>
              <a:latin typeface="Calibri"/>
            </a:endParaRPr>
          </a:p>
        </p:txBody>
      </p:sp>
      <mc:AlternateContent xmlns:mc="http://schemas.openxmlformats.org/markup-compatibility/2006" xmlns:a14="http://schemas.microsoft.com/office/drawing/2010/main">
        <mc:Choice Requires="a14">
          <p:sp>
            <p:nvSpPr>
              <p:cNvPr id="31" name="CaixaDeTexto 30">
                <a:extLst>
                  <a:ext uri="{FF2B5EF4-FFF2-40B4-BE49-F238E27FC236}">
                    <a16:creationId xmlns:a16="http://schemas.microsoft.com/office/drawing/2014/main" id="{94B631CF-2380-4B52-95D4-583264A4126C}"/>
                  </a:ext>
                </a:extLst>
              </p:cNvPr>
              <p:cNvSpPr txBox="1"/>
              <p:nvPr/>
            </p:nvSpPr>
            <p:spPr>
              <a:xfrm rot="5400000">
                <a:off x="9543356" y="3943161"/>
                <a:ext cx="776686" cy="1057341"/>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vertJc m:val="bot"/>
                          <m:ctrlPr>
                            <a:rPr lang="pt-PT" sz="4800" b="1" i="1" smtClean="0">
                              <a:solidFill>
                                <a:srgbClr val="C00000"/>
                              </a:solidFill>
                              <a:latin typeface="Cambria Math" panose="02040503050406030204" pitchFamily="18" charset="0"/>
                              <a:ea typeface="Cambria Math" panose="02040503050406030204" pitchFamily="18" charset="0"/>
                            </a:rPr>
                          </m:ctrlPr>
                        </m:groupChrPr>
                        <m:e/>
                      </m:groupChr>
                    </m:oMath>
                  </m:oMathPara>
                </a14:m>
                <a:endParaRPr lang="pt-PT" sz="4800" b="1" dirty="0">
                  <a:solidFill>
                    <a:srgbClr val="C00000"/>
                  </a:solidFill>
                  <a:latin typeface="Calibri"/>
                </a:endParaRPr>
              </a:p>
            </p:txBody>
          </p:sp>
        </mc:Choice>
        <mc:Fallback xmlns="">
          <p:sp>
            <p:nvSpPr>
              <p:cNvPr id="31" name="CaixaDeTexto 30">
                <a:extLst>
                  <a:ext uri="{FF2B5EF4-FFF2-40B4-BE49-F238E27FC236}">
                    <a16:creationId xmlns:a16="http://schemas.microsoft.com/office/drawing/2014/main" id="{94B631CF-2380-4B52-95D4-583264A4126C}"/>
                  </a:ext>
                </a:extLst>
              </p:cNvPr>
              <p:cNvSpPr txBox="1">
                <a:spLocks noRot="1" noChangeAspect="1" noMove="1" noResize="1" noEditPoints="1" noAdjustHandles="1" noChangeArrowheads="1" noChangeShapeType="1" noTextEdit="1"/>
              </p:cNvSpPr>
              <p:nvPr/>
            </p:nvSpPr>
            <p:spPr>
              <a:xfrm rot="5400000">
                <a:off x="9543356" y="3943161"/>
                <a:ext cx="776686" cy="1057341"/>
              </a:xfrm>
              <a:prstGeom prst="rect">
                <a:avLst/>
              </a:prstGeom>
              <a:blipFill>
                <a:blip r:embed="rId8"/>
                <a:stretch>
                  <a:fillRect/>
                </a:stretch>
              </a:blipFill>
            </p:spPr>
            <p:txBody>
              <a:bodyPr/>
              <a:lstStyle/>
              <a:p>
                <a:r>
                  <a:rPr lang="en-GB">
                    <a:noFill/>
                  </a:rPr>
                  <a:t> </a:t>
                </a:r>
              </a:p>
            </p:txBody>
          </p:sp>
        </mc:Fallback>
      </mc:AlternateContent>
      <p:sp>
        <p:nvSpPr>
          <p:cNvPr id="32" name="Retângulo 31">
            <a:extLst>
              <a:ext uri="{FF2B5EF4-FFF2-40B4-BE49-F238E27FC236}">
                <a16:creationId xmlns:a16="http://schemas.microsoft.com/office/drawing/2014/main" id="{28A634FE-036E-46DE-B83D-2A97674A6BBA}"/>
              </a:ext>
            </a:extLst>
          </p:cNvPr>
          <p:cNvSpPr/>
          <p:nvPr/>
        </p:nvSpPr>
        <p:spPr>
          <a:xfrm>
            <a:off x="8319550" y="3129380"/>
            <a:ext cx="2972011" cy="830997"/>
          </a:xfrm>
          <a:prstGeom prst="rect">
            <a:avLst/>
          </a:prstGeom>
        </p:spPr>
        <p:txBody>
          <a:bodyPr wrap="square">
            <a:spAutoFit/>
          </a:bodyPr>
          <a:lstStyle/>
          <a:p>
            <a:pPr algn="ctr" fontAlgn="auto">
              <a:spcBef>
                <a:spcPts val="0"/>
              </a:spcBef>
              <a:spcAft>
                <a:spcPts val="0"/>
              </a:spcAft>
            </a:pPr>
            <a:r>
              <a:rPr lang="en-US" sz="2400" b="1" dirty="0">
                <a:solidFill>
                  <a:prstClr val="black"/>
                </a:solidFill>
                <a:latin typeface="Calibri"/>
              </a:rPr>
              <a:t>2 to the power of 10 equals 1024</a:t>
            </a:r>
            <a:endParaRPr lang="pt-PT" sz="2400" b="1" dirty="0">
              <a:solidFill>
                <a:prstClr val="black"/>
              </a:solidFill>
              <a:latin typeface="Calibri"/>
            </a:endParaRPr>
          </a:p>
        </p:txBody>
      </p:sp>
      <mc:AlternateContent xmlns:mc="http://schemas.openxmlformats.org/markup-compatibility/2006" xmlns:a14="http://schemas.microsoft.com/office/drawing/2010/main">
        <mc:Choice Requires="a14">
          <p:sp>
            <p:nvSpPr>
              <p:cNvPr id="33" name="CaixaDeTexto 32">
                <a:extLst>
                  <a:ext uri="{FF2B5EF4-FFF2-40B4-BE49-F238E27FC236}">
                    <a16:creationId xmlns:a16="http://schemas.microsoft.com/office/drawing/2014/main" id="{9FB7FFE8-B3C4-45F0-AC41-E1C2E88AC503}"/>
                  </a:ext>
                </a:extLst>
              </p:cNvPr>
              <p:cNvSpPr txBox="1"/>
              <p:nvPr/>
            </p:nvSpPr>
            <p:spPr>
              <a:xfrm>
                <a:off x="6096919" y="5076169"/>
                <a:ext cx="1944378" cy="43088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2800" b="1" i="1" smtClean="0">
                              <a:solidFill>
                                <a:schemeClr val="tx1"/>
                              </a:solidFill>
                              <a:latin typeface="Cambria Math" panose="02040503050406030204" pitchFamily="18" charset="0"/>
                              <a:ea typeface="Cambria Math" panose="02040503050406030204" pitchFamily="18" charset="0"/>
                            </a:rPr>
                          </m:ctrlPr>
                        </m:funcPr>
                        <m:fName>
                          <m:sSub>
                            <m:sSubPr>
                              <m:ctrlPr>
                                <a:rPr lang="pt-PT" sz="2800" b="1" i="1">
                                  <a:solidFill>
                                    <a:schemeClr val="tx1"/>
                                  </a:solidFill>
                                  <a:latin typeface="Cambria Math" panose="02040503050406030204" pitchFamily="18" charset="0"/>
                                  <a:ea typeface="Cambria Math" panose="02040503050406030204" pitchFamily="18" charset="0"/>
                                </a:rPr>
                              </m:ctrlPr>
                            </m:sSubPr>
                            <m:e>
                              <m:r>
                                <a:rPr lang="pt-PT" sz="2800" b="1">
                                  <a:solidFill>
                                    <a:schemeClr val="tx1"/>
                                  </a:solidFill>
                                  <a:latin typeface="Cambria Math" panose="02040503050406030204" pitchFamily="18" charset="0"/>
                                  <a:ea typeface="Cambria Math" panose="02040503050406030204" pitchFamily="18" charset="0"/>
                                </a:rPr>
                                <m:t>𝐥𝐨𝐠</m:t>
                              </m:r>
                            </m:e>
                            <m:sub>
                              <m:r>
                                <a:rPr lang="pt-PT" sz="2800" b="1" i="1">
                                  <a:solidFill>
                                    <a:schemeClr val="tx1"/>
                                  </a:solidFill>
                                  <a:latin typeface="Cambria Math" panose="02040503050406030204" pitchFamily="18" charset="0"/>
                                  <a:ea typeface="Cambria Math" panose="02040503050406030204" pitchFamily="18" charset="0"/>
                                </a:rPr>
                                <m:t>𝟐</m:t>
                              </m:r>
                            </m:sub>
                          </m:sSub>
                        </m:fName>
                        <m:e>
                          <m:d>
                            <m:dPr>
                              <m:ctrlPr>
                                <a:rPr lang="pt-PT" sz="2800" b="1" i="1">
                                  <a:solidFill>
                                    <a:schemeClr val="tx1"/>
                                  </a:solidFill>
                                  <a:latin typeface="Cambria Math" panose="02040503050406030204" pitchFamily="18" charset="0"/>
                                  <a:ea typeface="Cambria Math" panose="02040503050406030204" pitchFamily="18" charset="0"/>
                                </a:rPr>
                              </m:ctrlPr>
                            </m:dPr>
                            <m:e>
                              <m:r>
                                <a:rPr lang="pt-PT" sz="2800" b="1" i="1">
                                  <a:solidFill>
                                    <a:schemeClr val="tx1"/>
                                  </a:solidFill>
                                  <a:latin typeface="Cambria Math" panose="02040503050406030204" pitchFamily="18" charset="0"/>
                                  <a:ea typeface="Cambria Math" panose="02040503050406030204" pitchFamily="18" charset="0"/>
                                </a:rPr>
                                <m:t>𝟏𝟎𝟐𝟒</m:t>
                              </m:r>
                            </m:e>
                          </m:d>
                        </m:e>
                      </m:func>
                    </m:oMath>
                  </m:oMathPara>
                </a14:m>
                <a:endParaRPr lang="pt-PT" sz="2800" b="1" dirty="0">
                  <a:solidFill>
                    <a:schemeClr val="tx1"/>
                  </a:solidFill>
                  <a:latin typeface="Calibri"/>
                </a:endParaRPr>
              </a:p>
            </p:txBody>
          </p:sp>
        </mc:Choice>
        <mc:Fallback xmlns="">
          <p:sp>
            <p:nvSpPr>
              <p:cNvPr id="33" name="CaixaDeTexto 32">
                <a:extLst>
                  <a:ext uri="{FF2B5EF4-FFF2-40B4-BE49-F238E27FC236}">
                    <a16:creationId xmlns:a16="http://schemas.microsoft.com/office/drawing/2014/main" id="{9FB7FFE8-B3C4-45F0-AC41-E1C2E88AC503}"/>
                  </a:ext>
                </a:extLst>
              </p:cNvPr>
              <p:cNvSpPr txBox="1">
                <a:spLocks noRot="1" noChangeAspect="1" noMove="1" noResize="1" noEditPoints="1" noAdjustHandles="1" noChangeArrowheads="1" noChangeShapeType="1" noTextEdit="1"/>
              </p:cNvSpPr>
              <p:nvPr/>
            </p:nvSpPr>
            <p:spPr>
              <a:xfrm>
                <a:off x="6096919" y="5076169"/>
                <a:ext cx="1944378" cy="430887"/>
              </a:xfrm>
              <a:prstGeom prst="rect">
                <a:avLst/>
              </a:prstGeom>
              <a:blipFill>
                <a:blip r:embed="rId9"/>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1033286751"/>
      </p:ext>
    </p:extLst>
  </p:cSld>
  <p:clrMapOvr>
    <a:masterClrMapping/>
  </p:clrMapOvr>
  <mc:AlternateContent xmlns:mc="http://schemas.openxmlformats.org/markup-compatibility/2006" xmlns:p14="http://schemas.microsoft.com/office/powerpoint/2010/main">
    <mc:Choice Requires="p14">
      <p:transition spd="slow" p14:dur="2000" advTm="15283"/>
    </mc:Choice>
    <mc:Fallback xmlns="">
      <p:transition spd="slow" advTm="1528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hidden="1">
            <a:extLst>
              <a:ext uri="{FF2B5EF4-FFF2-40B4-BE49-F238E27FC236}">
                <a16:creationId xmlns:a16="http://schemas.microsoft.com/office/drawing/2014/main" id="{01E78B08-1DCE-48FB-9029-4FFBC13BA82A}"/>
              </a:ext>
            </a:extLst>
          </p:cNvPr>
          <p:cNvSpPr>
            <a:spLocks noGrp="1"/>
          </p:cNvSpPr>
          <p:nvPr>
            <p:ph type="title"/>
          </p:nvPr>
        </p:nvSpPr>
        <p:spPr>
          <a:xfrm>
            <a:off x="0" y="-495668"/>
            <a:ext cx="5334000" cy="543520"/>
          </a:xfrm>
        </p:spPr>
        <p:txBody>
          <a:bodyPr/>
          <a:lstStyle/>
          <a:p>
            <a:pPr rtl="0" fontAlgn="auto"/>
            <a:r>
              <a:rPr lang="pt-PT" sz="2400" b="1" kern="1200" dirty="0">
                <a:solidFill>
                  <a:srgbClr val="0C2B8E"/>
                </a:solidFill>
                <a:effectLst/>
                <a:latin typeface="Calibri" panose="020F0502020204030204" pitchFamily="34" charset="0"/>
                <a:ea typeface="+mn-ea"/>
                <a:cs typeface="+mn-cs"/>
              </a:rPr>
              <a:t>General </a:t>
            </a:r>
            <a:r>
              <a:rPr lang="pt-PT" sz="2400" b="1" kern="1200" dirty="0" err="1">
                <a:solidFill>
                  <a:srgbClr val="0C2B8E"/>
                </a:solidFill>
                <a:effectLst/>
                <a:latin typeface="Calibri" panose="020F0502020204030204" pitchFamily="34" charset="0"/>
                <a:ea typeface="+mn-ea"/>
                <a:cs typeface="+mn-cs"/>
              </a:rPr>
              <a:t>Examples</a:t>
            </a:r>
            <a:r>
              <a:rPr lang="pt-PT" sz="2400" b="1" kern="1200" dirty="0">
                <a:solidFill>
                  <a:srgbClr val="0C2B8E"/>
                </a:solidFill>
                <a:effectLst/>
                <a:latin typeface="Calibri" panose="020F0502020204030204" pitchFamily="34" charset="0"/>
                <a:ea typeface="+mn-ea"/>
                <a:cs typeface="+mn-cs"/>
              </a:rPr>
              <a:t> </a:t>
            </a:r>
            <a:endParaRPr lang="en-GB" dirty="0"/>
          </a:p>
        </p:txBody>
      </p:sp>
      <p:sp>
        <p:nvSpPr>
          <p:cNvPr id="36" name="Rectangle 11">
            <a:extLst>
              <a:ext uri="{FF2B5EF4-FFF2-40B4-BE49-F238E27FC236}">
                <a16:creationId xmlns:a16="http://schemas.microsoft.com/office/drawing/2014/main" id="{274F2942-DDE2-4A4E-8AE4-E62FB52918F5}"/>
              </a:ext>
            </a:extLst>
          </p:cNvPr>
          <p:cNvSpPr txBox="1">
            <a:spLocks noChangeArrowheads="1"/>
          </p:cNvSpPr>
          <p:nvPr/>
        </p:nvSpPr>
        <p:spPr>
          <a:xfrm>
            <a:off x="2541705" y="-99392"/>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lvl="0" fontAlgn="auto">
              <a:lnSpc>
                <a:spcPct val="120000"/>
              </a:lnSpc>
              <a:spcAft>
                <a:spcPts val="0"/>
              </a:spcAft>
            </a:pPr>
            <a:r>
              <a:rPr lang="pt-PT" sz="2800" cap="none" dirty="0" err="1">
                <a:solidFill>
                  <a:srgbClr val="C00000"/>
                </a:solidFill>
                <a:latin typeface="Calibri"/>
              </a:rPr>
              <a:t>Definition</a:t>
            </a:r>
            <a:r>
              <a:rPr lang="pt-PT" sz="2800" cap="none" dirty="0">
                <a:solidFill>
                  <a:srgbClr val="C00000"/>
                </a:solidFill>
                <a:latin typeface="Calibri"/>
              </a:rPr>
              <a:t> </a:t>
            </a:r>
            <a:r>
              <a:rPr lang="pt-PT" sz="2800" cap="none" dirty="0" err="1">
                <a:solidFill>
                  <a:srgbClr val="C00000"/>
                </a:solidFill>
                <a:latin typeface="Calibri"/>
              </a:rPr>
              <a:t>of</a:t>
            </a:r>
            <a:r>
              <a:rPr lang="pt-PT" sz="2800" cap="none" dirty="0">
                <a:solidFill>
                  <a:srgbClr val="C00000"/>
                </a:solidFill>
                <a:latin typeface="Calibri"/>
              </a:rPr>
              <a:t> </a:t>
            </a:r>
            <a:r>
              <a:rPr lang="pt-PT" sz="2800" u="sng" cap="none" dirty="0">
                <a:solidFill>
                  <a:srgbClr val="C00000"/>
                </a:solidFill>
                <a:effectLst>
                  <a:outerShdw blurRad="38100" dist="38100" dir="2700000" algn="tl">
                    <a:srgbClr val="000000">
                      <a:alpha val="43137"/>
                    </a:srgbClr>
                  </a:outerShdw>
                </a:effectLst>
                <a:latin typeface="Calibri"/>
              </a:rPr>
              <a:t>LOGARITHM</a:t>
            </a:r>
            <a:endParaRPr kumimoji="0" lang="pt-PT" sz="2800"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alibri"/>
              <a:ea typeface="+mj-ea"/>
              <a:cs typeface="+mj-cs"/>
            </a:endParaRPr>
          </a:p>
        </p:txBody>
      </p:sp>
      <p:grpSp>
        <p:nvGrpSpPr>
          <p:cNvPr id="38" name="Grupo 2">
            <a:extLst>
              <a:ext uri="{FF2B5EF4-FFF2-40B4-BE49-F238E27FC236}">
                <a16:creationId xmlns:a16="http://schemas.microsoft.com/office/drawing/2014/main" id="{028C1043-AB51-466B-9E0F-52327DFD4285}"/>
              </a:ext>
            </a:extLst>
          </p:cNvPr>
          <p:cNvGrpSpPr/>
          <p:nvPr/>
        </p:nvGrpSpPr>
        <p:grpSpPr>
          <a:xfrm>
            <a:off x="4074437" y="2399001"/>
            <a:ext cx="5544616" cy="1394908"/>
            <a:chOff x="1259632" y="2898188"/>
            <a:chExt cx="5544616" cy="1394908"/>
          </a:xfrm>
        </p:grpSpPr>
        <p:sp>
          <p:nvSpPr>
            <p:cNvPr id="39" name="Retângulo arredondado 18">
              <a:extLst>
                <a:ext uri="{FF2B5EF4-FFF2-40B4-BE49-F238E27FC236}">
                  <a16:creationId xmlns:a16="http://schemas.microsoft.com/office/drawing/2014/main" id="{8B2EACC7-B90C-4A6E-888D-8690003F9039}"/>
                </a:ext>
              </a:extLst>
            </p:cNvPr>
            <p:cNvSpPr/>
            <p:nvPr/>
          </p:nvSpPr>
          <p:spPr>
            <a:xfrm>
              <a:off x="1259632" y="2996952"/>
              <a:ext cx="5544616" cy="1296144"/>
            </a:xfrm>
            <a:prstGeom prst="roundRect">
              <a:avLst/>
            </a:prstGeom>
            <a:solidFill>
              <a:srgbClr val="1F497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40" name="CaixaDeTexto 39">
                  <a:extLst>
                    <a:ext uri="{FF2B5EF4-FFF2-40B4-BE49-F238E27FC236}">
                      <a16:creationId xmlns:a16="http://schemas.microsoft.com/office/drawing/2014/main" id="{E0A240FD-B62A-4B9A-8F55-301C56B34FF9}"/>
                    </a:ext>
                  </a:extLst>
                </p:cNvPr>
                <p:cNvSpPr txBox="1"/>
                <p:nvPr/>
              </p:nvSpPr>
              <p:spPr>
                <a:xfrm>
                  <a:off x="5098641" y="3356992"/>
                  <a:ext cx="1317477"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sSupPr>
                          <m:e>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𝒃</m:t>
                            </m:r>
                          </m:e>
                          <m:sup>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𝒚</m:t>
                            </m:r>
                          </m:sup>
                        </m:sSup>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m:t>
                        </m:r>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rPr>
                          <m:t>𝒙</m:t>
                        </m:r>
                      </m:oMath>
                    </m:oMathPara>
                  </a14:m>
                  <a:endParaRPr kumimoji="0" lang="pt-PT" sz="3200" b="1" i="0" u="none" strike="noStrike" kern="0" cap="none" spc="0" normalizeH="0" baseline="0" noProof="0" dirty="0">
                    <a:ln>
                      <a:noFill/>
                    </a:ln>
                    <a:solidFill>
                      <a:prstClr val="white"/>
                    </a:solidFill>
                    <a:effectLst/>
                    <a:uLnTx/>
                    <a:uFillTx/>
                    <a:latin typeface="Calibri"/>
                  </a:endParaRPr>
                </a:p>
              </p:txBody>
            </p:sp>
          </mc:Choice>
          <mc:Fallback xmlns="">
            <p:sp>
              <p:nvSpPr>
                <p:cNvPr id="32" name="CaixaDeTexto 31"/>
                <p:cNvSpPr txBox="1">
                  <a:spLocks noRot="1" noChangeAspect="1" noMove="1" noResize="1" noEditPoints="1" noAdjustHandles="1" noChangeArrowheads="1" noChangeShapeType="1" noTextEdit="1"/>
                </p:cNvSpPr>
                <p:nvPr/>
              </p:nvSpPr>
              <p:spPr>
                <a:xfrm>
                  <a:off x="5098641" y="3356992"/>
                  <a:ext cx="1317477" cy="492443"/>
                </a:xfrm>
                <a:prstGeom prst="rect">
                  <a:avLst/>
                </a:prstGeom>
                <a:blipFill rotWithShape="0">
                  <a:blip r:embed="rId4"/>
                  <a:stretch>
                    <a:fillRect/>
                  </a:stretch>
                </a:blipFill>
              </p:spPr>
              <p:txBody>
                <a:bodyPr/>
                <a:lstStyle/>
                <a:p>
                  <a:r>
                    <a:rPr lang="pt-PT">
                      <a:noFill/>
                    </a:rPr>
                    <a:t> </a:t>
                  </a:r>
                </a:p>
              </p:txBody>
            </p:sp>
          </mc:Fallback>
        </mc:AlternateContent>
        <mc:AlternateContent xmlns:mc="http://schemas.openxmlformats.org/markup-compatibility/2006" xmlns:a14="http://schemas.microsoft.com/office/drawing/2010/main">
          <mc:Choice Requires="a14">
            <p:sp>
              <p:nvSpPr>
                <p:cNvPr id="41" name="CaixaDeTexto 40">
                  <a:extLst>
                    <a:ext uri="{FF2B5EF4-FFF2-40B4-BE49-F238E27FC236}">
                      <a16:creationId xmlns:a16="http://schemas.microsoft.com/office/drawing/2014/main" id="{6513DA60-DC82-47EF-AE5E-3C2C060E9EB7}"/>
                    </a:ext>
                  </a:extLst>
                </p:cNvPr>
                <p:cNvSpPr txBox="1"/>
                <p:nvPr/>
              </p:nvSpPr>
              <p:spPr>
                <a:xfrm>
                  <a:off x="1619672" y="3367168"/>
                  <a:ext cx="758413"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𝒚</m:t>
                        </m:r>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m:t>
                        </m:r>
                      </m:oMath>
                    </m:oMathPara>
                  </a14:m>
                  <a:endParaRPr kumimoji="0" lang="pt-PT" sz="3200" b="1" i="0" u="none" strike="noStrike" kern="0" cap="none" spc="0" normalizeH="0" baseline="0" noProof="0" dirty="0">
                    <a:ln>
                      <a:noFill/>
                    </a:ln>
                    <a:solidFill>
                      <a:prstClr val="white"/>
                    </a:solidFill>
                    <a:effectLst/>
                    <a:uLnTx/>
                    <a:uFillTx/>
                    <a:latin typeface="Calibri"/>
                  </a:endParaRPr>
                </a:p>
              </p:txBody>
            </p:sp>
          </mc:Choice>
          <mc:Fallback xmlns="">
            <p:sp>
              <p:nvSpPr>
                <p:cNvPr id="50" name="CaixaDeTexto 49"/>
                <p:cNvSpPr txBox="1">
                  <a:spLocks noRot="1" noChangeAspect="1" noMove="1" noResize="1" noEditPoints="1" noAdjustHandles="1" noChangeArrowheads="1" noChangeShapeType="1" noTextEdit="1"/>
                </p:cNvSpPr>
                <p:nvPr/>
              </p:nvSpPr>
              <p:spPr>
                <a:xfrm>
                  <a:off x="1619672" y="3367168"/>
                  <a:ext cx="758413" cy="492443"/>
                </a:xfrm>
                <a:prstGeom prst="rect">
                  <a:avLst/>
                </a:prstGeom>
                <a:blipFill rotWithShape="0">
                  <a:blip r:embed="rId5"/>
                  <a:stretch>
                    <a:fillRect/>
                  </a:stretch>
                </a:blipFill>
              </p:spPr>
              <p:txBody>
                <a:bodyPr/>
                <a:lstStyle/>
                <a:p>
                  <a:r>
                    <a:rPr lang="pt-PT">
                      <a:noFill/>
                    </a:rPr>
                    <a:t> </a:t>
                  </a:r>
                </a:p>
              </p:txBody>
            </p:sp>
          </mc:Fallback>
        </mc:AlternateContent>
        <mc:AlternateContent xmlns:mc="http://schemas.openxmlformats.org/markup-compatibility/2006" xmlns:a14="http://schemas.microsoft.com/office/drawing/2010/main">
          <mc:Choice Requires="a14">
            <p:sp>
              <p:nvSpPr>
                <p:cNvPr id="42" name="CaixaDeTexto 41">
                  <a:extLst>
                    <a:ext uri="{FF2B5EF4-FFF2-40B4-BE49-F238E27FC236}">
                      <a16:creationId xmlns:a16="http://schemas.microsoft.com/office/drawing/2014/main" id="{52A7402C-7404-4820-BA7E-17570254D6AD}"/>
                    </a:ext>
                  </a:extLst>
                </p:cNvPr>
                <p:cNvSpPr txBox="1"/>
                <p:nvPr/>
              </p:nvSpPr>
              <p:spPr>
                <a:xfrm>
                  <a:off x="4140583" y="2898188"/>
                  <a:ext cx="776686" cy="1057341"/>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groupChr>
                          <m:groupChrPr>
                            <m:chr m:val="⇔"/>
                            <m:vertJc m:val="bot"/>
                            <m:ctrlPr>
                              <a:rPr kumimoji="0" lang="pt-PT" sz="48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groupChrPr>
                          <m:e/>
                        </m:groupChr>
                      </m:oMath>
                    </m:oMathPara>
                  </a14:m>
                  <a:endParaRPr kumimoji="0" lang="pt-PT" sz="4800" b="1" i="0" u="none" strike="noStrike" kern="0" cap="none" spc="0" normalizeH="0" baseline="0" noProof="0" dirty="0">
                    <a:ln>
                      <a:noFill/>
                    </a:ln>
                    <a:solidFill>
                      <a:prstClr val="white"/>
                    </a:solidFill>
                    <a:effectLst/>
                    <a:uLnTx/>
                    <a:uFillTx/>
                    <a:latin typeface="Calibri"/>
                  </a:endParaRPr>
                </a:p>
              </p:txBody>
            </p:sp>
          </mc:Choice>
          <mc:Fallback xmlns="">
            <p:sp>
              <p:nvSpPr>
                <p:cNvPr id="51" name="CaixaDeTexto 50"/>
                <p:cNvSpPr txBox="1">
                  <a:spLocks noRot="1" noChangeAspect="1" noMove="1" noResize="1" noEditPoints="1" noAdjustHandles="1" noChangeArrowheads="1" noChangeShapeType="1" noTextEdit="1"/>
                </p:cNvSpPr>
                <p:nvPr/>
              </p:nvSpPr>
              <p:spPr>
                <a:xfrm>
                  <a:off x="4140583" y="2898188"/>
                  <a:ext cx="776686" cy="1057341"/>
                </a:xfrm>
                <a:prstGeom prst="rect">
                  <a:avLst/>
                </a:prstGeom>
                <a:blipFill rotWithShape="0">
                  <a:blip r:embed="rId6"/>
                  <a:stretch>
                    <a:fillRect/>
                  </a:stretch>
                </a:blipFill>
              </p:spPr>
              <p:txBody>
                <a:bodyPr/>
                <a:lstStyle/>
                <a:p>
                  <a:r>
                    <a:rPr lang="pt-PT">
                      <a:noFill/>
                    </a:rPr>
                    <a:t> </a:t>
                  </a:r>
                </a:p>
              </p:txBody>
            </p:sp>
          </mc:Fallback>
        </mc:AlternateContent>
        <mc:AlternateContent xmlns:mc="http://schemas.openxmlformats.org/markup-compatibility/2006" xmlns:a14="http://schemas.microsoft.com/office/drawing/2010/main">
          <mc:Choice Requires="a14">
            <p:sp>
              <p:nvSpPr>
                <p:cNvPr id="43" name="CaixaDeTexto 42">
                  <a:extLst>
                    <a:ext uri="{FF2B5EF4-FFF2-40B4-BE49-F238E27FC236}">
                      <a16:creationId xmlns:a16="http://schemas.microsoft.com/office/drawing/2014/main" id="{CAA40807-3E00-49A6-93C2-A62DCAA28ACC}"/>
                    </a:ext>
                  </a:extLst>
                </p:cNvPr>
                <p:cNvSpPr txBox="1"/>
                <p:nvPr/>
              </p:nvSpPr>
              <p:spPr>
                <a:xfrm>
                  <a:off x="2576768" y="3356992"/>
                  <a:ext cx="1479764"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unc>
                          <m:func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funcPr>
                          <m:fName>
                            <m:sSub>
                              <m:sSub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sSubPr>
                              <m:e>
                                <m:r>
                                  <a:rPr kumimoji="0" lang="pt-PT" sz="3200" b="1" i="0"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𝐥𝐨𝐠</m:t>
                                </m:r>
                              </m:e>
                              <m:sub>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𝒃</m:t>
                                </m:r>
                              </m:sub>
                            </m:sSub>
                          </m:fName>
                          <m:e>
                            <m:d>
                              <m:d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dPr>
                              <m:e>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𝒙</m:t>
                                </m:r>
                              </m:e>
                            </m:d>
                          </m:e>
                        </m:func>
                      </m:oMath>
                    </m:oMathPara>
                  </a14:m>
                  <a:endParaRPr kumimoji="0" lang="pt-PT" sz="3200" b="1" i="0" u="none" strike="noStrike" kern="0" cap="none" spc="0" normalizeH="0" baseline="0" noProof="0" dirty="0">
                    <a:ln>
                      <a:noFill/>
                    </a:ln>
                    <a:solidFill>
                      <a:prstClr val="white"/>
                    </a:solidFill>
                    <a:effectLst/>
                    <a:uLnTx/>
                    <a:uFillTx/>
                    <a:latin typeface="Calibri"/>
                  </a:endParaRPr>
                </a:p>
              </p:txBody>
            </p:sp>
          </mc:Choice>
          <mc:Fallback xmlns="">
            <p:sp>
              <p:nvSpPr>
                <p:cNvPr id="55" name="CaixaDeTexto 54"/>
                <p:cNvSpPr txBox="1">
                  <a:spLocks noRot="1" noChangeAspect="1" noMove="1" noResize="1" noEditPoints="1" noAdjustHandles="1" noChangeArrowheads="1" noChangeShapeType="1" noTextEdit="1"/>
                </p:cNvSpPr>
                <p:nvPr/>
              </p:nvSpPr>
              <p:spPr>
                <a:xfrm>
                  <a:off x="2576768" y="3356992"/>
                  <a:ext cx="1479764" cy="492443"/>
                </a:xfrm>
                <a:prstGeom prst="rect">
                  <a:avLst/>
                </a:prstGeom>
                <a:blipFill rotWithShape="0">
                  <a:blip r:embed="rId7"/>
                  <a:stretch>
                    <a:fillRect/>
                  </a:stretch>
                </a:blipFill>
              </p:spPr>
              <p:txBody>
                <a:bodyPr/>
                <a:lstStyle/>
                <a:p>
                  <a:r>
                    <a:rPr lang="pt-PT">
                      <a:noFill/>
                    </a:rPr>
                    <a:t> </a:t>
                  </a:r>
                </a:p>
              </p:txBody>
            </p:sp>
          </mc:Fallback>
        </mc:AlternateContent>
      </p:grpSp>
      <p:sp>
        <p:nvSpPr>
          <p:cNvPr id="44" name="Rectangle 11">
            <a:extLst>
              <a:ext uri="{FF2B5EF4-FFF2-40B4-BE49-F238E27FC236}">
                <a16:creationId xmlns:a16="http://schemas.microsoft.com/office/drawing/2014/main" id="{AE06C508-8E64-4452-868E-53A5939A954D}"/>
              </a:ext>
            </a:extLst>
          </p:cNvPr>
          <p:cNvSpPr txBox="1">
            <a:spLocks noChangeArrowheads="1"/>
          </p:cNvSpPr>
          <p:nvPr/>
        </p:nvSpPr>
        <p:spPr>
          <a:xfrm>
            <a:off x="2541157" y="3861048"/>
            <a:ext cx="8445500" cy="604454"/>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400" cap="none" dirty="0">
                <a:solidFill>
                  <a:srgbClr val="C00000"/>
                </a:solidFill>
                <a:latin typeface="Calibri"/>
              </a:rPr>
              <a:t> </a:t>
            </a:r>
            <a:r>
              <a:rPr lang="pt-PT" sz="2400" cap="none" dirty="0" err="1">
                <a:solidFill>
                  <a:srgbClr val="C00000"/>
                </a:solidFill>
                <a:latin typeface="Calibri"/>
              </a:rPr>
              <a:t>Observations</a:t>
            </a:r>
            <a:r>
              <a:rPr lang="pt-PT" sz="2400" cap="none" dirty="0">
                <a:solidFill>
                  <a:srgbClr val="C00000"/>
                </a:solidFill>
                <a:latin typeface="Calibri"/>
              </a:rPr>
              <a:t>:</a:t>
            </a:r>
            <a:endParaRPr lang="pt-PT" sz="2400" u="sng" cap="none" dirty="0">
              <a:solidFill>
                <a:srgbClr val="C00000"/>
              </a:solidFill>
              <a:effectLst>
                <a:outerShdw blurRad="38100" dist="38100" dir="2700000" algn="tl">
                  <a:srgbClr val="000000">
                    <a:alpha val="43137"/>
                  </a:srgbClr>
                </a:outerShdw>
              </a:effectLst>
              <a:latin typeface="Calibri"/>
            </a:endParaRPr>
          </a:p>
        </p:txBody>
      </p:sp>
      <mc:AlternateContent xmlns:mc="http://schemas.openxmlformats.org/markup-compatibility/2006" xmlns:a14="http://schemas.microsoft.com/office/drawing/2010/main">
        <mc:Choice Requires="a14">
          <p:sp>
            <p:nvSpPr>
              <p:cNvPr id="45" name="Retângulo 44">
                <a:extLst>
                  <a:ext uri="{FF2B5EF4-FFF2-40B4-BE49-F238E27FC236}">
                    <a16:creationId xmlns:a16="http://schemas.microsoft.com/office/drawing/2014/main" id="{054935D3-1B14-477B-A6D5-D90A3783352F}"/>
                  </a:ext>
                </a:extLst>
              </p:cNvPr>
              <p:cNvSpPr/>
              <p:nvPr/>
            </p:nvSpPr>
            <p:spPr>
              <a:xfrm>
                <a:off x="2634277" y="4324072"/>
                <a:ext cx="8640960" cy="2031325"/>
              </a:xfrm>
              <a:prstGeom prst="rect">
                <a:avLst/>
              </a:prstGeom>
              <a:ln>
                <a:noFill/>
              </a:ln>
            </p:spPr>
            <p:txBody>
              <a:bodyPr wrap="square">
                <a:spAutoFit/>
              </a:bodyPr>
              <a:lstStyle/>
              <a:p>
                <a:pPr algn="just" fontAlgn="auto">
                  <a:spcBef>
                    <a:spcPts val="0"/>
                  </a:spcBef>
                  <a:spcAft>
                    <a:spcPts val="0"/>
                  </a:spcAft>
                </a:pPr>
                <a:r>
                  <a:rPr lang="en-US" sz="2800" dirty="0">
                    <a:solidFill>
                      <a:prstClr val="black"/>
                    </a:solidFill>
                    <a:latin typeface="Calibri"/>
                  </a:rPr>
                  <a:t>The two most used bases are</a:t>
                </a:r>
                <a:r>
                  <a:rPr lang="pt-PT" sz="2800" dirty="0">
                    <a:solidFill>
                      <a:prstClr val="black"/>
                    </a:solidFill>
                    <a:latin typeface="Calibri"/>
                  </a:rPr>
                  <a:t>:</a:t>
                </a:r>
              </a:p>
              <a:p>
                <a:pPr algn="just" fontAlgn="auto">
                  <a:spcBef>
                    <a:spcPts val="0"/>
                  </a:spcBef>
                  <a:spcAft>
                    <a:spcPts val="0"/>
                  </a:spcAft>
                </a:pPr>
                <a:r>
                  <a:rPr lang="pt-PT" sz="1100" dirty="0">
                    <a:solidFill>
                      <a:prstClr val="black"/>
                    </a:solidFill>
                    <a:latin typeface="Calibri"/>
                  </a:rPr>
                  <a:t> </a:t>
                </a:r>
              </a:p>
              <a:p>
                <a:pPr marL="457200" indent="-457200" algn="just" fontAlgn="auto">
                  <a:spcBef>
                    <a:spcPts val="0"/>
                  </a:spcBef>
                  <a:spcAft>
                    <a:spcPts val="0"/>
                  </a:spcAft>
                  <a:buFont typeface="Arial" panose="020B0604020202020204" pitchFamily="34" charset="0"/>
                  <a:buChar char="•"/>
                </a:pPr>
                <a:r>
                  <a:rPr lang="pt-PT" sz="2800" dirty="0">
                    <a:solidFill>
                      <a:prstClr val="black"/>
                    </a:solidFill>
                    <a:latin typeface="Calibri"/>
                  </a:rPr>
                  <a:t>Base </a:t>
                </a:r>
                <a14:m>
                  <m:oMath xmlns:m="http://schemas.openxmlformats.org/officeDocument/2006/math">
                    <m:r>
                      <a:rPr lang="pt-PT" sz="2800" b="1" i="1" smtClean="0">
                        <a:solidFill>
                          <a:srgbClr val="F79646">
                            <a:lumMod val="75000"/>
                          </a:srgbClr>
                        </a:solidFill>
                        <a:latin typeface="Cambria Math" panose="02040503050406030204" pitchFamily="18" charset="0"/>
                      </a:rPr>
                      <m:t>𝟏𝟎</m:t>
                    </m:r>
                    <m:r>
                      <a:rPr lang="pt-PT" sz="2800" b="1" i="1">
                        <a:solidFill>
                          <a:prstClr val="black"/>
                        </a:solidFill>
                        <a:latin typeface="Cambria Math" panose="02040503050406030204" pitchFamily="18" charset="0"/>
                      </a:rPr>
                      <m:t> </m:t>
                    </m:r>
                  </m:oMath>
                </a14:m>
                <a:r>
                  <a:rPr lang="pt-PT" sz="2800" dirty="0">
                    <a:solidFill>
                      <a:prstClr val="black"/>
                    </a:solidFill>
                    <a:latin typeface="Calibri"/>
                  </a:rPr>
                  <a:t>	– </a:t>
                </a:r>
                <a:r>
                  <a:rPr lang="pt-PT" sz="2800" b="1" dirty="0">
                    <a:solidFill>
                      <a:prstClr val="black"/>
                    </a:solidFill>
                    <a:latin typeface="Calibri"/>
                  </a:rPr>
                  <a:t>Decimal </a:t>
                </a:r>
                <a:r>
                  <a:rPr lang="pt-PT" sz="2800" b="1" dirty="0" err="1">
                    <a:solidFill>
                      <a:prstClr val="black"/>
                    </a:solidFill>
                    <a:latin typeface="Calibri"/>
                  </a:rPr>
                  <a:t>logarithm</a:t>
                </a:r>
                <a:r>
                  <a:rPr lang="pt-PT" sz="2800" b="1" dirty="0">
                    <a:solidFill>
                      <a:prstClr val="black"/>
                    </a:solidFill>
                    <a:latin typeface="Calibri"/>
                  </a:rPr>
                  <a:t> </a:t>
                </a:r>
                <a:r>
                  <a:rPr lang="pt-PT" sz="2800" dirty="0">
                    <a:solidFill>
                      <a:prstClr val="black"/>
                    </a:solidFill>
                    <a:latin typeface="Calibri"/>
                  </a:rPr>
                  <a:t>– </a:t>
                </a:r>
              </a:p>
              <a:p>
                <a:pPr algn="just" fontAlgn="auto">
                  <a:spcBef>
                    <a:spcPts val="0"/>
                  </a:spcBef>
                  <a:spcAft>
                    <a:spcPts val="0"/>
                  </a:spcAft>
                </a:pPr>
                <a:r>
                  <a:rPr lang="pt-PT" sz="2800" dirty="0">
                    <a:solidFill>
                      <a:prstClr val="black"/>
                    </a:solidFill>
                    <a:latin typeface="Calibri"/>
                  </a:rPr>
                  <a:t> </a:t>
                </a:r>
              </a:p>
              <a:p>
                <a:pPr marL="457200" indent="-457200" algn="just" fontAlgn="auto">
                  <a:spcBef>
                    <a:spcPts val="0"/>
                  </a:spcBef>
                  <a:spcAft>
                    <a:spcPts val="0"/>
                  </a:spcAft>
                  <a:buFont typeface="Arial" panose="020B0604020202020204" pitchFamily="34" charset="0"/>
                  <a:buChar char="•"/>
                </a:pPr>
                <a:r>
                  <a:rPr lang="pt-PT" sz="2800" dirty="0">
                    <a:solidFill>
                      <a:prstClr val="black"/>
                    </a:solidFill>
                    <a:latin typeface="Calibri"/>
                  </a:rPr>
                  <a:t>Base </a:t>
                </a:r>
                <a14:m>
                  <m:oMath xmlns:m="http://schemas.openxmlformats.org/officeDocument/2006/math">
                    <m:r>
                      <a:rPr lang="pt-PT" sz="2800" b="1" i="1" smtClean="0">
                        <a:solidFill>
                          <a:srgbClr val="F79646">
                            <a:lumMod val="50000"/>
                          </a:srgbClr>
                        </a:solidFill>
                        <a:latin typeface="Cambria Math" panose="02040503050406030204" pitchFamily="18" charset="0"/>
                      </a:rPr>
                      <m:t>𝒆</m:t>
                    </m:r>
                  </m:oMath>
                </a14:m>
                <a:r>
                  <a:rPr lang="pt-PT" sz="2800" dirty="0">
                    <a:solidFill>
                      <a:prstClr val="black"/>
                    </a:solidFill>
                    <a:latin typeface="Calibri"/>
                  </a:rPr>
                  <a:t> – </a:t>
                </a:r>
                <a:r>
                  <a:rPr lang="pt-PT" sz="2800" b="1" dirty="0">
                    <a:solidFill>
                      <a:prstClr val="black"/>
                    </a:solidFill>
                    <a:latin typeface="Calibri"/>
                  </a:rPr>
                  <a:t>Natural </a:t>
                </a:r>
                <a:r>
                  <a:rPr lang="pt-PT" sz="2800" b="1" dirty="0" err="1">
                    <a:solidFill>
                      <a:prstClr val="black"/>
                    </a:solidFill>
                    <a:latin typeface="Calibri"/>
                  </a:rPr>
                  <a:t>logarithm</a:t>
                </a:r>
                <a:r>
                  <a:rPr lang="pt-PT" sz="2800" b="1" dirty="0">
                    <a:solidFill>
                      <a:prstClr val="black"/>
                    </a:solidFill>
                    <a:latin typeface="Calibri"/>
                  </a:rPr>
                  <a:t>  </a:t>
                </a:r>
                <a:r>
                  <a:rPr lang="pt-PT" sz="2800" dirty="0">
                    <a:solidFill>
                      <a:prstClr val="black"/>
                    </a:solidFill>
                    <a:latin typeface="Calibri"/>
                  </a:rPr>
                  <a:t>–</a:t>
                </a:r>
              </a:p>
            </p:txBody>
          </p:sp>
        </mc:Choice>
        <mc:Fallback xmlns="">
          <p:sp>
            <p:nvSpPr>
              <p:cNvPr id="45" name="Retângulo 44">
                <a:extLst>
                  <a:ext uri="{FF2B5EF4-FFF2-40B4-BE49-F238E27FC236}">
                    <a16:creationId xmlns:a16="http://schemas.microsoft.com/office/drawing/2014/main" id="{054935D3-1B14-477B-A6D5-D90A3783352F}"/>
                  </a:ext>
                </a:extLst>
              </p:cNvPr>
              <p:cNvSpPr>
                <a:spLocks noRot="1" noChangeAspect="1" noMove="1" noResize="1" noEditPoints="1" noAdjustHandles="1" noChangeArrowheads="1" noChangeShapeType="1" noTextEdit="1"/>
              </p:cNvSpPr>
              <p:nvPr/>
            </p:nvSpPr>
            <p:spPr>
              <a:xfrm>
                <a:off x="2634277" y="4324072"/>
                <a:ext cx="8640960" cy="2031325"/>
              </a:xfrm>
              <a:prstGeom prst="rect">
                <a:avLst/>
              </a:prstGeom>
              <a:blipFill>
                <a:blip r:embed="rId8"/>
                <a:stretch>
                  <a:fillRect l="-1410" t="-2695" b="-509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CaixaDeTexto 45">
                <a:extLst>
                  <a:ext uri="{FF2B5EF4-FFF2-40B4-BE49-F238E27FC236}">
                    <a16:creationId xmlns:a16="http://schemas.microsoft.com/office/drawing/2014/main" id="{297C8B87-807E-4CF7-A660-DEFF1D71B484}"/>
                  </a:ext>
                </a:extLst>
              </p:cNvPr>
              <p:cNvSpPr txBox="1"/>
              <p:nvPr/>
            </p:nvSpPr>
            <p:spPr>
              <a:xfrm>
                <a:off x="7982798" y="4907237"/>
                <a:ext cx="3318857" cy="49244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3200" b="1" i="1" smtClean="0">
                              <a:solidFill>
                                <a:srgbClr val="F79646">
                                  <a:lumMod val="75000"/>
                                </a:srgbClr>
                              </a:solidFill>
                              <a:latin typeface="Cambria Math" panose="02040503050406030204" pitchFamily="18" charset="0"/>
                              <a:ea typeface="Cambria Math" panose="02040503050406030204" pitchFamily="18" charset="0"/>
                            </a:rPr>
                          </m:ctrlPr>
                        </m:funcPr>
                        <m:fName>
                          <m:r>
                            <a:rPr lang="pt-PT" sz="3200" b="1" smtClean="0">
                              <a:solidFill>
                                <a:srgbClr val="F79646">
                                  <a:lumMod val="75000"/>
                                </a:srgbClr>
                              </a:solidFill>
                              <a:latin typeface="Cambria Math" panose="02040503050406030204" pitchFamily="18" charset="0"/>
                              <a:ea typeface="Cambria Math" panose="02040503050406030204" pitchFamily="18" charset="0"/>
                            </a:rPr>
                            <m:t>𝐥𝐨𝐠</m:t>
                          </m:r>
                        </m:fName>
                        <m:e>
                          <m:d>
                            <m:dPr>
                              <m:ctrlPr>
                                <a:rPr lang="pt-PT" sz="3200" b="1" i="1">
                                  <a:solidFill>
                                    <a:srgbClr val="F79646">
                                      <a:lumMod val="75000"/>
                                    </a:srgbClr>
                                  </a:solidFill>
                                  <a:latin typeface="Cambria Math" panose="02040503050406030204" pitchFamily="18" charset="0"/>
                                  <a:ea typeface="Cambria Math" panose="02040503050406030204" pitchFamily="18" charset="0"/>
                                </a:rPr>
                              </m:ctrlPr>
                            </m:dPr>
                            <m:e>
                              <m:r>
                                <a:rPr lang="pt-PT" sz="3200" b="1" i="1">
                                  <a:solidFill>
                                    <a:srgbClr val="F79646">
                                      <a:lumMod val="75000"/>
                                    </a:srgbClr>
                                  </a:solidFill>
                                  <a:latin typeface="Cambria Math" panose="02040503050406030204" pitchFamily="18" charset="0"/>
                                  <a:ea typeface="Cambria Math" panose="02040503050406030204" pitchFamily="18" charset="0"/>
                                </a:rPr>
                                <m:t>𝒙</m:t>
                              </m:r>
                            </m:e>
                          </m:d>
                        </m:e>
                      </m:func>
                      <m:func>
                        <m:funcPr>
                          <m:ctrlPr>
                            <a:rPr lang="pt-PT" sz="3200" b="1" i="1">
                              <a:solidFill>
                                <a:prstClr val="black"/>
                              </a:solidFill>
                              <a:latin typeface="Cambria Math" panose="02040503050406030204" pitchFamily="18" charset="0"/>
                              <a:ea typeface="Cambria Math" panose="02040503050406030204" pitchFamily="18" charset="0"/>
                            </a:rPr>
                          </m:ctrlPr>
                        </m:funcPr>
                        <m:fName>
                          <m:sSub>
                            <m:sSubPr>
                              <m:ctrlPr>
                                <a:rPr lang="pt-PT" sz="3200" b="1" i="1">
                                  <a:solidFill>
                                    <a:prstClr val="black"/>
                                  </a:solidFill>
                                  <a:latin typeface="Cambria Math" panose="02040503050406030204" pitchFamily="18" charset="0"/>
                                  <a:ea typeface="Cambria Math" panose="02040503050406030204" pitchFamily="18" charset="0"/>
                                </a:rPr>
                              </m:ctrlPr>
                            </m:sSubPr>
                            <m:e>
                              <m:r>
                                <a:rPr lang="pt-PT" sz="3200" b="1" smtClean="0">
                                  <a:solidFill>
                                    <a:prstClr val="black"/>
                                  </a:solidFill>
                                  <a:latin typeface="Cambria Math" panose="02040503050406030204" pitchFamily="18" charset="0"/>
                                  <a:ea typeface="Cambria Math" panose="02040503050406030204" pitchFamily="18" charset="0"/>
                                </a:rPr>
                                <m:t>=</m:t>
                              </m:r>
                              <m:r>
                                <a:rPr lang="pt-PT" sz="3200" b="1">
                                  <a:solidFill>
                                    <a:prstClr val="black"/>
                                  </a:solidFill>
                                  <a:latin typeface="Cambria Math" panose="02040503050406030204" pitchFamily="18" charset="0"/>
                                  <a:ea typeface="Cambria Math" panose="02040503050406030204" pitchFamily="18" charset="0"/>
                                </a:rPr>
                                <m:t>𝐥𝐨𝐠</m:t>
                              </m:r>
                            </m:e>
                            <m:sub>
                              <m:r>
                                <a:rPr lang="pt-PT" sz="3200" b="1" i="1">
                                  <a:solidFill>
                                    <a:prstClr val="black"/>
                                  </a:solidFill>
                                  <a:latin typeface="Cambria Math" panose="02040503050406030204" pitchFamily="18" charset="0"/>
                                  <a:ea typeface="Cambria Math" panose="02040503050406030204" pitchFamily="18" charset="0"/>
                                </a:rPr>
                                <m:t>𝟏𝟎</m:t>
                              </m:r>
                            </m:sub>
                          </m:sSub>
                        </m:fName>
                        <m:e>
                          <m:d>
                            <m:dPr>
                              <m:ctrlPr>
                                <a:rPr lang="pt-PT" sz="3200" b="1" i="1">
                                  <a:solidFill>
                                    <a:prstClr val="black"/>
                                  </a:solidFill>
                                  <a:latin typeface="Cambria Math" panose="02040503050406030204" pitchFamily="18" charset="0"/>
                                  <a:ea typeface="Cambria Math" panose="02040503050406030204" pitchFamily="18" charset="0"/>
                                </a:rPr>
                              </m:ctrlPr>
                            </m:dPr>
                            <m:e>
                              <m:r>
                                <a:rPr lang="pt-PT" sz="3200" b="1" i="1">
                                  <a:solidFill>
                                    <a:prstClr val="black"/>
                                  </a:solidFill>
                                  <a:latin typeface="Cambria Math" panose="02040503050406030204" pitchFamily="18" charset="0"/>
                                  <a:ea typeface="Cambria Math" panose="02040503050406030204" pitchFamily="18" charset="0"/>
                                </a:rPr>
                                <m:t>𝒙</m:t>
                              </m:r>
                            </m:e>
                          </m:d>
                        </m:e>
                      </m:func>
                    </m:oMath>
                  </m:oMathPara>
                </a14:m>
                <a:endParaRPr lang="pt-PT" sz="3200" b="1" dirty="0">
                  <a:solidFill>
                    <a:prstClr val="black"/>
                  </a:solidFill>
                  <a:latin typeface="Calibri"/>
                </a:endParaRPr>
              </a:p>
            </p:txBody>
          </p:sp>
        </mc:Choice>
        <mc:Fallback xmlns="">
          <p:sp>
            <p:nvSpPr>
              <p:cNvPr id="46" name="CaixaDeTexto 45">
                <a:extLst>
                  <a:ext uri="{FF2B5EF4-FFF2-40B4-BE49-F238E27FC236}">
                    <a16:creationId xmlns:a16="http://schemas.microsoft.com/office/drawing/2014/main" id="{297C8B87-807E-4CF7-A660-DEFF1D71B484}"/>
                  </a:ext>
                </a:extLst>
              </p:cNvPr>
              <p:cNvSpPr txBox="1">
                <a:spLocks noRot="1" noChangeAspect="1" noMove="1" noResize="1" noEditPoints="1" noAdjustHandles="1" noChangeArrowheads="1" noChangeShapeType="1" noTextEdit="1"/>
              </p:cNvSpPr>
              <p:nvPr/>
            </p:nvSpPr>
            <p:spPr>
              <a:xfrm>
                <a:off x="7982798" y="4907237"/>
                <a:ext cx="3318857" cy="492443"/>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CaixaDeTexto 46">
                <a:extLst>
                  <a:ext uri="{FF2B5EF4-FFF2-40B4-BE49-F238E27FC236}">
                    <a16:creationId xmlns:a16="http://schemas.microsoft.com/office/drawing/2014/main" id="{E218A1D7-E1FE-474E-AC98-25BF2FE7302E}"/>
                  </a:ext>
                </a:extLst>
              </p:cNvPr>
              <p:cNvSpPr txBox="1"/>
              <p:nvPr/>
            </p:nvSpPr>
            <p:spPr>
              <a:xfrm>
                <a:off x="7732074" y="5744869"/>
                <a:ext cx="3051861" cy="49244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3200" b="1" i="1" smtClean="0">
                              <a:solidFill>
                                <a:prstClr val="black"/>
                              </a:solidFill>
                              <a:latin typeface="Cambria Math" panose="02040503050406030204" pitchFamily="18" charset="0"/>
                              <a:ea typeface="Cambria Math" panose="02040503050406030204" pitchFamily="18" charset="0"/>
                            </a:rPr>
                          </m:ctrlPr>
                        </m:funcPr>
                        <m:fName>
                          <m:func>
                            <m:funcPr>
                              <m:ctrlPr>
                                <a:rPr lang="pt-PT" sz="3200" b="1" i="1">
                                  <a:solidFill>
                                    <a:srgbClr val="F79646">
                                      <a:lumMod val="50000"/>
                                    </a:srgbClr>
                                  </a:solidFill>
                                  <a:latin typeface="Cambria Math" panose="02040503050406030204" pitchFamily="18" charset="0"/>
                                  <a:ea typeface="Cambria Math" panose="02040503050406030204" pitchFamily="18" charset="0"/>
                                </a:rPr>
                              </m:ctrlPr>
                            </m:funcPr>
                            <m:fName>
                              <m:r>
                                <a:rPr lang="pt-PT" sz="3200" b="1">
                                  <a:solidFill>
                                    <a:srgbClr val="F79646">
                                      <a:lumMod val="50000"/>
                                    </a:srgbClr>
                                  </a:solidFill>
                                  <a:latin typeface="Cambria Math" panose="02040503050406030204" pitchFamily="18" charset="0"/>
                                  <a:ea typeface="Cambria Math" panose="02040503050406030204" pitchFamily="18" charset="0"/>
                                </a:rPr>
                                <m:t>𝐥𝐧</m:t>
                              </m:r>
                            </m:fName>
                            <m:e>
                              <m:d>
                                <m:dPr>
                                  <m:ctrlPr>
                                    <a:rPr lang="pt-PT" sz="3200" b="1" i="1">
                                      <a:solidFill>
                                        <a:srgbClr val="F79646">
                                          <a:lumMod val="50000"/>
                                        </a:srgbClr>
                                      </a:solidFill>
                                      <a:latin typeface="Cambria Math" panose="02040503050406030204" pitchFamily="18" charset="0"/>
                                      <a:ea typeface="Cambria Math" panose="02040503050406030204" pitchFamily="18" charset="0"/>
                                    </a:rPr>
                                  </m:ctrlPr>
                                </m:dPr>
                                <m:e>
                                  <m:r>
                                    <a:rPr lang="pt-PT" sz="3200" b="1" i="1">
                                      <a:solidFill>
                                        <a:srgbClr val="F79646">
                                          <a:lumMod val="50000"/>
                                        </a:srgbClr>
                                      </a:solidFill>
                                      <a:latin typeface="Cambria Math" panose="02040503050406030204" pitchFamily="18" charset="0"/>
                                      <a:ea typeface="Cambria Math" panose="02040503050406030204" pitchFamily="18" charset="0"/>
                                    </a:rPr>
                                    <m:t>𝒙</m:t>
                                  </m:r>
                                </m:e>
                              </m:d>
                            </m:e>
                          </m:func>
                          <m:r>
                            <a:rPr lang="pt-PT" sz="3200" b="1" i="1" smtClean="0">
                              <a:solidFill>
                                <a:prstClr val="black"/>
                              </a:solidFill>
                              <a:latin typeface="Cambria Math" panose="02040503050406030204" pitchFamily="18" charset="0"/>
                              <a:ea typeface="Cambria Math" panose="02040503050406030204" pitchFamily="18" charset="0"/>
                            </a:rPr>
                            <m:t>=</m:t>
                          </m:r>
                          <m:sSub>
                            <m:sSubPr>
                              <m:ctrlPr>
                                <a:rPr lang="pt-PT" sz="3200" b="1" i="1">
                                  <a:solidFill>
                                    <a:prstClr val="black"/>
                                  </a:solidFill>
                                  <a:latin typeface="Cambria Math" panose="02040503050406030204" pitchFamily="18" charset="0"/>
                                  <a:ea typeface="Cambria Math" panose="02040503050406030204" pitchFamily="18" charset="0"/>
                                </a:rPr>
                              </m:ctrlPr>
                            </m:sSubPr>
                            <m:e>
                              <m:r>
                                <a:rPr lang="pt-PT" sz="3200" b="1">
                                  <a:solidFill>
                                    <a:prstClr val="black"/>
                                  </a:solidFill>
                                  <a:latin typeface="Cambria Math" panose="02040503050406030204" pitchFamily="18" charset="0"/>
                                  <a:ea typeface="Cambria Math" panose="02040503050406030204" pitchFamily="18" charset="0"/>
                                </a:rPr>
                                <m:t>𝐥𝐨𝐠</m:t>
                              </m:r>
                            </m:e>
                            <m:sub>
                              <m:r>
                                <a:rPr lang="pt-PT" sz="3200" b="1" i="1" smtClean="0">
                                  <a:solidFill>
                                    <a:prstClr val="black"/>
                                  </a:solidFill>
                                  <a:latin typeface="Cambria Math" panose="02040503050406030204" pitchFamily="18" charset="0"/>
                                  <a:ea typeface="Cambria Math" panose="02040503050406030204" pitchFamily="18" charset="0"/>
                                </a:rPr>
                                <m:t>𝒆</m:t>
                              </m:r>
                            </m:sub>
                          </m:sSub>
                        </m:fName>
                        <m:e>
                          <m:d>
                            <m:dPr>
                              <m:ctrlPr>
                                <a:rPr lang="pt-PT" sz="3200" b="1" i="1">
                                  <a:solidFill>
                                    <a:prstClr val="black"/>
                                  </a:solidFill>
                                  <a:latin typeface="Cambria Math" panose="02040503050406030204" pitchFamily="18" charset="0"/>
                                  <a:ea typeface="Cambria Math" panose="02040503050406030204" pitchFamily="18" charset="0"/>
                                </a:rPr>
                              </m:ctrlPr>
                            </m:dPr>
                            <m:e>
                              <m:r>
                                <a:rPr lang="pt-PT" sz="3200" b="1" i="1" smtClean="0">
                                  <a:solidFill>
                                    <a:prstClr val="black"/>
                                  </a:solidFill>
                                  <a:latin typeface="Cambria Math" panose="02040503050406030204" pitchFamily="18" charset="0"/>
                                  <a:ea typeface="Cambria Math" panose="02040503050406030204" pitchFamily="18" charset="0"/>
                                </a:rPr>
                                <m:t>𝒙</m:t>
                              </m:r>
                            </m:e>
                          </m:d>
                        </m:e>
                      </m:func>
                      <m:r>
                        <a:rPr lang="pt-PT" sz="3200" b="1" i="1" smtClean="0">
                          <a:solidFill>
                            <a:prstClr val="black"/>
                          </a:solidFill>
                          <a:latin typeface="Cambria Math" panose="02040503050406030204" pitchFamily="18" charset="0"/>
                          <a:ea typeface="Cambria Math" panose="02040503050406030204" pitchFamily="18" charset="0"/>
                        </a:rPr>
                        <m:t> </m:t>
                      </m:r>
                    </m:oMath>
                  </m:oMathPara>
                </a14:m>
                <a:endParaRPr lang="pt-PT" sz="3200" b="1" dirty="0">
                  <a:solidFill>
                    <a:prstClr val="black"/>
                  </a:solidFill>
                  <a:latin typeface="Calibri"/>
                </a:endParaRPr>
              </a:p>
            </p:txBody>
          </p:sp>
        </mc:Choice>
        <mc:Fallback xmlns="">
          <p:sp>
            <p:nvSpPr>
              <p:cNvPr id="47" name="CaixaDeTexto 46">
                <a:extLst>
                  <a:ext uri="{FF2B5EF4-FFF2-40B4-BE49-F238E27FC236}">
                    <a16:creationId xmlns:a16="http://schemas.microsoft.com/office/drawing/2014/main" id="{E218A1D7-E1FE-474E-AC98-25BF2FE7302E}"/>
                  </a:ext>
                </a:extLst>
              </p:cNvPr>
              <p:cNvSpPr txBox="1">
                <a:spLocks noRot="1" noChangeAspect="1" noMove="1" noResize="1" noEditPoints="1" noAdjustHandles="1" noChangeArrowheads="1" noChangeShapeType="1" noTextEdit="1"/>
              </p:cNvSpPr>
              <p:nvPr/>
            </p:nvSpPr>
            <p:spPr>
              <a:xfrm>
                <a:off x="7732074" y="5744869"/>
                <a:ext cx="3051861" cy="492443"/>
              </a:xfrm>
              <a:prstGeom prst="rect">
                <a:avLst/>
              </a:prstGeom>
              <a:blipFill>
                <a:blip r:embed="rId10"/>
                <a:stretch>
                  <a:fillRect/>
                </a:stretch>
              </a:blipFill>
            </p:spPr>
            <p:txBody>
              <a:bodyPr/>
              <a:lstStyle/>
              <a:p>
                <a:r>
                  <a:rPr lang="en-GB">
                    <a:noFill/>
                  </a:rPr>
                  <a:t> </a:t>
                </a:r>
              </a:p>
            </p:txBody>
          </p:sp>
        </mc:Fallback>
      </mc:AlternateContent>
      <p:cxnSp>
        <p:nvCxnSpPr>
          <p:cNvPr id="48" name="Conexão reta unidirecional 47">
            <a:extLst>
              <a:ext uri="{FF2B5EF4-FFF2-40B4-BE49-F238E27FC236}">
                <a16:creationId xmlns:a16="http://schemas.microsoft.com/office/drawing/2014/main" id="{EC7B2662-6A55-45B0-BC5B-DC26229DEB72}"/>
              </a:ext>
            </a:extLst>
          </p:cNvPr>
          <p:cNvCxnSpPr/>
          <p:nvPr/>
        </p:nvCxnSpPr>
        <p:spPr>
          <a:xfrm flipH="1">
            <a:off x="4805404" y="5370031"/>
            <a:ext cx="2725417" cy="1"/>
          </a:xfrm>
          <a:prstGeom prst="straightConnector1">
            <a:avLst/>
          </a:prstGeom>
          <a:noFill/>
          <a:ln w="38100" cap="flat" cmpd="sng" algn="ctr">
            <a:solidFill>
              <a:srgbClr val="F79646">
                <a:lumMod val="75000"/>
              </a:srgbClr>
            </a:solidFill>
            <a:prstDash val="solid"/>
            <a:tailEnd type="none"/>
          </a:ln>
          <a:effectLst/>
        </p:spPr>
      </p:cxnSp>
      <p:cxnSp>
        <p:nvCxnSpPr>
          <p:cNvPr id="49" name="Conexão reta unidirecional 48">
            <a:extLst>
              <a:ext uri="{FF2B5EF4-FFF2-40B4-BE49-F238E27FC236}">
                <a16:creationId xmlns:a16="http://schemas.microsoft.com/office/drawing/2014/main" id="{4652004B-7D71-4957-ACC3-F2D140056CEA}"/>
              </a:ext>
            </a:extLst>
          </p:cNvPr>
          <p:cNvCxnSpPr>
            <a:cxnSpLocks/>
          </p:cNvCxnSpPr>
          <p:nvPr/>
        </p:nvCxnSpPr>
        <p:spPr>
          <a:xfrm flipH="1">
            <a:off x="4434478" y="6237312"/>
            <a:ext cx="2688217" cy="0"/>
          </a:xfrm>
          <a:prstGeom prst="straightConnector1">
            <a:avLst/>
          </a:prstGeom>
          <a:noFill/>
          <a:ln w="38100" cap="flat" cmpd="sng" algn="ctr">
            <a:solidFill>
              <a:srgbClr val="F79646">
                <a:lumMod val="50000"/>
              </a:srgbClr>
            </a:solidFill>
            <a:prstDash val="solid"/>
            <a:tailEnd type="none"/>
          </a:ln>
          <a:effectLst/>
        </p:spPr>
      </p:cxnSp>
      <mc:AlternateContent xmlns:mc="http://schemas.openxmlformats.org/markup-compatibility/2006" xmlns:a14="http://schemas.microsoft.com/office/drawing/2010/main">
        <mc:Choice Requires="a14">
          <p:sp>
            <p:nvSpPr>
              <p:cNvPr id="62" name="Retângulo 61">
                <a:extLst>
                  <a:ext uri="{FF2B5EF4-FFF2-40B4-BE49-F238E27FC236}">
                    <a16:creationId xmlns:a16="http://schemas.microsoft.com/office/drawing/2014/main" id="{ED9BC736-CAEF-4F26-9958-69D0A717B083}"/>
                  </a:ext>
                </a:extLst>
              </p:cNvPr>
              <p:cNvSpPr/>
              <p:nvPr/>
            </p:nvSpPr>
            <p:spPr>
              <a:xfrm>
                <a:off x="2634277" y="980728"/>
                <a:ext cx="8640960" cy="1384995"/>
              </a:xfrm>
              <a:prstGeom prst="rect">
                <a:avLst/>
              </a:prstGeom>
            </p:spPr>
            <p:txBody>
              <a:bodyPr wrap="square">
                <a:spAutoFit/>
              </a:bodyPr>
              <a:lstStyle/>
              <a:p>
                <a:pPr algn="just" fontAlgn="auto">
                  <a:spcBef>
                    <a:spcPts val="0"/>
                  </a:spcBef>
                  <a:spcAft>
                    <a:spcPts val="0"/>
                  </a:spcAft>
                </a:pPr>
                <a:r>
                  <a:rPr lang="pt-PT" sz="2800" dirty="0" err="1">
                    <a:solidFill>
                      <a:prstClr val="black"/>
                    </a:solidFill>
                    <a:latin typeface="Calibri"/>
                  </a:rPr>
                  <a:t>The</a:t>
                </a:r>
                <a:r>
                  <a:rPr lang="pt-PT" sz="2800" dirty="0">
                    <a:solidFill>
                      <a:prstClr val="black"/>
                    </a:solidFill>
                    <a:latin typeface="Calibri"/>
                  </a:rPr>
                  <a:t> </a:t>
                </a:r>
                <a:r>
                  <a:rPr lang="en-US" sz="2800" u="sng" dirty="0">
                    <a:solidFill>
                      <a:prstClr val="black"/>
                    </a:solidFill>
                    <a:latin typeface="Calibri"/>
                  </a:rPr>
                  <a:t>logarithm of a positive real number</a:t>
                </a:r>
                <a:r>
                  <a:rPr lang="pt-PT" sz="2800" dirty="0">
                    <a:solidFill>
                      <a:prstClr val="black"/>
                    </a:solidFill>
                    <a:latin typeface="Calibri"/>
                  </a:rPr>
                  <a:t> </a:t>
                </a:r>
                <a14:m>
                  <m:oMath xmlns:m="http://schemas.openxmlformats.org/officeDocument/2006/math">
                    <m:r>
                      <a:rPr lang="pt-PT" sz="2800" b="1" i="1" smtClean="0">
                        <a:solidFill>
                          <a:prstClr val="black"/>
                        </a:solidFill>
                        <a:latin typeface="Cambria Math" panose="02040503050406030204" pitchFamily="18" charset="0"/>
                        <a:ea typeface="Cambria Math" panose="02040503050406030204" pitchFamily="18" charset="0"/>
                      </a:rPr>
                      <m:t>𝒙</m:t>
                    </m:r>
                  </m:oMath>
                </a14:m>
                <a:r>
                  <a:rPr lang="pt-PT" sz="2800" dirty="0">
                    <a:solidFill>
                      <a:prstClr val="black"/>
                    </a:solidFill>
                    <a:latin typeface="Calibri"/>
                  </a:rPr>
                  <a:t> , </a:t>
                </a:r>
                <a:r>
                  <a:rPr lang="pt-PT" sz="2800" dirty="0" err="1">
                    <a:solidFill>
                      <a:prstClr val="black"/>
                    </a:solidFill>
                    <a:latin typeface="Calibri"/>
                  </a:rPr>
                  <a:t>on</a:t>
                </a:r>
                <a:r>
                  <a:rPr lang="pt-PT" sz="2800" dirty="0">
                    <a:solidFill>
                      <a:prstClr val="black"/>
                    </a:solidFill>
                    <a:latin typeface="Calibri"/>
                  </a:rPr>
                  <a:t> base </a:t>
                </a:r>
                <a14:m>
                  <m:oMath xmlns:m="http://schemas.openxmlformats.org/officeDocument/2006/math">
                    <m:r>
                      <a:rPr lang="pt-PT" sz="2800" b="1" i="1" smtClean="0">
                        <a:solidFill>
                          <a:prstClr val="black"/>
                        </a:solidFill>
                        <a:latin typeface="Cambria Math" panose="02040503050406030204" pitchFamily="18" charset="0"/>
                      </a:rPr>
                      <m:t>𝒃</m:t>
                    </m:r>
                  </m:oMath>
                </a14:m>
                <a:r>
                  <a:rPr lang="pt-PT" sz="2800" dirty="0">
                    <a:solidFill>
                      <a:prstClr val="black"/>
                    </a:solidFill>
                    <a:latin typeface="Calibri"/>
                  </a:rPr>
                  <a:t> (</a:t>
                </a:r>
                <a14:m>
                  <m:oMath xmlns:m="http://schemas.openxmlformats.org/officeDocument/2006/math">
                    <m:r>
                      <a:rPr lang="pt-PT" sz="2800" i="1" smtClean="0">
                        <a:solidFill>
                          <a:prstClr val="black"/>
                        </a:solidFill>
                        <a:latin typeface="Cambria Math" panose="02040503050406030204" pitchFamily="18" charset="0"/>
                        <a:ea typeface="Cambria Math" panose="02040503050406030204" pitchFamily="18" charset="0"/>
                      </a:rPr>
                      <m:t>𝑏</m:t>
                    </m:r>
                    <m:r>
                      <a:rPr lang="pt-PT" sz="2800" i="1" smtClean="0">
                        <a:solidFill>
                          <a:prstClr val="black"/>
                        </a:solidFill>
                        <a:latin typeface="Cambria Math" panose="02040503050406030204" pitchFamily="18" charset="0"/>
                        <a:ea typeface="Cambria Math" panose="02040503050406030204" pitchFamily="18" charset="0"/>
                      </a:rPr>
                      <m:t>∈</m:t>
                    </m:r>
                    <m:sSup>
                      <m:sSupPr>
                        <m:ctrlPr>
                          <a:rPr lang="pt-PT" sz="2800" i="1" smtClean="0">
                            <a:solidFill>
                              <a:prstClr val="black"/>
                            </a:solidFill>
                            <a:latin typeface="Cambria Math" panose="02040503050406030204" pitchFamily="18" charset="0"/>
                            <a:ea typeface="Cambria Math" panose="02040503050406030204" pitchFamily="18" charset="0"/>
                          </a:rPr>
                        </m:ctrlPr>
                      </m:sSupPr>
                      <m:e>
                        <m:r>
                          <a:rPr lang="pt-PT" sz="2800" i="1" spc="-600">
                            <a:solidFill>
                              <a:prstClr val="black"/>
                            </a:solidFill>
                            <a:latin typeface="Cambria Math" panose="02040503050406030204" pitchFamily="18" charset="0"/>
                            <a:ea typeface="Cambria Math" panose="02040503050406030204" pitchFamily="18" charset="0"/>
                          </a:rPr>
                          <m:t>𝐼𝑅</m:t>
                        </m:r>
                        <m:r>
                          <a:rPr lang="pt-PT" sz="2800" i="1" spc="-600" smtClean="0">
                            <a:solidFill>
                              <a:prstClr val="black"/>
                            </a:solidFill>
                            <a:latin typeface="Cambria Math" panose="02040503050406030204" pitchFamily="18" charset="0"/>
                            <a:ea typeface="Cambria Math" panose="02040503050406030204" pitchFamily="18" charset="0"/>
                          </a:rPr>
                          <m:t>   </m:t>
                        </m:r>
                      </m:e>
                      <m:sup>
                        <m:r>
                          <a:rPr lang="pt-PT" sz="2800" i="1" smtClean="0">
                            <a:solidFill>
                              <a:prstClr val="black"/>
                            </a:solidFill>
                            <a:latin typeface="Cambria Math" panose="02040503050406030204" pitchFamily="18" charset="0"/>
                            <a:ea typeface="Cambria Math" panose="02040503050406030204" pitchFamily="18" charset="0"/>
                          </a:rPr>
                          <m:t> +</m:t>
                        </m:r>
                      </m:sup>
                    </m:sSup>
                    <m:r>
                      <a:rPr lang="pt-PT" sz="2800" i="1" smtClean="0">
                        <a:solidFill>
                          <a:prstClr val="black"/>
                        </a:solidFill>
                        <a:latin typeface="Cambria Math" panose="02040503050406030204" pitchFamily="18" charset="0"/>
                        <a:ea typeface="Cambria Math" panose="02040503050406030204" pitchFamily="18" charset="0"/>
                      </a:rPr>
                      <m:t>\</m:t>
                    </m:r>
                    <m:d>
                      <m:dPr>
                        <m:begChr m:val="{"/>
                        <m:endChr m:val="}"/>
                        <m:ctrlPr>
                          <a:rPr lang="pt-PT" sz="2800" i="1" smtClean="0">
                            <a:solidFill>
                              <a:prstClr val="black"/>
                            </a:solidFill>
                            <a:latin typeface="Cambria Math" panose="02040503050406030204" pitchFamily="18" charset="0"/>
                            <a:ea typeface="Cambria Math" panose="02040503050406030204" pitchFamily="18" charset="0"/>
                          </a:rPr>
                        </m:ctrlPr>
                      </m:dPr>
                      <m:e>
                        <m:r>
                          <a:rPr lang="pt-PT" sz="2800" i="1" smtClean="0">
                            <a:solidFill>
                              <a:prstClr val="black"/>
                            </a:solidFill>
                            <a:latin typeface="Cambria Math" panose="02040503050406030204" pitchFamily="18" charset="0"/>
                            <a:ea typeface="Cambria Math" panose="02040503050406030204" pitchFamily="18" charset="0"/>
                          </a:rPr>
                          <m:t>1</m:t>
                        </m:r>
                      </m:e>
                    </m:d>
                  </m:oMath>
                </a14:m>
                <a:r>
                  <a:rPr lang="pt-PT" sz="2800" dirty="0">
                    <a:solidFill>
                      <a:prstClr val="black"/>
                    </a:solidFill>
                    <a:latin typeface="Calibri"/>
                  </a:rPr>
                  <a:t>) </a:t>
                </a:r>
                <a:r>
                  <a:rPr lang="en-US" sz="2800" dirty="0">
                    <a:solidFill>
                      <a:prstClr val="black"/>
                    </a:solidFill>
                    <a:latin typeface="Calibri"/>
                  </a:rPr>
                  <a:t>is the exponent to which </a:t>
                </a:r>
                <a14:m>
                  <m:oMath xmlns:m="http://schemas.openxmlformats.org/officeDocument/2006/math">
                    <m:r>
                      <a:rPr lang="pt-PT" sz="2800" b="1" i="1">
                        <a:solidFill>
                          <a:prstClr val="black"/>
                        </a:solidFill>
                        <a:latin typeface="Cambria Math" panose="02040503050406030204" pitchFamily="18" charset="0"/>
                      </a:rPr>
                      <m:t>𝒃</m:t>
                    </m:r>
                  </m:oMath>
                </a14:m>
                <a:r>
                  <a:rPr lang="en-US" sz="2800" dirty="0">
                    <a:solidFill>
                      <a:prstClr val="black"/>
                    </a:solidFill>
                    <a:latin typeface="Calibri"/>
                  </a:rPr>
                  <a:t> must be raised </a:t>
                </a:r>
                <a:r>
                  <a:rPr lang="pt-PT" sz="2800" dirty="0">
                    <a:solidFill>
                      <a:prstClr val="black"/>
                    </a:solidFill>
                    <a:latin typeface="Calibri"/>
                  </a:rPr>
                  <a:t>to </a:t>
                </a:r>
                <a:r>
                  <a:rPr lang="pt-PT" sz="2800" dirty="0" err="1">
                    <a:solidFill>
                      <a:prstClr val="black"/>
                    </a:solidFill>
                    <a:latin typeface="Calibri"/>
                  </a:rPr>
                  <a:t>obtain</a:t>
                </a:r>
                <a:r>
                  <a:rPr lang="pt-PT" sz="2800" dirty="0">
                    <a:solidFill>
                      <a:prstClr val="black"/>
                    </a:solidFill>
                    <a:latin typeface="Calibri"/>
                  </a:rPr>
                  <a:t> </a:t>
                </a:r>
                <a14:m>
                  <m:oMath xmlns:m="http://schemas.openxmlformats.org/officeDocument/2006/math">
                    <m:r>
                      <a:rPr lang="pt-PT" sz="2800" b="1" i="1">
                        <a:solidFill>
                          <a:prstClr val="black"/>
                        </a:solidFill>
                        <a:latin typeface="Cambria Math" panose="02040503050406030204" pitchFamily="18" charset="0"/>
                        <a:ea typeface="Cambria Math" panose="02040503050406030204" pitchFamily="18" charset="0"/>
                      </a:rPr>
                      <m:t>𝒙</m:t>
                    </m:r>
                  </m:oMath>
                </a14:m>
                <a:r>
                  <a:rPr lang="pt-PT" sz="2800" dirty="0">
                    <a:solidFill>
                      <a:prstClr val="black"/>
                    </a:solidFill>
                    <a:latin typeface="Calibri"/>
                  </a:rPr>
                  <a:t>, </a:t>
                </a:r>
                <a:r>
                  <a:rPr lang="pt-PT" sz="2800" dirty="0" err="1">
                    <a:solidFill>
                      <a:prstClr val="black"/>
                    </a:solidFill>
                    <a:latin typeface="Calibri"/>
                  </a:rPr>
                  <a:t>that</a:t>
                </a:r>
                <a:r>
                  <a:rPr lang="pt-PT" sz="2800" dirty="0">
                    <a:solidFill>
                      <a:prstClr val="black"/>
                    </a:solidFill>
                    <a:latin typeface="Calibri"/>
                  </a:rPr>
                  <a:t> </a:t>
                </a:r>
                <a:r>
                  <a:rPr lang="pt-PT" sz="2800" dirty="0" err="1">
                    <a:solidFill>
                      <a:prstClr val="black"/>
                    </a:solidFill>
                    <a:latin typeface="Calibri"/>
                  </a:rPr>
                  <a:t>is</a:t>
                </a:r>
                <a:r>
                  <a:rPr lang="pt-PT" sz="2800" dirty="0">
                    <a:solidFill>
                      <a:prstClr val="black"/>
                    </a:solidFill>
                    <a:latin typeface="Calibri"/>
                  </a:rPr>
                  <a:t>:</a:t>
                </a:r>
              </a:p>
            </p:txBody>
          </p:sp>
        </mc:Choice>
        <mc:Fallback xmlns="">
          <p:sp>
            <p:nvSpPr>
              <p:cNvPr id="62" name="Retângulo 61">
                <a:extLst>
                  <a:ext uri="{FF2B5EF4-FFF2-40B4-BE49-F238E27FC236}">
                    <a16:creationId xmlns:a16="http://schemas.microsoft.com/office/drawing/2014/main" id="{ED9BC736-CAEF-4F26-9958-69D0A717B083}"/>
                  </a:ext>
                </a:extLst>
              </p:cNvPr>
              <p:cNvSpPr>
                <a:spLocks noRot="1" noChangeAspect="1" noMove="1" noResize="1" noEditPoints="1" noAdjustHandles="1" noChangeArrowheads="1" noChangeShapeType="1" noTextEdit="1"/>
              </p:cNvSpPr>
              <p:nvPr/>
            </p:nvSpPr>
            <p:spPr>
              <a:xfrm>
                <a:off x="2634277" y="980728"/>
                <a:ext cx="8640960" cy="1384995"/>
              </a:xfrm>
              <a:prstGeom prst="rect">
                <a:avLst/>
              </a:prstGeom>
              <a:blipFill>
                <a:blip r:embed="rId11"/>
                <a:stretch>
                  <a:fillRect l="-1410" t="-4405" r="-1410" b="-11894"/>
                </a:stretch>
              </a:blipFill>
            </p:spPr>
            <p:txBody>
              <a:bodyPr/>
              <a:lstStyle/>
              <a:p>
                <a:r>
                  <a:rPr lang="en-GB">
                    <a:noFill/>
                  </a:rPr>
                  <a:t> </a:t>
                </a:r>
              </a:p>
            </p:txBody>
          </p:sp>
        </mc:Fallback>
      </mc:AlternateContent>
    </p:spTree>
    <p:extLst>
      <p:ext uri="{BB962C8B-B14F-4D97-AF65-F5344CB8AC3E}">
        <p14:creationId xmlns:p14="http://schemas.microsoft.com/office/powerpoint/2010/main" val="71332949"/>
      </p:ext>
    </p:extLst>
  </p:cSld>
  <p:clrMapOvr>
    <a:masterClrMapping/>
  </p:clrMapOvr>
  <mc:AlternateContent xmlns:mc="http://schemas.openxmlformats.org/markup-compatibility/2006" xmlns:p14="http://schemas.microsoft.com/office/powerpoint/2010/main">
    <mc:Choice Requires="p14">
      <p:transition p14:dur="0" advTm="10386"/>
    </mc:Choice>
    <mc:Fallback xmlns="">
      <p:transition advTm="1038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par>
                                <p:cTn id="8" presetID="10" presetClass="entr" presetSubtype="0" fill="hold"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500"/>
                                        <p:tgtEl>
                                          <p:spTgt spid="4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5">
                                            <p:txEl>
                                              <p:pRg st="0" end="0"/>
                                            </p:txEl>
                                          </p:spTgt>
                                        </p:tgtEl>
                                        <p:attrNameLst>
                                          <p:attrName>style.visibility</p:attrName>
                                        </p:attrNameLst>
                                      </p:cBhvr>
                                      <p:to>
                                        <p:strVal val="visible"/>
                                      </p:to>
                                    </p:set>
                                    <p:animEffect transition="in" filter="fade">
                                      <p:cBhvr>
                                        <p:cTn id="20" dur="500"/>
                                        <p:tgtEl>
                                          <p:spTgt spid="45">
                                            <p:txEl>
                                              <p:pRg st="0" end="0"/>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5">
                                            <p:txEl>
                                              <p:pRg st="2" end="2"/>
                                            </p:txEl>
                                          </p:spTgt>
                                        </p:tgtEl>
                                        <p:attrNameLst>
                                          <p:attrName>style.visibility</p:attrName>
                                        </p:attrNameLst>
                                      </p:cBhvr>
                                      <p:to>
                                        <p:strVal val="visible"/>
                                      </p:to>
                                    </p:set>
                                    <p:animEffect transition="in" filter="fade">
                                      <p:cBhvr>
                                        <p:cTn id="23" dur="500"/>
                                        <p:tgtEl>
                                          <p:spTgt spid="45">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5">
                                            <p:txEl>
                                              <p:pRg st="4" end="4"/>
                                            </p:txEl>
                                          </p:spTgt>
                                        </p:tgtEl>
                                        <p:attrNameLst>
                                          <p:attrName>style.visibility</p:attrName>
                                        </p:attrNameLst>
                                      </p:cBhvr>
                                      <p:to>
                                        <p:strVal val="visible"/>
                                      </p:to>
                                    </p:set>
                                    <p:animEffect transition="in" filter="fade">
                                      <p:cBhvr>
                                        <p:cTn id="26" dur="500"/>
                                        <p:tgtEl>
                                          <p:spTgt spid="45">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48"/>
                                        </p:tgtEl>
                                        <p:attrNameLst>
                                          <p:attrName>style.visibility</p:attrName>
                                        </p:attrNameLst>
                                      </p:cBhvr>
                                      <p:to>
                                        <p:strVal val="visible"/>
                                      </p:to>
                                    </p:set>
                                    <p:animEffect transition="in" filter="wipe(left)">
                                      <p:cBhvr>
                                        <p:cTn id="31" dur="500"/>
                                        <p:tgtEl>
                                          <p:spTgt spid="48"/>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fade">
                                      <p:cBhvr>
                                        <p:cTn id="35" dur="500"/>
                                        <p:tgtEl>
                                          <p:spTgt spid="4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wipe(left)">
                                      <p:cBhvr>
                                        <p:cTn id="40" dur="500"/>
                                        <p:tgtEl>
                                          <p:spTgt spid="49"/>
                                        </p:tgtEl>
                                      </p:cBhvr>
                                    </p:animEffect>
                                  </p:childTnLst>
                                </p:cTn>
                              </p:par>
                            </p:childTnLst>
                          </p:cTn>
                        </p:par>
                        <p:par>
                          <p:cTn id="41" fill="hold">
                            <p:stCondLst>
                              <p:cond delay="500"/>
                            </p:stCondLst>
                            <p:childTnLst>
                              <p:par>
                                <p:cTn id="42" presetID="10" presetClass="entr" presetSubtype="0" fill="hold" grpId="0" nodeType="afterEffect">
                                  <p:stCondLst>
                                    <p:cond delay="0"/>
                                  </p:stCondLst>
                                  <p:childTnLst>
                                    <p:set>
                                      <p:cBhvr>
                                        <p:cTn id="43" dur="1" fill="hold">
                                          <p:stCondLst>
                                            <p:cond delay="0"/>
                                          </p:stCondLst>
                                        </p:cTn>
                                        <p:tgtEl>
                                          <p:spTgt spid="47"/>
                                        </p:tgtEl>
                                        <p:attrNameLst>
                                          <p:attrName>style.visibility</p:attrName>
                                        </p:attrNameLst>
                                      </p:cBhvr>
                                      <p:to>
                                        <p:strVal val="visible"/>
                                      </p:to>
                                    </p:set>
                                    <p:animEffect transition="in" filter="fade">
                                      <p:cBhvr>
                                        <p:cTn id="44"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44" grpId="0"/>
      <p:bldP spid="46" grpId="0"/>
      <p:bldP spid="47"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hidden="1">
            <a:extLst>
              <a:ext uri="{FF2B5EF4-FFF2-40B4-BE49-F238E27FC236}">
                <a16:creationId xmlns:a16="http://schemas.microsoft.com/office/drawing/2014/main" id="{D2D5318A-F585-4320-A0C9-42AF87066D39}"/>
              </a:ext>
            </a:extLst>
          </p:cNvPr>
          <p:cNvSpPr>
            <a:spLocks noGrp="1"/>
          </p:cNvSpPr>
          <p:nvPr>
            <p:ph type="title"/>
          </p:nvPr>
        </p:nvSpPr>
        <p:spPr>
          <a:xfrm>
            <a:off x="0" y="-636693"/>
            <a:ext cx="7184571" cy="527264"/>
          </a:xfrm>
        </p:spPr>
        <p:txBody>
          <a:bodyPr vert="horz" lIns="91440" tIns="45720" rIns="91440" bIns="45720" rtlCol="0" anchor="t">
            <a:noAutofit/>
          </a:bodyPr>
          <a:lstStyle/>
          <a:p>
            <a:r>
              <a:rPr lang="en-GB" sz="2400" dirty="0">
                <a:solidFill>
                  <a:srgbClr val="0C2B8E"/>
                </a:solidFill>
                <a:latin typeface="Calibri" panose="020F0502020204030204" pitchFamily="34" charset="0"/>
                <a:ea typeface="+mn-ea"/>
                <a:cs typeface="+mn-cs"/>
              </a:rPr>
              <a:t>More General Examples</a:t>
            </a:r>
          </a:p>
        </p:txBody>
      </p:sp>
      <p:sp>
        <p:nvSpPr>
          <p:cNvPr id="31" name="Rectangle 11">
            <a:extLst>
              <a:ext uri="{FF2B5EF4-FFF2-40B4-BE49-F238E27FC236}">
                <a16:creationId xmlns:a16="http://schemas.microsoft.com/office/drawing/2014/main" id="{B06DB5FD-D0F2-4D7B-A543-E152655D7065}"/>
              </a:ext>
            </a:extLst>
          </p:cNvPr>
          <p:cNvSpPr txBox="1">
            <a:spLocks noChangeArrowheads="1"/>
          </p:cNvSpPr>
          <p:nvPr/>
        </p:nvSpPr>
        <p:spPr>
          <a:xfrm>
            <a:off x="2541157" y="-99392"/>
            <a:ext cx="8445500" cy="114300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lvl="0" fontAlgn="auto">
              <a:lnSpc>
                <a:spcPct val="120000"/>
              </a:lnSpc>
              <a:spcAft>
                <a:spcPts val="0"/>
              </a:spcAft>
            </a:pPr>
            <a:r>
              <a:rPr lang="pt-PT" sz="2800" u="sng" cap="none" dirty="0">
                <a:solidFill>
                  <a:srgbClr val="C00000"/>
                </a:solidFill>
                <a:effectLst>
                  <a:outerShdw blurRad="38100" dist="38100" dir="2700000" algn="tl">
                    <a:srgbClr val="000000">
                      <a:alpha val="43137"/>
                    </a:srgbClr>
                  </a:outerShdw>
                </a:effectLst>
                <a:latin typeface="Calibri"/>
              </a:rPr>
              <a:t>LOGARITHMIC</a:t>
            </a:r>
            <a:r>
              <a:rPr lang="pt-PT" sz="2800" cap="none" dirty="0">
                <a:solidFill>
                  <a:srgbClr val="C00000"/>
                </a:solidFill>
                <a:effectLst>
                  <a:outerShdw blurRad="38100" dist="38100" dir="2700000" algn="tl">
                    <a:srgbClr val="000000">
                      <a:alpha val="43137"/>
                    </a:srgbClr>
                  </a:outerShdw>
                </a:effectLst>
                <a:latin typeface="Calibri"/>
              </a:rPr>
              <a:t> </a:t>
            </a:r>
            <a:r>
              <a:rPr lang="pt-PT" sz="2800" cap="none" dirty="0" err="1">
                <a:solidFill>
                  <a:srgbClr val="C00000"/>
                </a:solidFill>
                <a:latin typeface="Calibri"/>
              </a:rPr>
              <a:t>Function</a:t>
            </a:r>
            <a:endParaRPr kumimoji="0" lang="pt-PT" sz="2800"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alibri"/>
              <a:ea typeface="+mj-ea"/>
              <a:cs typeface="+mj-cs"/>
            </a:endParaRPr>
          </a:p>
        </p:txBody>
      </p:sp>
      <mc:AlternateContent xmlns:mc="http://schemas.openxmlformats.org/markup-compatibility/2006">
        <mc:Choice xmlns:a14="http://schemas.microsoft.com/office/drawing/2010/main" Requires="a14">
          <p:sp>
            <p:nvSpPr>
              <p:cNvPr id="32" name="Retângulo 31">
                <a:extLst>
                  <a:ext uri="{FF2B5EF4-FFF2-40B4-BE49-F238E27FC236}">
                    <a16:creationId xmlns:a16="http://schemas.microsoft.com/office/drawing/2014/main" id="{BEE94986-8CF4-4B59-82DC-6E6F3E3EAB83}"/>
                  </a:ext>
                </a:extLst>
              </p:cNvPr>
              <p:cNvSpPr/>
              <p:nvPr/>
            </p:nvSpPr>
            <p:spPr>
              <a:xfrm>
                <a:off x="2633729" y="980728"/>
                <a:ext cx="8640960" cy="954107"/>
              </a:xfrm>
              <a:prstGeom prst="rect">
                <a:avLst/>
              </a:prstGeom>
            </p:spPr>
            <p:txBody>
              <a:bodyPr wrap="square">
                <a:spAutoFit/>
              </a:bodyPr>
              <a:lstStyle/>
              <a:p>
                <a:pPr algn="just" fontAlgn="auto">
                  <a:spcBef>
                    <a:spcPts val="0"/>
                  </a:spcBef>
                  <a:spcAft>
                    <a:spcPts val="0"/>
                  </a:spcAft>
                </a:pPr>
                <a:r>
                  <a:rPr lang="pt-PT" sz="2800" dirty="0" err="1">
                    <a:solidFill>
                      <a:prstClr val="black"/>
                    </a:solidFill>
                    <a:latin typeface="Calibri"/>
                  </a:rPr>
                  <a:t>The</a:t>
                </a:r>
                <a:r>
                  <a:rPr lang="pt-PT" sz="2800" dirty="0">
                    <a:solidFill>
                      <a:prstClr val="black"/>
                    </a:solidFill>
                    <a:latin typeface="Calibri"/>
                  </a:rPr>
                  <a:t> </a:t>
                </a:r>
                <a:r>
                  <a:rPr lang="pt-PT" sz="2800" u="sng" dirty="0" err="1">
                    <a:solidFill>
                      <a:prstClr val="black"/>
                    </a:solidFill>
                    <a:latin typeface="Calibri"/>
                  </a:rPr>
                  <a:t>Logarithmic</a:t>
                </a:r>
                <a:r>
                  <a:rPr lang="pt-PT" sz="2800" u="sng" dirty="0">
                    <a:solidFill>
                      <a:prstClr val="black"/>
                    </a:solidFill>
                    <a:latin typeface="Calibri"/>
                  </a:rPr>
                  <a:t> </a:t>
                </a:r>
                <a:r>
                  <a:rPr lang="pt-PT" sz="2800" u="sng" dirty="0" err="1">
                    <a:solidFill>
                      <a:prstClr val="black"/>
                    </a:solidFill>
                    <a:latin typeface="Calibri"/>
                  </a:rPr>
                  <a:t>Function</a:t>
                </a:r>
                <a:r>
                  <a:rPr lang="pt-PT" sz="2800" u="sng" dirty="0">
                    <a:solidFill>
                      <a:prstClr val="black"/>
                    </a:solidFill>
                    <a:latin typeface="Calibri"/>
                  </a:rPr>
                  <a:t> </a:t>
                </a:r>
                <a:r>
                  <a:rPr lang="pt-PT" sz="2800" u="sng" dirty="0" err="1">
                    <a:solidFill>
                      <a:prstClr val="black"/>
                    </a:solidFill>
                    <a:latin typeface="Calibri"/>
                  </a:rPr>
                  <a:t>of</a:t>
                </a:r>
                <a:r>
                  <a:rPr lang="pt-PT" sz="2800" u="sng" dirty="0">
                    <a:solidFill>
                      <a:prstClr val="black"/>
                    </a:solidFill>
                    <a:latin typeface="Calibri"/>
                  </a:rPr>
                  <a:t> base</a:t>
                </a:r>
                <a14:m>
                  <m:oMath xmlns:m="http://schemas.openxmlformats.org/officeDocument/2006/math">
                    <m:r>
                      <a:rPr lang="pt-PT" sz="2800" smtClean="0">
                        <a:solidFill>
                          <a:prstClr val="black"/>
                        </a:solidFill>
                        <a:latin typeface="Cambria Math" panose="02040503050406030204" pitchFamily="18" charset="0"/>
                      </a:rPr>
                      <m:t> </m:t>
                    </m:r>
                    <m:r>
                      <a:rPr lang="pt-PT" sz="2800" b="1" i="1" smtClean="0">
                        <a:solidFill>
                          <a:prstClr val="black"/>
                        </a:solidFill>
                        <a:latin typeface="Cambria Math" panose="02040503050406030204" pitchFamily="18" charset="0"/>
                      </a:rPr>
                      <m:t>𝒃</m:t>
                    </m:r>
                  </m:oMath>
                </a14:m>
                <a:r>
                  <a:rPr lang="pt-PT" sz="2800" dirty="0">
                    <a:solidFill>
                      <a:prstClr val="black"/>
                    </a:solidFill>
                    <a:latin typeface="Calibri"/>
                  </a:rPr>
                  <a:t> , (</a:t>
                </a:r>
                <a14:m>
                  <m:oMath xmlns:m="http://schemas.openxmlformats.org/officeDocument/2006/math">
                    <m:r>
                      <a:rPr lang="pt-PT" sz="2800" i="1" smtClean="0">
                        <a:solidFill>
                          <a:prstClr val="black"/>
                        </a:solidFill>
                        <a:latin typeface="Cambria Math" panose="02040503050406030204" pitchFamily="18" charset="0"/>
                        <a:ea typeface="Cambria Math" panose="02040503050406030204" pitchFamily="18" charset="0"/>
                      </a:rPr>
                      <m:t>𝑏</m:t>
                    </m:r>
                    <m:r>
                      <a:rPr lang="pt-PT" sz="2800" i="1">
                        <a:solidFill>
                          <a:prstClr val="black"/>
                        </a:solidFill>
                        <a:latin typeface="Cambria Math" panose="02040503050406030204" pitchFamily="18" charset="0"/>
                        <a:ea typeface="Cambria Math" panose="02040503050406030204" pitchFamily="18" charset="0"/>
                      </a:rPr>
                      <m:t>∈</m:t>
                    </m:r>
                    <m:sSup>
                      <m:sSupPr>
                        <m:ctrlPr>
                          <a:rPr lang="pt-PT" sz="2800" i="1">
                            <a:solidFill>
                              <a:prstClr val="black"/>
                            </a:solidFill>
                            <a:latin typeface="Cambria Math" panose="02040503050406030204" pitchFamily="18" charset="0"/>
                            <a:ea typeface="Cambria Math" panose="02040503050406030204" pitchFamily="18" charset="0"/>
                          </a:rPr>
                        </m:ctrlPr>
                      </m:sSupPr>
                      <m:e>
                        <m:r>
                          <a:rPr lang="pt-PT" sz="2800" i="1" spc="-600">
                            <a:solidFill>
                              <a:prstClr val="black"/>
                            </a:solidFill>
                            <a:latin typeface="Cambria Math" panose="02040503050406030204" pitchFamily="18" charset="0"/>
                            <a:ea typeface="Cambria Math" panose="02040503050406030204" pitchFamily="18" charset="0"/>
                          </a:rPr>
                          <m:t>𝐼𝑅</m:t>
                        </m:r>
                        <m:r>
                          <a:rPr lang="pt-PT" sz="2800" i="1" spc="-600">
                            <a:solidFill>
                              <a:prstClr val="black"/>
                            </a:solidFill>
                            <a:latin typeface="Cambria Math" panose="02040503050406030204" pitchFamily="18" charset="0"/>
                            <a:ea typeface="Cambria Math" panose="02040503050406030204" pitchFamily="18" charset="0"/>
                          </a:rPr>
                          <m:t>   </m:t>
                        </m:r>
                      </m:e>
                      <m:sup>
                        <m:r>
                          <a:rPr lang="pt-PT" sz="2800" i="1">
                            <a:solidFill>
                              <a:prstClr val="black"/>
                            </a:solidFill>
                            <a:latin typeface="Cambria Math" panose="02040503050406030204" pitchFamily="18" charset="0"/>
                            <a:ea typeface="Cambria Math" panose="02040503050406030204" pitchFamily="18" charset="0"/>
                          </a:rPr>
                          <m:t> +</m:t>
                        </m:r>
                      </m:sup>
                    </m:sSup>
                    <m:r>
                      <a:rPr lang="pt-PT" sz="2800" i="1">
                        <a:solidFill>
                          <a:prstClr val="black"/>
                        </a:solidFill>
                        <a:latin typeface="Cambria Math" panose="02040503050406030204" pitchFamily="18" charset="0"/>
                        <a:ea typeface="Cambria Math" panose="02040503050406030204" pitchFamily="18" charset="0"/>
                      </a:rPr>
                      <m:t>\</m:t>
                    </m:r>
                    <m:d>
                      <m:dPr>
                        <m:begChr m:val="{"/>
                        <m:endChr m:val="}"/>
                        <m:ctrlPr>
                          <a:rPr lang="pt-PT" sz="2800" i="1">
                            <a:solidFill>
                              <a:prstClr val="black"/>
                            </a:solidFill>
                            <a:latin typeface="Cambria Math" panose="02040503050406030204" pitchFamily="18" charset="0"/>
                            <a:ea typeface="Cambria Math" panose="02040503050406030204" pitchFamily="18" charset="0"/>
                          </a:rPr>
                        </m:ctrlPr>
                      </m:dPr>
                      <m:e>
                        <m:r>
                          <a:rPr lang="pt-PT" sz="2800" i="1">
                            <a:solidFill>
                              <a:prstClr val="black"/>
                            </a:solidFill>
                            <a:latin typeface="Cambria Math" panose="02040503050406030204" pitchFamily="18" charset="0"/>
                            <a:ea typeface="Cambria Math" panose="02040503050406030204" pitchFamily="18" charset="0"/>
                          </a:rPr>
                          <m:t>1</m:t>
                        </m:r>
                      </m:e>
                    </m:d>
                  </m:oMath>
                </a14:m>
                <a:r>
                  <a:rPr lang="pt-PT" sz="2800" dirty="0">
                    <a:solidFill>
                      <a:prstClr val="black"/>
                    </a:solidFill>
                    <a:latin typeface="Calibri"/>
                  </a:rPr>
                  <a:t>), </a:t>
                </a:r>
                <a:r>
                  <a:rPr lang="pt-PT" sz="2800" dirty="0" err="1">
                    <a:solidFill>
                      <a:prstClr val="black"/>
                    </a:solidFill>
                    <a:latin typeface="Calibri"/>
                  </a:rPr>
                  <a:t>is</a:t>
                </a:r>
                <a:r>
                  <a:rPr lang="pt-PT" sz="2800" dirty="0">
                    <a:solidFill>
                      <a:prstClr val="black"/>
                    </a:solidFill>
                    <a:latin typeface="Calibri"/>
                  </a:rPr>
                  <a:t> </a:t>
                </a:r>
                <a:r>
                  <a:rPr lang="pt-PT" sz="2800" dirty="0" err="1">
                    <a:solidFill>
                      <a:prstClr val="black"/>
                    </a:solidFill>
                    <a:latin typeface="Calibri"/>
                  </a:rPr>
                  <a:t>defined</a:t>
                </a:r>
                <a:r>
                  <a:rPr lang="pt-PT" sz="2800" dirty="0">
                    <a:solidFill>
                      <a:prstClr val="black"/>
                    </a:solidFill>
                    <a:latin typeface="Calibri"/>
                  </a:rPr>
                  <a:t> as:</a:t>
                </a:r>
              </a:p>
            </p:txBody>
          </p:sp>
        </mc:Choice>
        <mc:Fallback>
          <p:sp>
            <p:nvSpPr>
              <p:cNvPr id="32" name="Retângulo 31">
                <a:extLst>
                  <a:ext uri="{FF2B5EF4-FFF2-40B4-BE49-F238E27FC236}">
                    <a16:creationId xmlns:a16="http://schemas.microsoft.com/office/drawing/2014/main" id="{BEE94986-8CF4-4B59-82DC-6E6F3E3EAB83}"/>
                  </a:ext>
                </a:extLst>
              </p:cNvPr>
              <p:cNvSpPr>
                <a:spLocks noRot="1" noChangeAspect="1" noMove="1" noResize="1" noEditPoints="1" noAdjustHandles="1" noChangeArrowheads="1" noChangeShapeType="1" noTextEdit="1"/>
              </p:cNvSpPr>
              <p:nvPr/>
            </p:nvSpPr>
            <p:spPr>
              <a:xfrm>
                <a:off x="2633729" y="980728"/>
                <a:ext cx="8640960" cy="954107"/>
              </a:xfrm>
              <a:prstGeom prst="rect">
                <a:avLst/>
              </a:prstGeom>
              <a:blipFill>
                <a:blip r:embed="rId3"/>
                <a:stretch>
                  <a:fillRect l="-1410" t="-6410" r="-1410" b="-17949"/>
                </a:stretch>
              </a:blipFill>
            </p:spPr>
            <p:txBody>
              <a:bodyPr/>
              <a:lstStyle/>
              <a:p>
                <a:r>
                  <a:rPr lang="pt-PT">
                    <a:noFill/>
                  </a:rPr>
                  <a:t> </a:t>
                </a:r>
              </a:p>
            </p:txBody>
          </p:sp>
        </mc:Fallback>
      </mc:AlternateContent>
      <p:grpSp>
        <p:nvGrpSpPr>
          <p:cNvPr id="33" name="Grupo 2">
            <a:extLst>
              <a:ext uri="{FF2B5EF4-FFF2-40B4-BE49-F238E27FC236}">
                <a16:creationId xmlns:a16="http://schemas.microsoft.com/office/drawing/2014/main" id="{A6D27CFB-5224-41F3-BABF-6BB6891C62A1}"/>
              </a:ext>
            </a:extLst>
          </p:cNvPr>
          <p:cNvGrpSpPr/>
          <p:nvPr/>
        </p:nvGrpSpPr>
        <p:grpSpPr>
          <a:xfrm>
            <a:off x="3569833" y="1916832"/>
            <a:ext cx="6840760" cy="1296144"/>
            <a:chOff x="1259632" y="2996952"/>
            <a:chExt cx="5374883" cy="1296144"/>
          </a:xfrm>
        </p:grpSpPr>
        <p:sp>
          <p:nvSpPr>
            <p:cNvPr id="34" name="Retângulo arredondado 18">
              <a:extLst>
                <a:ext uri="{FF2B5EF4-FFF2-40B4-BE49-F238E27FC236}">
                  <a16:creationId xmlns:a16="http://schemas.microsoft.com/office/drawing/2014/main" id="{4780D847-3A9E-43A7-91FF-7F828F6DD946}"/>
                </a:ext>
              </a:extLst>
            </p:cNvPr>
            <p:cNvSpPr/>
            <p:nvPr/>
          </p:nvSpPr>
          <p:spPr>
            <a:xfrm>
              <a:off x="1259632" y="2996952"/>
              <a:ext cx="5374883" cy="1296144"/>
            </a:xfrm>
            <a:prstGeom prst="roundRect">
              <a:avLst/>
            </a:prstGeom>
            <a:solidFill>
              <a:srgbClr val="1F497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a:ln>
                  <a:noFill/>
                </a:ln>
                <a:solidFill>
                  <a:prstClr val="white"/>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35" name="CaixaDeTexto 34">
                  <a:extLst>
                    <a:ext uri="{FF2B5EF4-FFF2-40B4-BE49-F238E27FC236}">
                      <a16:creationId xmlns:a16="http://schemas.microsoft.com/office/drawing/2014/main" id="{786A8C8D-F5FE-438A-8A46-2DFDB8EDB4CA}"/>
                    </a:ext>
                  </a:extLst>
                </p:cNvPr>
                <p:cNvSpPr txBox="1"/>
                <p:nvPr/>
              </p:nvSpPr>
              <p:spPr>
                <a:xfrm>
                  <a:off x="5306558" y="3356992"/>
                  <a:ext cx="1030123"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sSupPr>
                          <m:e>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𝒃</m:t>
                            </m:r>
                          </m:e>
                          <m:sup>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𝒚</m:t>
                            </m:r>
                          </m:sup>
                        </m:sSup>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m:t>
                        </m:r>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rPr>
                          <m:t>𝒙</m:t>
                        </m:r>
                      </m:oMath>
                    </m:oMathPara>
                  </a14:m>
                  <a:endParaRPr kumimoji="0" lang="pt-PT" sz="3200" b="1" i="0" u="none" strike="noStrike" kern="0" cap="none" spc="0" normalizeH="0" baseline="0" noProof="0" dirty="0">
                    <a:ln>
                      <a:noFill/>
                    </a:ln>
                    <a:solidFill>
                      <a:prstClr val="white"/>
                    </a:solidFill>
                    <a:effectLst/>
                    <a:uLnTx/>
                    <a:uFillTx/>
                    <a:latin typeface="Calibri"/>
                  </a:endParaRPr>
                </a:p>
              </p:txBody>
            </p:sp>
          </mc:Choice>
          <mc:Fallback xmlns="">
            <p:sp>
              <p:nvSpPr>
                <p:cNvPr id="32" name="CaixaDeTexto 31"/>
                <p:cNvSpPr txBox="1">
                  <a:spLocks noRot="1" noChangeAspect="1" noMove="1" noResize="1" noEditPoints="1" noAdjustHandles="1" noChangeArrowheads="1" noChangeShapeType="1" noTextEdit="1"/>
                </p:cNvSpPr>
                <p:nvPr/>
              </p:nvSpPr>
              <p:spPr>
                <a:xfrm>
                  <a:off x="5306558" y="3356992"/>
                  <a:ext cx="1030123" cy="492443"/>
                </a:xfrm>
                <a:prstGeom prst="rect">
                  <a:avLst/>
                </a:prstGeom>
                <a:blipFill rotWithShape="0">
                  <a:blip r:embed="rId4"/>
                  <a:stretch>
                    <a:fillRect/>
                  </a:stretch>
                </a:blipFill>
              </p:spPr>
              <p:txBody>
                <a:bodyPr/>
                <a:lstStyle/>
                <a:p>
                  <a:r>
                    <a:rPr lang="pt-PT">
                      <a:noFill/>
                    </a:rPr>
                    <a:t> </a:t>
                  </a:r>
                </a:p>
              </p:txBody>
            </p:sp>
          </mc:Fallback>
        </mc:AlternateContent>
        <mc:AlternateContent xmlns:mc="http://schemas.openxmlformats.org/markup-compatibility/2006" xmlns:a14="http://schemas.microsoft.com/office/drawing/2010/main">
          <mc:Choice Requires="a14">
            <p:sp>
              <p:nvSpPr>
                <p:cNvPr id="36" name="CaixaDeTexto 35">
                  <a:extLst>
                    <a:ext uri="{FF2B5EF4-FFF2-40B4-BE49-F238E27FC236}">
                      <a16:creationId xmlns:a16="http://schemas.microsoft.com/office/drawing/2014/main" id="{53CBF07C-BA67-4168-B88E-6EF2AE5E2FB2}"/>
                    </a:ext>
                  </a:extLst>
                </p:cNvPr>
                <p:cNvSpPr txBox="1"/>
                <p:nvPr/>
              </p:nvSpPr>
              <p:spPr>
                <a:xfrm>
                  <a:off x="1619672" y="3367168"/>
                  <a:ext cx="1651007"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𝒚</m:t>
                        </m:r>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m:t>
                        </m:r>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𝒇</m:t>
                        </m:r>
                        <m:d>
                          <m:d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dPr>
                          <m:e>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𝒙</m:t>
                            </m:r>
                          </m:e>
                        </m:d>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m:t>
                        </m:r>
                      </m:oMath>
                    </m:oMathPara>
                  </a14:m>
                  <a:endParaRPr kumimoji="0" lang="pt-PT" sz="3200" b="1" i="0" u="none" strike="noStrike" kern="0" cap="none" spc="0" normalizeH="0" baseline="0" noProof="0" dirty="0">
                    <a:ln>
                      <a:noFill/>
                    </a:ln>
                    <a:solidFill>
                      <a:prstClr val="white"/>
                    </a:solidFill>
                    <a:effectLst/>
                    <a:uLnTx/>
                    <a:uFillTx/>
                    <a:latin typeface="Calibri"/>
                  </a:endParaRPr>
                </a:p>
              </p:txBody>
            </p:sp>
          </mc:Choice>
          <mc:Fallback xmlns="">
            <p:sp>
              <p:nvSpPr>
                <p:cNvPr id="50" name="CaixaDeTexto 49"/>
                <p:cNvSpPr txBox="1">
                  <a:spLocks noRot="1" noChangeAspect="1" noMove="1" noResize="1" noEditPoints="1" noAdjustHandles="1" noChangeArrowheads="1" noChangeShapeType="1" noTextEdit="1"/>
                </p:cNvSpPr>
                <p:nvPr/>
              </p:nvSpPr>
              <p:spPr>
                <a:xfrm>
                  <a:off x="1619672" y="3367168"/>
                  <a:ext cx="1651007" cy="492443"/>
                </a:xfrm>
                <a:prstGeom prst="rect">
                  <a:avLst/>
                </a:prstGeom>
                <a:blipFill rotWithShape="0">
                  <a:blip r:embed="rId5"/>
                  <a:stretch>
                    <a:fillRect/>
                  </a:stretch>
                </a:blipFill>
              </p:spPr>
              <p:txBody>
                <a:bodyPr/>
                <a:lstStyle/>
                <a:p>
                  <a:r>
                    <a:rPr lang="pt-PT">
                      <a:noFill/>
                    </a:rPr>
                    <a:t> </a:t>
                  </a:r>
                </a:p>
              </p:txBody>
            </p:sp>
          </mc:Fallback>
        </mc:AlternateContent>
        <p:sp>
          <p:nvSpPr>
            <p:cNvPr id="37" name="CaixaDeTexto 36">
              <a:extLst>
                <a:ext uri="{FF2B5EF4-FFF2-40B4-BE49-F238E27FC236}">
                  <a16:creationId xmlns:a16="http://schemas.microsoft.com/office/drawing/2014/main" id="{70D80585-6790-4E4A-BB5D-3B71870A1AB3}"/>
                </a:ext>
              </a:extLst>
            </p:cNvPr>
            <p:cNvSpPr txBox="1"/>
            <p:nvPr/>
          </p:nvSpPr>
          <p:spPr>
            <a:xfrm>
              <a:off x="4710873" y="3342800"/>
              <a:ext cx="270793"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PT" sz="3200" b="0" i="0" u="none" strike="noStrike" kern="0" cap="none" spc="0" normalizeH="0" baseline="0" noProof="0" dirty="0" err="1">
                  <a:ln>
                    <a:noFill/>
                  </a:ln>
                  <a:solidFill>
                    <a:prstClr val="white"/>
                  </a:solidFill>
                  <a:effectLst/>
                  <a:uLnTx/>
                  <a:uFillTx/>
                  <a:latin typeface="Calibri"/>
                  <a:ea typeface="Cambria Math" panose="02040503050406030204" pitchFamily="18" charset="0"/>
                </a:rPr>
                <a:t>iff</a:t>
              </a:r>
              <a:endParaRPr kumimoji="0" lang="pt-PT" sz="4800" b="1" i="0" u="none" strike="noStrike" kern="0" cap="none" spc="0" normalizeH="0" baseline="0" noProof="0" dirty="0">
                <a:ln>
                  <a:noFill/>
                </a:ln>
                <a:solidFill>
                  <a:prstClr val="white"/>
                </a:solidFill>
                <a:effectLst/>
                <a:uLnTx/>
                <a:uFillTx/>
                <a:latin typeface="Calibri"/>
              </a:endParaRPr>
            </a:p>
          </p:txBody>
        </p:sp>
        <mc:AlternateContent xmlns:mc="http://schemas.openxmlformats.org/markup-compatibility/2006" xmlns:a14="http://schemas.microsoft.com/office/drawing/2010/main">
          <mc:Choice Requires="a14">
            <p:sp>
              <p:nvSpPr>
                <p:cNvPr id="38" name="CaixaDeTexto 37">
                  <a:extLst>
                    <a:ext uri="{FF2B5EF4-FFF2-40B4-BE49-F238E27FC236}">
                      <a16:creationId xmlns:a16="http://schemas.microsoft.com/office/drawing/2014/main" id="{6E54C392-9451-4D36-9190-961ACB68D182}"/>
                    </a:ext>
                  </a:extLst>
                </p:cNvPr>
                <p:cNvSpPr txBox="1"/>
                <p:nvPr/>
              </p:nvSpPr>
              <p:spPr>
                <a:xfrm>
                  <a:off x="3321890" y="3356992"/>
                  <a:ext cx="1162672" cy="492443"/>
                </a:xfrm>
                <a:prstGeom prst="rect">
                  <a:avLst/>
                </a:prstGeom>
                <a:noFill/>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unc>
                          <m:func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funcPr>
                          <m:fName>
                            <m:sSub>
                              <m:sSub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sSubPr>
                              <m:e>
                                <m:r>
                                  <a:rPr kumimoji="0" lang="pt-PT" sz="3200" b="1" i="0"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𝐥𝐨𝐠</m:t>
                                </m:r>
                              </m:e>
                              <m:sub>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𝒃</m:t>
                                </m:r>
                              </m:sub>
                            </m:sSub>
                          </m:fName>
                          <m:e>
                            <m:d>
                              <m:dPr>
                                <m:ctrlP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dPr>
                              <m:e>
                                <m:r>
                                  <a:rPr kumimoji="0" lang="pt-PT" sz="3200" b="1" i="1" u="none" strike="noStrike" kern="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𝒙</m:t>
                                </m:r>
                              </m:e>
                            </m:d>
                          </m:e>
                        </m:func>
                      </m:oMath>
                    </m:oMathPara>
                  </a14:m>
                  <a:endParaRPr kumimoji="0" lang="pt-PT" sz="3200" b="1" i="0" u="none" strike="noStrike" kern="0" cap="none" spc="0" normalizeH="0" baseline="0" noProof="0" dirty="0">
                    <a:ln>
                      <a:noFill/>
                    </a:ln>
                    <a:solidFill>
                      <a:prstClr val="white"/>
                    </a:solidFill>
                    <a:effectLst/>
                    <a:uLnTx/>
                    <a:uFillTx/>
                    <a:latin typeface="Calibri"/>
                  </a:endParaRPr>
                </a:p>
              </p:txBody>
            </p:sp>
          </mc:Choice>
          <mc:Fallback xmlns="">
            <p:sp>
              <p:nvSpPr>
                <p:cNvPr id="55" name="CaixaDeTexto 54"/>
                <p:cNvSpPr txBox="1">
                  <a:spLocks noRot="1" noChangeAspect="1" noMove="1" noResize="1" noEditPoints="1" noAdjustHandles="1" noChangeArrowheads="1" noChangeShapeType="1" noTextEdit="1"/>
                </p:cNvSpPr>
                <p:nvPr/>
              </p:nvSpPr>
              <p:spPr>
                <a:xfrm>
                  <a:off x="3321890" y="3356992"/>
                  <a:ext cx="1162672" cy="492443"/>
                </a:xfrm>
                <a:prstGeom prst="rect">
                  <a:avLst/>
                </a:prstGeom>
                <a:blipFill rotWithShape="0">
                  <a:blip r:embed="rId6"/>
                  <a:stretch>
                    <a:fillRect/>
                  </a:stretch>
                </a:blipFill>
              </p:spPr>
              <p:txBody>
                <a:bodyPr/>
                <a:lstStyle/>
                <a:p>
                  <a:r>
                    <a:rPr lang="pt-PT">
                      <a:noFill/>
                    </a:rPr>
                    <a:t> </a:t>
                  </a:r>
                </a:p>
              </p:txBody>
            </p:sp>
          </mc:Fallback>
        </mc:AlternateContent>
      </p:grpSp>
      <p:sp>
        <p:nvSpPr>
          <p:cNvPr id="39" name="Rectangle 11">
            <a:extLst>
              <a:ext uri="{FF2B5EF4-FFF2-40B4-BE49-F238E27FC236}">
                <a16:creationId xmlns:a16="http://schemas.microsoft.com/office/drawing/2014/main" id="{DEB08A56-1C6E-4066-B65C-4AEDBFD49020}"/>
              </a:ext>
            </a:extLst>
          </p:cNvPr>
          <p:cNvSpPr txBox="1">
            <a:spLocks noChangeArrowheads="1"/>
          </p:cNvSpPr>
          <p:nvPr/>
        </p:nvSpPr>
        <p:spPr>
          <a:xfrm>
            <a:off x="2540609" y="3374429"/>
            <a:ext cx="8445500" cy="604454"/>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fontAlgn="auto">
              <a:lnSpc>
                <a:spcPct val="120000"/>
              </a:lnSpc>
              <a:spcAft>
                <a:spcPts val="0"/>
              </a:spcAft>
            </a:pPr>
            <a:r>
              <a:rPr lang="pt-PT" sz="2400" cap="none" dirty="0">
                <a:solidFill>
                  <a:srgbClr val="C00000"/>
                </a:solidFill>
                <a:latin typeface="Calibri"/>
              </a:rPr>
              <a:t> </a:t>
            </a:r>
            <a:r>
              <a:rPr lang="pt-PT" sz="2400" cap="none" dirty="0" err="1">
                <a:solidFill>
                  <a:srgbClr val="C00000"/>
                </a:solidFill>
                <a:latin typeface="Calibri"/>
              </a:rPr>
              <a:t>Observation</a:t>
            </a:r>
            <a:r>
              <a:rPr lang="pt-PT" sz="2400" cap="none" dirty="0">
                <a:solidFill>
                  <a:srgbClr val="C00000"/>
                </a:solidFill>
                <a:latin typeface="Calibri"/>
              </a:rPr>
              <a:t>:</a:t>
            </a:r>
            <a:endParaRPr lang="pt-PT" sz="2400" u="sng" cap="none" dirty="0">
              <a:solidFill>
                <a:srgbClr val="C00000"/>
              </a:solidFill>
              <a:effectLst>
                <a:outerShdw blurRad="38100" dist="38100" dir="2700000" algn="tl">
                  <a:srgbClr val="000000">
                    <a:alpha val="43137"/>
                  </a:srgbClr>
                </a:outerShdw>
              </a:effectLst>
              <a:latin typeface="Calibri"/>
            </a:endParaRPr>
          </a:p>
        </p:txBody>
      </p:sp>
      <p:sp>
        <p:nvSpPr>
          <p:cNvPr id="40" name="Retângulo 39">
            <a:extLst>
              <a:ext uri="{FF2B5EF4-FFF2-40B4-BE49-F238E27FC236}">
                <a16:creationId xmlns:a16="http://schemas.microsoft.com/office/drawing/2014/main" id="{FFFC226B-7172-484E-A0F7-591127DFAE46}"/>
              </a:ext>
            </a:extLst>
          </p:cNvPr>
          <p:cNvSpPr/>
          <p:nvPr/>
        </p:nvSpPr>
        <p:spPr>
          <a:xfrm>
            <a:off x="2633728" y="3978883"/>
            <a:ext cx="9147593" cy="2723823"/>
          </a:xfrm>
          <a:prstGeom prst="rect">
            <a:avLst/>
          </a:prstGeom>
          <a:ln>
            <a:noFill/>
          </a:ln>
        </p:spPr>
        <p:txBody>
          <a:bodyPr wrap="square">
            <a:spAutoFit/>
          </a:bodyPr>
          <a:lstStyle/>
          <a:p>
            <a:pPr algn="just" fontAlgn="auto">
              <a:spcBef>
                <a:spcPts val="0"/>
              </a:spcBef>
              <a:spcAft>
                <a:spcPts val="0"/>
              </a:spcAft>
            </a:pPr>
            <a:r>
              <a:rPr lang="en-US" sz="2800" dirty="0">
                <a:solidFill>
                  <a:prstClr val="black"/>
                </a:solidFill>
                <a:latin typeface="Calibri"/>
              </a:rPr>
              <a:t>From the definition, it is clear that the Logarithmic Function is the inverse function of the exponential function, with some restrictions</a:t>
            </a:r>
            <a:r>
              <a:rPr lang="pt-PT" sz="2800" dirty="0">
                <a:solidFill>
                  <a:prstClr val="black"/>
                </a:solidFill>
                <a:latin typeface="Calibri"/>
              </a:rPr>
              <a:t>:</a:t>
            </a:r>
          </a:p>
          <a:p>
            <a:pPr algn="just" fontAlgn="auto">
              <a:spcBef>
                <a:spcPts val="0"/>
              </a:spcBef>
              <a:spcAft>
                <a:spcPts val="0"/>
              </a:spcAft>
            </a:pPr>
            <a:r>
              <a:rPr lang="pt-PT" sz="1100" dirty="0">
                <a:solidFill>
                  <a:prstClr val="black"/>
                </a:solidFill>
                <a:latin typeface="Calibri"/>
              </a:rPr>
              <a:t> </a:t>
            </a:r>
          </a:p>
          <a:p>
            <a:pPr marL="1617663" indent="173038" algn="just" fontAlgn="auto">
              <a:spcBef>
                <a:spcPts val="0"/>
              </a:spcBef>
              <a:spcAft>
                <a:spcPts val="0"/>
              </a:spcAft>
              <a:buFont typeface="Arial" panose="020B0604020202020204" pitchFamily="34" charset="0"/>
              <a:buChar char="•"/>
            </a:pPr>
            <a:r>
              <a:rPr lang="pt-PT" sz="2800" dirty="0">
                <a:solidFill>
                  <a:prstClr val="black"/>
                </a:solidFill>
                <a:latin typeface="Calibri"/>
              </a:rPr>
              <a:t> </a:t>
            </a:r>
          </a:p>
          <a:p>
            <a:pPr marL="457200" indent="-457200" algn="just" fontAlgn="auto">
              <a:spcBef>
                <a:spcPts val="0"/>
              </a:spcBef>
              <a:spcAft>
                <a:spcPts val="0"/>
              </a:spcAft>
              <a:buFont typeface="Arial" panose="020B0604020202020204" pitchFamily="34" charset="0"/>
              <a:buChar char="•"/>
            </a:pPr>
            <a:endParaRPr lang="pt-PT" sz="2000" dirty="0">
              <a:solidFill>
                <a:prstClr val="black"/>
              </a:solidFill>
              <a:latin typeface="Calibri"/>
            </a:endParaRPr>
          </a:p>
          <a:p>
            <a:pPr marL="1885950" indent="-268288" algn="just" fontAlgn="auto">
              <a:spcBef>
                <a:spcPts val="0"/>
              </a:spcBef>
              <a:spcAft>
                <a:spcPts val="0"/>
              </a:spcAft>
              <a:buFont typeface="Arial" panose="020B0604020202020204" pitchFamily="34" charset="0"/>
              <a:buChar char="•"/>
            </a:pPr>
            <a:r>
              <a:rPr lang="pt-PT" sz="2800" dirty="0">
                <a:solidFill>
                  <a:prstClr val="black"/>
                </a:solidFill>
                <a:latin typeface="Calibri"/>
              </a:rPr>
              <a:t> </a:t>
            </a:r>
          </a:p>
        </p:txBody>
      </p:sp>
      <mc:AlternateContent xmlns:mc="http://schemas.openxmlformats.org/markup-compatibility/2006" xmlns:a14="http://schemas.microsoft.com/office/drawing/2010/main">
        <mc:Choice Requires="a14">
          <p:sp>
            <p:nvSpPr>
              <p:cNvPr id="41" name="CaixaDeTexto 40">
                <a:extLst>
                  <a:ext uri="{FF2B5EF4-FFF2-40B4-BE49-F238E27FC236}">
                    <a16:creationId xmlns:a16="http://schemas.microsoft.com/office/drawing/2014/main" id="{6FC96E1D-F44D-40C1-896B-C57A044A1994}"/>
                  </a:ext>
                </a:extLst>
              </p:cNvPr>
              <p:cNvSpPr txBox="1"/>
              <p:nvPr/>
            </p:nvSpPr>
            <p:spPr>
              <a:xfrm>
                <a:off x="4908087" y="5257024"/>
                <a:ext cx="3578416" cy="49244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3200" b="1" i="1" smtClean="0">
                              <a:solidFill>
                                <a:prstClr val="black"/>
                              </a:solidFill>
                              <a:latin typeface="Cambria Math" panose="02040503050406030204" pitchFamily="18" charset="0"/>
                              <a:ea typeface="Cambria Math" panose="02040503050406030204" pitchFamily="18" charset="0"/>
                            </a:rPr>
                          </m:ctrlPr>
                        </m:funcPr>
                        <m:fName>
                          <m:sSub>
                            <m:sSubPr>
                              <m:ctrlPr>
                                <a:rPr lang="pt-PT" sz="3200" b="1" i="1">
                                  <a:solidFill>
                                    <a:prstClr val="black"/>
                                  </a:solidFill>
                                  <a:latin typeface="Cambria Math" panose="02040503050406030204" pitchFamily="18" charset="0"/>
                                  <a:ea typeface="Cambria Math" panose="02040503050406030204" pitchFamily="18" charset="0"/>
                                </a:rPr>
                              </m:ctrlPr>
                            </m:sSubPr>
                            <m:e>
                              <m:r>
                                <a:rPr lang="pt-PT" sz="3200" b="1">
                                  <a:solidFill>
                                    <a:prstClr val="black"/>
                                  </a:solidFill>
                                  <a:latin typeface="Cambria Math" panose="02040503050406030204" pitchFamily="18" charset="0"/>
                                  <a:ea typeface="Cambria Math" panose="02040503050406030204" pitchFamily="18" charset="0"/>
                                </a:rPr>
                                <m:t>𝐥𝐨𝐠</m:t>
                              </m:r>
                            </m:e>
                            <m:sub>
                              <m:r>
                                <a:rPr lang="pt-PT" sz="3200" b="1" i="1" smtClean="0">
                                  <a:solidFill>
                                    <a:prstClr val="black"/>
                                  </a:solidFill>
                                  <a:latin typeface="Cambria Math" panose="02040503050406030204" pitchFamily="18" charset="0"/>
                                  <a:ea typeface="Cambria Math" panose="02040503050406030204" pitchFamily="18" charset="0"/>
                                </a:rPr>
                                <m:t>𝒃</m:t>
                              </m:r>
                            </m:sub>
                          </m:sSub>
                        </m:fName>
                        <m:e>
                          <m:d>
                            <m:dPr>
                              <m:ctrlPr>
                                <a:rPr lang="pt-PT" sz="3200" b="1" i="1">
                                  <a:solidFill>
                                    <a:prstClr val="black"/>
                                  </a:solidFill>
                                  <a:latin typeface="Cambria Math" panose="02040503050406030204" pitchFamily="18" charset="0"/>
                                  <a:ea typeface="Cambria Math" panose="02040503050406030204" pitchFamily="18" charset="0"/>
                                </a:rPr>
                              </m:ctrlPr>
                            </m:dPr>
                            <m:e>
                              <m:sSup>
                                <m:sSupPr>
                                  <m:ctrlPr>
                                    <a:rPr lang="pt-PT" sz="3200" b="1" i="1" smtClean="0">
                                      <a:solidFill>
                                        <a:prstClr val="black"/>
                                      </a:solidFill>
                                      <a:latin typeface="Cambria Math" panose="02040503050406030204" pitchFamily="18" charset="0"/>
                                      <a:ea typeface="Cambria Math" panose="02040503050406030204" pitchFamily="18" charset="0"/>
                                    </a:rPr>
                                  </m:ctrlPr>
                                </m:sSupPr>
                                <m:e>
                                  <m:r>
                                    <a:rPr lang="pt-PT" sz="3200" b="1" i="1">
                                      <a:solidFill>
                                        <a:prstClr val="black"/>
                                      </a:solidFill>
                                      <a:latin typeface="Cambria Math" panose="02040503050406030204" pitchFamily="18" charset="0"/>
                                      <a:ea typeface="Cambria Math" panose="02040503050406030204" pitchFamily="18" charset="0"/>
                                    </a:rPr>
                                    <m:t>𝒃</m:t>
                                  </m:r>
                                </m:e>
                                <m:sup>
                                  <m:r>
                                    <a:rPr lang="pt-PT" sz="3200" b="1" i="1">
                                      <a:solidFill>
                                        <a:prstClr val="black"/>
                                      </a:solidFill>
                                      <a:latin typeface="Cambria Math" panose="02040503050406030204" pitchFamily="18" charset="0"/>
                                      <a:ea typeface="Cambria Math" panose="02040503050406030204" pitchFamily="18" charset="0"/>
                                    </a:rPr>
                                    <m:t>𝒙</m:t>
                                  </m:r>
                                </m:sup>
                              </m:sSup>
                            </m:e>
                          </m:d>
                        </m:e>
                      </m:func>
                      <m:r>
                        <a:rPr lang="pt-PT" sz="3200" b="1" i="1" smtClean="0">
                          <a:solidFill>
                            <a:prstClr val="black"/>
                          </a:solidFill>
                          <a:latin typeface="Cambria Math" panose="02040503050406030204" pitchFamily="18" charset="0"/>
                          <a:ea typeface="Cambria Math" panose="02040503050406030204" pitchFamily="18" charset="0"/>
                        </a:rPr>
                        <m:t>=</m:t>
                      </m:r>
                      <m:r>
                        <a:rPr lang="pt-PT" sz="3200" b="1" i="1" smtClean="0">
                          <a:solidFill>
                            <a:prstClr val="black"/>
                          </a:solidFill>
                          <a:latin typeface="Cambria Math" panose="02040503050406030204" pitchFamily="18" charset="0"/>
                          <a:ea typeface="Cambria Math" panose="02040503050406030204" pitchFamily="18" charset="0"/>
                        </a:rPr>
                        <m:t>𝒙</m:t>
                      </m:r>
                      <m:r>
                        <a:rPr lang="pt-PT" sz="3200" b="1" i="1" smtClean="0">
                          <a:solidFill>
                            <a:prstClr val="black"/>
                          </a:solidFill>
                          <a:latin typeface="Cambria Math" panose="02040503050406030204" pitchFamily="18" charset="0"/>
                          <a:ea typeface="Cambria Math" panose="02040503050406030204" pitchFamily="18" charset="0"/>
                        </a:rPr>
                        <m:t>, </m:t>
                      </m:r>
                      <m:sSub>
                        <m:sSubPr>
                          <m:ctrlPr>
                            <a:rPr lang="pt-PT" sz="3200" b="1" i="1" smtClean="0">
                              <a:solidFill>
                                <a:prstClr val="black"/>
                              </a:solidFill>
                              <a:latin typeface="Cambria Math" panose="02040503050406030204" pitchFamily="18" charset="0"/>
                              <a:ea typeface="Cambria Math" panose="02040503050406030204" pitchFamily="18" charset="0"/>
                            </a:rPr>
                          </m:ctrlPr>
                        </m:sSubPr>
                        <m:e>
                          <m:r>
                            <a:rPr lang="pt-PT" sz="3200" b="1" i="1" smtClean="0">
                              <a:solidFill>
                                <a:prstClr val="black"/>
                              </a:solidFill>
                              <a:latin typeface="Cambria Math" panose="02040503050406030204" pitchFamily="18" charset="0"/>
                              <a:ea typeface="Cambria Math" panose="02040503050406030204" pitchFamily="18" charset="0"/>
                            </a:rPr>
                            <m:t>∀</m:t>
                          </m:r>
                        </m:e>
                        <m:sub>
                          <m:r>
                            <a:rPr lang="pt-PT" sz="3200" b="1" i="1" smtClean="0">
                              <a:solidFill>
                                <a:prstClr val="black"/>
                              </a:solidFill>
                              <a:latin typeface="Cambria Math" panose="02040503050406030204" pitchFamily="18" charset="0"/>
                              <a:ea typeface="Cambria Math" panose="02040503050406030204" pitchFamily="18" charset="0"/>
                            </a:rPr>
                            <m:t>𝒙</m:t>
                          </m:r>
                          <m:r>
                            <a:rPr lang="pt-PT" sz="3200" b="1" i="1" smtClean="0">
                              <a:solidFill>
                                <a:prstClr val="black"/>
                              </a:solidFill>
                              <a:latin typeface="Cambria Math" panose="02040503050406030204" pitchFamily="18" charset="0"/>
                              <a:ea typeface="Cambria Math" panose="02040503050406030204" pitchFamily="18" charset="0"/>
                            </a:rPr>
                            <m:t>∈</m:t>
                          </m:r>
                          <m:r>
                            <a:rPr lang="pt-PT" sz="3200" b="1" i="1" spc="-500" smtClean="0">
                              <a:solidFill>
                                <a:prstClr val="black"/>
                              </a:solidFill>
                              <a:latin typeface="Cambria Math" panose="02040503050406030204" pitchFamily="18" charset="0"/>
                              <a:ea typeface="Cambria Math" panose="02040503050406030204" pitchFamily="18" charset="0"/>
                            </a:rPr>
                            <m:t>𝑰𝑹</m:t>
                          </m:r>
                        </m:sub>
                      </m:sSub>
                    </m:oMath>
                  </m:oMathPara>
                </a14:m>
                <a:endParaRPr lang="pt-PT" sz="3200" b="1" dirty="0">
                  <a:solidFill>
                    <a:prstClr val="black"/>
                  </a:solidFill>
                  <a:latin typeface="Calibri"/>
                </a:endParaRPr>
              </a:p>
            </p:txBody>
          </p:sp>
        </mc:Choice>
        <mc:Fallback xmlns="">
          <p:sp>
            <p:nvSpPr>
              <p:cNvPr id="41" name="CaixaDeTexto 40">
                <a:extLst>
                  <a:ext uri="{FF2B5EF4-FFF2-40B4-BE49-F238E27FC236}">
                    <a16:creationId xmlns:a16="http://schemas.microsoft.com/office/drawing/2014/main" id="{6FC96E1D-F44D-40C1-896B-C57A044A1994}"/>
                  </a:ext>
                </a:extLst>
              </p:cNvPr>
              <p:cNvSpPr txBox="1">
                <a:spLocks noRot="1" noChangeAspect="1" noMove="1" noResize="1" noEditPoints="1" noAdjustHandles="1" noChangeArrowheads="1" noChangeShapeType="1" noTextEdit="1"/>
              </p:cNvSpPr>
              <p:nvPr/>
            </p:nvSpPr>
            <p:spPr>
              <a:xfrm>
                <a:off x="4908087" y="5257024"/>
                <a:ext cx="3578416" cy="492443"/>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CaixaDeTexto 41">
                <a:extLst>
                  <a:ext uri="{FF2B5EF4-FFF2-40B4-BE49-F238E27FC236}">
                    <a16:creationId xmlns:a16="http://schemas.microsoft.com/office/drawing/2014/main" id="{8CA85C3E-5C14-423C-A95C-FA7AA666AAED}"/>
                  </a:ext>
                </a:extLst>
              </p:cNvPr>
              <p:cNvSpPr txBox="1"/>
              <p:nvPr/>
            </p:nvSpPr>
            <p:spPr>
              <a:xfrm>
                <a:off x="4908087" y="6121120"/>
                <a:ext cx="3482427" cy="539635"/>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sSup>
                        <m:sSupPr>
                          <m:ctrlPr>
                            <a:rPr lang="pt-PT" sz="3200" b="1" i="1" smtClean="0">
                              <a:solidFill>
                                <a:prstClr val="black"/>
                              </a:solidFill>
                              <a:latin typeface="Cambria Math" panose="02040503050406030204" pitchFamily="18" charset="0"/>
                              <a:ea typeface="Cambria Math" panose="02040503050406030204" pitchFamily="18" charset="0"/>
                            </a:rPr>
                          </m:ctrlPr>
                        </m:sSupPr>
                        <m:e>
                          <m:r>
                            <a:rPr lang="pt-PT" sz="3200" b="1" i="1">
                              <a:solidFill>
                                <a:prstClr val="black"/>
                              </a:solidFill>
                              <a:latin typeface="Cambria Math" panose="02040503050406030204" pitchFamily="18" charset="0"/>
                              <a:ea typeface="Cambria Math" panose="02040503050406030204" pitchFamily="18" charset="0"/>
                            </a:rPr>
                            <m:t>𝒃</m:t>
                          </m:r>
                        </m:e>
                        <m:sup>
                          <m:func>
                            <m:funcPr>
                              <m:ctrlPr>
                                <a:rPr lang="pt-PT" sz="3200" b="1" i="1">
                                  <a:solidFill>
                                    <a:prstClr val="black"/>
                                  </a:solidFill>
                                  <a:latin typeface="Cambria Math" panose="02040503050406030204" pitchFamily="18" charset="0"/>
                                  <a:ea typeface="Cambria Math" panose="02040503050406030204" pitchFamily="18" charset="0"/>
                                </a:rPr>
                              </m:ctrlPr>
                            </m:funcPr>
                            <m:fName>
                              <m:sSub>
                                <m:sSubPr>
                                  <m:ctrlPr>
                                    <a:rPr lang="pt-PT" sz="3200" b="1" i="1">
                                      <a:solidFill>
                                        <a:prstClr val="black"/>
                                      </a:solidFill>
                                      <a:latin typeface="Cambria Math" panose="02040503050406030204" pitchFamily="18" charset="0"/>
                                      <a:ea typeface="Cambria Math" panose="02040503050406030204" pitchFamily="18" charset="0"/>
                                    </a:rPr>
                                  </m:ctrlPr>
                                </m:sSubPr>
                                <m:e>
                                  <m:r>
                                    <a:rPr lang="pt-PT" sz="3200" b="1" i="1">
                                      <a:solidFill>
                                        <a:prstClr val="black"/>
                                      </a:solidFill>
                                      <a:latin typeface="Cambria Math" panose="02040503050406030204" pitchFamily="18" charset="0"/>
                                      <a:ea typeface="Cambria Math" panose="02040503050406030204" pitchFamily="18" charset="0"/>
                                    </a:rPr>
                                    <m:t>𝒍𝒐𝒈</m:t>
                                  </m:r>
                                </m:e>
                                <m:sub>
                                  <m:r>
                                    <a:rPr lang="pt-PT" sz="3200" b="1" i="1">
                                      <a:solidFill>
                                        <a:prstClr val="black"/>
                                      </a:solidFill>
                                      <a:latin typeface="Cambria Math" panose="02040503050406030204" pitchFamily="18" charset="0"/>
                                      <a:ea typeface="Cambria Math" panose="02040503050406030204" pitchFamily="18" charset="0"/>
                                    </a:rPr>
                                    <m:t>𝒃</m:t>
                                  </m:r>
                                </m:sub>
                              </m:sSub>
                            </m:fName>
                            <m:e>
                              <m:d>
                                <m:dPr>
                                  <m:ctrlPr>
                                    <a:rPr lang="pt-PT" sz="3200" b="1" i="1">
                                      <a:solidFill>
                                        <a:prstClr val="black"/>
                                      </a:solidFill>
                                      <a:latin typeface="Cambria Math" panose="02040503050406030204" pitchFamily="18" charset="0"/>
                                      <a:ea typeface="Cambria Math" panose="02040503050406030204" pitchFamily="18" charset="0"/>
                                    </a:rPr>
                                  </m:ctrlPr>
                                </m:dPr>
                                <m:e>
                                  <m:r>
                                    <a:rPr lang="pt-PT" sz="3200" b="1" i="1">
                                      <a:solidFill>
                                        <a:prstClr val="black"/>
                                      </a:solidFill>
                                      <a:latin typeface="Cambria Math" panose="02040503050406030204" pitchFamily="18" charset="0"/>
                                      <a:ea typeface="Cambria Math" panose="02040503050406030204" pitchFamily="18" charset="0"/>
                                    </a:rPr>
                                    <m:t>𝒙</m:t>
                                  </m:r>
                                </m:e>
                              </m:d>
                            </m:e>
                          </m:func>
                        </m:sup>
                      </m:sSup>
                      <m:r>
                        <a:rPr lang="pt-PT" sz="3200" b="1" i="1" smtClean="0">
                          <a:solidFill>
                            <a:prstClr val="black"/>
                          </a:solidFill>
                          <a:latin typeface="Cambria Math" panose="02040503050406030204" pitchFamily="18" charset="0"/>
                          <a:ea typeface="Cambria Math" panose="02040503050406030204" pitchFamily="18" charset="0"/>
                        </a:rPr>
                        <m:t>=</m:t>
                      </m:r>
                      <m:r>
                        <a:rPr lang="pt-PT" sz="3200" b="1" i="1" smtClean="0">
                          <a:solidFill>
                            <a:prstClr val="black"/>
                          </a:solidFill>
                          <a:latin typeface="Cambria Math" panose="02040503050406030204" pitchFamily="18" charset="0"/>
                          <a:ea typeface="Cambria Math" panose="02040503050406030204" pitchFamily="18" charset="0"/>
                        </a:rPr>
                        <m:t>𝒙</m:t>
                      </m:r>
                      <m:r>
                        <a:rPr lang="pt-PT" sz="3200" b="1" i="1" smtClean="0">
                          <a:solidFill>
                            <a:prstClr val="black"/>
                          </a:solidFill>
                          <a:latin typeface="Cambria Math" panose="02040503050406030204" pitchFamily="18" charset="0"/>
                          <a:ea typeface="Cambria Math" panose="02040503050406030204" pitchFamily="18" charset="0"/>
                        </a:rPr>
                        <m:t>, </m:t>
                      </m:r>
                      <m:sSub>
                        <m:sSubPr>
                          <m:ctrlPr>
                            <a:rPr lang="pt-PT" sz="3200" b="1" i="1" smtClean="0">
                              <a:solidFill>
                                <a:prstClr val="black"/>
                              </a:solidFill>
                              <a:latin typeface="Cambria Math" panose="02040503050406030204" pitchFamily="18" charset="0"/>
                              <a:ea typeface="Cambria Math" panose="02040503050406030204" pitchFamily="18" charset="0"/>
                            </a:rPr>
                          </m:ctrlPr>
                        </m:sSubPr>
                        <m:e>
                          <m:r>
                            <a:rPr lang="pt-PT" sz="3200" b="1" i="1" smtClean="0">
                              <a:solidFill>
                                <a:prstClr val="black"/>
                              </a:solidFill>
                              <a:latin typeface="Cambria Math" panose="02040503050406030204" pitchFamily="18" charset="0"/>
                              <a:ea typeface="Cambria Math" panose="02040503050406030204" pitchFamily="18" charset="0"/>
                            </a:rPr>
                            <m:t>∀</m:t>
                          </m:r>
                        </m:e>
                        <m:sub>
                          <m:r>
                            <a:rPr lang="pt-PT" sz="3200" b="1" i="1" smtClean="0">
                              <a:solidFill>
                                <a:prstClr val="black"/>
                              </a:solidFill>
                              <a:latin typeface="Cambria Math" panose="02040503050406030204" pitchFamily="18" charset="0"/>
                              <a:ea typeface="Cambria Math" panose="02040503050406030204" pitchFamily="18" charset="0"/>
                            </a:rPr>
                            <m:t>𝒙</m:t>
                          </m:r>
                          <m:r>
                            <a:rPr lang="pt-PT" sz="3200" b="1" i="1" smtClean="0">
                              <a:solidFill>
                                <a:prstClr val="black"/>
                              </a:solidFill>
                              <a:latin typeface="Cambria Math" panose="02040503050406030204" pitchFamily="18" charset="0"/>
                              <a:ea typeface="Cambria Math" panose="02040503050406030204" pitchFamily="18" charset="0"/>
                            </a:rPr>
                            <m:t>∈</m:t>
                          </m:r>
                          <m:sSup>
                            <m:sSupPr>
                              <m:ctrlPr>
                                <a:rPr lang="pt-PT" sz="3200" b="1" i="1" smtClean="0">
                                  <a:solidFill>
                                    <a:prstClr val="black"/>
                                  </a:solidFill>
                                  <a:latin typeface="Cambria Math" panose="02040503050406030204" pitchFamily="18" charset="0"/>
                                  <a:ea typeface="Cambria Math" panose="02040503050406030204" pitchFamily="18" charset="0"/>
                                </a:rPr>
                              </m:ctrlPr>
                            </m:sSupPr>
                            <m:e>
                              <m:r>
                                <a:rPr lang="pt-PT" sz="3200" b="1" i="1" spc="-500">
                                  <a:solidFill>
                                    <a:prstClr val="black"/>
                                  </a:solidFill>
                                  <a:latin typeface="Cambria Math" panose="02040503050406030204" pitchFamily="18" charset="0"/>
                                  <a:ea typeface="Cambria Math" panose="02040503050406030204" pitchFamily="18" charset="0"/>
                                </a:rPr>
                                <m:t>𝑰𝑹</m:t>
                              </m:r>
                            </m:e>
                            <m:sup>
                              <m:r>
                                <a:rPr lang="pt-PT" sz="3200" b="1" i="1" smtClean="0">
                                  <a:solidFill>
                                    <a:prstClr val="black"/>
                                  </a:solidFill>
                                  <a:latin typeface="Cambria Math" panose="02040503050406030204" pitchFamily="18" charset="0"/>
                                  <a:ea typeface="Cambria Math" panose="02040503050406030204" pitchFamily="18" charset="0"/>
                                </a:rPr>
                                <m:t> +</m:t>
                              </m:r>
                            </m:sup>
                          </m:sSup>
                        </m:sub>
                      </m:sSub>
                    </m:oMath>
                  </m:oMathPara>
                </a14:m>
                <a:endParaRPr lang="pt-PT" sz="3200" b="1" dirty="0">
                  <a:solidFill>
                    <a:prstClr val="black"/>
                  </a:solidFill>
                  <a:latin typeface="Calibri"/>
                </a:endParaRPr>
              </a:p>
            </p:txBody>
          </p:sp>
        </mc:Choice>
        <mc:Fallback xmlns="">
          <p:sp>
            <p:nvSpPr>
              <p:cNvPr id="42" name="CaixaDeTexto 41">
                <a:extLst>
                  <a:ext uri="{FF2B5EF4-FFF2-40B4-BE49-F238E27FC236}">
                    <a16:creationId xmlns:a16="http://schemas.microsoft.com/office/drawing/2014/main" id="{8CA85C3E-5C14-423C-A95C-FA7AA666AAED}"/>
                  </a:ext>
                </a:extLst>
              </p:cNvPr>
              <p:cNvSpPr txBox="1">
                <a:spLocks noRot="1" noChangeAspect="1" noMove="1" noResize="1" noEditPoints="1" noAdjustHandles="1" noChangeArrowheads="1" noChangeShapeType="1" noTextEdit="1"/>
              </p:cNvSpPr>
              <p:nvPr/>
            </p:nvSpPr>
            <p:spPr>
              <a:xfrm>
                <a:off x="4908087" y="6121120"/>
                <a:ext cx="3482427" cy="539635"/>
              </a:xfrm>
              <a:prstGeom prst="rect">
                <a:avLst/>
              </a:prstGeom>
              <a:blipFill>
                <a:blip r:embed="rId8"/>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4147469592"/>
      </p:ext>
    </p:extLst>
  </p:cSld>
  <p:clrMapOvr>
    <a:masterClrMapping/>
  </p:clrMapOvr>
  <mc:AlternateContent xmlns:mc="http://schemas.openxmlformats.org/markup-compatibility/2006" xmlns:p14="http://schemas.microsoft.com/office/powerpoint/2010/main">
    <mc:Choice Requires="p14">
      <p:transition spd="slow" p14:dur="2000" advTm="7399"/>
    </mc:Choice>
    <mc:Fallback xmlns="">
      <p:transition spd="slow" advTm="7399"/>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par>
                                <p:cTn id="8" presetID="10" presetClass="entr" presetSubtype="0"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500"/>
                                        <p:tgtEl>
                                          <p:spTgt spid="3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fade">
                                      <p:cBhvr>
                                        <p:cTn id="15" dur="500"/>
                                        <p:tgtEl>
                                          <p:spTgt spid="3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0">
                                            <p:txEl>
                                              <p:pRg st="0" end="0"/>
                                            </p:txEl>
                                          </p:spTgt>
                                        </p:tgtEl>
                                        <p:attrNameLst>
                                          <p:attrName>style.visibility</p:attrName>
                                        </p:attrNameLst>
                                      </p:cBhvr>
                                      <p:to>
                                        <p:strVal val="visible"/>
                                      </p:to>
                                    </p:set>
                                    <p:animEffect transition="in" filter="fade">
                                      <p:cBhvr>
                                        <p:cTn id="20" dur="500"/>
                                        <p:tgtEl>
                                          <p:spTgt spid="4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0">
                                            <p:txEl>
                                              <p:pRg st="2" end="2"/>
                                            </p:txEl>
                                          </p:spTgt>
                                        </p:tgtEl>
                                        <p:attrNameLst>
                                          <p:attrName>style.visibility</p:attrName>
                                        </p:attrNameLst>
                                      </p:cBhvr>
                                      <p:to>
                                        <p:strVal val="visible"/>
                                      </p:to>
                                    </p:set>
                                    <p:animEffect transition="in" filter="fade">
                                      <p:cBhvr>
                                        <p:cTn id="25" dur="500"/>
                                        <p:tgtEl>
                                          <p:spTgt spid="40">
                                            <p:txEl>
                                              <p:pRg st="2" end="2"/>
                                            </p:txEl>
                                          </p:spTgt>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41"/>
                                        </p:tgtEl>
                                        <p:attrNameLst>
                                          <p:attrName>style.visibility</p:attrName>
                                        </p:attrNameLst>
                                      </p:cBhvr>
                                      <p:to>
                                        <p:strVal val="visible"/>
                                      </p:to>
                                    </p:set>
                                    <p:animEffect transition="in" filter="fade">
                                      <p:cBhvr>
                                        <p:cTn id="29" dur="500"/>
                                        <p:tgtEl>
                                          <p:spTgt spid="4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0">
                                            <p:txEl>
                                              <p:pRg st="4" end="4"/>
                                            </p:txEl>
                                          </p:spTgt>
                                        </p:tgtEl>
                                        <p:attrNameLst>
                                          <p:attrName>style.visibility</p:attrName>
                                        </p:attrNameLst>
                                      </p:cBhvr>
                                      <p:to>
                                        <p:strVal val="visible"/>
                                      </p:to>
                                    </p:set>
                                    <p:animEffect transition="in" filter="fade">
                                      <p:cBhvr>
                                        <p:cTn id="34" dur="500"/>
                                        <p:tgtEl>
                                          <p:spTgt spid="40">
                                            <p:txEl>
                                              <p:pRg st="4" end="4"/>
                                            </p:txEl>
                                          </p:spTgt>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42"/>
                                        </p:tgtEl>
                                        <p:attrNameLst>
                                          <p:attrName>style.visibility</p:attrName>
                                        </p:attrNameLst>
                                      </p:cBhvr>
                                      <p:to>
                                        <p:strVal val="visible"/>
                                      </p:to>
                                    </p:set>
                                    <p:animEffect transition="in" filter="fade">
                                      <p:cBhvr>
                                        <p:cTn id="38"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9" grpId="0"/>
      <p:bldP spid="41" grpId="0"/>
      <p:bldP spid="42"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ítulo 2" hidden="1">
            <a:extLst>
              <a:ext uri="{FF2B5EF4-FFF2-40B4-BE49-F238E27FC236}">
                <a16:creationId xmlns:a16="http://schemas.microsoft.com/office/drawing/2014/main" id="{268A7DAE-0F83-42A7-A385-A017EF0894AD}"/>
              </a:ext>
            </a:extLst>
          </p:cNvPr>
          <p:cNvSpPr>
            <a:spLocks noGrp="1"/>
          </p:cNvSpPr>
          <p:nvPr>
            <p:ph type="title"/>
          </p:nvPr>
        </p:nvSpPr>
        <p:spPr>
          <a:xfrm>
            <a:off x="0" y="-528419"/>
            <a:ext cx="5334000" cy="518384"/>
          </a:xfrm>
        </p:spPr>
        <p:txBody>
          <a:bodyPr/>
          <a:lstStyle/>
          <a:p>
            <a:pPr rtl="0" fontAlgn="auto"/>
            <a:r>
              <a:rPr lang="pt-PT" sz="2400" b="1" kern="1200" dirty="0" err="1">
                <a:solidFill>
                  <a:srgbClr val="0C2B8E"/>
                </a:solidFill>
                <a:effectLst/>
                <a:latin typeface="Calibri" panose="020F0502020204030204" pitchFamily="34" charset="0"/>
                <a:ea typeface="+mn-ea"/>
                <a:cs typeface="+mn-cs"/>
              </a:rPr>
              <a:t>Mathematics</a:t>
            </a:r>
            <a:r>
              <a:rPr lang="pt-PT" sz="2400" b="1" kern="1200" dirty="0">
                <a:solidFill>
                  <a:srgbClr val="0C2B8E"/>
                </a:solidFill>
                <a:effectLst/>
                <a:latin typeface="Calibri" panose="020F0502020204030204" pitchFamily="34" charset="0"/>
                <a:ea typeface="+mn-ea"/>
                <a:cs typeface="+mn-cs"/>
              </a:rPr>
              <a:t> </a:t>
            </a:r>
            <a:r>
              <a:rPr lang="pt-PT" sz="2400" b="1" kern="1200" dirty="0" err="1">
                <a:solidFill>
                  <a:srgbClr val="0C2B8E"/>
                </a:solidFill>
                <a:effectLst/>
                <a:latin typeface="Calibri" panose="020F0502020204030204" pitchFamily="34" charset="0"/>
                <a:ea typeface="+mn-ea"/>
                <a:cs typeface="+mn-cs"/>
              </a:rPr>
              <a:t>examples</a:t>
            </a:r>
            <a:endParaRPr lang="en-US" dirty="0">
              <a:effectLst/>
            </a:endParaRPr>
          </a:p>
        </p:txBody>
      </p:sp>
      <mc:AlternateContent xmlns:mc="http://schemas.openxmlformats.org/markup-compatibility/2006">
        <mc:Choice xmlns:a14="http://schemas.microsoft.com/office/drawing/2010/main" Requires="a14">
          <p:sp>
            <p:nvSpPr>
              <p:cNvPr id="27" name="CaixaDeTexto 26">
                <a:extLst>
                  <a:ext uri="{FF2B5EF4-FFF2-40B4-BE49-F238E27FC236}">
                    <a16:creationId xmlns:a16="http://schemas.microsoft.com/office/drawing/2014/main" id="{F2AAB074-9EC1-4758-8885-010E512A8D42}"/>
                  </a:ext>
                </a:extLst>
              </p:cNvPr>
              <p:cNvSpPr txBox="1"/>
              <p:nvPr/>
            </p:nvSpPr>
            <p:spPr>
              <a:xfrm>
                <a:off x="2453333" y="1158985"/>
                <a:ext cx="8838157" cy="4708981"/>
              </a:xfrm>
              <a:prstGeom prst="rect">
                <a:avLst/>
              </a:prstGeom>
              <a:noFill/>
            </p:spPr>
            <p:txBody>
              <a:bodyPr wrap="square" rtlCol="0">
                <a:spAutoFit/>
              </a:bodyPr>
              <a:lstStyle/>
              <a:p>
                <a:pPr fontAlgn="auto">
                  <a:spcBef>
                    <a:spcPts val="0"/>
                  </a:spcBef>
                  <a:spcAft>
                    <a:spcPts val="0"/>
                  </a:spcAft>
                  <a:buClr>
                    <a:srgbClr val="C00000"/>
                  </a:buClr>
                </a:pPr>
                <a:r>
                  <a:rPr lang="pt-PT" sz="2400" b="1" dirty="0">
                    <a:solidFill>
                      <a:srgbClr val="C00000"/>
                    </a:solidFill>
                    <a:latin typeface="Calibri"/>
                  </a:rPr>
                  <a:t>1. </a:t>
                </a:r>
                <a:r>
                  <a:rPr lang="en-US" sz="2400" dirty="0">
                    <a:solidFill>
                      <a:prstClr val="black"/>
                    </a:solidFill>
                    <a:latin typeface="Calibri"/>
                  </a:rPr>
                  <a:t>Write in "logarithmic form" equality</a:t>
                </a:r>
                <a:r>
                  <a:rPr lang="pt-PT" sz="2400" dirty="0">
                    <a:solidFill>
                      <a:prstClr val="black"/>
                    </a:solidFill>
                    <a:latin typeface="Calibri"/>
                  </a:rPr>
                  <a:t>:  </a:t>
                </a:r>
                <a:r>
                  <a:rPr lang="pt-PT" sz="2400" b="1" dirty="0">
                    <a:solidFill>
                      <a:srgbClr val="C00000"/>
                    </a:solidFill>
                    <a:latin typeface="Calibri"/>
                  </a:rPr>
                  <a:t>  </a:t>
                </a:r>
              </a:p>
              <a:p>
                <a:pPr fontAlgn="auto">
                  <a:spcBef>
                    <a:spcPts val="0"/>
                  </a:spcBef>
                  <a:spcAft>
                    <a:spcPts val="0"/>
                  </a:spcAft>
                  <a:buClr>
                    <a:srgbClr val="C00000"/>
                  </a:buClr>
                </a:pPr>
                <a:endParaRPr lang="pt-PT" sz="2400" b="1" dirty="0">
                  <a:solidFill>
                    <a:srgbClr val="C00000"/>
                  </a:solidFill>
                  <a:latin typeface="Calibri"/>
                </a:endParaRPr>
              </a:p>
              <a:p>
                <a:pPr fontAlgn="auto">
                  <a:spcBef>
                    <a:spcPts val="0"/>
                  </a:spcBef>
                  <a:spcAft>
                    <a:spcPts val="0"/>
                  </a:spcAft>
                  <a:buClr>
                    <a:srgbClr val="C00000"/>
                  </a:buClr>
                </a:pPr>
                <a:r>
                  <a:rPr lang="pt-PT" sz="2400" b="1" dirty="0">
                    <a:solidFill>
                      <a:srgbClr val="C00000"/>
                    </a:solidFill>
                    <a:latin typeface="Calibri"/>
                  </a:rPr>
                  <a:t>2. </a:t>
                </a:r>
                <a:r>
                  <a:rPr lang="en-US" sz="2400" dirty="0">
                    <a:solidFill>
                      <a:prstClr val="black"/>
                    </a:solidFill>
                    <a:latin typeface="Calibri"/>
                  </a:rPr>
                  <a:t>Write equality in the "exponential way"</a:t>
                </a:r>
                <a:r>
                  <a:rPr lang="pt-PT" sz="2400" dirty="0">
                    <a:solidFill>
                      <a:prstClr val="black"/>
                    </a:solidFill>
                    <a:latin typeface="Calibri"/>
                  </a:rPr>
                  <a:t>: </a:t>
                </a:r>
                <a:endParaRPr lang="pt-PT" sz="2400" b="1" dirty="0">
                  <a:solidFill>
                    <a:srgbClr val="C00000"/>
                  </a:solidFill>
                  <a:latin typeface="Calibri"/>
                </a:endParaRPr>
              </a:p>
              <a:p>
                <a:pPr fontAlgn="auto">
                  <a:spcBef>
                    <a:spcPts val="0"/>
                  </a:spcBef>
                  <a:spcAft>
                    <a:spcPts val="0"/>
                  </a:spcAft>
                  <a:buClr>
                    <a:srgbClr val="C00000"/>
                  </a:buClr>
                </a:pPr>
                <a:endParaRPr lang="pt-PT" sz="2400" b="1" dirty="0">
                  <a:solidFill>
                    <a:srgbClr val="C00000"/>
                  </a:solidFill>
                  <a:latin typeface="Calibri"/>
                </a:endParaRPr>
              </a:p>
              <a:p>
                <a:pPr fontAlgn="auto">
                  <a:spcBef>
                    <a:spcPts val="0"/>
                  </a:spcBef>
                  <a:spcAft>
                    <a:spcPts val="0"/>
                  </a:spcAft>
                  <a:buClr>
                    <a:srgbClr val="C00000"/>
                  </a:buClr>
                </a:pPr>
                <a:r>
                  <a:rPr lang="pt-PT" sz="2400" b="1" dirty="0">
                    <a:solidFill>
                      <a:srgbClr val="C00000"/>
                    </a:solidFill>
                    <a:latin typeface="Calibri"/>
                  </a:rPr>
                  <a:t>3. </a:t>
                </a:r>
                <a:r>
                  <a:rPr lang="pt-PT" sz="2400" dirty="0">
                    <a:solidFill>
                      <a:prstClr val="black"/>
                    </a:solidFill>
                    <a:latin typeface="Calibri"/>
                  </a:rPr>
                  <a:t>Determine the values of</a:t>
                </a:r>
                <a14:m>
                  <m:oMath xmlns:m="http://schemas.openxmlformats.org/officeDocument/2006/math">
                    <m:r>
                      <a:rPr lang="pt-PT" sz="2400" b="0" i="0" smtClean="0">
                        <a:solidFill>
                          <a:prstClr val="black"/>
                        </a:solidFill>
                        <a:latin typeface="Cambria Math" panose="02040503050406030204" pitchFamily="18" charset="0"/>
                        <a:ea typeface="Cambria Math" panose="02040503050406030204" pitchFamily="18" charset="0"/>
                      </a:rPr>
                      <m:t>   </m:t>
                    </m:r>
                    <m:r>
                      <a:rPr lang="pt-PT" sz="2400" i="1" smtClean="0">
                        <a:solidFill>
                          <a:prstClr val="black"/>
                        </a:solidFill>
                        <a:latin typeface="Cambria Math" panose="02040503050406030204" pitchFamily="18" charset="0"/>
                        <a:ea typeface="Cambria Math" panose="02040503050406030204" pitchFamily="18" charset="0"/>
                      </a:rPr>
                      <m:t>𝑏</m:t>
                    </m:r>
                  </m:oMath>
                </a14:m>
                <a:r>
                  <a:rPr lang="pt-PT" sz="2400" dirty="0">
                    <a:solidFill>
                      <a:prstClr val="black"/>
                    </a:solidFill>
                    <a:latin typeface="Calibri"/>
                  </a:rPr>
                  <a:t> </a:t>
                </a:r>
                <a:r>
                  <a:rPr lang="en-US" sz="2400" dirty="0">
                    <a:solidFill>
                      <a:prstClr val="black"/>
                    </a:solidFill>
                    <a:latin typeface="Calibri"/>
                  </a:rPr>
                  <a:t>that verify each of the conditions</a:t>
                </a:r>
                <a:r>
                  <a:rPr lang="pt-PT" sz="2400" dirty="0">
                    <a:solidFill>
                      <a:prstClr val="black"/>
                    </a:solidFill>
                    <a:latin typeface="Calibri"/>
                  </a:rPr>
                  <a:t>:</a:t>
                </a:r>
              </a:p>
              <a:p>
                <a:pPr fontAlgn="auto">
                  <a:spcBef>
                    <a:spcPts val="0"/>
                  </a:spcBef>
                  <a:spcAft>
                    <a:spcPts val="0"/>
                  </a:spcAft>
                  <a:buClr>
                    <a:srgbClr val="C00000"/>
                  </a:buClr>
                </a:pPr>
                <a:endParaRPr lang="pt-PT" sz="2400" b="1" dirty="0">
                  <a:solidFill>
                    <a:srgbClr val="C00000"/>
                  </a:solidFill>
                  <a:latin typeface="Calibri"/>
                </a:endParaRPr>
              </a:p>
              <a:p>
                <a:pPr fontAlgn="auto">
                  <a:spcBef>
                    <a:spcPts val="0"/>
                  </a:spcBef>
                  <a:spcAft>
                    <a:spcPts val="0"/>
                  </a:spcAft>
                  <a:buClr>
                    <a:srgbClr val="C00000"/>
                  </a:buClr>
                  <a:tabLst>
                    <a:tab pos="450850" algn="l"/>
                  </a:tabLst>
                </a:pPr>
                <a:r>
                  <a:rPr lang="pt-PT" sz="2400" b="1" dirty="0">
                    <a:solidFill>
                      <a:srgbClr val="C00000"/>
                    </a:solidFill>
                    <a:latin typeface="Calibri"/>
                  </a:rPr>
                  <a:t>	3.1</a:t>
                </a:r>
              </a:p>
              <a:p>
                <a:pPr fontAlgn="auto">
                  <a:spcBef>
                    <a:spcPts val="0"/>
                  </a:spcBef>
                  <a:spcAft>
                    <a:spcPts val="0"/>
                  </a:spcAft>
                  <a:buClr>
                    <a:srgbClr val="C00000"/>
                  </a:buClr>
                  <a:tabLst>
                    <a:tab pos="450850" algn="l"/>
                  </a:tabLst>
                </a:pPr>
                <a:endParaRPr lang="pt-PT" sz="2400" b="1" dirty="0">
                  <a:solidFill>
                    <a:srgbClr val="C00000"/>
                  </a:solidFill>
                  <a:latin typeface="Calibri"/>
                </a:endParaRPr>
              </a:p>
              <a:p>
                <a:pPr fontAlgn="auto">
                  <a:spcBef>
                    <a:spcPts val="0"/>
                  </a:spcBef>
                  <a:spcAft>
                    <a:spcPts val="0"/>
                  </a:spcAft>
                  <a:buClr>
                    <a:srgbClr val="C00000"/>
                  </a:buClr>
                  <a:tabLst>
                    <a:tab pos="450850" algn="l"/>
                  </a:tabLst>
                </a:pPr>
                <a:endParaRPr lang="pt-PT" sz="2400" b="1" dirty="0">
                  <a:solidFill>
                    <a:srgbClr val="C00000"/>
                  </a:solidFill>
                  <a:latin typeface="Calibri"/>
                </a:endParaRPr>
              </a:p>
              <a:p>
                <a:pPr fontAlgn="auto">
                  <a:spcBef>
                    <a:spcPts val="0"/>
                  </a:spcBef>
                  <a:spcAft>
                    <a:spcPts val="0"/>
                  </a:spcAft>
                  <a:buClr>
                    <a:srgbClr val="C00000"/>
                  </a:buClr>
                  <a:tabLst>
                    <a:tab pos="450850" algn="l"/>
                  </a:tabLst>
                </a:pPr>
                <a:r>
                  <a:rPr lang="pt-PT" sz="2400" b="1" dirty="0">
                    <a:solidFill>
                      <a:srgbClr val="C00000"/>
                    </a:solidFill>
                    <a:latin typeface="Calibri"/>
                  </a:rPr>
                  <a:t>	3.2. </a:t>
                </a:r>
              </a:p>
              <a:p>
                <a:pPr fontAlgn="auto">
                  <a:spcBef>
                    <a:spcPts val="0"/>
                  </a:spcBef>
                  <a:spcAft>
                    <a:spcPts val="0"/>
                  </a:spcAft>
                  <a:buClr>
                    <a:srgbClr val="C00000"/>
                  </a:buClr>
                </a:pPr>
                <a:endParaRPr lang="pt-PT" sz="3600" b="1" dirty="0">
                  <a:solidFill>
                    <a:srgbClr val="C00000"/>
                  </a:solidFill>
                  <a:latin typeface="Calibri"/>
                </a:endParaRPr>
              </a:p>
              <a:p>
                <a:pPr fontAlgn="auto">
                  <a:spcBef>
                    <a:spcPts val="0"/>
                  </a:spcBef>
                  <a:spcAft>
                    <a:spcPts val="0"/>
                  </a:spcAft>
                  <a:buClr>
                    <a:srgbClr val="C00000"/>
                  </a:buClr>
                  <a:tabLst>
                    <a:tab pos="450850" algn="l"/>
                  </a:tabLst>
                </a:pPr>
                <a:r>
                  <a:rPr lang="pt-PT" sz="2400" b="1" dirty="0">
                    <a:solidFill>
                      <a:srgbClr val="C00000"/>
                    </a:solidFill>
                    <a:latin typeface="Calibri"/>
                  </a:rPr>
                  <a:t>	3.3.  </a:t>
                </a:r>
                <a:r>
                  <a:rPr lang="pt-PT" sz="2400" b="1" dirty="0">
                    <a:solidFill>
                      <a:prstClr val="black"/>
                    </a:solidFill>
                    <a:latin typeface="Calibri"/>
                  </a:rPr>
                  <a:t>  </a:t>
                </a:r>
              </a:p>
            </p:txBody>
          </p:sp>
        </mc:Choice>
        <mc:Fallback>
          <p:sp>
            <p:nvSpPr>
              <p:cNvPr id="27" name="CaixaDeTexto 26">
                <a:extLst>
                  <a:ext uri="{FF2B5EF4-FFF2-40B4-BE49-F238E27FC236}">
                    <a16:creationId xmlns:a16="http://schemas.microsoft.com/office/drawing/2014/main" id="{F2AAB074-9EC1-4758-8885-010E512A8D42}"/>
                  </a:ext>
                </a:extLst>
              </p:cNvPr>
              <p:cNvSpPr txBox="1">
                <a:spLocks noRot="1" noChangeAspect="1" noMove="1" noResize="1" noEditPoints="1" noAdjustHandles="1" noChangeArrowheads="1" noChangeShapeType="1" noTextEdit="1"/>
              </p:cNvSpPr>
              <p:nvPr/>
            </p:nvSpPr>
            <p:spPr>
              <a:xfrm>
                <a:off x="2453333" y="1158985"/>
                <a:ext cx="8838157" cy="4708981"/>
              </a:xfrm>
              <a:prstGeom prst="rect">
                <a:avLst/>
              </a:prstGeom>
              <a:blipFill>
                <a:blip r:embed="rId3"/>
                <a:stretch>
                  <a:fillRect l="-1034" t="-1035" b="-1940"/>
                </a:stretch>
              </a:blipFill>
            </p:spPr>
            <p:txBody>
              <a:bodyPr/>
              <a:lstStyle/>
              <a:p>
                <a:r>
                  <a:rPr lang="pt-PT">
                    <a:noFill/>
                  </a:rPr>
                  <a:t> </a:t>
                </a:r>
              </a:p>
            </p:txBody>
          </p:sp>
        </mc:Fallback>
      </mc:AlternateContent>
      <p:sp>
        <p:nvSpPr>
          <p:cNvPr id="28" name="Retângulo 1">
            <a:extLst>
              <a:ext uri="{FF2B5EF4-FFF2-40B4-BE49-F238E27FC236}">
                <a16:creationId xmlns:a16="http://schemas.microsoft.com/office/drawing/2014/main" id="{F951EF60-3D58-43BE-8200-B7202C6E10FC}"/>
              </a:ext>
            </a:extLst>
          </p:cNvPr>
          <p:cNvSpPr/>
          <p:nvPr/>
        </p:nvSpPr>
        <p:spPr>
          <a:xfrm>
            <a:off x="2453333" y="302041"/>
            <a:ext cx="6771231" cy="461665"/>
          </a:xfrm>
          <a:prstGeom prst="rect">
            <a:avLst/>
          </a:prstGeom>
        </p:spPr>
        <p:txBody>
          <a:bodyPr wrap="square">
            <a:spAutoFit/>
          </a:bodyPr>
          <a:lstStyle/>
          <a:p>
            <a:pPr fontAlgn="auto">
              <a:spcBef>
                <a:spcPts val="0"/>
              </a:spcBef>
              <a:spcAft>
                <a:spcPts val="0"/>
              </a:spcAft>
            </a:pPr>
            <a:r>
              <a:rPr lang="pt-PT" altLang="pt-PT" sz="2400" b="1" dirty="0">
                <a:solidFill>
                  <a:srgbClr val="C00000"/>
                </a:solidFill>
                <a:latin typeface="Calibri"/>
              </a:rPr>
              <a:t>EXAMPLES -  </a:t>
            </a:r>
            <a:r>
              <a:rPr lang="pt-PT" altLang="pt-PT" sz="2400" b="1" dirty="0" err="1">
                <a:solidFill>
                  <a:srgbClr val="C00000"/>
                </a:solidFill>
                <a:latin typeface="Calibri"/>
              </a:rPr>
              <a:t>Definition</a:t>
            </a:r>
            <a:r>
              <a:rPr lang="pt-PT" altLang="pt-PT" sz="2400" b="1" dirty="0">
                <a:solidFill>
                  <a:srgbClr val="C00000"/>
                </a:solidFill>
                <a:latin typeface="Calibri"/>
              </a:rPr>
              <a:t> </a:t>
            </a:r>
            <a:r>
              <a:rPr lang="pt-PT" altLang="pt-PT" sz="2400" b="1" dirty="0" err="1">
                <a:solidFill>
                  <a:srgbClr val="C00000"/>
                </a:solidFill>
                <a:latin typeface="Calibri"/>
              </a:rPr>
              <a:t>of</a:t>
            </a:r>
            <a:r>
              <a:rPr lang="pt-PT" altLang="pt-PT" sz="2400" b="1" dirty="0">
                <a:solidFill>
                  <a:srgbClr val="C00000"/>
                </a:solidFill>
                <a:latin typeface="Calibri"/>
              </a:rPr>
              <a:t> </a:t>
            </a:r>
            <a:r>
              <a:rPr lang="pt-PT" altLang="pt-PT" sz="2400" b="1" dirty="0" err="1">
                <a:solidFill>
                  <a:srgbClr val="C00000"/>
                </a:solidFill>
                <a:latin typeface="Calibri"/>
              </a:rPr>
              <a:t>Logarithm</a:t>
            </a:r>
            <a:endParaRPr lang="pt-PT" sz="2400" dirty="0">
              <a:solidFill>
                <a:prstClr val="black"/>
              </a:solidFill>
              <a:latin typeface="Calibri"/>
            </a:endParaRPr>
          </a:p>
        </p:txBody>
      </p:sp>
      <mc:AlternateContent xmlns:mc="http://schemas.openxmlformats.org/markup-compatibility/2006" xmlns:a14="http://schemas.microsoft.com/office/drawing/2010/main">
        <mc:Choice Requires="a14">
          <p:sp>
            <p:nvSpPr>
              <p:cNvPr id="29" name="CaixaDeTexto 28">
                <a:extLst>
                  <a:ext uri="{FF2B5EF4-FFF2-40B4-BE49-F238E27FC236}">
                    <a16:creationId xmlns:a16="http://schemas.microsoft.com/office/drawing/2014/main" id="{57B56243-0945-4BE4-8207-FC5A51E5C73B}"/>
                  </a:ext>
                </a:extLst>
              </p:cNvPr>
              <p:cNvSpPr txBox="1"/>
              <p:nvPr/>
            </p:nvSpPr>
            <p:spPr>
              <a:xfrm>
                <a:off x="8597770" y="1210217"/>
                <a:ext cx="1988108" cy="477759"/>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3=</m:t>
                      </m:r>
                      <m:func>
                        <m:funcPr>
                          <m:ctrlPr>
                            <a:rPr lang="pt-PT" sz="2400" i="1" smtClean="0">
                              <a:solidFill>
                                <a:srgbClr val="000078"/>
                              </a:solidFill>
                              <a:latin typeface="Cambria Math" panose="02040503050406030204" pitchFamily="18" charset="0"/>
                              <a:ea typeface="Cambria Math" panose="02040503050406030204" pitchFamily="18" charset="0"/>
                            </a:rPr>
                          </m:ctrlPr>
                        </m:funcPr>
                        <m:fName>
                          <m:sSub>
                            <m:sSubPr>
                              <m:ctrlPr>
                                <a:rPr lang="pt-PT" sz="2400" i="1">
                                  <a:solidFill>
                                    <a:srgbClr val="000078"/>
                                  </a:solidFill>
                                  <a:latin typeface="Cambria Math" panose="02040503050406030204" pitchFamily="18" charset="0"/>
                                  <a:ea typeface="Cambria Math" panose="02040503050406030204" pitchFamily="18" charset="0"/>
                                </a:rPr>
                              </m:ctrlPr>
                            </m:sSubPr>
                            <m:e>
                              <m:r>
                                <m:rPr>
                                  <m:sty m:val="p"/>
                                </m:rPr>
                                <a:rPr lang="pt-PT" sz="2400">
                                  <a:solidFill>
                                    <a:srgbClr val="000078"/>
                                  </a:solidFill>
                                  <a:latin typeface="Cambria Math" panose="02040503050406030204" pitchFamily="18" charset="0"/>
                                  <a:ea typeface="Cambria Math" panose="02040503050406030204" pitchFamily="18" charset="0"/>
                                </a:rPr>
                                <m:t>log</m:t>
                              </m:r>
                            </m:e>
                            <m:sub>
                              <m:r>
                                <a:rPr lang="pt-PT" sz="2400" i="1" smtClean="0">
                                  <a:solidFill>
                                    <a:srgbClr val="000078"/>
                                  </a:solidFill>
                                  <a:latin typeface="Cambria Math" panose="02040503050406030204" pitchFamily="18" charset="0"/>
                                  <a:ea typeface="Cambria Math" panose="02040503050406030204" pitchFamily="18" charset="0"/>
                                </a:rPr>
                                <m:t>2</m:t>
                              </m:r>
                            </m:sub>
                          </m:sSub>
                        </m:fName>
                        <m:e>
                          <m:d>
                            <m:dPr>
                              <m:ctrlPr>
                                <a:rPr lang="pt-PT" sz="2400" i="1">
                                  <a:solidFill>
                                    <a:srgbClr val="000078"/>
                                  </a:solidFill>
                                  <a:latin typeface="Cambria Math" panose="02040503050406030204" pitchFamily="18" charset="0"/>
                                  <a:ea typeface="Cambria Math" panose="02040503050406030204" pitchFamily="18" charset="0"/>
                                </a:rPr>
                              </m:ctrlPr>
                            </m:dPr>
                            <m:e>
                              <m:r>
                                <a:rPr lang="pt-PT" sz="2400" i="1" smtClean="0">
                                  <a:solidFill>
                                    <a:srgbClr val="000078"/>
                                  </a:solidFill>
                                  <a:latin typeface="Cambria Math" panose="02040503050406030204" pitchFamily="18" charset="0"/>
                                  <a:ea typeface="Cambria Math" panose="02040503050406030204" pitchFamily="18" charset="0"/>
                                </a:rPr>
                                <m:t>8</m:t>
                              </m:r>
                            </m:e>
                          </m:d>
                        </m:e>
                      </m:func>
                    </m:oMath>
                  </m:oMathPara>
                </a14:m>
                <a:endParaRPr lang="pt-PT" sz="2400" dirty="0">
                  <a:solidFill>
                    <a:srgbClr val="000078"/>
                  </a:solidFill>
                  <a:latin typeface="Calibri"/>
                </a:endParaRPr>
              </a:p>
            </p:txBody>
          </p:sp>
        </mc:Choice>
        <mc:Fallback xmlns="">
          <p:sp>
            <p:nvSpPr>
              <p:cNvPr id="29" name="CaixaDeTexto 28">
                <a:extLst>
                  <a:ext uri="{FF2B5EF4-FFF2-40B4-BE49-F238E27FC236}">
                    <a16:creationId xmlns:a16="http://schemas.microsoft.com/office/drawing/2014/main" id="{57B56243-0945-4BE4-8207-FC5A51E5C73B}"/>
                  </a:ext>
                </a:extLst>
              </p:cNvPr>
              <p:cNvSpPr txBox="1">
                <a:spLocks noRot="1" noChangeAspect="1" noMove="1" noResize="1" noEditPoints="1" noAdjustHandles="1" noChangeArrowheads="1" noChangeShapeType="1" noTextEdit="1"/>
              </p:cNvSpPr>
              <p:nvPr/>
            </p:nvSpPr>
            <p:spPr>
              <a:xfrm>
                <a:off x="8597770" y="1210217"/>
                <a:ext cx="1988108" cy="477759"/>
              </a:xfrm>
              <a:prstGeom prst="rect">
                <a:avLst/>
              </a:prstGeom>
              <a:blipFill>
                <a:blip r:embed="rId4"/>
                <a:stretch>
                  <a:fillRect l="-13150" t="-53846" b="-717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CaixaDeTexto 29">
                <a:extLst>
                  <a:ext uri="{FF2B5EF4-FFF2-40B4-BE49-F238E27FC236}">
                    <a16:creationId xmlns:a16="http://schemas.microsoft.com/office/drawing/2014/main" id="{C9596A2D-64C4-4709-A2A8-9244B365B42C}"/>
                  </a:ext>
                </a:extLst>
              </p:cNvPr>
              <p:cNvSpPr txBox="1"/>
              <p:nvPr/>
            </p:nvSpPr>
            <p:spPr>
              <a:xfrm>
                <a:off x="7491255" y="1217505"/>
                <a:ext cx="951543" cy="369332"/>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sSup>
                        <m:sSupPr>
                          <m:ctrlPr>
                            <a:rPr lang="pt-PT" sz="2400" i="1" smtClean="0">
                              <a:solidFill>
                                <a:prstClr val="black"/>
                              </a:solidFill>
                              <a:latin typeface="Cambria Math" panose="02040503050406030204" pitchFamily="18" charset="0"/>
                              <a:ea typeface="Cambria Math" panose="02040503050406030204" pitchFamily="18" charset="0"/>
                            </a:rPr>
                          </m:ctrlPr>
                        </m:sSupPr>
                        <m:e>
                          <m:r>
                            <a:rPr lang="pt-PT" sz="2400" i="1" smtClean="0">
                              <a:solidFill>
                                <a:prstClr val="black"/>
                              </a:solidFill>
                              <a:latin typeface="Cambria Math" panose="02040503050406030204" pitchFamily="18" charset="0"/>
                              <a:ea typeface="Cambria Math" panose="02040503050406030204" pitchFamily="18" charset="0"/>
                            </a:rPr>
                            <m:t>2</m:t>
                          </m:r>
                        </m:e>
                        <m:sup>
                          <m:r>
                            <a:rPr lang="pt-PT" sz="2400" i="1" smtClean="0">
                              <a:solidFill>
                                <a:prstClr val="black"/>
                              </a:solidFill>
                              <a:latin typeface="Cambria Math" panose="02040503050406030204" pitchFamily="18" charset="0"/>
                              <a:ea typeface="Cambria Math" panose="02040503050406030204" pitchFamily="18" charset="0"/>
                            </a:rPr>
                            <m:t>3</m:t>
                          </m:r>
                        </m:sup>
                      </m:sSup>
                      <m:r>
                        <a:rPr lang="pt-PT" sz="2400" i="1" smtClean="0">
                          <a:solidFill>
                            <a:prstClr val="black"/>
                          </a:solidFill>
                          <a:latin typeface="Cambria Math" panose="02040503050406030204" pitchFamily="18" charset="0"/>
                          <a:ea typeface="Cambria Math" panose="02040503050406030204" pitchFamily="18" charset="0"/>
                        </a:rPr>
                        <m:t>=</m:t>
                      </m:r>
                      <m:r>
                        <a:rPr lang="pt-PT" sz="2400" i="1" smtClean="0">
                          <a:solidFill>
                            <a:prstClr val="black"/>
                          </a:solidFill>
                          <a:latin typeface="Cambria Math" panose="02040503050406030204" pitchFamily="18" charset="0"/>
                        </a:rPr>
                        <m:t>8</m:t>
                      </m:r>
                    </m:oMath>
                  </m:oMathPara>
                </a14:m>
                <a:endParaRPr lang="pt-PT" sz="2400" dirty="0">
                  <a:solidFill>
                    <a:prstClr val="black"/>
                  </a:solidFill>
                  <a:latin typeface="Calibri"/>
                </a:endParaRPr>
              </a:p>
            </p:txBody>
          </p:sp>
        </mc:Choice>
        <mc:Fallback xmlns="">
          <p:sp>
            <p:nvSpPr>
              <p:cNvPr id="30" name="CaixaDeTexto 29">
                <a:extLst>
                  <a:ext uri="{FF2B5EF4-FFF2-40B4-BE49-F238E27FC236}">
                    <a16:creationId xmlns:a16="http://schemas.microsoft.com/office/drawing/2014/main" id="{C9596A2D-64C4-4709-A2A8-9244B365B42C}"/>
                  </a:ext>
                </a:extLst>
              </p:cNvPr>
              <p:cNvSpPr txBox="1">
                <a:spLocks noRot="1" noChangeAspect="1" noMove="1" noResize="1" noEditPoints="1" noAdjustHandles="1" noChangeArrowheads="1" noChangeShapeType="1" noTextEdit="1"/>
              </p:cNvSpPr>
              <p:nvPr/>
            </p:nvSpPr>
            <p:spPr>
              <a:xfrm>
                <a:off x="7491255" y="1217505"/>
                <a:ext cx="951543" cy="369332"/>
              </a:xfrm>
              <a:prstGeom prst="rect">
                <a:avLst/>
              </a:prstGeom>
              <a:blipFill>
                <a:blip r:embed="rId5"/>
                <a:stretch>
                  <a:fillRect l="-7692" t="-1667" r="-7051" b="-66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CaixaDeTexto 30">
                <a:extLst>
                  <a:ext uri="{FF2B5EF4-FFF2-40B4-BE49-F238E27FC236}">
                    <a16:creationId xmlns:a16="http://schemas.microsoft.com/office/drawing/2014/main" id="{A92F9E4A-FC66-4084-A29F-72CF128DD627}"/>
                  </a:ext>
                </a:extLst>
              </p:cNvPr>
              <p:cNvSpPr txBox="1"/>
              <p:nvPr/>
            </p:nvSpPr>
            <p:spPr>
              <a:xfrm>
                <a:off x="7964932" y="1935030"/>
                <a:ext cx="2127955" cy="369332"/>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2400" i="1" smtClean="0">
                              <a:solidFill>
                                <a:prstClr val="black"/>
                              </a:solidFill>
                              <a:latin typeface="Cambria Math" panose="02040503050406030204" pitchFamily="18" charset="0"/>
                              <a:ea typeface="Cambria Math" panose="02040503050406030204" pitchFamily="18" charset="0"/>
                            </a:rPr>
                          </m:ctrlPr>
                        </m:funcPr>
                        <m:fName>
                          <m:sSub>
                            <m:sSubPr>
                              <m:ctrlPr>
                                <a:rPr lang="pt-PT" sz="2400" i="1">
                                  <a:solidFill>
                                    <a:prstClr val="black"/>
                                  </a:solidFill>
                                  <a:latin typeface="Cambria Math" panose="02040503050406030204" pitchFamily="18" charset="0"/>
                                  <a:ea typeface="Cambria Math" panose="02040503050406030204" pitchFamily="18" charset="0"/>
                                </a:rPr>
                              </m:ctrlPr>
                            </m:sSubPr>
                            <m:e>
                              <m:r>
                                <m:rPr>
                                  <m:sty m:val="p"/>
                                </m:rPr>
                                <a:rPr lang="pt-PT" sz="2400">
                                  <a:solidFill>
                                    <a:prstClr val="black"/>
                                  </a:solidFill>
                                  <a:latin typeface="Cambria Math" panose="02040503050406030204" pitchFamily="18" charset="0"/>
                                  <a:ea typeface="Cambria Math" panose="02040503050406030204" pitchFamily="18" charset="0"/>
                                </a:rPr>
                                <m:t>log</m:t>
                              </m:r>
                            </m:e>
                            <m:sub>
                              <m:r>
                                <a:rPr lang="pt-PT" sz="2400" i="1" smtClean="0">
                                  <a:solidFill>
                                    <a:prstClr val="black"/>
                                  </a:solidFill>
                                  <a:latin typeface="Cambria Math" panose="02040503050406030204" pitchFamily="18" charset="0"/>
                                  <a:ea typeface="Cambria Math" panose="02040503050406030204" pitchFamily="18" charset="0"/>
                                </a:rPr>
                                <m:t>7</m:t>
                              </m:r>
                            </m:sub>
                          </m:sSub>
                        </m:fName>
                        <m:e>
                          <m:d>
                            <m:dPr>
                              <m:ctrlPr>
                                <a:rPr lang="pt-PT" sz="2400" i="1">
                                  <a:solidFill>
                                    <a:prstClr val="black"/>
                                  </a:solidFill>
                                  <a:latin typeface="Cambria Math" panose="02040503050406030204" pitchFamily="18" charset="0"/>
                                  <a:ea typeface="Cambria Math" panose="02040503050406030204" pitchFamily="18" charset="0"/>
                                </a:rPr>
                              </m:ctrlPr>
                            </m:dPr>
                            <m:e>
                              <m:r>
                                <a:rPr lang="pt-PT" sz="2400" i="1" smtClean="0">
                                  <a:solidFill>
                                    <a:prstClr val="black"/>
                                  </a:solidFill>
                                  <a:latin typeface="Cambria Math" panose="02040503050406030204" pitchFamily="18" charset="0"/>
                                  <a:ea typeface="Cambria Math" panose="02040503050406030204" pitchFamily="18" charset="0"/>
                                </a:rPr>
                                <m:t>2041</m:t>
                              </m:r>
                            </m:e>
                          </m:d>
                        </m:e>
                      </m:func>
                      <m:r>
                        <a:rPr lang="pt-PT" sz="2400" i="1" smtClean="0">
                          <a:solidFill>
                            <a:prstClr val="black"/>
                          </a:solidFill>
                          <a:latin typeface="Cambria Math" panose="02040503050406030204" pitchFamily="18" charset="0"/>
                          <a:ea typeface="Cambria Math" panose="02040503050406030204" pitchFamily="18" charset="0"/>
                        </a:rPr>
                        <m:t>=4</m:t>
                      </m:r>
                    </m:oMath>
                  </m:oMathPara>
                </a14:m>
                <a:endParaRPr lang="pt-PT" sz="2400" dirty="0">
                  <a:solidFill>
                    <a:prstClr val="black"/>
                  </a:solidFill>
                  <a:latin typeface="Calibri"/>
                </a:endParaRPr>
              </a:p>
            </p:txBody>
          </p:sp>
        </mc:Choice>
        <mc:Fallback xmlns="">
          <p:sp>
            <p:nvSpPr>
              <p:cNvPr id="31" name="CaixaDeTexto 30">
                <a:extLst>
                  <a:ext uri="{FF2B5EF4-FFF2-40B4-BE49-F238E27FC236}">
                    <a16:creationId xmlns:a16="http://schemas.microsoft.com/office/drawing/2014/main" id="{A92F9E4A-FC66-4084-A29F-72CF128DD627}"/>
                  </a:ext>
                </a:extLst>
              </p:cNvPr>
              <p:cNvSpPr txBox="1">
                <a:spLocks noRot="1" noChangeAspect="1" noMove="1" noResize="1" noEditPoints="1" noAdjustHandles="1" noChangeArrowheads="1" noChangeShapeType="1" noTextEdit="1"/>
              </p:cNvSpPr>
              <p:nvPr/>
            </p:nvSpPr>
            <p:spPr>
              <a:xfrm>
                <a:off x="7964932" y="1935030"/>
                <a:ext cx="2127955" cy="369332"/>
              </a:xfrm>
              <a:prstGeom prst="rect">
                <a:avLst/>
              </a:prstGeom>
              <a:blipFill>
                <a:blip r:embed="rId6"/>
                <a:stretch>
                  <a:fillRect l="-4871" r="-2865" b="-3442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CaixaDeTexto 31">
                <a:extLst>
                  <a:ext uri="{FF2B5EF4-FFF2-40B4-BE49-F238E27FC236}">
                    <a16:creationId xmlns:a16="http://schemas.microsoft.com/office/drawing/2014/main" id="{E3EC9588-2CF8-4B74-9625-3349E9892291}"/>
                  </a:ext>
                </a:extLst>
              </p:cNvPr>
              <p:cNvSpPr txBox="1"/>
              <p:nvPr/>
            </p:nvSpPr>
            <p:spPr>
              <a:xfrm>
                <a:off x="10155151" y="1935030"/>
                <a:ext cx="1831207" cy="483659"/>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sSup>
                        <m:sSupPr>
                          <m:ctrlPr>
                            <a:rPr lang="pt-PT" sz="2400" i="1" smtClean="0">
                              <a:solidFill>
                                <a:srgbClr val="000078"/>
                              </a:solidFill>
                              <a:latin typeface="Cambria Math" panose="02040503050406030204" pitchFamily="18" charset="0"/>
                              <a:ea typeface="Cambria Math" panose="02040503050406030204" pitchFamily="18" charset="0"/>
                            </a:rPr>
                          </m:ctrlPr>
                        </m:sSupPr>
                        <m:e>
                          <m:r>
                            <a:rPr lang="pt-PT" sz="2400" i="1" smtClean="0">
                              <a:solidFill>
                                <a:srgbClr val="000078"/>
                              </a:solidFill>
                              <a:latin typeface="Cambria Math" panose="02040503050406030204" pitchFamily="18" charset="0"/>
                              <a:ea typeface="Cambria Math" panose="02040503050406030204" pitchFamily="18" charset="0"/>
                            </a:rPr>
                            <m:t>7</m:t>
                          </m:r>
                        </m:e>
                        <m:sup>
                          <m:r>
                            <a:rPr lang="pt-PT" sz="2400" b="0" i="1" smtClean="0">
                              <a:solidFill>
                                <a:srgbClr val="000078"/>
                              </a:solidFill>
                              <a:latin typeface="Cambria Math" panose="02040503050406030204" pitchFamily="18" charset="0"/>
                              <a:ea typeface="Cambria Math" panose="02040503050406030204" pitchFamily="18" charset="0"/>
                            </a:rPr>
                            <m:t>4</m:t>
                          </m:r>
                        </m:sup>
                      </m:sSup>
                      <m:r>
                        <a:rPr lang="pt-PT" sz="2400" i="1" smtClean="0">
                          <a:solidFill>
                            <a:srgbClr val="000078"/>
                          </a:solidFill>
                          <a:latin typeface="Cambria Math" panose="02040503050406030204" pitchFamily="18" charset="0"/>
                          <a:ea typeface="Cambria Math" panose="02040503050406030204" pitchFamily="18" charset="0"/>
                        </a:rPr>
                        <m:t>=</m:t>
                      </m:r>
                      <m:r>
                        <a:rPr lang="pt-PT" sz="2400" i="1" smtClean="0">
                          <a:solidFill>
                            <a:srgbClr val="000078"/>
                          </a:solidFill>
                          <a:latin typeface="Cambria Math" panose="02040503050406030204" pitchFamily="18" charset="0"/>
                        </a:rPr>
                        <m:t>2041</m:t>
                      </m:r>
                    </m:oMath>
                  </m:oMathPara>
                </a14:m>
                <a:endParaRPr lang="pt-PT" sz="2400" dirty="0">
                  <a:solidFill>
                    <a:srgbClr val="000078"/>
                  </a:solidFill>
                  <a:latin typeface="Calibri"/>
                </a:endParaRPr>
              </a:p>
            </p:txBody>
          </p:sp>
        </mc:Choice>
        <mc:Fallback xmlns="">
          <p:sp>
            <p:nvSpPr>
              <p:cNvPr id="32" name="CaixaDeTexto 31">
                <a:extLst>
                  <a:ext uri="{FF2B5EF4-FFF2-40B4-BE49-F238E27FC236}">
                    <a16:creationId xmlns:a16="http://schemas.microsoft.com/office/drawing/2014/main" id="{E3EC9588-2CF8-4B74-9625-3349E9892291}"/>
                  </a:ext>
                </a:extLst>
              </p:cNvPr>
              <p:cNvSpPr txBox="1">
                <a:spLocks noRot="1" noChangeAspect="1" noMove="1" noResize="1" noEditPoints="1" noAdjustHandles="1" noChangeArrowheads="1" noChangeShapeType="1" noTextEdit="1"/>
              </p:cNvSpPr>
              <p:nvPr/>
            </p:nvSpPr>
            <p:spPr>
              <a:xfrm>
                <a:off x="10155151" y="1935030"/>
                <a:ext cx="1831207" cy="483659"/>
              </a:xfrm>
              <a:prstGeom prst="rect">
                <a:avLst/>
              </a:prstGeom>
              <a:blipFill>
                <a:blip r:embed="rId7"/>
                <a:stretch>
                  <a:fillRect l="-14667" t="-51250" r="-3667" b="-6875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CaixaDeTexto 32">
                <a:extLst>
                  <a:ext uri="{FF2B5EF4-FFF2-40B4-BE49-F238E27FC236}">
                    <a16:creationId xmlns:a16="http://schemas.microsoft.com/office/drawing/2014/main" id="{24B5CA4E-5051-4F43-B95C-F89CC36D2DD4}"/>
                  </a:ext>
                </a:extLst>
              </p:cNvPr>
              <p:cNvSpPr txBox="1"/>
              <p:nvPr/>
            </p:nvSpPr>
            <p:spPr>
              <a:xfrm>
                <a:off x="3685038" y="3229384"/>
                <a:ext cx="2058576" cy="82984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2400" i="1" smtClean="0">
                              <a:solidFill>
                                <a:prstClr val="black"/>
                              </a:solidFill>
                              <a:latin typeface="Cambria Math" panose="02040503050406030204" pitchFamily="18" charset="0"/>
                              <a:ea typeface="Cambria Math" panose="02040503050406030204" pitchFamily="18" charset="0"/>
                            </a:rPr>
                          </m:ctrlPr>
                        </m:funcPr>
                        <m:fName>
                          <m:sSub>
                            <m:sSubPr>
                              <m:ctrlPr>
                                <a:rPr lang="pt-PT" sz="2400" i="1">
                                  <a:solidFill>
                                    <a:prstClr val="black"/>
                                  </a:solidFill>
                                  <a:latin typeface="Cambria Math" panose="02040503050406030204" pitchFamily="18" charset="0"/>
                                  <a:ea typeface="Cambria Math" panose="02040503050406030204" pitchFamily="18" charset="0"/>
                                </a:rPr>
                              </m:ctrlPr>
                            </m:sSubPr>
                            <m:e>
                              <m:r>
                                <m:rPr>
                                  <m:sty m:val="p"/>
                                </m:rPr>
                                <a:rPr lang="pt-PT" sz="2400">
                                  <a:solidFill>
                                    <a:prstClr val="black"/>
                                  </a:solidFill>
                                  <a:latin typeface="Cambria Math" panose="02040503050406030204" pitchFamily="18" charset="0"/>
                                  <a:ea typeface="Cambria Math" panose="02040503050406030204" pitchFamily="18" charset="0"/>
                                </a:rPr>
                                <m:t>log</m:t>
                              </m:r>
                            </m:e>
                            <m:sub>
                              <m:r>
                                <a:rPr lang="pt-PT" sz="2400" i="1" smtClean="0">
                                  <a:solidFill>
                                    <a:prstClr val="black"/>
                                  </a:solidFill>
                                  <a:latin typeface="Cambria Math" panose="02040503050406030204" pitchFamily="18" charset="0"/>
                                  <a:ea typeface="Cambria Math" panose="02040503050406030204" pitchFamily="18" charset="0"/>
                                </a:rPr>
                                <m:t>𝑏</m:t>
                              </m:r>
                            </m:sub>
                          </m:sSub>
                        </m:fName>
                        <m:e>
                          <m:d>
                            <m:dPr>
                              <m:ctrlPr>
                                <a:rPr lang="pt-PT" sz="2400" i="1">
                                  <a:solidFill>
                                    <a:prstClr val="black"/>
                                  </a:solidFill>
                                  <a:latin typeface="Cambria Math" panose="02040503050406030204" pitchFamily="18" charset="0"/>
                                  <a:ea typeface="Cambria Math" panose="02040503050406030204" pitchFamily="18" charset="0"/>
                                </a:rPr>
                              </m:ctrlPr>
                            </m:dPr>
                            <m:e>
                              <m:f>
                                <m:fPr>
                                  <m:ctrlPr>
                                    <a:rPr lang="pt-PT" sz="2400" i="1" smtClean="0">
                                      <a:solidFill>
                                        <a:prstClr val="black"/>
                                      </a:solidFill>
                                      <a:latin typeface="Cambria Math" panose="02040503050406030204" pitchFamily="18" charset="0"/>
                                      <a:ea typeface="Cambria Math" panose="02040503050406030204" pitchFamily="18" charset="0"/>
                                    </a:rPr>
                                  </m:ctrlPr>
                                </m:fPr>
                                <m:num>
                                  <m:r>
                                    <a:rPr lang="pt-PT" sz="2400" i="1" smtClean="0">
                                      <a:solidFill>
                                        <a:prstClr val="black"/>
                                      </a:solidFill>
                                      <a:latin typeface="Cambria Math" panose="02040503050406030204" pitchFamily="18" charset="0"/>
                                      <a:ea typeface="Cambria Math" panose="02040503050406030204" pitchFamily="18" charset="0"/>
                                    </a:rPr>
                                    <m:t>1</m:t>
                                  </m:r>
                                </m:num>
                                <m:den>
                                  <m:r>
                                    <a:rPr lang="pt-PT" sz="2400" i="1" smtClean="0">
                                      <a:solidFill>
                                        <a:prstClr val="black"/>
                                      </a:solidFill>
                                      <a:latin typeface="Cambria Math" panose="02040503050406030204" pitchFamily="18" charset="0"/>
                                      <a:ea typeface="Cambria Math" panose="02040503050406030204" pitchFamily="18" charset="0"/>
                                    </a:rPr>
                                    <m:t>4</m:t>
                                  </m:r>
                                </m:den>
                              </m:f>
                            </m:e>
                          </m:d>
                        </m:e>
                      </m:func>
                      <m:r>
                        <a:rPr lang="pt-PT" sz="2400" i="1" smtClean="0">
                          <a:solidFill>
                            <a:prstClr val="black"/>
                          </a:solidFill>
                          <a:latin typeface="Cambria Math" panose="02040503050406030204" pitchFamily="18" charset="0"/>
                          <a:ea typeface="Cambria Math" panose="02040503050406030204" pitchFamily="18" charset="0"/>
                        </a:rPr>
                        <m:t>=−</m:t>
                      </m:r>
                      <m:f>
                        <m:fPr>
                          <m:ctrlPr>
                            <a:rPr lang="pt-PT" sz="2400" i="1" smtClean="0">
                              <a:solidFill>
                                <a:prstClr val="black"/>
                              </a:solidFill>
                              <a:latin typeface="Cambria Math" panose="02040503050406030204" pitchFamily="18" charset="0"/>
                              <a:ea typeface="Cambria Math" panose="02040503050406030204" pitchFamily="18" charset="0"/>
                            </a:rPr>
                          </m:ctrlPr>
                        </m:fPr>
                        <m:num>
                          <m:r>
                            <a:rPr lang="pt-PT" sz="2400" i="1" smtClean="0">
                              <a:solidFill>
                                <a:prstClr val="black"/>
                              </a:solidFill>
                              <a:latin typeface="Cambria Math" panose="02040503050406030204" pitchFamily="18" charset="0"/>
                              <a:ea typeface="Cambria Math" panose="02040503050406030204" pitchFamily="18" charset="0"/>
                            </a:rPr>
                            <m:t>1</m:t>
                          </m:r>
                        </m:num>
                        <m:den>
                          <m:r>
                            <a:rPr lang="pt-PT" sz="2400" i="1" smtClean="0">
                              <a:solidFill>
                                <a:prstClr val="black"/>
                              </a:solidFill>
                              <a:latin typeface="Cambria Math" panose="02040503050406030204" pitchFamily="18" charset="0"/>
                              <a:ea typeface="Cambria Math" panose="02040503050406030204" pitchFamily="18" charset="0"/>
                            </a:rPr>
                            <m:t>2</m:t>
                          </m:r>
                        </m:den>
                      </m:f>
                    </m:oMath>
                  </m:oMathPara>
                </a14:m>
                <a:endParaRPr lang="pt-PT" sz="2400" dirty="0">
                  <a:solidFill>
                    <a:prstClr val="black"/>
                  </a:solidFill>
                  <a:latin typeface="Calibri"/>
                </a:endParaRPr>
              </a:p>
            </p:txBody>
          </p:sp>
        </mc:Choice>
        <mc:Fallback xmlns="">
          <p:sp>
            <p:nvSpPr>
              <p:cNvPr id="33" name="CaixaDeTexto 32">
                <a:extLst>
                  <a:ext uri="{FF2B5EF4-FFF2-40B4-BE49-F238E27FC236}">
                    <a16:creationId xmlns:a16="http://schemas.microsoft.com/office/drawing/2014/main" id="{24B5CA4E-5051-4F43-B95C-F89CC36D2DD4}"/>
                  </a:ext>
                </a:extLst>
              </p:cNvPr>
              <p:cNvSpPr txBox="1">
                <a:spLocks noRot="1" noChangeAspect="1" noMove="1" noResize="1" noEditPoints="1" noAdjustHandles="1" noChangeArrowheads="1" noChangeShapeType="1" noTextEdit="1"/>
              </p:cNvSpPr>
              <p:nvPr/>
            </p:nvSpPr>
            <p:spPr>
              <a:xfrm>
                <a:off x="3685038" y="3229384"/>
                <a:ext cx="2058576" cy="829843"/>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4" name="CaixaDeTexto 33">
                <a:extLst>
                  <a:ext uri="{FF2B5EF4-FFF2-40B4-BE49-F238E27FC236}">
                    <a16:creationId xmlns:a16="http://schemas.microsoft.com/office/drawing/2014/main" id="{A87DDE1D-E25C-4E33-9147-BF0C78668932}"/>
                  </a:ext>
                </a:extLst>
              </p:cNvPr>
              <p:cNvSpPr txBox="1"/>
              <p:nvPr/>
            </p:nvSpPr>
            <p:spPr>
              <a:xfrm>
                <a:off x="5779260" y="3331376"/>
                <a:ext cx="1491499" cy="691471"/>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sSup>
                        <m:sSupPr>
                          <m:ctrlPr>
                            <a:rPr lang="pt-PT" sz="2400" i="1" smtClean="0">
                              <a:solidFill>
                                <a:srgbClr val="000078"/>
                              </a:solidFill>
                              <a:latin typeface="Cambria Math" panose="02040503050406030204" pitchFamily="18" charset="0"/>
                              <a:ea typeface="Cambria Math" panose="02040503050406030204" pitchFamily="18" charset="0"/>
                            </a:rPr>
                          </m:ctrlPr>
                        </m:sSupPr>
                        <m:e>
                          <m:r>
                            <a:rPr lang="pt-PT" sz="2400" i="1" smtClean="0">
                              <a:solidFill>
                                <a:srgbClr val="000078"/>
                              </a:solidFill>
                              <a:latin typeface="Cambria Math" panose="02040503050406030204" pitchFamily="18" charset="0"/>
                              <a:ea typeface="Cambria Math" panose="02040503050406030204" pitchFamily="18" charset="0"/>
                            </a:rPr>
                            <m:t>𝑏</m:t>
                          </m:r>
                        </m:e>
                        <m:sup>
                          <m:r>
                            <a:rPr lang="pt-PT" sz="2400" i="1" smtClean="0">
                              <a:solidFill>
                                <a:srgbClr val="000078"/>
                              </a:solidFill>
                              <a:latin typeface="Cambria Math" panose="02040503050406030204" pitchFamily="18" charset="0"/>
                              <a:ea typeface="Cambria Math" panose="02040503050406030204" pitchFamily="18" charset="0"/>
                            </a:rPr>
                            <m:t>−</m:t>
                          </m:r>
                          <m:f>
                            <m:fPr>
                              <m:ctrlPr>
                                <a:rPr lang="pt-PT" sz="2400" i="1" smtClean="0">
                                  <a:solidFill>
                                    <a:srgbClr val="000078"/>
                                  </a:solidFill>
                                  <a:latin typeface="Cambria Math" panose="02040503050406030204" pitchFamily="18" charset="0"/>
                                  <a:ea typeface="Cambria Math" panose="02040503050406030204" pitchFamily="18" charset="0"/>
                                </a:rPr>
                              </m:ctrlPr>
                            </m:fPr>
                            <m:num>
                              <m:r>
                                <a:rPr lang="pt-PT" sz="2400" i="1" smtClean="0">
                                  <a:solidFill>
                                    <a:srgbClr val="000078"/>
                                  </a:solidFill>
                                  <a:latin typeface="Cambria Math" panose="02040503050406030204" pitchFamily="18" charset="0"/>
                                  <a:ea typeface="Cambria Math" panose="02040503050406030204" pitchFamily="18" charset="0"/>
                                </a:rPr>
                                <m:t>1</m:t>
                              </m:r>
                            </m:num>
                            <m:den>
                              <m:r>
                                <a:rPr lang="pt-PT" sz="2400" i="1" smtClean="0">
                                  <a:solidFill>
                                    <a:srgbClr val="000078"/>
                                  </a:solidFill>
                                  <a:latin typeface="Cambria Math" panose="02040503050406030204" pitchFamily="18" charset="0"/>
                                  <a:ea typeface="Cambria Math" panose="02040503050406030204" pitchFamily="18" charset="0"/>
                                </a:rPr>
                                <m:t>2</m:t>
                              </m:r>
                            </m:den>
                          </m:f>
                        </m:sup>
                      </m:sSup>
                      <m:r>
                        <a:rPr lang="pt-PT" sz="2400" i="1" smtClean="0">
                          <a:solidFill>
                            <a:srgbClr val="000078"/>
                          </a:solidFill>
                          <a:latin typeface="Cambria Math" panose="02040503050406030204" pitchFamily="18" charset="0"/>
                          <a:ea typeface="Cambria Math" panose="02040503050406030204" pitchFamily="18" charset="0"/>
                        </a:rPr>
                        <m:t>=</m:t>
                      </m:r>
                      <m:f>
                        <m:fPr>
                          <m:ctrlPr>
                            <a:rPr lang="pt-PT" sz="2400" i="1" smtClean="0">
                              <a:solidFill>
                                <a:srgbClr val="000078"/>
                              </a:solidFill>
                              <a:latin typeface="Cambria Math" panose="02040503050406030204" pitchFamily="18" charset="0"/>
                              <a:ea typeface="Cambria Math" panose="02040503050406030204" pitchFamily="18" charset="0"/>
                            </a:rPr>
                          </m:ctrlPr>
                        </m:fPr>
                        <m:num>
                          <m:r>
                            <a:rPr lang="pt-PT" sz="2400" i="1" smtClean="0">
                              <a:solidFill>
                                <a:srgbClr val="000078"/>
                              </a:solidFill>
                              <a:latin typeface="Cambria Math" panose="02040503050406030204" pitchFamily="18" charset="0"/>
                              <a:ea typeface="Cambria Math" panose="02040503050406030204" pitchFamily="18" charset="0"/>
                            </a:rPr>
                            <m:t>1</m:t>
                          </m:r>
                        </m:num>
                        <m:den>
                          <m:r>
                            <a:rPr lang="pt-PT" sz="2400" i="1" smtClean="0">
                              <a:solidFill>
                                <a:srgbClr val="000078"/>
                              </a:solidFill>
                              <a:latin typeface="Cambria Math" panose="02040503050406030204" pitchFamily="18" charset="0"/>
                              <a:ea typeface="Cambria Math" panose="02040503050406030204" pitchFamily="18" charset="0"/>
                            </a:rPr>
                            <m:t>4</m:t>
                          </m:r>
                        </m:den>
                      </m:f>
                    </m:oMath>
                  </m:oMathPara>
                </a14:m>
                <a:endParaRPr lang="pt-PT" sz="2400" dirty="0">
                  <a:solidFill>
                    <a:srgbClr val="000078"/>
                  </a:solidFill>
                  <a:latin typeface="Calibri"/>
                </a:endParaRPr>
              </a:p>
            </p:txBody>
          </p:sp>
        </mc:Choice>
        <mc:Fallback xmlns="">
          <p:sp>
            <p:nvSpPr>
              <p:cNvPr id="34" name="CaixaDeTexto 33">
                <a:extLst>
                  <a:ext uri="{FF2B5EF4-FFF2-40B4-BE49-F238E27FC236}">
                    <a16:creationId xmlns:a16="http://schemas.microsoft.com/office/drawing/2014/main" id="{A87DDE1D-E25C-4E33-9147-BF0C78668932}"/>
                  </a:ext>
                </a:extLst>
              </p:cNvPr>
              <p:cNvSpPr txBox="1">
                <a:spLocks noRot="1" noChangeAspect="1" noMove="1" noResize="1" noEditPoints="1" noAdjustHandles="1" noChangeArrowheads="1" noChangeShapeType="1" noTextEdit="1"/>
              </p:cNvSpPr>
              <p:nvPr/>
            </p:nvSpPr>
            <p:spPr>
              <a:xfrm>
                <a:off x="5779260" y="3331376"/>
                <a:ext cx="1491499" cy="691471"/>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5" name="CaixaDeTexto 34">
                <a:extLst>
                  <a:ext uri="{FF2B5EF4-FFF2-40B4-BE49-F238E27FC236}">
                    <a16:creationId xmlns:a16="http://schemas.microsoft.com/office/drawing/2014/main" id="{A28B41F0-60F9-4ED7-BEC6-4C036B5752B5}"/>
                  </a:ext>
                </a:extLst>
              </p:cNvPr>
              <p:cNvSpPr txBox="1"/>
              <p:nvPr/>
            </p:nvSpPr>
            <p:spPr>
              <a:xfrm>
                <a:off x="7362839" y="3331375"/>
                <a:ext cx="1451808" cy="762966"/>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 </m:t>
                      </m:r>
                      <m:f>
                        <m:fPr>
                          <m:ctrlPr>
                            <a:rPr lang="pt-PT" sz="2400" i="1" smtClean="0">
                              <a:solidFill>
                                <a:srgbClr val="000078"/>
                              </a:solidFill>
                              <a:latin typeface="Cambria Math" panose="02040503050406030204" pitchFamily="18" charset="0"/>
                              <a:ea typeface="Cambria Math" panose="02040503050406030204" pitchFamily="18" charset="0"/>
                            </a:rPr>
                          </m:ctrlPr>
                        </m:fPr>
                        <m:num>
                          <m:r>
                            <a:rPr lang="pt-PT" sz="2400" i="1" smtClean="0">
                              <a:solidFill>
                                <a:srgbClr val="000078"/>
                              </a:solidFill>
                              <a:latin typeface="Cambria Math" panose="02040503050406030204" pitchFamily="18" charset="0"/>
                              <a:ea typeface="Cambria Math" panose="02040503050406030204" pitchFamily="18" charset="0"/>
                            </a:rPr>
                            <m:t>1</m:t>
                          </m:r>
                        </m:num>
                        <m:den>
                          <m:rad>
                            <m:radPr>
                              <m:degHide m:val="on"/>
                              <m:ctrlPr>
                                <a:rPr lang="pt-PT" sz="2400" i="1" smtClean="0">
                                  <a:solidFill>
                                    <a:srgbClr val="000078"/>
                                  </a:solidFill>
                                  <a:latin typeface="Cambria Math" panose="02040503050406030204" pitchFamily="18" charset="0"/>
                                  <a:ea typeface="Cambria Math" panose="02040503050406030204" pitchFamily="18" charset="0"/>
                                </a:rPr>
                              </m:ctrlPr>
                            </m:radPr>
                            <m:deg/>
                            <m:e>
                              <m:r>
                                <a:rPr lang="pt-PT" sz="2400" i="1" smtClean="0">
                                  <a:solidFill>
                                    <a:srgbClr val="000078"/>
                                  </a:solidFill>
                                  <a:latin typeface="Cambria Math" panose="02040503050406030204" pitchFamily="18" charset="0"/>
                                  <a:ea typeface="Cambria Math" panose="02040503050406030204" pitchFamily="18" charset="0"/>
                                </a:rPr>
                                <m:t>𝑏</m:t>
                              </m:r>
                            </m:e>
                          </m:rad>
                        </m:den>
                      </m:f>
                      <m:r>
                        <a:rPr lang="pt-PT" sz="2400" i="1" smtClean="0">
                          <a:solidFill>
                            <a:srgbClr val="000078"/>
                          </a:solidFill>
                          <a:latin typeface="Cambria Math" panose="02040503050406030204" pitchFamily="18" charset="0"/>
                          <a:ea typeface="Cambria Math" panose="02040503050406030204" pitchFamily="18" charset="0"/>
                        </a:rPr>
                        <m:t>=</m:t>
                      </m:r>
                      <m:f>
                        <m:fPr>
                          <m:ctrlPr>
                            <a:rPr lang="pt-PT" sz="2400" i="1" smtClean="0">
                              <a:solidFill>
                                <a:srgbClr val="000078"/>
                              </a:solidFill>
                              <a:latin typeface="Cambria Math" panose="02040503050406030204" pitchFamily="18" charset="0"/>
                              <a:ea typeface="Cambria Math" panose="02040503050406030204" pitchFamily="18" charset="0"/>
                            </a:rPr>
                          </m:ctrlPr>
                        </m:fPr>
                        <m:num>
                          <m:r>
                            <a:rPr lang="pt-PT" sz="2400" i="1" smtClean="0">
                              <a:solidFill>
                                <a:srgbClr val="000078"/>
                              </a:solidFill>
                              <a:latin typeface="Cambria Math" panose="02040503050406030204" pitchFamily="18" charset="0"/>
                              <a:ea typeface="Cambria Math" panose="02040503050406030204" pitchFamily="18" charset="0"/>
                            </a:rPr>
                            <m:t>1</m:t>
                          </m:r>
                        </m:num>
                        <m:den>
                          <m:r>
                            <a:rPr lang="pt-PT" sz="2400" i="1" smtClean="0">
                              <a:solidFill>
                                <a:srgbClr val="000078"/>
                              </a:solidFill>
                              <a:latin typeface="Cambria Math" panose="02040503050406030204" pitchFamily="18" charset="0"/>
                              <a:ea typeface="Cambria Math" panose="02040503050406030204" pitchFamily="18" charset="0"/>
                            </a:rPr>
                            <m:t>4</m:t>
                          </m:r>
                        </m:den>
                      </m:f>
                    </m:oMath>
                  </m:oMathPara>
                </a14:m>
                <a:endParaRPr lang="pt-PT" sz="2400" dirty="0">
                  <a:solidFill>
                    <a:srgbClr val="000078"/>
                  </a:solidFill>
                  <a:latin typeface="Calibri"/>
                </a:endParaRPr>
              </a:p>
            </p:txBody>
          </p:sp>
        </mc:Choice>
        <mc:Fallback xmlns="">
          <p:sp>
            <p:nvSpPr>
              <p:cNvPr id="35" name="CaixaDeTexto 34">
                <a:extLst>
                  <a:ext uri="{FF2B5EF4-FFF2-40B4-BE49-F238E27FC236}">
                    <a16:creationId xmlns:a16="http://schemas.microsoft.com/office/drawing/2014/main" id="{A28B41F0-60F9-4ED7-BEC6-4C036B5752B5}"/>
                  </a:ext>
                </a:extLst>
              </p:cNvPr>
              <p:cNvSpPr txBox="1">
                <a:spLocks noRot="1" noChangeAspect="1" noMove="1" noResize="1" noEditPoints="1" noAdjustHandles="1" noChangeArrowheads="1" noChangeShapeType="1" noTextEdit="1"/>
              </p:cNvSpPr>
              <p:nvPr/>
            </p:nvSpPr>
            <p:spPr>
              <a:xfrm>
                <a:off x="7362839" y="3331375"/>
                <a:ext cx="1451808" cy="762966"/>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CaixaDeTexto 53">
                <a:extLst>
                  <a:ext uri="{FF2B5EF4-FFF2-40B4-BE49-F238E27FC236}">
                    <a16:creationId xmlns:a16="http://schemas.microsoft.com/office/drawing/2014/main" id="{DCF77555-6301-4783-9E3E-00A088C30F93}"/>
                  </a:ext>
                </a:extLst>
              </p:cNvPr>
              <p:cNvSpPr txBox="1"/>
              <p:nvPr/>
            </p:nvSpPr>
            <p:spPr>
              <a:xfrm>
                <a:off x="8911670" y="3444258"/>
                <a:ext cx="1384482" cy="537198"/>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ad>
                        <m:radPr>
                          <m:degHide m:val="on"/>
                          <m:ctrlPr>
                            <a:rPr lang="pt-PT" sz="2400" i="1">
                              <a:solidFill>
                                <a:srgbClr val="000078"/>
                              </a:solidFill>
                              <a:latin typeface="Cambria Math" panose="02040503050406030204" pitchFamily="18" charset="0"/>
                              <a:ea typeface="Cambria Math" panose="02040503050406030204" pitchFamily="18" charset="0"/>
                            </a:rPr>
                          </m:ctrlPr>
                        </m:radPr>
                        <m:deg/>
                        <m:e>
                          <m:r>
                            <a:rPr lang="pt-PT" sz="2400" i="1">
                              <a:solidFill>
                                <a:srgbClr val="000078"/>
                              </a:solidFill>
                              <a:latin typeface="Cambria Math" panose="02040503050406030204" pitchFamily="18" charset="0"/>
                              <a:ea typeface="Cambria Math" panose="02040503050406030204" pitchFamily="18" charset="0"/>
                            </a:rPr>
                            <m:t>𝑏</m:t>
                          </m:r>
                        </m:e>
                      </m:rad>
                      <m:r>
                        <a:rPr lang="pt-PT" sz="2400" i="1" smtClean="0">
                          <a:solidFill>
                            <a:srgbClr val="000078"/>
                          </a:solidFill>
                          <a:latin typeface="Cambria Math" panose="02040503050406030204" pitchFamily="18" charset="0"/>
                          <a:ea typeface="Cambria Math" panose="02040503050406030204" pitchFamily="18" charset="0"/>
                        </a:rPr>
                        <m:t>=</m:t>
                      </m:r>
                      <m:r>
                        <a:rPr lang="pt-PT" sz="2400" b="0" i="1" smtClean="0">
                          <a:solidFill>
                            <a:srgbClr val="000078"/>
                          </a:solidFill>
                          <a:latin typeface="Cambria Math" panose="02040503050406030204" pitchFamily="18" charset="0"/>
                          <a:ea typeface="Cambria Math" panose="02040503050406030204" pitchFamily="18" charset="0"/>
                        </a:rPr>
                        <m:t>4</m:t>
                      </m:r>
                    </m:oMath>
                  </m:oMathPara>
                </a14:m>
                <a:endParaRPr lang="pt-PT" sz="2400" dirty="0">
                  <a:solidFill>
                    <a:srgbClr val="000078"/>
                  </a:solidFill>
                  <a:latin typeface="Calibri"/>
                </a:endParaRPr>
              </a:p>
            </p:txBody>
          </p:sp>
        </mc:Choice>
        <mc:Fallback xmlns="">
          <p:sp>
            <p:nvSpPr>
              <p:cNvPr id="54" name="CaixaDeTexto 53">
                <a:extLst>
                  <a:ext uri="{FF2B5EF4-FFF2-40B4-BE49-F238E27FC236}">
                    <a16:creationId xmlns:a16="http://schemas.microsoft.com/office/drawing/2014/main" id="{DCF77555-6301-4783-9E3E-00A088C30F93}"/>
                  </a:ext>
                </a:extLst>
              </p:cNvPr>
              <p:cNvSpPr txBox="1">
                <a:spLocks noRot="1" noChangeAspect="1" noMove="1" noResize="1" noEditPoints="1" noAdjustHandles="1" noChangeArrowheads="1" noChangeShapeType="1" noTextEdit="1"/>
              </p:cNvSpPr>
              <p:nvPr/>
            </p:nvSpPr>
            <p:spPr>
              <a:xfrm>
                <a:off x="8911670" y="3444258"/>
                <a:ext cx="1384482" cy="537198"/>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CaixaDeTexto 54">
                <a:extLst>
                  <a:ext uri="{FF2B5EF4-FFF2-40B4-BE49-F238E27FC236}">
                    <a16:creationId xmlns:a16="http://schemas.microsoft.com/office/drawing/2014/main" id="{65CA10E2-4415-490D-8360-9122FCF5E62A}"/>
                  </a:ext>
                </a:extLst>
              </p:cNvPr>
              <p:cNvSpPr txBox="1"/>
              <p:nvPr/>
            </p:nvSpPr>
            <p:spPr>
              <a:xfrm>
                <a:off x="3680034" y="4284673"/>
                <a:ext cx="2187522" cy="829843"/>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2400" i="1" smtClean="0">
                              <a:solidFill>
                                <a:prstClr val="black"/>
                              </a:solidFill>
                              <a:latin typeface="Cambria Math" panose="02040503050406030204" pitchFamily="18" charset="0"/>
                              <a:ea typeface="Cambria Math" panose="02040503050406030204" pitchFamily="18" charset="0"/>
                            </a:rPr>
                          </m:ctrlPr>
                        </m:funcPr>
                        <m:fName>
                          <m:sSub>
                            <m:sSubPr>
                              <m:ctrlPr>
                                <a:rPr lang="pt-PT" sz="2400" i="1">
                                  <a:solidFill>
                                    <a:prstClr val="black"/>
                                  </a:solidFill>
                                  <a:latin typeface="Cambria Math" panose="02040503050406030204" pitchFamily="18" charset="0"/>
                                  <a:ea typeface="Cambria Math" panose="02040503050406030204" pitchFamily="18" charset="0"/>
                                </a:rPr>
                              </m:ctrlPr>
                            </m:sSubPr>
                            <m:e>
                              <m:r>
                                <m:rPr>
                                  <m:sty m:val="p"/>
                                </m:rPr>
                                <a:rPr lang="pt-PT" sz="2400">
                                  <a:solidFill>
                                    <a:prstClr val="black"/>
                                  </a:solidFill>
                                  <a:latin typeface="Cambria Math" panose="02040503050406030204" pitchFamily="18" charset="0"/>
                                  <a:ea typeface="Cambria Math" panose="02040503050406030204" pitchFamily="18" charset="0"/>
                                </a:rPr>
                                <m:t>log</m:t>
                              </m:r>
                            </m:e>
                            <m:sub/>
                          </m:sSub>
                        </m:fName>
                        <m:e>
                          <m:d>
                            <m:dPr>
                              <m:ctrlPr>
                                <a:rPr lang="pt-PT" sz="2400" i="1">
                                  <a:solidFill>
                                    <a:prstClr val="black"/>
                                  </a:solidFill>
                                  <a:latin typeface="Cambria Math" panose="02040503050406030204" pitchFamily="18" charset="0"/>
                                  <a:ea typeface="Cambria Math" panose="02040503050406030204" pitchFamily="18" charset="0"/>
                                </a:rPr>
                              </m:ctrlPr>
                            </m:dPr>
                            <m:e>
                              <m:f>
                                <m:fPr>
                                  <m:ctrlPr>
                                    <a:rPr lang="pt-PT" sz="2400" i="1" smtClean="0">
                                      <a:solidFill>
                                        <a:prstClr val="black"/>
                                      </a:solidFill>
                                      <a:latin typeface="Cambria Math" panose="02040503050406030204" pitchFamily="18" charset="0"/>
                                      <a:ea typeface="Cambria Math" panose="02040503050406030204" pitchFamily="18" charset="0"/>
                                    </a:rPr>
                                  </m:ctrlPr>
                                </m:fPr>
                                <m:num>
                                  <m:r>
                                    <a:rPr lang="pt-PT" sz="2400" i="1" smtClean="0">
                                      <a:solidFill>
                                        <a:prstClr val="black"/>
                                      </a:solidFill>
                                      <a:latin typeface="Cambria Math" panose="02040503050406030204" pitchFamily="18" charset="0"/>
                                      <a:ea typeface="Cambria Math" panose="02040503050406030204" pitchFamily="18" charset="0"/>
                                    </a:rPr>
                                    <m:t>1</m:t>
                                  </m:r>
                                </m:num>
                                <m:den>
                                  <m:r>
                                    <a:rPr lang="pt-PT" sz="2400" i="1" smtClean="0">
                                      <a:solidFill>
                                        <a:prstClr val="black"/>
                                      </a:solidFill>
                                      <a:latin typeface="Cambria Math" panose="02040503050406030204" pitchFamily="18" charset="0"/>
                                      <a:ea typeface="Cambria Math" panose="02040503050406030204" pitchFamily="18" charset="0"/>
                                    </a:rPr>
                                    <m:t>100</m:t>
                                  </m:r>
                                </m:den>
                              </m:f>
                            </m:e>
                          </m:d>
                        </m:e>
                      </m:func>
                      <m:r>
                        <a:rPr lang="pt-PT" sz="2400" i="1" smtClean="0">
                          <a:solidFill>
                            <a:prstClr val="black"/>
                          </a:solidFill>
                          <a:latin typeface="Cambria Math" panose="02040503050406030204" pitchFamily="18" charset="0"/>
                          <a:ea typeface="Cambria Math" panose="02040503050406030204" pitchFamily="18" charset="0"/>
                        </a:rPr>
                        <m:t>=</m:t>
                      </m:r>
                      <m:r>
                        <a:rPr lang="pt-PT" sz="2400" i="1" smtClean="0">
                          <a:solidFill>
                            <a:prstClr val="black"/>
                          </a:solidFill>
                          <a:latin typeface="Cambria Math" panose="02040503050406030204" pitchFamily="18" charset="0"/>
                          <a:ea typeface="Cambria Math" panose="02040503050406030204" pitchFamily="18" charset="0"/>
                        </a:rPr>
                        <m:t>𝑏</m:t>
                      </m:r>
                    </m:oMath>
                  </m:oMathPara>
                </a14:m>
                <a:endParaRPr lang="pt-PT" sz="2400" dirty="0">
                  <a:solidFill>
                    <a:prstClr val="black"/>
                  </a:solidFill>
                  <a:latin typeface="Calibri"/>
                </a:endParaRPr>
              </a:p>
            </p:txBody>
          </p:sp>
        </mc:Choice>
        <mc:Fallback xmlns="">
          <p:sp>
            <p:nvSpPr>
              <p:cNvPr id="55" name="CaixaDeTexto 54">
                <a:extLst>
                  <a:ext uri="{FF2B5EF4-FFF2-40B4-BE49-F238E27FC236}">
                    <a16:creationId xmlns:a16="http://schemas.microsoft.com/office/drawing/2014/main" id="{65CA10E2-4415-490D-8360-9122FCF5E62A}"/>
                  </a:ext>
                </a:extLst>
              </p:cNvPr>
              <p:cNvSpPr txBox="1">
                <a:spLocks noRot="1" noChangeAspect="1" noMove="1" noResize="1" noEditPoints="1" noAdjustHandles="1" noChangeArrowheads="1" noChangeShapeType="1" noTextEdit="1"/>
              </p:cNvSpPr>
              <p:nvPr/>
            </p:nvSpPr>
            <p:spPr>
              <a:xfrm>
                <a:off x="3680034" y="4284673"/>
                <a:ext cx="2187522" cy="829843"/>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CaixaDeTexto 55">
                <a:extLst>
                  <a:ext uri="{FF2B5EF4-FFF2-40B4-BE49-F238E27FC236}">
                    <a16:creationId xmlns:a16="http://schemas.microsoft.com/office/drawing/2014/main" id="{CDF937AE-ADBC-4932-9ECE-8BF04EE6C43D}"/>
                  </a:ext>
                </a:extLst>
              </p:cNvPr>
              <p:cNvSpPr txBox="1"/>
              <p:nvPr/>
            </p:nvSpPr>
            <p:spPr>
              <a:xfrm>
                <a:off x="5821013" y="4310154"/>
                <a:ext cx="1842043" cy="693844"/>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sSup>
                        <m:sSupPr>
                          <m:ctrlPr>
                            <a:rPr lang="pt-PT" sz="2400" i="1">
                              <a:solidFill>
                                <a:srgbClr val="000078"/>
                              </a:solidFill>
                              <a:latin typeface="Cambria Math" panose="02040503050406030204" pitchFamily="18" charset="0"/>
                              <a:ea typeface="Cambria Math" panose="02040503050406030204" pitchFamily="18" charset="0"/>
                            </a:rPr>
                          </m:ctrlPr>
                        </m:sSupPr>
                        <m:e>
                          <m:r>
                            <a:rPr lang="pt-PT" sz="2400" i="1">
                              <a:solidFill>
                                <a:srgbClr val="000078"/>
                              </a:solidFill>
                              <a:latin typeface="Cambria Math" panose="02040503050406030204" pitchFamily="18" charset="0"/>
                              <a:ea typeface="Cambria Math" panose="02040503050406030204" pitchFamily="18" charset="0"/>
                            </a:rPr>
                            <m:t>10</m:t>
                          </m:r>
                        </m:e>
                        <m:sup>
                          <m:r>
                            <a:rPr lang="pt-PT" sz="2400" i="1">
                              <a:solidFill>
                                <a:srgbClr val="000078"/>
                              </a:solidFill>
                              <a:latin typeface="Cambria Math" panose="02040503050406030204" pitchFamily="18" charset="0"/>
                              <a:ea typeface="Cambria Math" panose="02040503050406030204" pitchFamily="18" charset="0"/>
                            </a:rPr>
                            <m:t>𝑏</m:t>
                          </m:r>
                        </m:sup>
                      </m:sSup>
                      <m:r>
                        <a:rPr lang="pt-PT" sz="2400" i="1" smtClean="0">
                          <a:solidFill>
                            <a:srgbClr val="000078"/>
                          </a:solidFill>
                          <a:latin typeface="Cambria Math" panose="02040503050406030204" pitchFamily="18" charset="0"/>
                          <a:ea typeface="Cambria Math" panose="02040503050406030204" pitchFamily="18" charset="0"/>
                        </a:rPr>
                        <m:t>=</m:t>
                      </m:r>
                      <m:f>
                        <m:fPr>
                          <m:ctrlPr>
                            <a:rPr lang="pt-PT" sz="2400" i="1">
                              <a:solidFill>
                                <a:srgbClr val="000078"/>
                              </a:solidFill>
                              <a:latin typeface="Cambria Math" panose="02040503050406030204" pitchFamily="18" charset="0"/>
                              <a:ea typeface="Cambria Math" panose="02040503050406030204" pitchFamily="18" charset="0"/>
                            </a:rPr>
                          </m:ctrlPr>
                        </m:fPr>
                        <m:num>
                          <m:r>
                            <a:rPr lang="pt-PT" sz="2400" i="1">
                              <a:solidFill>
                                <a:srgbClr val="000078"/>
                              </a:solidFill>
                              <a:latin typeface="Cambria Math" panose="02040503050406030204" pitchFamily="18" charset="0"/>
                              <a:ea typeface="Cambria Math" panose="02040503050406030204" pitchFamily="18" charset="0"/>
                            </a:rPr>
                            <m:t>1</m:t>
                          </m:r>
                        </m:num>
                        <m:den>
                          <m:r>
                            <a:rPr lang="pt-PT" sz="2400" i="1">
                              <a:solidFill>
                                <a:srgbClr val="000078"/>
                              </a:solidFill>
                              <a:latin typeface="Cambria Math" panose="02040503050406030204" pitchFamily="18" charset="0"/>
                              <a:ea typeface="Cambria Math" panose="02040503050406030204" pitchFamily="18" charset="0"/>
                            </a:rPr>
                            <m:t>100</m:t>
                          </m:r>
                        </m:den>
                      </m:f>
                    </m:oMath>
                  </m:oMathPara>
                </a14:m>
                <a:endParaRPr lang="pt-PT" sz="2400" dirty="0">
                  <a:solidFill>
                    <a:srgbClr val="000078"/>
                  </a:solidFill>
                  <a:latin typeface="Calibri"/>
                </a:endParaRPr>
              </a:p>
            </p:txBody>
          </p:sp>
        </mc:Choice>
        <mc:Fallback xmlns="">
          <p:sp>
            <p:nvSpPr>
              <p:cNvPr id="56" name="CaixaDeTexto 55">
                <a:extLst>
                  <a:ext uri="{FF2B5EF4-FFF2-40B4-BE49-F238E27FC236}">
                    <a16:creationId xmlns:a16="http://schemas.microsoft.com/office/drawing/2014/main" id="{CDF937AE-ADBC-4932-9ECE-8BF04EE6C43D}"/>
                  </a:ext>
                </a:extLst>
              </p:cNvPr>
              <p:cNvSpPr txBox="1">
                <a:spLocks noRot="1" noChangeAspect="1" noMove="1" noResize="1" noEditPoints="1" noAdjustHandles="1" noChangeArrowheads="1" noChangeShapeType="1" noTextEdit="1"/>
              </p:cNvSpPr>
              <p:nvPr/>
            </p:nvSpPr>
            <p:spPr>
              <a:xfrm>
                <a:off x="5821013" y="4310154"/>
                <a:ext cx="1842043" cy="69384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CaixaDeTexto 56">
                <a:extLst>
                  <a:ext uri="{FF2B5EF4-FFF2-40B4-BE49-F238E27FC236}">
                    <a16:creationId xmlns:a16="http://schemas.microsoft.com/office/drawing/2014/main" id="{375C7827-2AC8-450F-965E-8CB6D437B180}"/>
                  </a:ext>
                </a:extLst>
              </p:cNvPr>
              <p:cNvSpPr txBox="1"/>
              <p:nvPr/>
            </p:nvSpPr>
            <p:spPr>
              <a:xfrm>
                <a:off x="7736784" y="4492109"/>
                <a:ext cx="1978234" cy="49282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sSup>
                        <m:sSupPr>
                          <m:ctrlPr>
                            <a:rPr lang="pt-PT" sz="2400" i="1">
                              <a:solidFill>
                                <a:srgbClr val="000078"/>
                              </a:solidFill>
                              <a:latin typeface="Cambria Math" panose="02040503050406030204" pitchFamily="18" charset="0"/>
                              <a:ea typeface="Cambria Math" panose="02040503050406030204" pitchFamily="18" charset="0"/>
                            </a:rPr>
                          </m:ctrlPr>
                        </m:sSupPr>
                        <m:e>
                          <m:r>
                            <a:rPr lang="pt-PT" sz="2400" i="1">
                              <a:solidFill>
                                <a:srgbClr val="000078"/>
                              </a:solidFill>
                              <a:latin typeface="Cambria Math" panose="02040503050406030204" pitchFamily="18" charset="0"/>
                              <a:ea typeface="Cambria Math" panose="02040503050406030204" pitchFamily="18" charset="0"/>
                            </a:rPr>
                            <m:t>10</m:t>
                          </m:r>
                        </m:e>
                        <m:sup>
                          <m:r>
                            <a:rPr lang="pt-PT" sz="2400" i="1">
                              <a:solidFill>
                                <a:srgbClr val="000078"/>
                              </a:solidFill>
                              <a:latin typeface="Cambria Math" panose="02040503050406030204" pitchFamily="18" charset="0"/>
                              <a:ea typeface="Cambria Math" panose="02040503050406030204" pitchFamily="18" charset="0"/>
                            </a:rPr>
                            <m:t>𝑏</m:t>
                          </m:r>
                        </m:sup>
                      </m:sSup>
                      <m:r>
                        <a:rPr lang="pt-PT" sz="2400" i="1" smtClean="0">
                          <a:solidFill>
                            <a:srgbClr val="000078"/>
                          </a:solidFill>
                          <a:latin typeface="Cambria Math" panose="02040503050406030204" pitchFamily="18" charset="0"/>
                          <a:ea typeface="Cambria Math" panose="02040503050406030204" pitchFamily="18" charset="0"/>
                        </a:rPr>
                        <m:t>=</m:t>
                      </m:r>
                      <m:sSup>
                        <m:sSupPr>
                          <m:ctrlPr>
                            <a:rPr lang="pt-PT" sz="2400" i="1" smtClean="0">
                              <a:solidFill>
                                <a:srgbClr val="000078"/>
                              </a:solidFill>
                              <a:latin typeface="Cambria Math" panose="02040503050406030204" pitchFamily="18" charset="0"/>
                              <a:ea typeface="Cambria Math" panose="02040503050406030204" pitchFamily="18" charset="0"/>
                            </a:rPr>
                          </m:ctrlPr>
                        </m:sSupPr>
                        <m:e>
                          <m:r>
                            <a:rPr lang="pt-PT" sz="2400" i="1" smtClean="0">
                              <a:solidFill>
                                <a:srgbClr val="000078"/>
                              </a:solidFill>
                              <a:latin typeface="Cambria Math" panose="02040503050406030204" pitchFamily="18" charset="0"/>
                              <a:ea typeface="Cambria Math" panose="02040503050406030204" pitchFamily="18" charset="0"/>
                            </a:rPr>
                            <m:t>10</m:t>
                          </m:r>
                        </m:e>
                        <m:sup>
                          <m:r>
                            <a:rPr lang="pt-PT" sz="2400" i="1" smtClean="0">
                              <a:solidFill>
                                <a:srgbClr val="000078"/>
                              </a:solidFill>
                              <a:latin typeface="Cambria Math" panose="02040503050406030204" pitchFamily="18" charset="0"/>
                              <a:ea typeface="Cambria Math" panose="02040503050406030204" pitchFamily="18" charset="0"/>
                            </a:rPr>
                            <m:t>−2</m:t>
                          </m:r>
                        </m:sup>
                      </m:sSup>
                    </m:oMath>
                  </m:oMathPara>
                </a14:m>
                <a:endParaRPr lang="pt-PT" sz="2400" dirty="0">
                  <a:solidFill>
                    <a:srgbClr val="000078"/>
                  </a:solidFill>
                  <a:latin typeface="Calibri"/>
                </a:endParaRPr>
              </a:p>
            </p:txBody>
          </p:sp>
        </mc:Choice>
        <mc:Fallback xmlns="">
          <p:sp>
            <p:nvSpPr>
              <p:cNvPr id="57" name="CaixaDeTexto 56">
                <a:extLst>
                  <a:ext uri="{FF2B5EF4-FFF2-40B4-BE49-F238E27FC236}">
                    <a16:creationId xmlns:a16="http://schemas.microsoft.com/office/drawing/2014/main" id="{375C7827-2AC8-450F-965E-8CB6D437B180}"/>
                  </a:ext>
                </a:extLst>
              </p:cNvPr>
              <p:cNvSpPr txBox="1">
                <a:spLocks noRot="1" noChangeAspect="1" noMove="1" noResize="1" noEditPoints="1" noAdjustHandles="1" noChangeArrowheads="1" noChangeShapeType="1" noTextEdit="1"/>
              </p:cNvSpPr>
              <p:nvPr/>
            </p:nvSpPr>
            <p:spPr>
              <a:xfrm>
                <a:off x="7736784" y="4492109"/>
                <a:ext cx="1978234" cy="492827"/>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CaixaDeTexto 57">
                <a:extLst>
                  <a:ext uri="{FF2B5EF4-FFF2-40B4-BE49-F238E27FC236}">
                    <a16:creationId xmlns:a16="http://schemas.microsoft.com/office/drawing/2014/main" id="{67F9BA20-A562-49A3-B811-81C40655D3FA}"/>
                  </a:ext>
                </a:extLst>
              </p:cNvPr>
              <p:cNvSpPr txBox="1"/>
              <p:nvPr/>
            </p:nvSpPr>
            <p:spPr>
              <a:xfrm>
                <a:off x="9591824" y="4507177"/>
                <a:ext cx="1478931" cy="477759"/>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 </m:t>
                      </m:r>
                      <m:r>
                        <a:rPr lang="pt-PT" sz="2400" i="1" smtClean="0">
                          <a:solidFill>
                            <a:srgbClr val="000078"/>
                          </a:solidFill>
                          <a:latin typeface="Cambria Math" panose="02040503050406030204" pitchFamily="18" charset="0"/>
                          <a:ea typeface="Cambria Math" panose="02040503050406030204" pitchFamily="18" charset="0"/>
                        </a:rPr>
                        <m:t>𝑏</m:t>
                      </m:r>
                      <m:r>
                        <a:rPr lang="pt-PT" sz="2400" i="1" smtClean="0">
                          <a:solidFill>
                            <a:srgbClr val="000078"/>
                          </a:solidFill>
                          <a:latin typeface="Cambria Math" panose="02040503050406030204" pitchFamily="18" charset="0"/>
                          <a:ea typeface="Cambria Math" panose="02040503050406030204" pitchFamily="18" charset="0"/>
                        </a:rPr>
                        <m:t>=−2</m:t>
                      </m:r>
                    </m:oMath>
                  </m:oMathPara>
                </a14:m>
                <a:endParaRPr lang="pt-PT" sz="2400" dirty="0">
                  <a:solidFill>
                    <a:srgbClr val="000078"/>
                  </a:solidFill>
                  <a:latin typeface="Calibri"/>
                </a:endParaRPr>
              </a:p>
            </p:txBody>
          </p:sp>
        </mc:Choice>
        <mc:Fallback xmlns="">
          <p:sp>
            <p:nvSpPr>
              <p:cNvPr id="58" name="CaixaDeTexto 57">
                <a:extLst>
                  <a:ext uri="{FF2B5EF4-FFF2-40B4-BE49-F238E27FC236}">
                    <a16:creationId xmlns:a16="http://schemas.microsoft.com/office/drawing/2014/main" id="{67F9BA20-A562-49A3-B811-81C40655D3FA}"/>
                  </a:ext>
                </a:extLst>
              </p:cNvPr>
              <p:cNvSpPr txBox="1">
                <a:spLocks noRot="1" noChangeAspect="1" noMove="1" noResize="1" noEditPoints="1" noAdjustHandles="1" noChangeArrowheads="1" noChangeShapeType="1" noTextEdit="1"/>
              </p:cNvSpPr>
              <p:nvPr/>
            </p:nvSpPr>
            <p:spPr>
              <a:xfrm>
                <a:off x="9591824" y="4507177"/>
                <a:ext cx="1478931" cy="477759"/>
              </a:xfrm>
              <a:prstGeom prst="rect">
                <a:avLst/>
              </a:prstGeom>
              <a:blipFill>
                <a:blip r:embed="rId15"/>
                <a:stretch>
                  <a:fillRect l="-17695" t="-51899" r="-4527" b="-708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CaixaDeTexto 58">
                <a:extLst>
                  <a:ext uri="{FF2B5EF4-FFF2-40B4-BE49-F238E27FC236}">
                    <a16:creationId xmlns:a16="http://schemas.microsoft.com/office/drawing/2014/main" id="{64DE31C4-09CC-48A4-AACC-B56939E864F7}"/>
                  </a:ext>
                </a:extLst>
              </p:cNvPr>
              <p:cNvSpPr txBox="1"/>
              <p:nvPr/>
            </p:nvSpPr>
            <p:spPr>
              <a:xfrm>
                <a:off x="3660773" y="5451136"/>
                <a:ext cx="1850956" cy="563937"/>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func>
                        <m:funcPr>
                          <m:ctrlPr>
                            <a:rPr lang="pt-PT" sz="2400" i="1" smtClean="0">
                              <a:solidFill>
                                <a:prstClr val="black"/>
                              </a:solidFill>
                              <a:latin typeface="Cambria Math" panose="02040503050406030204" pitchFamily="18" charset="0"/>
                              <a:ea typeface="Cambria Math" panose="02040503050406030204" pitchFamily="18" charset="0"/>
                            </a:rPr>
                          </m:ctrlPr>
                        </m:funcPr>
                        <m:fName>
                          <m:sSub>
                            <m:sSubPr>
                              <m:ctrlPr>
                                <a:rPr lang="pt-PT" sz="2400" i="1">
                                  <a:solidFill>
                                    <a:prstClr val="black"/>
                                  </a:solidFill>
                                  <a:latin typeface="Cambria Math" panose="02040503050406030204" pitchFamily="18" charset="0"/>
                                  <a:ea typeface="Cambria Math" panose="02040503050406030204" pitchFamily="18" charset="0"/>
                                </a:rPr>
                              </m:ctrlPr>
                            </m:sSubPr>
                            <m:e>
                              <m:r>
                                <m:rPr>
                                  <m:sty m:val="p"/>
                                </m:rPr>
                                <a:rPr lang="pt-PT" sz="2400">
                                  <a:solidFill>
                                    <a:prstClr val="black"/>
                                  </a:solidFill>
                                  <a:latin typeface="Cambria Math" panose="02040503050406030204" pitchFamily="18" charset="0"/>
                                  <a:ea typeface="Cambria Math" panose="02040503050406030204" pitchFamily="18" charset="0"/>
                                </a:rPr>
                                <m:t>log</m:t>
                              </m:r>
                            </m:e>
                            <m:sub>
                              <m:f>
                                <m:fPr>
                                  <m:ctrlPr>
                                    <a:rPr lang="pt-PT" sz="2400" i="1" smtClean="0">
                                      <a:solidFill>
                                        <a:prstClr val="black"/>
                                      </a:solidFill>
                                      <a:latin typeface="Cambria Math" panose="02040503050406030204" pitchFamily="18" charset="0"/>
                                      <a:ea typeface="Cambria Math" panose="02040503050406030204" pitchFamily="18" charset="0"/>
                                    </a:rPr>
                                  </m:ctrlPr>
                                </m:fPr>
                                <m:num>
                                  <m:r>
                                    <a:rPr lang="pt-PT" sz="2400" i="1" smtClean="0">
                                      <a:solidFill>
                                        <a:prstClr val="black"/>
                                      </a:solidFill>
                                      <a:latin typeface="Cambria Math" panose="02040503050406030204" pitchFamily="18" charset="0"/>
                                      <a:ea typeface="Cambria Math" panose="02040503050406030204" pitchFamily="18" charset="0"/>
                                    </a:rPr>
                                    <m:t>1</m:t>
                                  </m:r>
                                </m:num>
                                <m:den>
                                  <m:r>
                                    <a:rPr lang="pt-PT" sz="2400" i="1" smtClean="0">
                                      <a:solidFill>
                                        <a:prstClr val="black"/>
                                      </a:solidFill>
                                      <a:latin typeface="Cambria Math" panose="02040503050406030204" pitchFamily="18" charset="0"/>
                                      <a:ea typeface="Cambria Math" panose="02040503050406030204" pitchFamily="18" charset="0"/>
                                    </a:rPr>
                                    <m:t>2</m:t>
                                  </m:r>
                                </m:den>
                              </m:f>
                            </m:sub>
                          </m:sSub>
                        </m:fName>
                        <m:e>
                          <m:d>
                            <m:dPr>
                              <m:ctrlPr>
                                <a:rPr lang="pt-PT" sz="2400" i="1">
                                  <a:solidFill>
                                    <a:prstClr val="black"/>
                                  </a:solidFill>
                                  <a:latin typeface="Cambria Math" panose="02040503050406030204" pitchFamily="18" charset="0"/>
                                  <a:ea typeface="Cambria Math" panose="02040503050406030204" pitchFamily="18" charset="0"/>
                                </a:rPr>
                              </m:ctrlPr>
                            </m:dPr>
                            <m:e>
                              <m:r>
                                <a:rPr lang="pt-PT" sz="2400" i="1" smtClean="0">
                                  <a:solidFill>
                                    <a:prstClr val="black"/>
                                  </a:solidFill>
                                  <a:latin typeface="Cambria Math" panose="02040503050406030204" pitchFamily="18" charset="0"/>
                                  <a:ea typeface="Cambria Math" panose="02040503050406030204" pitchFamily="18" charset="0"/>
                                </a:rPr>
                                <m:t>𝑏</m:t>
                              </m:r>
                            </m:e>
                          </m:d>
                        </m:e>
                      </m:func>
                      <m:r>
                        <a:rPr lang="pt-PT" sz="2400" i="1" smtClean="0">
                          <a:solidFill>
                            <a:prstClr val="black"/>
                          </a:solidFill>
                          <a:latin typeface="Cambria Math" panose="02040503050406030204" pitchFamily="18" charset="0"/>
                          <a:ea typeface="Cambria Math" panose="02040503050406030204" pitchFamily="18" charset="0"/>
                        </a:rPr>
                        <m:t>=−5</m:t>
                      </m:r>
                    </m:oMath>
                  </m:oMathPara>
                </a14:m>
                <a:endParaRPr lang="pt-PT" sz="2400" dirty="0">
                  <a:solidFill>
                    <a:prstClr val="black"/>
                  </a:solidFill>
                  <a:latin typeface="Calibri"/>
                </a:endParaRPr>
              </a:p>
            </p:txBody>
          </p:sp>
        </mc:Choice>
        <mc:Fallback xmlns="">
          <p:sp>
            <p:nvSpPr>
              <p:cNvPr id="59" name="CaixaDeTexto 58">
                <a:extLst>
                  <a:ext uri="{FF2B5EF4-FFF2-40B4-BE49-F238E27FC236}">
                    <a16:creationId xmlns:a16="http://schemas.microsoft.com/office/drawing/2014/main" id="{64DE31C4-09CC-48A4-AACC-B56939E864F7}"/>
                  </a:ext>
                </a:extLst>
              </p:cNvPr>
              <p:cNvSpPr txBox="1">
                <a:spLocks noRot="1" noChangeAspect="1" noMove="1" noResize="1" noEditPoints="1" noAdjustHandles="1" noChangeArrowheads="1" noChangeShapeType="1" noTextEdit="1"/>
              </p:cNvSpPr>
              <p:nvPr/>
            </p:nvSpPr>
            <p:spPr>
              <a:xfrm>
                <a:off x="3660773" y="5451136"/>
                <a:ext cx="1850956" cy="563937"/>
              </a:xfrm>
              <a:prstGeom prst="rect">
                <a:avLst/>
              </a:prstGeom>
              <a:blipFill>
                <a:blip r:embed="rId16"/>
                <a:stretch>
                  <a:fillRect l="-5611" r="-3960" b="-1075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CaixaDeTexto 59">
                <a:extLst>
                  <a:ext uri="{FF2B5EF4-FFF2-40B4-BE49-F238E27FC236}">
                    <a16:creationId xmlns:a16="http://schemas.microsoft.com/office/drawing/2014/main" id="{4F3953B4-686A-4AB7-9F3B-5BA14F21F957}"/>
                  </a:ext>
                </a:extLst>
              </p:cNvPr>
              <p:cNvSpPr txBox="1"/>
              <p:nvPr/>
            </p:nvSpPr>
            <p:spPr>
              <a:xfrm>
                <a:off x="5604989" y="5182507"/>
                <a:ext cx="1841658" cy="901272"/>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𝑏</m:t>
                      </m:r>
                      <m:r>
                        <a:rPr lang="pt-PT" sz="2400" i="1" smtClean="0">
                          <a:solidFill>
                            <a:srgbClr val="000078"/>
                          </a:solidFill>
                          <a:latin typeface="Cambria Math" panose="02040503050406030204" pitchFamily="18" charset="0"/>
                          <a:ea typeface="Cambria Math" panose="02040503050406030204" pitchFamily="18" charset="0"/>
                        </a:rPr>
                        <m:t>=</m:t>
                      </m:r>
                      <m:sSup>
                        <m:sSupPr>
                          <m:ctrlPr>
                            <a:rPr lang="pt-PT" sz="2400" i="1" smtClean="0">
                              <a:solidFill>
                                <a:srgbClr val="000078"/>
                              </a:solidFill>
                              <a:latin typeface="Cambria Math" panose="02040503050406030204" pitchFamily="18" charset="0"/>
                              <a:ea typeface="Cambria Math" panose="02040503050406030204" pitchFamily="18" charset="0"/>
                            </a:rPr>
                          </m:ctrlPr>
                        </m:sSupPr>
                        <m:e>
                          <m:d>
                            <m:dPr>
                              <m:ctrlPr>
                                <a:rPr lang="pt-PT" sz="2400" i="1" smtClean="0">
                                  <a:solidFill>
                                    <a:srgbClr val="000078"/>
                                  </a:solidFill>
                                  <a:latin typeface="Cambria Math" panose="02040503050406030204" pitchFamily="18" charset="0"/>
                                  <a:ea typeface="Cambria Math" panose="02040503050406030204" pitchFamily="18" charset="0"/>
                                </a:rPr>
                              </m:ctrlPr>
                            </m:dPr>
                            <m:e>
                              <m:f>
                                <m:fPr>
                                  <m:ctrlPr>
                                    <a:rPr lang="pt-PT" sz="2400" i="1" smtClean="0">
                                      <a:solidFill>
                                        <a:srgbClr val="000078"/>
                                      </a:solidFill>
                                      <a:latin typeface="Cambria Math" panose="02040503050406030204" pitchFamily="18" charset="0"/>
                                      <a:ea typeface="Cambria Math" panose="02040503050406030204" pitchFamily="18" charset="0"/>
                                    </a:rPr>
                                  </m:ctrlPr>
                                </m:fPr>
                                <m:num>
                                  <m:r>
                                    <a:rPr lang="pt-PT" sz="2400" i="1" smtClean="0">
                                      <a:solidFill>
                                        <a:srgbClr val="000078"/>
                                      </a:solidFill>
                                      <a:latin typeface="Cambria Math" panose="02040503050406030204" pitchFamily="18" charset="0"/>
                                      <a:ea typeface="Cambria Math" panose="02040503050406030204" pitchFamily="18" charset="0"/>
                                    </a:rPr>
                                    <m:t>1</m:t>
                                  </m:r>
                                </m:num>
                                <m:den>
                                  <m:r>
                                    <a:rPr lang="pt-PT" sz="2400" i="1" smtClean="0">
                                      <a:solidFill>
                                        <a:srgbClr val="000078"/>
                                      </a:solidFill>
                                      <a:latin typeface="Cambria Math" panose="02040503050406030204" pitchFamily="18" charset="0"/>
                                      <a:ea typeface="Cambria Math" panose="02040503050406030204" pitchFamily="18" charset="0"/>
                                    </a:rPr>
                                    <m:t>2</m:t>
                                  </m:r>
                                </m:den>
                              </m:f>
                            </m:e>
                          </m:d>
                        </m:e>
                        <m:sup>
                          <m:r>
                            <a:rPr lang="pt-PT" sz="2400" i="1" smtClean="0">
                              <a:solidFill>
                                <a:srgbClr val="000078"/>
                              </a:solidFill>
                              <a:latin typeface="Cambria Math" panose="02040503050406030204" pitchFamily="18" charset="0"/>
                              <a:ea typeface="Cambria Math" panose="02040503050406030204" pitchFamily="18" charset="0"/>
                            </a:rPr>
                            <m:t>−5</m:t>
                          </m:r>
                        </m:sup>
                      </m:sSup>
                    </m:oMath>
                  </m:oMathPara>
                </a14:m>
                <a:endParaRPr lang="pt-PT" sz="2400" dirty="0">
                  <a:solidFill>
                    <a:srgbClr val="000078"/>
                  </a:solidFill>
                  <a:latin typeface="Calibri"/>
                </a:endParaRPr>
              </a:p>
            </p:txBody>
          </p:sp>
        </mc:Choice>
        <mc:Fallback xmlns="">
          <p:sp>
            <p:nvSpPr>
              <p:cNvPr id="60" name="CaixaDeTexto 59">
                <a:extLst>
                  <a:ext uri="{FF2B5EF4-FFF2-40B4-BE49-F238E27FC236}">
                    <a16:creationId xmlns:a16="http://schemas.microsoft.com/office/drawing/2014/main" id="{4F3953B4-686A-4AB7-9F3B-5BA14F21F957}"/>
                  </a:ext>
                </a:extLst>
              </p:cNvPr>
              <p:cNvSpPr txBox="1">
                <a:spLocks noRot="1" noChangeAspect="1" noMove="1" noResize="1" noEditPoints="1" noAdjustHandles="1" noChangeArrowheads="1" noChangeShapeType="1" noTextEdit="1"/>
              </p:cNvSpPr>
              <p:nvPr/>
            </p:nvSpPr>
            <p:spPr>
              <a:xfrm>
                <a:off x="5604989" y="5182507"/>
                <a:ext cx="1841658" cy="901272"/>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CaixaDeTexto 60">
                <a:extLst>
                  <a:ext uri="{FF2B5EF4-FFF2-40B4-BE49-F238E27FC236}">
                    <a16:creationId xmlns:a16="http://schemas.microsoft.com/office/drawing/2014/main" id="{3C44D1AD-F3A4-4422-8E19-D5D9E76873C2}"/>
                  </a:ext>
                </a:extLst>
              </p:cNvPr>
              <p:cNvSpPr txBox="1"/>
              <p:nvPr/>
            </p:nvSpPr>
            <p:spPr>
              <a:xfrm>
                <a:off x="7405189" y="5435718"/>
                <a:ext cx="1324978" cy="490455"/>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𝑏</m:t>
                      </m:r>
                      <m:r>
                        <a:rPr lang="pt-PT" sz="2400" i="1">
                          <a:solidFill>
                            <a:srgbClr val="000078"/>
                          </a:solidFill>
                          <a:latin typeface="Cambria Math" panose="02040503050406030204" pitchFamily="18" charset="0"/>
                          <a:ea typeface="Cambria Math" panose="02040503050406030204" pitchFamily="18" charset="0"/>
                        </a:rPr>
                        <m:t>=</m:t>
                      </m:r>
                      <m:sSup>
                        <m:sSupPr>
                          <m:ctrlPr>
                            <a:rPr lang="pt-PT" sz="2400" i="1">
                              <a:solidFill>
                                <a:srgbClr val="000078"/>
                              </a:solidFill>
                              <a:latin typeface="Cambria Math" panose="02040503050406030204" pitchFamily="18" charset="0"/>
                              <a:ea typeface="Cambria Math" panose="02040503050406030204" pitchFamily="18" charset="0"/>
                            </a:rPr>
                          </m:ctrlPr>
                        </m:sSupPr>
                        <m:e>
                          <m:r>
                            <a:rPr lang="pt-PT" sz="2400" i="1" smtClean="0">
                              <a:solidFill>
                                <a:srgbClr val="000078"/>
                              </a:solidFill>
                              <a:latin typeface="Cambria Math" panose="02040503050406030204" pitchFamily="18" charset="0"/>
                              <a:ea typeface="Cambria Math" panose="02040503050406030204" pitchFamily="18" charset="0"/>
                            </a:rPr>
                            <m:t>2</m:t>
                          </m:r>
                        </m:e>
                        <m:sup>
                          <m:r>
                            <a:rPr lang="pt-PT" sz="2400" i="1" smtClean="0">
                              <a:solidFill>
                                <a:srgbClr val="000078"/>
                              </a:solidFill>
                              <a:latin typeface="Cambria Math" panose="02040503050406030204" pitchFamily="18" charset="0"/>
                              <a:ea typeface="Cambria Math" panose="02040503050406030204" pitchFamily="18" charset="0"/>
                            </a:rPr>
                            <m:t>5</m:t>
                          </m:r>
                        </m:sup>
                      </m:sSup>
                    </m:oMath>
                  </m:oMathPara>
                </a14:m>
                <a:endParaRPr lang="pt-PT" sz="2400" dirty="0">
                  <a:solidFill>
                    <a:srgbClr val="000078"/>
                  </a:solidFill>
                  <a:latin typeface="Calibri"/>
                </a:endParaRPr>
              </a:p>
            </p:txBody>
          </p:sp>
        </mc:Choice>
        <mc:Fallback xmlns="">
          <p:sp>
            <p:nvSpPr>
              <p:cNvPr id="61" name="CaixaDeTexto 60">
                <a:extLst>
                  <a:ext uri="{FF2B5EF4-FFF2-40B4-BE49-F238E27FC236}">
                    <a16:creationId xmlns:a16="http://schemas.microsoft.com/office/drawing/2014/main" id="{3C44D1AD-F3A4-4422-8E19-D5D9E76873C2}"/>
                  </a:ext>
                </a:extLst>
              </p:cNvPr>
              <p:cNvSpPr txBox="1">
                <a:spLocks noRot="1" noChangeAspect="1" noMove="1" noResize="1" noEditPoints="1" noAdjustHandles="1" noChangeArrowheads="1" noChangeShapeType="1" noTextEdit="1"/>
              </p:cNvSpPr>
              <p:nvPr/>
            </p:nvSpPr>
            <p:spPr>
              <a:xfrm>
                <a:off x="7405189" y="5435718"/>
                <a:ext cx="1324978" cy="490455"/>
              </a:xfrm>
              <a:prstGeom prst="rect">
                <a:avLst/>
              </a:prstGeom>
              <a:blipFill>
                <a:blip r:embed="rId18"/>
                <a:stretch>
                  <a:fillRect l="-20276" t="-50000" r="-11060" b="-70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CaixaDeTexto 61">
                <a:extLst>
                  <a:ext uri="{FF2B5EF4-FFF2-40B4-BE49-F238E27FC236}">
                    <a16:creationId xmlns:a16="http://schemas.microsoft.com/office/drawing/2014/main" id="{4D63C50F-2D44-48C2-94CC-506CF2BF9D8B}"/>
                  </a:ext>
                </a:extLst>
              </p:cNvPr>
              <p:cNvSpPr txBox="1"/>
              <p:nvPr/>
            </p:nvSpPr>
            <p:spPr>
              <a:xfrm>
                <a:off x="8815529" y="5443156"/>
                <a:ext cx="1419619" cy="477759"/>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 </m:t>
                      </m:r>
                      <m:r>
                        <a:rPr lang="pt-PT" sz="2400" i="1" smtClean="0">
                          <a:solidFill>
                            <a:srgbClr val="000078"/>
                          </a:solidFill>
                          <a:latin typeface="Cambria Math" panose="02040503050406030204" pitchFamily="18" charset="0"/>
                          <a:ea typeface="Cambria Math" panose="02040503050406030204" pitchFamily="18" charset="0"/>
                        </a:rPr>
                        <m:t>𝑏</m:t>
                      </m:r>
                      <m:r>
                        <a:rPr lang="pt-PT" sz="2400" i="1" smtClean="0">
                          <a:solidFill>
                            <a:srgbClr val="000078"/>
                          </a:solidFill>
                          <a:latin typeface="Cambria Math" panose="02040503050406030204" pitchFamily="18" charset="0"/>
                          <a:ea typeface="Cambria Math" panose="02040503050406030204" pitchFamily="18" charset="0"/>
                        </a:rPr>
                        <m:t>=32</m:t>
                      </m:r>
                    </m:oMath>
                  </m:oMathPara>
                </a14:m>
                <a:endParaRPr lang="pt-PT" sz="2400" dirty="0">
                  <a:solidFill>
                    <a:srgbClr val="000078"/>
                  </a:solidFill>
                  <a:latin typeface="Calibri"/>
                </a:endParaRPr>
              </a:p>
            </p:txBody>
          </p:sp>
        </mc:Choice>
        <mc:Fallback xmlns="">
          <p:sp>
            <p:nvSpPr>
              <p:cNvPr id="62" name="CaixaDeTexto 61">
                <a:extLst>
                  <a:ext uri="{FF2B5EF4-FFF2-40B4-BE49-F238E27FC236}">
                    <a16:creationId xmlns:a16="http://schemas.microsoft.com/office/drawing/2014/main" id="{4D63C50F-2D44-48C2-94CC-506CF2BF9D8B}"/>
                  </a:ext>
                </a:extLst>
              </p:cNvPr>
              <p:cNvSpPr txBox="1">
                <a:spLocks noRot="1" noChangeAspect="1" noMove="1" noResize="1" noEditPoints="1" noAdjustHandles="1" noChangeArrowheads="1" noChangeShapeType="1" noTextEdit="1"/>
              </p:cNvSpPr>
              <p:nvPr/>
            </p:nvSpPr>
            <p:spPr>
              <a:xfrm>
                <a:off x="8815529" y="5443156"/>
                <a:ext cx="1419619" cy="477759"/>
              </a:xfrm>
              <a:prstGeom prst="rect">
                <a:avLst/>
              </a:prstGeom>
              <a:blipFill>
                <a:blip r:embed="rId19"/>
                <a:stretch>
                  <a:fillRect l="-18455" t="-53846" r="-5150" b="-717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CaixaDeTexto 62">
                <a:extLst>
                  <a:ext uri="{FF2B5EF4-FFF2-40B4-BE49-F238E27FC236}">
                    <a16:creationId xmlns:a16="http://schemas.microsoft.com/office/drawing/2014/main" id="{682BD467-5F6B-48C0-A27D-281196110AF7}"/>
                  </a:ext>
                </a:extLst>
              </p:cNvPr>
              <p:cNvSpPr txBox="1"/>
              <p:nvPr/>
            </p:nvSpPr>
            <p:spPr>
              <a:xfrm>
                <a:off x="10428312" y="3473978"/>
                <a:ext cx="1419619" cy="477759"/>
              </a:xfrm>
              <a:prstGeom prst="rect">
                <a:avLst/>
              </a:prstGeom>
              <a:noFill/>
            </p:spPr>
            <p:txBody>
              <a:bodyPr wrap="none" lIns="0" tIns="0" rIns="0" bIns="0" rtlCol="0">
                <a:spAutoFit/>
              </a:bodyPr>
              <a:lstStyle/>
              <a:p>
                <a:pPr fontAlgn="auto">
                  <a:spcBef>
                    <a:spcPts val="0"/>
                  </a:spcBef>
                  <a:spcAft>
                    <a:spcPts val="0"/>
                  </a:spcAft>
                </a:pPr>
                <a14:m>
                  <m:oMathPara xmlns:m="http://schemas.openxmlformats.org/officeDocument/2006/math">
                    <m:oMathParaPr>
                      <m:jc m:val="centerGroup"/>
                    </m:oMathParaPr>
                    <m:oMath xmlns:m="http://schemas.openxmlformats.org/officeDocument/2006/math">
                      <m:groupChr>
                        <m:groupChrPr>
                          <m:chr m:val="⇔"/>
                          <m:pos m:val="top"/>
                          <m:ctrlPr>
                            <a:rPr lang="pt-PT" sz="2400" i="1" smtClean="0">
                              <a:solidFill>
                                <a:srgbClr val="000078"/>
                              </a:solidFill>
                              <a:latin typeface="Cambria Math" panose="02040503050406030204" pitchFamily="18" charset="0"/>
                              <a:ea typeface="Cambria Math" panose="02040503050406030204" pitchFamily="18" charset="0"/>
                            </a:rPr>
                          </m:ctrlPr>
                        </m:groupChrPr>
                        <m:e/>
                      </m:groupChr>
                      <m:r>
                        <a:rPr lang="pt-PT" sz="2400" i="1" smtClean="0">
                          <a:solidFill>
                            <a:srgbClr val="000078"/>
                          </a:solidFill>
                          <a:latin typeface="Cambria Math" panose="02040503050406030204" pitchFamily="18" charset="0"/>
                          <a:ea typeface="Cambria Math" panose="02040503050406030204" pitchFamily="18" charset="0"/>
                        </a:rPr>
                        <m:t> </m:t>
                      </m:r>
                      <m:r>
                        <a:rPr lang="pt-PT" sz="2400" i="1" smtClean="0">
                          <a:solidFill>
                            <a:srgbClr val="000078"/>
                          </a:solidFill>
                          <a:latin typeface="Cambria Math" panose="02040503050406030204" pitchFamily="18" charset="0"/>
                          <a:ea typeface="Cambria Math" panose="02040503050406030204" pitchFamily="18" charset="0"/>
                        </a:rPr>
                        <m:t>𝑏</m:t>
                      </m:r>
                      <m:r>
                        <a:rPr lang="pt-PT" sz="2400" i="1" smtClean="0">
                          <a:solidFill>
                            <a:srgbClr val="000078"/>
                          </a:solidFill>
                          <a:latin typeface="Cambria Math" panose="02040503050406030204" pitchFamily="18" charset="0"/>
                          <a:ea typeface="Cambria Math" panose="02040503050406030204" pitchFamily="18" charset="0"/>
                        </a:rPr>
                        <m:t>=16</m:t>
                      </m:r>
                    </m:oMath>
                  </m:oMathPara>
                </a14:m>
                <a:endParaRPr lang="pt-PT" sz="2400" dirty="0">
                  <a:solidFill>
                    <a:srgbClr val="000078"/>
                  </a:solidFill>
                  <a:latin typeface="Calibri"/>
                </a:endParaRPr>
              </a:p>
            </p:txBody>
          </p:sp>
        </mc:Choice>
        <mc:Fallback xmlns="">
          <p:sp>
            <p:nvSpPr>
              <p:cNvPr id="63" name="CaixaDeTexto 62">
                <a:extLst>
                  <a:ext uri="{FF2B5EF4-FFF2-40B4-BE49-F238E27FC236}">
                    <a16:creationId xmlns:a16="http://schemas.microsoft.com/office/drawing/2014/main" id="{682BD467-5F6B-48C0-A27D-281196110AF7}"/>
                  </a:ext>
                </a:extLst>
              </p:cNvPr>
              <p:cNvSpPr txBox="1">
                <a:spLocks noRot="1" noChangeAspect="1" noMove="1" noResize="1" noEditPoints="1" noAdjustHandles="1" noChangeArrowheads="1" noChangeShapeType="1" noTextEdit="1"/>
              </p:cNvSpPr>
              <p:nvPr/>
            </p:nvSpPr>
            <p:spPr>
              <a:xfrm>
                <a:off x="10428312" y="3473978"/>
                <a:ext cx="1419619" cy="477759"/>
              </a:xfrm>
              <a:prstGeom prst="rect">
                <a:avLst/>
              </a:prstGeom>
              <a:blipFill>
                <a:blip r:embed="rId20"/>
                <a:stretch>
                  <a:fillRect l="-18884" t="-53846" r="-4721" b="-71795"/>
                </a:stretch>
              </a:blipFill>
            </p:spPr>
            <p:txBody>
              <a:bodyPr/>
              <a:lstStyle/>
              <a:p>
                <a:r>
                  <a:rPr lang="en-GB">
                    <a:noFill/>
                  </a:rPr>
                  <a:t> </a:t>
                </a:r>
              </a:p>
            </p:txBody>
          </p:sp>
        </mc:Fallback>
      </mc:AlternateContent>
    </p:spTree>
    <p:extLst>
      <p:ext uri="{BB962C8B-B14F-4D97-AF65-F5344CB8AC3E}">
        <p14:creationId xmlns:p14="http://schemas.microsoft.com/office/powerpoint/2010/main" val="3834155227"/>
      </p:ext>
    </p:extLst>
  </p:cSld>
  <p:clrMapOvr>
    <a:masterClrMapping/>
  </p:clrMapOvr>
  <mc:AlternateContent xmlns:mc="http://schemas.openxmlformats.org/markup-compatibility/2006" xmlns:p14="http://schemas.microsoft.com/office/powerpoint/2010/main">
    <mc:Choice Requires="p14">
      <p:transition spd="slow" p14:dur="2000" advTm="7678"/>
    </mc:Choice>
    <mc:Fallback xmlns="">
      <p:transition spd="slow" advTm="767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xEl>
                                              <p:pRg st="0" end="0"/>
                                            </p:txEl>
                                          </p:spTgt>
                                        </p:tgtEl>
                                        <p:attrNameLst>
                                          <p:attrName>style.visibility</p:attrName>
                                        </p:attrNameLst>
                                      </p:cBhvr>
                                      <p:to>
                                        <p:strVal val="visible"/>
                                      </p:to>
                                    </p:set>
                                    <p:animEffect transition="in" filter="fade">
                                      <p:cBhvr>
                                        <p:cTn id="12" dur="500"/>
                                        <p:tgtEl>
                                          <p:spTgt spid="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
                                            <p:txEl>
                                              <p:pRg st="2" end="2"/>
                                            </p:txEl>
                                          </p:spTgt>
                                        </p:tgtEl>
                                        <p:attrNameLst>
                                          <p:attrName>style.visibility</p:attrName>
                                        </p:attrNameLst>
                                      </p:cBhvr>
                                      <p:to>
                                        <p:strVal val="visible"/>
                                      </p:to>
                                    </p:set>
                                    <p:animEffect transition="in" filter="fade">
                                      <p:cBhvr>
                                        <p:cTn id="17" dur="500"/>
                                        <p:tgtEl>
                                          <p:spTgt spid="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7">
                                            <p:txEl>
                                              <p:pRg st="4" end="4"/>
                                            </p:txEl>
                                          </p:spTgt>
                                        </p:tgtEl>
                                        <p:attrNameLst>
                                          <p:attrName>style.visibility</p:attrName>
                                        </p:attrNameLst>
                                      </p:cBhvr>
                                      <p:to>
                                        <p:strVal val="visible"/>
                                      </p:to>
                                    </p:set>
                                    <p:animEffect transition="in" filter="fade">
                                      <p:cBhvr>
                                        <p:cTn id="22" dur="500"/>
                                        <p:tgtEl>
                                          <p:spTgt spid="2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7">
                                            <p:txEl>
                                              <p:pRg st="6" end="6"/>
                                            </p:txEl>
                                          </p:spTgt>
                                        </p:tgtEl>
                                        <p:attrNameLst>
                                          <p:attrName>style.visibility</p:attrName>
                                        </p:attrNameLst>
                                      </p:cBhvr>
                                      <p:to>
                                        <p:strVal val="visible"/>
                                      </p:to>
                                    </p:set>
                                    <p:animEffect transition="in" filter="fade">
                                      <p:cBhvr>
                                        <p:cTn id="27" dur="500"/>
                                        <p:tgtEl>
                                          <p:spTgt spid="2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7">
                                            <p:txEl>
                                              <p:pRg st="9" end="9"/>
                                            </p:txEl>
                                          </p:spTgt>
                                        </p:tgtEl>
                                        <p:attrNameLst>
                                          <p:attrName>style.visibility</p:attrName>
                                        </p:attrNameLst>
                                      </p:cBhvr>
                                      <p:to>
                                        <p:strVal val="visible"/>
                                      </p:to>
                                    </p:set>
                                    <p:animEffect transition="in" filter="fade">
                                      <p:cBhvr>
                                        <p:cTn id="32" dur="500"/>
                                        <p:tgtEl>
                                          <p:spTgt spid="27">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7">
                                            <p:txEl>
                                              <p:pRg st="11" end="11"/>
                                            </p:txEl>
                                          </p:spTgt>
                                        </p:tgtEl>
                                        <p:attrNameLst>
                                          <p:attrName>style.visibility</p:attrName>
                                        </p:attrNameLst>
                                      </p:cBhvr>
                                      <p:to>
                                        <p:strVal val="visible"/>
                                      </p:to>
                                    </p:set>
                                    <p:animEffect transition="in" filter="fade">
                                      <p:cBhvr>
                                        <p:cTn id="37" dur="500"/>
                                        <p:tgtEl>
                                          <p:spTgt spid="27">
                                            <p:txEl>
                                              <p:pRg st="11" end="11"/>
                                            </p:txEl>
                                          </p:spTgt>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fade">
                                      <p:cBhvr>
                                        <p:cTn id="41" dur="500"/>
                                        <p:tgtEl>
                                          <p:spTgt spid="30"/>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500"/>
                                        <p:tgtEl>
                                          <p:spTgt spid="29"/>
                                        </p:tgtEl>
                                      </p:cBhvr>
                                    </p:animEffect>
                                  </p:childTnLst>
                                </p:cTn>
                              </p:par>
                            </p:childTnLst>
                          </p:cTn>
                        </p:par>
                        <p:par>
                          <p:cTn id="47" fill="hold">
                            <p:stCondLst>
                              <p:cond delay="500"/>
                            </p:stCondLst>
                            <p:childTnLst>
                              <p:par>
                                <p:cTn id="48" presetID="10" presetClass="entr" presetSubtype="0" fill="hold" grpId="0"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500"/>
                                        <p:tgtEl>
                                          <p:spTgt spid="31"/>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fade">
                                      <p:cBhvr>
                                        <p:cTn id="55" dur="500"/>
                                        <p:tgtEl>
                                          <p:spTgt spid="32"/>
                                        </p:tgtEl>
                                      </p:cBhvr>
                                    </p:animEffect>
                                  </p:childTnLst>
                                </p:cTn>
                              </p:par>
                            </p:childTnLst>
                          </p:cTn>
                        </p:par>
                        <p:par>
                          <p:cTn id="56" fill="hold">
                            <p:stCondLst>
                              <p:cond delay="500"/>
                            </p:stCondLst>
                            <p:childTnLst>
                              <p:par>
                                <p:cTn id="57" presetID="10" presetClass="entr" presetSubtype="0" fill="hold" grpId="0" nodeType="afterEffect">
                                  <p:stCondLst>
                                    <p:cond delay="0"/>
                                  </p:stCondLst>
                                  <p:childTnLst>
                                    <p:set>
                                      <p:cBhvr>
                                        <p:cTn id="58" dur="1" fill="hold">
                                          <p:stCondLst>
                                            <p:cond delay="0"/>
                                          </p:stCondLst>
                                        </p:cTn>
                                        <p:tgtEl>
                                          <p:spTgt spid="33"/>
                                        </p:tgtEl>
                                        <p:attrNameLst>
                                          <p:attrName>style.visibility</p:attrName>
                                        </p:attrNameLst>
                                      </p:cBhvr>
                                      <p:to>
                                        <p:strVal val="visible"/>
                                      </p:to>
                                    </p:set>
                                    <p:animEffect transition="in" filter="fade">
                                      <p:cBhvr>
                                        <p:cTn id="59" dur="500"/>
                                        <p:tgtEl>
                                          <p:spTgt spid="33"/>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34"/>
                                        </p:tgtEl>
                                        <p:attrNameLst>
                                          <p:attrName>style.visibility</p:attrName>
                                        </p:attrNameLst>
                                      </p:cBhvr>
                                      <p:to>
                                        <p:strVal val="visible"/>
                                      </p:to>
                                    </p:set>
                                    <p:animEffect transition="in" filter="fade">
                                      <p:cBhvr>
                                        <p:cTn id="64" dur="500"/>
                                        <p:tgtEl>
                                          <p:spTgt spid="34"/>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35"/>
                                        </p:tgtEl>
                                        <p:attrNameLst>
                                          <p:attrName>style.visibility</p:attrName>
                                        </p:attrNameLst>
                                      </p:cBhvr>
                                      <p:to>
                                        <p:strVal val="visible"/>
                                      </p:to>
                                    </p:set>
                                    <p:animEffect transition="in" filter="fade">
                                      <p:cBhvr>
                                        <p:cTn id="69" dur="500"/>
                                        <p:tgtEl>
                                          <p:spTgt spid="35"/>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fade">
                                      <p:cBhvr>
                                        <p:cTn id="74" dur="500"/>
                                        <p:tgtEl>
                                          <p:spTgt spid="54"/>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63"/>
                                        </p:tgtEl>
                                        <p:attrNameLst>
                                          <p:attrName>style.visibility</p:attrName>
                                        </p:attrNameLst>
                                      </p:cBhvr>
                                      <p:to>
                                        <p:strVal val="visible"/>
                                      </p:to>
                                    </p:set>
                                    <p:animEffect transition="in" filter="fade">
                                      <p:cBhvr>
                                        <p:cTn id="79" dur="500"/>
                                        <p:tgtEl>
                                          <p:spTgt spid="63"/>
                                        </p:tgtEl>
                                      </p:cBhvr>
                                    </p:animEffect>
                                  </p:childTnLst>
                                </p:cTn>
                              </p:par>
                            </p:childTnLst>
                          </p:cTn>
                        </p:par>
                        <p:par>
                          <p:cTn id="80" fill="hold">
                            <p:stCondLst>
                              <p:cond delay="500"/>
                            </p:stCondLst>
                            <p:childTnLst>
                              <p:par>
                                <p:cTn id="81" presetID="10" presetClass="entr" presetSubtype="0" fill="hold" grpId="0" nodeType="afterEffect">
                                  <p:stCondLst>
                                    <p:cond delay="0"/>
                                  </p:stCondLst>
                                  <p:childTnLst>
                                    <p:set>
                                      <p:cBhvr>
                                        <p:cTn id="82" dur="1" fill="hold">
                                          <p:stCondLst>
                                            <p:cond delay="0"/>
                                          </p:stCondLst>
                                        </p:cTn>
                                        <p:tgtEl>
                                          <p:spTgt spid="55"/>
                                        </p:tgtEl>
                                        <p:attrNameLst>
                                          <p:attrName>style.visibility</p:attrName>
                                        </p:attrNameLst>
                                      </p:cBhvr>
                                      <p:to>
                                        <p:strVal val="visible"/>
                                      </p:to>
                                    </p:set>
                                    <p:animEffect transition="in" filter="fade">
                                      <p:cBhvr>
                                        <p:cTn id="83" dur="500"/>
                                        <p:tgtEl>
                                          <p:spTgt spid="55"/>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56"/>
                                        </p:tgtEl>
                                        <p:attrNameLst>
                                          <p:attrName>style.visibility</p:attrName>
                                        </p:attrNameLst>
                                      </p:cBhvr>
                                      <p:to>
                                        <p:strVal val="visible"/>
                                      </p:to>
                                    </p:set>
                                    <p:animEffect transition="in" filter="fade">
                                      <p:cBhvr>
                                        <p:cTn id="88" dur="500"/>
                                        <p:tgtEl>
                                          <p:spTgt spid="56"/>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57"/>
                                        </p:tgtEl>
                                        <p:attrNameLst>
                                          <p:attrName>style.visibility</p:attrName>
                                        </p:attrNameLst>
                                      </p:cBhvr>
                                      <p:to>
                                        <p:strVal val="visible"/>
                                      </p:to>
                                    </p:set>
                                    <p:animEffect transition="in" filter="fade">
                                      <p:cBhvr>
                                        <p:cTn id="93" dur="500"/>
                                        <p:tgtEl>
                                          <p:spTgt spid="57"/>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58"/>
                                        </p:tgtEl>
                                        <p:attrNameLst>
                                          <p:attrName>style.visibility</p:attrName>
                                        </p:attrNameLst>
                                      </p:cBhvr>
                                      <p:to>
                                        <p:strVal val="visible"/>
                                      </p:to>
                                    </p:set>
                                    <p:animEffect transition="in" filter="fade">
                                      <p:cBhvr>
                                        <p:cTn id="98" dur="500"/>
                                        <p:tgtEl>
                                          <p:spTgt spid="58"/>
                                        </p:tgtEl>
                                      </p:cBhvr>
                                    </p:animEffect>
                                  </p:childTnLst>
                                </p:cTn>
                              </p:par>
                            </p:childTnLst>
                          </p:cTn>
                        </p:par>
                        <p:par>
                          <p:cTn id="99" fill="hold">
                            <p:stCondLst>
                              <p:cond delay="500"/>
                            </p:stCondLst>
                            <p:childTnLst>
                              <p:par>
                                <p:cTn id="100" presetID="10" presetClass="entr" presetSubtype="0" fill="hold" grpId="0" nodeType="afterEffect">
                                  <p:stCondLst>
                                    <p:cond delay="0"/>
                                  </p:stCondLst>
                                  <p:childTnLst>
                                    <p:set>
                                      <p:cBhvr>
                                        <p:cTn id="101" dur="1" fill="hold">
                                          <p:stCondLst>
                                            <p:cond delay="0"/>
                                          </p:stCondLst>
                                        </p:cTn>
                                        <p:tgtEl>
                                          <p:spTgt spid="59"/>
                                        </p:tgtEl>
                                        <p:attrNameLst>
                                          <p:attrName>style.visibility</p:attrName>
                                        </p:attrNameLst>
                                      </p:cBhvr>
                                      <p:to>
                                        <p:strVal val="visible"/>
                                      </p:to>
                                    </p:set>
                                    <p:animEffect transition="in" filter="fade">
                                      <p:cBhvr>
                                        <p:cTn id="102" dur="500"/>
                                        <p:tgtEl>
                                          <p:spTgt spid="59"/>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60"/>
                                        </p:tgtEl>
                                        <p:attrNameLst>
                                          <p:attrName>style.visibility</p:attrName>
                                        </p:attrNameLst>
                                      </p:cBhvr>
                                      <p:to>
                                        <p:strVal val="visible"/>
                                      </p:to>
                                    </p:set>
                                    <p:animEffect transition="in" filter="fade">
                                      <p:cBhvr>
                                        <p:cTn id="107" dur="500"/>
                                        <p:tgtEl>
                                          <p:spTgt spid="60"/>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61"/>
                                        </p:tgtEl>
                                        <p:attrNameLst>
                                          <p:attrName>style.visibility</p:attrName>
                                        </p:attrNameLst>
                                      </p:cBhvr>
                                      <p:to>
                                        <p:strVal val="visible"/>
                                      </p:to>
                                    </p:set>
                                    <p:animEffect transition="in" filter="fade">
                                      <p:cBhvr>
                                        <p:cTn id="112" dur="500"/>
                                        <p:tgtEl>
                                          <p:spTgt spid="61"/>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62"/>
                                        </p:tgtEl>
                                        <p:attrNameLst>
                                          <p:attrName>style.visibility</p:attrName>
                                        </p:attrNameLst>
                                      </p:cBhvr>
                                      <p:to>
                                        <p:strVal val="visible"/>
                                      </p:to>
                                    </p:set>
                                    <p:animEffect transition="in" filter="fade">
                                      <p:cBhvr>
                                        <p:cTn id="117"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P spid="31" grpId="0"/>
      <p:bldP spid="32" grpId="0"/>
      <p:bldP spid="33" grpId="0"/>
      <p:bldP spid="34" grpId="0"/>
      <p:bldP spid="35" grpId="0"/>
      <p:bldP spid="54" grpId="0"/>
      <p:bldP spid="55" grpId="0"/>
      <p:bldP spid="56" grpId="0"/>
      <p:bldP spid="57" grpId="0"/>
      <p:bldP spid="58" grpId="0"/>
      <p:bldP spid="59" grpId="0"/>
      <p:bldP spid="60" grpId="0"/>
      <p:bldP spid="61" grpId="0"/>
      <p:bldP spid="62" grpId="0"/>
      <p:bldP spid="6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8DF32A-D165-40DA-AAE8-A6E9579E2F79}"/>
              </a:ext>
            </a:extLst>
          </p:cNvPr>
          <p:cNvSpPr>
            <a:spLocks noGrp="1"/>
          </p:cNvSpPr>
          <p:nvPr>
            <p:ph type="title"/>
          </p:nvPr>
        </p:nvSpPr>
        <p:spPr>
          <a:xfrm>
            <a:off x="1525301" y="1109642"/>
            <a:ext cx="9141397" cy="615553"/>
          </a:xfrm>
        </p:spPr>
        <p:txBody>
          <a:bodyPr/>
          <a:lstStyle/>
          <a:p>
            <a:r>
              <a:rPr lang="en-US" dirty="0"/>
              <a:t>Hope we have helped!</a:t>
            </a:r>
          </a:p>
        </p:txBody>
      </p:sp>
      <p:sp>
        <p:nvSpPr>
          <p:cNvPr id="5" name="Retângulo 4">
            <a:extLst>
              <a:ext uri="{FF2B5EF4-FFF2-40B4-BE49-F238E27FC236}">
                <a16:creationId xmlns:a16="http://schemas.microsoft.com/office/drawing/2014/main" id="{F959E536-4558-45B6-ACD6-85B38DE8717B}"/>
              </a:ext>
            </a:extLst>
          </p:cNvPr>
          <p:cNvSpPr/>
          <p:nvPr/>
        </p:nvSpPr>
        <p:spPr>
          <a:xfrm>
            <a:off x="924156" y="1955606"/>
            <a:ext cx="11074400" cy="1015663"/>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pt-PT" sz="6000" b="1" dirty="0" err="1">
                <a:ln/>
                <a:solidFill>
                  <a:srgbClr val="00C2D1"/>
                </a:solidFill>
              </a:rPr>
              <a:t>Practice</a:t>
            </a:r>
            <a:r>
              <a:rPr lang="pt-PT" sz="6000" b="1" dirty="0">
                <a:ln/>
                <a:solidFill>
                  <a:srgbClr val="00C2D1"/>
                </a:solidFill>
              </a:rPr>
              <a:t> a </a:t>
            </a:r>
            <a:r>
              <a:rPr lang="pt-PT" sz="6000" b="1" dirty="0" err="1">
                <a:ln/>
                <a:solidFill>
                  <a:srgbClr val="00C2D1"/>
                </a:solidFill>
              </a:rPr>
              <a:t>little</a:t>
            </a:r>
            <a:r>
              <a:rPr lang="pt-PT" sz="6000" b="1" dirty="0">
                <a:ln/>
                <a:solidFill>
                  <a:srgbClr val="00C2D1"/>
                </a:solidFill>
              </a:rPr>
              <a:t>…</a:t>
            </a:r>
            <a:endParaRPr lang="pt-PT" sz="6000" b="1" cap="none" spc="0" dirty="0">
              <a:ln/>
              <a:solidFill>
                <a:srgbClr val="00C2D1"/>
              </a:solidFill>
              <a:effectLst/>
            </a:endParaRPr>
          </a:p>
        </p:txBody>
      </p:sp>
      <p:grpSp>
        <p:nvGrpSpPr>
          <p:cNvPr id="2" name="Agrupar 1">
            <a:extLst>
              <a:ext uri="{FF2B5EF4-FFF2-40B4-BE49-F238E27FC236}">
                <a16:creationId xmlns:a16="http://schemas.microsoft.com/office/drawing/2014/main" id="{D31AF0B8-7AFD-4949-BF8E-07EF2D12229E}"/>
              </a:ext>
            </a:extLst>
          </p:cNvPr>
          <p:cNvGrpSpPr/>
          <p:nvPr/>
        </p:nvGrpSpPr>
        <p:grpSpPr>
          <a:xfrm>
            <a:off x="5235242" y="3448327"/>
            <a:ext cx="1805186" cy="1805186"/>
            <a:chOff x="5235242" y="3448327"/>
            <a:chExt cx="1805186" cy="1805186"/>
          </a:xfrm>
        </p:grpSpPr>
        <p:sp>
          <p:nvSpPr>
            <p:cNvPr id="8" name="Retângulo 7">
              <a:extLst>
                <a:ext uri="{FF2B5EF4-FFF2-40B4-BE49-F238E27FC236}">
                  <a16:creationId xmlns:a16="http://schemas.microsoft.com/office/drawing/2014/main" id="{7EBD9F41-62DB-4876-B670-E4A034620447}"/>
                </a:ext>
              </a:extLst>
            </p:cNvPr>
            <p:cNvSpPr/>
            <p:nvPr/>
          </p:nvSpPr>
          <p:spPr>
            <a:xfrm rot="5580468">
              <a:off x="5966763" y="4631097"/>
              <a:ext cx="342143" cy="5086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tângulo 5">
              <a:extLst>
                <a:ext uri="{FF2B5EF4-FFF2-40B4-BE49-F238E27FC236}">
                  <a16:creationId xmlns:a16="http://schemas.microsoft.com/office/drawing/2014/main" id="{E54D4DBE-521A-409F-9F62-E8FAA7CB435D}"/>
                </a:ext>
              </a:extLst>
            </p:cNvPr>
            <p:cNvSpPr/>
            <p:nvPr/>
          </p:nvSpPr>
          <p:spPr>
            <a:xfrm>
              <a:off x="6119213" y="4402442"/>
              <a:ext cx="342143" cy="5086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Imagem 6">
              <a:extLst>
                <a:ext uri="{FF2B5EF4-FFF2-40B4-BE49-F238E27FC236}">
                  <a16:creationId xmlns:a16="http://schemas.microsoft.com/office/drawing/2014/main" id="{DA0948FA-B176-4A6D-A9B5-1BC8A57AC59B}"/>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235242" y="3448327"/>
              <a:ext cx="1805186" cy="1805186"/>
            </a:xfrm>
            <a:prstGeom prst="rect">
              <a:avLst/>
            </a:prstGeom>
          </p:spPr>
        </p:pic>
      </p:grpSp>
    </p:spTree>
    <p:extLst>
      <p:ext uri="{BB962C8B-B14F-4D97-AF65-F5344CB8AC3E}">
        <p14:creationId xmlns:p14="http://schemas.microsoft.com/office/powerpoint/2010/main" val="576716121"/>
      </p:ext>
    </p:extLst>
  </p:cSld>
  <p:clrMapOvr>
    <a:masterClrMapping/>
  </p:clrMapOvr>
  <p:transition spd="slow" advTm="3802">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9"/>
</p:tagLst>
</file>

<file path=ppt/tags/tag2.xml><?xml version="1.0" encoding="utf-8"?>
<p:tagLst xmlns:a="http://schemas.openxmlformats.org/drawingml/2006/main" xmlns:r="http://schemas.openxmlformats.org/officeDocument/2006/relationships" xmlns:p="http://schemas.openxmlformats.org/presentationml/2006/main">
  <p:tag name="TIMING" val="|3.9|3.8"/>
</p:tagLst>
</file>

<file path=ppt/tags/tag3.xml><?xml version="1.0" encoding="utf-8"?>
<p:tagLst xmlns:a="http://schemas.openxmlformats.org/drawingml/2006/main" xmlns:r="http://schemas.openxmlformats.org/officeDocument/2006/relationships" xmlns:p="http://schemas.openxmlformats.org/presentationml/2006/main">
  <p:tag name="TIMING" val="|3.9|3.8"/>
</p:tagLst>
</file>

<file path=ppt/theme/theme1.xml><?xml version="1.0" encoding="utf-8"?>
<a:theme xmlns:a="http://schemas.openxmlformats.org/drawingml/2006/main" name="Office Theme">
  <a:themeElements>
    <a:clrScheme name="Custom 14">
      <a:dk1>
        <a:srgbClr val="000000"/>
      </a:dk1>
      <a:lt1>
        <a:srgbClr val="FFFFFF"/>
      </a:lt1>
      <a:dk2>
        <a:srgbClr val="000000"/>
      </a:dk2>
      <a:lt2>
        <a:srgbClr val="E6E6E6"/>
      </a:lt2>
      <a:accent1>
        <a:srgbClr val="0078D4"/>
      </a:accent1>
      <a:accent2>
        <a:srgbClr val="007788"/>
      </a:accent2>
      <a:accent3>
        <a:srgbClr val="297C2A"/>
      </a:accent3>
      <a:accent4>
        <a:srgbClr val="FF2625"/>
      </a:accent4>
      <a:accent5>
        <a:srgbClr val="FE4387"/>
      </a:accent5>
      <a:accent6>
        <a:srgbClr val="D7D7D7"/>
      </a:accent6>
      <a:hlink>
        <a:srgbClr val="51E5FF"/>
      </a:hlink>
      <a:folHlink>
        <a:srgbClr val="0078D4"/>
      </a:folHlink>
    </a:clrScheme>
    <a:fontScheme name="Custom 4">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ispanic Heritage Template_LW.pot  -  AutoRecovered" id="{0019F9B1-4944-4C3D-BD71-31454C82D899}" vid="{3EED11B8-4CEA-4EF8-BEA8-9CD170BA1D8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495144-B44D-41C6-A6BC-6CBBE0B43F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32F492-CA3B-4148-BFCA-BDEC356E5125}">
  <ds:schemaRefs>
    <ds:schemaRef ds:uri="http://schemas.microsoft.com/office/2006/metadata/properties"/>
    <ds:schemaRef ds:uri="http://purl.org/dc/terms/"/>
    <ds:schemaRef ds:uri="http://schemas.microsoft.com/office/2006/documentManagement/types"/>
    <ds:schemaRef ds:uri="16c05727-aa75-4e4a-9b5f-8a80a1165891"/>
    <ds:schemaRef ds:uri="http://purl.org/dc/elements/1.1/"/>
    <ds:schemaRef ds:uri="http://schemas.microsoft.com/office/infopath/2007/PartnerControls"/>
    <ds:schemaRef ds:uri="http://schemas.openxmlformats.org/package/2006/metadata/core-propertie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49A2CAE0-6B1F-40A5-853C-FCF4D4DD97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596</Words>
  <Application>Microsoft Office PowerPoint</Application>
  <PresentationFormat>Ecrã Panorâmico</PresentationFormat>
  <Paragraphs>125</Paragraphs>
  <Slides>9</Slides>
  <Notes>2</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9</vt:i4>
      </vt:variant>
    </vt:vector>
  </HeadingPairs>
  <TitlesOfParts>
    <vt:vector size="14" baseType="lpstr">
      <vt:lpstr>Arial</vt:lpstr>
      <vt:lpstr>Calibri</vt:lpstr>
      <vt:lpstr>Cambria Math</vt:lpstr>
      <vt:lpstr>Segoe UI</vt:lpstr>
      <vt:lpstr>Office Theme</vt:lpstr>
      <vt:lpstr>Apresentação do PowerPoint</vt:lpstr>
      <vt:lpstr>Mathematics examples</vt:lpstr>
      <vt:lpstr>Definition – part 1</vt:lpstr>
      <vt:lpstr>Definition – part 2</vt:lpstr>
      <vt:lpstr>Definition – part 2</vt:lpstr>
      <vt:lpstr>General Examples </vt:lpstr>
      <vt:lpstr>More General Examples</vt:lpstr>
      <vt:lpstr>Mathematics examples</vt:lpstr>
      <vt:lpstr>Hope we have helped!</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2020-09-22T16:47:05Z</dcterms:created>
  <dcterms:modified xsi:type="dcterms:W3CDTF">2025-08-24T15:32:20Z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