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7" r:id="rId4"/>
  </p:sldMasterIdLst>
  <p:notesMasterIdLst>
    <p:notesMasterId r:id="rId15"/>
  </p:notesMasterIdLst>
  <p:sldIdLst>
    <p:sldId id="1864" r:id="rId5"/>
    <p:sldId id="1875" r:id="rId6"/>
    <p:sldId id="1876" r:id="rId7"/>
    <p:sldId id="1877" r:id="rId8"/>
    <p:sldId id="1883" r:id="rId9"/>
    <p:sldId id="1878" r:id="rId10"/>
    <p:sldId id="1879" r:id="rId11"/>
    <p:sldId id="1880" r:id="rId12"/>
    <p:sldId id="1881" r:id="rId13"/>
    <p:sldId id="1859" r:id="rId14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80" userDrawn="1">
          <p15:clr>
            <a:srgbClr val="A4A3A4"/>
          </p15:clr>
        </p15:guide>
        <p15:guide id="3" pos="7200" userDrawn="1">
          <p15:clr>
            <a:srgbClr val="A4A3A4"/>
          </p15:clr>
        </p15:guide>
        <p15:guide id="4" pos="4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2625"/>
    <a:srgbClr val="FFFF00"/>
    <a:srgbClr val="00C2D1"/>
    <a:srgbClr val="007788"/>
    <a:srgbClr val="297C2A"/>
    <a:srgbClr val="FE4387"/>
    <a:srgbClr val="F69000"/>
    <a:srgbClr val="01C2D1"/>
    <a:srgbClr val="D6D734"/>
    <a:srgbClr val="005C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69" autoAdjust="0"/>
    <p:restoredTop sz="94654" autoAdjust="0"/>
  </p:normalViewPr>
  <p:slideViewPr>
    <p:cSldViewPr snapToGrid="0">
      <p:cViewPr varScale="1">
        <p:scale>
          <a:sx n="87" d="100"/>
          <a:sy n="87" d="100"/>
        </p:scale>
        <p:origin x="88" y="464"/>
      </p:cViewPr>
      <p:guideLst>
        <p:guide orient="horz" pos="2160"/>
        <p:guide pos="480"/>
        <p:guide pos="7200"/>
        <p:guide pos="4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-17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10" Type="http://schemas.openxmlformats.org/officeDocument/2006/relationships/image" Target="../media/image59.wmf"/><Relationship Id="rId4" Type="http://schemas.openxmlformats.org/officeDocument/2006/relationships/image" Target="../media/image53.wmf"/><Relationship Id="rId9" Type="http://schemas.openxmlformats.org/officeDocument/2006/relationships/image" Target="../media/image5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2.wmf"/><Relationship Id="rId7" Type="http://schemas.openxmlformats.org/officeDocument/2006/relationships/image" Target="../media/image65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56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Relationship Id="rId9" Type="http://schemas.openxmlformats.org/officeDocument/2006/relationships/image" Target="../media/image67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3-06T07:25:02.077"/>
    </inkml:context>
    <inkml:brush xml:id="br0">
      <inkml:brushProperty name="width" value="0.15875" units="cm"/>
      <inkml:brushProperty name="height" value="0.15875" units="cm"/>
      <inkml:brushProperty name="color" value="#C00000"/>
      <inkml:brushProperty name="ignorePressure" value="1"/>
    </inkml:brush>
  </inkml:definitions>
  <inkml:trace contextRef="#ctx0" brushRef="#br0">4 2403,'0'-38,"-2"16,1-1,1 0,1 1,2-1,0 0,2 1,1 0,0 0,2 0,1 1,8-14,98-152,103-147,-170 276,3 3,2 1,2 3,4 2,1 2,44-25,45-38,166-128,-84 101,106-62,-116 59,-97 59,-55 35,-61 39,1 0,-1 1,2 0,-1 0,0 1,1 0,0 0,1 1,-1 1,1-1,0 1,0 1,5-1,11 1</inkml:trace>
  <inkml:trace contextRef="#ctx0" brushRef="#br0" timeOffset="2179.739">1503 380,'19'-9,"176"-80,4 7,9 6,70-24,-256 95,-1 0,1 0,0 2,0 1,1 0,-1 1,0 1,16 2,-3-1,-3 0</inkml:trace>
  <inkml:trace contextRef="#ctx0" brushRef="#br0" timeOffset="3249.449">2722 6,'3'1,"-1"1,0 0,0-1,1 1,-1 0,0 0,0 0,-1 0,1 0,0 0,-1 0,0 1,1-1,-1 1,0-1,0 0,-1 1,1 0,-1-1,1 1,-1-1,0 1,0-1,0 1,0 1,0-1,3 215,-70-59,-4-3,68-131,-32 71,22-82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3-06T07:46:43.346"/>
    </inkml:context>
    <inkml:brush xml:id="br0">
      <inkml:brushProperty name="width" value="0.15875" units="cm"/>
      <inkml:brushProperty name="height" value="0.15875" units="cm"/>
      <inkml:brushProperty name="color" value="#C00000"/>
      <inkml:brushProperty name="ignorePressure" value="1"/>
    </inkml:brush>
  </inkml:definitions>
  <inkml:trace contextRef="#ctx0" brushRef="#br0">4 2,'0'37,"-2"-14,1-1,1 1,1 0,2-1,0 1,2-1,1 0,0 0,2 0,1-1,8 14,98 152,103 147,-170-276,3-2,2-3,2-1,4-3,1-2,44 24,45 39,166 129,-84-103,106 63,-116-58,-97-61,-55-34,-61-39,1 0,-1-1,2 0,-1 0,0-1,1 0,0 0,1-1,-1 0,1-1,0 0,0-1,5 1,11-1</inkml:trace>
  <inkml:trace contextRef="#ctx0" brushRef="#br0" timeOffset="1">1503 2024,'19'9,"176"81,4-8,9-6,70 23,-256-93,-1-1,1-1,0-1,0 0,1-2,-1 0,0-1,16-2,-3 1,-3 1</inkml:trace>
  <inkml:trace contextRef="#ctx0" brushRef="#br0" timeOffset="2">2722 2398,'3'-1,"-1"-1,0 1,0-1,1 0,-1 0,0 1,0-1,-1-1,1 1,0 0,-1 0,0 0,1-1,-1 1,0-1,0 1,-1-1,1 1,-1-1,1 1,-1-1,0 0,0 1,0-1,0 0,0-1,3-214,-70 59,-4 3,68 131,-32-70,22 80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9F622F8-1824-4338-8C3C-5529D3BDEF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18DDD53-BB38-4118-BC75-9CE27D49C5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6C03B6F7-B1AE-4118-ABA2-FFEC9B8F0E9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646F5356-BDE8-43C1-9587-85323D02B1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89912C35-11A9-4DA7-8476-F1823F658C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7180ED79-CEC3-4FB9-B511-8597B20A0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EB7EE2-04A2-4FB2-9625-C9C73AC4D32F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FA4671F7-4D2C-4B1E-AED7-24676BE8B4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47842D7-C728-4EBD-982B-B8BE79E4DBBE}" type="slidenum">
              <a:rPr lang="en-US" altLang="en-US"/>
              <a:pPr eaLnBrk="1" hangingPunct="1"/>
              <a:t>1</a:t>
            </a:fld>
            <a:endParaRPr lang="en-US" altLang="en-US" dirty="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8E83BD0-7AE4-4323-9047-FC368929C5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DECF5EC-C5EC-4723-8F4F-A75A20018F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14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95288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9BE3FD0-1382-4F0E-A01F-F6C205E7DC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12641" y="3554917"/>
            <a:ext cx="6438912" cy="763083"/>
          </a:xfrm>
        </p:spPr>
        <p:txBody>
          <a:bodyPr>
            <a:noAutofit/>
          </a:bodyPr>
          <a:lstStyle>
            <a:lvl1pPr marL="0" indent="0">
              <a:buNone/>
              <a:defRPr sz="4000"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E0BC0C9-E1C8-43B4-B02D-558783360CD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4612640" y="2311400"/>
            <a:ext cx="5156200" cy="1117600"/>
          </a:xfrm>
        </p:spPr>
        <p:txBody>
          <a:bodyPr anchor="ctr">
            <a:normAutofit fontScale="90000"/>
          </a:bodyPr>
          <a:lstStyle>
            <a:lvl1pPr>
              <a:defRPr>
                <a:latin typeface="+mj-lt"/>
              </a:defRPr>
            </a:lvl1pPr>
          </a:lstStyle>
          <a:p>
            <a:pPr algn="l" eaLnBrk="1" hangingPunct="1"/>
            <a:endParaRPr lang="en-US" altLang="en-US" sz="6600" b="1" dirty="0">
              <a:latin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85578F-CE23-4B1E-8B29-2B29EC47FA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35275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679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0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3E65ED86-A26C-479A-8393-0BFDCBCD43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83952"/>
            <a:ext cx="10668000" cy="1111648"/>
          </a:xfrm>
          <a:prstGeom prst="rect">
            <a:avLst/>
          </a:prstGeom>
          <a:noFill/>
        </p:spPr>
        <p:txBody>
          <a:bodyPr wrap="square" lIns="91440" tIns="0" rIns="9144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513624-9AD4-4B61-B3D1-7B2121350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4"/>
            <a:ext cx="10591800" cy="646332"/>
          </a:xfrm>
        </p:spPr>
        <p:txBody>
          <a:bodyPr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291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1B9BC-7BE7-4893-90FD-CC95830FD8F2}" type="datetimeFigureOut">
              <a:rPr lang="en-US" smtClean="0"/>
              <a:t>3/6/2025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270E-046A-4C23-BC98-E307A7DD6BE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84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Phot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5334000" cy="3276600"/>
          </a:xfrm>
        </p:spPr>
        <p:txBody>
          <a:bodyPr/>
          <a:lstStyle>
            <a:lvl1pPr marL="0" indent="0">
              <a:buNone/>
              <a:defRPr sz="2000" b="1"/>
            </a:lvl1pPr>
            <a:lvl2pPr marL="228600" indent="-228600">
              <a:spcBef>
                <a:spcPts val="1000"/>
              </a:spcBef>
              <a:tabLst/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B1932CF-F265-4AEE-8704-F42C01AFB47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58000" y="715963"/>
            <a:ext cx="4572000" cy="5113336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19AE8D-05DC-434E-8BAB-DB7EE74623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33CCC0B9-F174-4BEA-B4A2-17F39F974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2"/>
            <a:ext cx="5334000" cy="1189038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04946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5334000" cy="3276600"/>
          </a:xfrm>
        </p:spPr>
        <p:txBody>
          <a:bodyPr/>
          <a:lstStyle>
            <a:lvl1pPr marL="0" indent="0">
              <a:buNone/>
              <a:defRPr sz="2000" b="1"/>
            </a:lvl1pPr>
            <a:lvl2pPr marL="228600">
              <a:spcBef>
                <a:spcPts val="100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Picture Placeholder 13">
            <a:extLst>
              <a:ext uri="{FF2B5EF4-FFF2-40B4-BE49-F238E27FC236}">
                <a16:creationId xmlns:a16="http://schemas.microsoft.com/office/drawing/2014/main" id="{89E410BA-B0FE-4F0E-8BE5-D33CC01663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58000" y="3444081"/>
            <a:ext cx="4572000" cy="23622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Picture Placeholder 13">
            <a:extLst>
              <a:ext uri="{FF2B5EF4-FFF2-40B4-BE49-F238E27FC236}">
                <a16:creationId xmlns:a16="http://schemas.microsoft.com/office/drawing/2014/main" id="{827A95C0-AE8D-46E1-9EF9-64504CBEF9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58000" y="715963"/>
            <a:ext cx="4572000" cy="23622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BEAC93-2E5F-4D18-864F-810515C360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10" name="Title 2">
            <a:extLst>
              <a:ext uri="{FF2B5EF4-FFF2-40B4-BE49-F238E27FC236}">
                <a16:creationId xmlns:a16="http://schemas.microsoft.com/office/drawing/2014/main" id="{3F45076F-4240-4B40-8CE4-637DD751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3"/>
            <a:ext cx="5334000" cy="1189038"/>
          </a:xfr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6680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7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attern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0490D68-B82F-49A4-A08B-9A8AF3A6F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6477000" cy="3276600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07187F-739A-422C-9E4F-F94E6DE092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EF87E8F-5716-4A71-B64F-EC5A742B4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1"/>
            <a:ext cx="6477000" cy="1189038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07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attern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99743" y="1905000"/>
            <a:ext cx="6477000" cy="3276600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 indent="-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83DB48-CF57-4729-916D-E4E70143AC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-1200150" y="1200150"/>
            <a:ext cx="6858000" cy="44577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7668F4E-0433-49FD-9D92-3B60E9B0A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742" y="715961"/>
            <a:ext cx="6477000" cy="1189037"/>
          </a:xfr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8987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tti Content Purp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83D44B3A-DC81-4CDB-80B8-F943DED435E9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51569B0-9C86-438F-A1AE-05ED60D0F265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CCD311FE-1421-46A5-92B9-3C8A6A7F5E8C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5">
            <a:extLst>
              <a:ext uri="{FF2B5EF4-FFF2-40B4-BE49-F238E27FC236}">
                <a16:creationId xmlns:a16="http://schemas.microsoft.com/office/drawing/2014/main" id="{2B789E47-10B7-479F-B3E4-97A211C54085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5">
            <a:extLst>
              <a:ext uri="{FF2B5EF4-FFF2-40B4-BE49-F238E27FC236}">
                <a16:creationId xmlns:a16="http://schemas.microsoft.com/office/drawing/2014/main" id="{E771A75F-B91F-4601-B829-BEEA9E2B5912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5">
            <a:extLst>
              <a:ext uri="{FF2B5EF4-FFF2-40B4-BE49-F238E27FC236}">
                <a16:creationId xmlns:a16="http://schemas.microsoft.com/office/drawing/2014/main" id="{12BE88AE-786D-4978-8E31-4015DBC2A4C3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315D8FE8-C69A-44FB-BD09-7F0E768518E0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5">
            <a:extLst>
              <a:ext uri="{FF2B5EF4-FFF2-40B4-BE49-F238E27FC236}">
                <a16:creationId xmlns:a16="http://schemas.microsoft.com/office/drawing/2014/main" id="{50F99163-4524-4752-96D9-AA617FC04D6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5">
            <a:extLst>
              <a:ext uri="{FF2B5EF4-FFF2-40B4-BE49-F238E27FC236}">
                <a16:creationId xmlns:a16="http://schemas.microsoft.com/office/drawing/2014/main" id="{C777E46D-D756-4BDA-A3B4-2DB1DE6E61D7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25B709C5-D087-49F1-A8A6-2D75DE33C76B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519D68D8-74F8-44F1-B73F-42156F9FDC23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543E355E-5790-4E21-8382-3C55A04CB9DC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C6494B8B-41CF-4993-B667-E00F064C385F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5">
            <a:extLst>
              <a:ext uri="{FF2B5EF4-FFF2-40B4-BE49-F238E27FC236}">
                <a16:creationId xmlns:a16="http://schemas.microsoft.com/office/drawing/2014/main" id="{C4265E16-2BDF-4C97-8374-E88DBA6F3A72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5">
            <a:extLst>
              <a:ext uri="{FF2B5EF4-FFF2-40B4-BE49-F238E27FC236}">
                <a16:creationId xmlns:a16="http://schemas.microsoft.com/office/drawing/2014/main" id="{066F27C5-C1F6-4034-8DFE-3FD5C1AC0452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5">
            <a:extLst>
              <a:ext uri="{FF2B5EF4-FFF2-40B4-BE49-F238E27FC236}">
                <a16:creationId xmlns:a16="http://schemas.microsoft.com/office/drawing/2014/main" id="{2831DC9A-E543-4101-A138-7EFCEC705713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5">
            <a:extLst>
              <a:ext uri="{FF2B5EF4-FFF2-40B4-BE49-F238E27FC236}">
                <a16:creationId xmlns:a16="http://schemas.microsoft.com/office/drawing/2014/main" id="{48394A84-CE37-4002-93F8-44426484CDA8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5">
            <a:extLst>
              <a:ext uri="{FF2B5EF4-FFF2-40B4-BE49-F238E27FC236}">
                <a16:creationId xmlns:a16="http://schemas.microsoft.com/office/drawing/2014/main" id="{B961E482-D999-4A66-AD86-3542D3D18CF4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5">
            <a:extLst>
              <a:ext uri="{FF2B5EF4-FFF2-40B4-BE49-F238E27FC236}">
                <a16:creationId xmlns:a16="http://schemas.microsoft.com/office/drawing/2014/main" id="{B3AB249E-9AC7-4283-9819-84552EE8DA60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143194C4-B8D5-40E8-AA29-09CCFCCB1AAD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7D46313C-EB02-4047-89F6-D334E1D6555E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9D574720-4432-414F-A755-2165DB6A12B1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60DBF99C-FDEF-4EB8-BEB3-6016CF556C4E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5">
            <a:extLst>
              <a:ext uri="{FF2B5EF4-FFF2-40B4-BE49-F238E27FC236}">
                <a16:creationId xmlns:a16="http://schemas.microsoft.com/office/drawing/2014/main" id="{F9BECBFC-E4BA-40A6-9C5C-2A5A5DF6702C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5">
            <a:extLst>
              <a:ext uri="{FF2B5EF4-FFF2-40B4-BE49-F238E27FC236}">
                <a16:creationId xmlns:a16="http://schemas.microsoft.com/office/drawing/2014/main" id="{083D96D8-F927-4368-82B6-DF0B012BEAB0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C2459E27-74A6-4C11-B416-60F8ACAF5632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E8740CA-03F5-4DE6-A689-9CF8CD6403FD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5">
            <a:extLst>
              <a:ext uri="{FF2B5EF4-FFF2-40B4-BE49-F238E27FC236}">
                <a16:creationId xmlns:a16="http://schemas.microsoft.com/office/drawing/2014/main" id="{5EB10864-3F2A-490B-9AD9-34D31A12605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5">
            <a:extLst>
              <a:ext uri="{FF2B5EF4-FFF2-40B4-BE49-F238E27FC236}">
                <a16:creationId xmlns:a16="http://schemas.microsoft.com/office/drawing/2014/main" id="{CA75FFEE-499C-4285-A7E5-05E7568C3C07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5">
            <a:extLst>
              <a:ext uri="{FF2B5EF4-FFF2-40B4-BE49-F238E27FC236}">
                <a16:creationId xmlns:a16="http://schemas.microsoft.com/office/drawing/2014/main" id="{8932D4FB-D460-4F89-84DC-C0E9B85A0925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5">
            <a:extLst>
              <a:ext uri="{FF2B5EF4-FFF2-40B4-BE49-F238E27FC236}">
                <a16:creationId xmlns:a16="http://schemas.microsoft.com/office/drawing/2014/main" id="{D74F4718-2831-43DD-B0C3-FFFAF19748B8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5">
            <a:extLst>
              <a:ext uri="{FF2B5EF4-FFF2-40B4-BE49-F238E27FC236}">
                <a16:creationId xmlns:a16="http://schemas.microsoft.com/office/drawing/2014/main" id="{520F6E80-8A84-4DB2-A47F-74399197A10E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5">
            <a:extLst>
              <a:ext uri="{FF2B5EF4-FFF2-40B4-BE49-F238E27FC236}">
                <a16:creationId xmlns:a16="http://schemas.microsoft.com/office/drawing/2014/main" id="{6741FEE2-217E-4F02-A93D-3EC0B83DDFDF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5">
            <a:extLst>
              <a:ext uri="{FF2B5EF4-FFF2-40B4-BE49-F238E27FC236}">
                <a16:creationId xmlns:a16="http://schemas.microsoft.com/office/drawing/2014/main" id="{5AAF5A42-C6C0-4FAC-BE66-8AEB7C834AA4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7" name="Freeform 5">
            <a:extLst>
              <a:ext uri="{FF2B5EF4-FFF2-40B4-BE49-F238E27FC236}">
                <a16:creationId xmlns:a16="http://schemas.microsoft.com/office/drawing/2014/main" id="{4A6B066C-DCAA-422A-9702-95152A0B04C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9" name="Freeform 5">
            <a:extLst>
              <a:ext uri="{FF2B5EF4-FFF2-40B4-BE49-F238E27FC236}">
                <a16:creationId xmlns:a16="http://schemas.microsoft.com/office/drawing/2014/main" id="{C1DD997A-6B6A-49DA-83B4-A6974F09A420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1" name="Freeform 5">
            <a:extLst>
              <a:ext uri="{FF2B5EF4-FFF2-40B4-BE49-F238E27FC236}">
                <a16:creationId xmlns:a16="http://schemas.microsoft.com/office/drawing/2014/main" id="{17A31390-9BB8-4FE9-8FAB-88549A24175C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3" name="Freeform 5">
            <a:extLst>
              <a:ext uri="{FF2B5EF4-FFF2-40B4-BE49-F238E27FC236}">
                <a16:creationId xmlns:a16="http://schemas.microsoft.com/office/drawing/2014/main" id="{20FAE2A1-8F27-49B8-8541-3C13B47AD6AC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5" name="Freeform 5">
            <a:extLst>
              <a:ext uri="{FF2B5EF4-FFF2-40B4-BE49-F238E27FC236}">
                <a16:creationId xmlns:a16="http://schemas.microsoft.com/office/drawing/2014/main" id="{2F19ADC6-9832-4580-9A14-D1B481D11E29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7" name="Freeform 5">
            <a:extLst>
              <a:ext uri="{FF2B5EF4-FFF2-40B4-BE49-F238E27FC236}">
                <a16:creationId xmlns:a16="http://schemas.microsoft.com/office/drawing/2014/main" id="{C1561070-E604-473F-8E55-B4502DA7BD6D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9" name="Freeform 5">
            <a:extLst>
              <a:ext uri="{FF2B5EF4-FFF2-40B4-BE49-F238E27FC236}">
                <a16:creationId xmlns:a16="http://schemas.microsoft.com/office/drawing/2014/main" id="{4669F3F3-7F13-41B1-98EA-A04A88CE469C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1" name="Freeform 5">
            <a:extLst>
              <a:ext uri="{FF2B5EF4-FFF2-40B4-BE49-F238E27FC236}">
                <a16:creationId xmlns:a16="http://schemas.microsoft.com/office/drawing/2014/main" id="{42BD7F25-AB3C-4D00-977B-E773BA10807B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3" name="Freeform 5">
            <a:extLst>
              <a:ext uri="{FF2B5EF4-FFF2-40B4-BE49-F238E27FC236}">
                <a16:creationId xmlns:a16="http://schemas.microsoft.com/office/drawing/2014/main" id="{7B466185-3DA7-4D33-85BF-EAAB4125456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5" name="Freeform 5">
            <a:extLst>
              <a:ext uri="{FF2B5EF4-FFF2-40B4-BE49-F238E27FC236}">
                <a16:creationId xmlns:a16="http://schemas.microsoft.com/office/drawing/2014/main" id="{067FBB6E-9FD4-4A30-8C7C-B36C4AA32A09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7" name="Freeform 5">
            <a:extLst>
              <a:ext uri="{FF2B5EF4-FFF2-40B4-BE49-F238E27FC236}">
                <a16:creationId xmlns:a16="http://schemas.microsoft.com/office/drawing/2014/main" id="{0D0C4E3C-A37B-4027-B20D-46357FB3665E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9" name="Freeform 5">
            <a:extLst>
              <a:ext uri="{FF2B5EF4-FFF2-40B4-BE49-F238E27FC236}">
                <a16:creationId xmlns:a16="http://schemas.microsoft.com/office/drawing/2014/main" id="{0FD2391E-D304-4294-8A05-6EC9E58FC417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1" name="Freeform 5">
            <a:extLst>
              <a:ext uri="{FF2B5EF4-FFF2-40B4-BE49-F238E27FC236}">
                <a16:creationId xmlns:a16="http://schemas.microsoft.com/office/drawing/2014/main" id="{079D2452-BC77-4742-AB7B-30508A68E3C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3" name="Freeform 5">
            <a:extLst>
              <a:ext uri="{FF2B5EF4-FFF2-40B4-BE49-F238E27FC236}">
                <a16:creationId xmlns:a16="http://schemas.microsoft.com/office/drawing/2014/main" id="{7BCEC5E2-D648-46C8-8C64-94FDDCE7685B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5" name="Freeform 5">
            <a:extLst>
              <a:ext uri="{FF2B5EF4-FFF2-40B4-BE49-F238E27FC236}">
                <a16:creationId xmlns:a16="http://schemas.microsoft.com/office/drawing/2014/main" id="{6E6770F7-8B3D-46A2-BB80-73A1D63F34D1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7" name="Freeform 5">
            <a:extLst>
              <a:ext uri="{FF2B5EF4-FFF2-40B4-BE49-F238E27FC236}">
                <a16:creationId xmlns:a16="http://schemas.microsoft.com/office/drawing/2014/main" id="{DA305386-2CA9-4CB1-B6C1-3B6D7F722A4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9" name="Freeform 5">
            <a:extLst>
              <a:ext uri="{FF2B5EF4-FFF2-40B4-BE49-F238E27FC236}">
                <a16:creationId xmlns:a16="http://schemas.microsoft.com/office/drawing/2014/main" id="{7F1BBA34-10D4-44F3-AE4C-203CE5E635E3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1" name="Freeform 5">
            <a:extLst>
              <a:ext uri="{FF2B5EF4-FFF2-40B4-BE49-F238E27FC236}">
                <a16:creationId xmlns:a16="http://schemas.microsoft.com/office/drawing/2014/main" id="{3E3BBB0A-F44B-4418-9AB5-90C76F47B65C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3" name="Freeform 5">
            <a:extLst>
              <a:ext uri="{FF2B5EF4-FFF2-40B4-BE49-F238E27FC236}">
                <a16:creationId xmlns:a16="http://schemas.microsoft.com/office/drawing/2014/main" id="{786EAD10-8FDE-4463-AB44-FA22D4E08EB6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5" name="Freeform 5">
            <a:extLst>
              <a:ext uri="{FF2B5EF4-FFF2-40B4-BE49-F238E27FC236}">
                <a16:creationId xmlns:a16="http://schemas.microsoft.com/office/drawing/2014/main" id="{F7762CAA-ACEF-45F9-9F8B-D4F10B020BC3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7" name="Freeform 5">
            <a:extLst>
              <a:ext uri="{FF2B5EF4-FFF2-40B4-BE49-F238E27FC236}">
                <a16:creationId xmlns:a16="http://schemas.microsoft.com/office/drawing/2014/main" id="{386FE2DA-52B1-4946-89A1-7E807D6B8820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9" name="Freeform 5">
            <a:extLst>
              <a:ext uri="{FF2B5EF4-FFF2-40B4-BE49-F238E27FC236}">
                <a16:creationId xmlns:a16="http://schemas.microsoft.com/office/drawing/2014/main" id="{630CDC40-690A-4572-8E6C-F852F589C734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1" name="Freeform 5">
            <a:extLst>
              <a:ext uri="{FF2B5EF4-FFF2-40B4-BE49-F238E27FC236}">
                <a16:creationId xmlns:a16="http://schemas.microsoft.com/office/drawing/2014/main" id="{0CBE04A5-557D-4ED8-9367-4965DF872CB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3" name="Freeform 5">
            <a:extLst>
              <a:ext uri="{FF2B5EF4-FFF2-40B4-BE49-F238E27FC236}">
                <a16:creationId xmlns:a16="http://schemas.microsoft.com/office/drawing/2014/main" id="{18C1D1A8-8F8A-49D6-AD02-B410DE26F0BE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5" name="Freeform 5">
            <a:extLst>
              <a:ext uri="{FF2B5EF4-FFF2-40B4-BE49-F238E27FC236}">
                <a16:creationId xmlns:a16="http://schemas.microsoft.com/office/drawing/2014/main" id="{0919F9FD-AAF0-47C3-BF09-F46DC2147B65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7" name="Freeform 5">
            <a:extLst>
              <a:ext uri="{FF2B5EF4-FFF2-40B4-BE49-F238E27FC236}">
                <a16:creationId xmlns:a16="http://schemas.microsoft.com/office/drawing/2014/main" id="{37375F0B-BC73-4249-8F6A-670E30ED9D64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9" name="Freeform 5">
            <a:extLst>
              <a:ext uri="{FF2B5EF4-FFF2-40B4-BE49-F238E27FC236}">
                <a16:creationId xmlns:a16="http://schemas.microsoft.com/office/drawing/2014/main" id="{21E5C0A4-FAA3-4924-9412-BBA867E80D39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41" name="Freeform 5">
            <a:extLst>
              <a:ext uri="{FF2B5EF4-FFF2-40B4-BE49-F238E27FC236}">
                <a16:creationId xmlns:a16="http://schemas.microsoft.com/office/drawing/2014/main" id="{DA9355A1-AFF3-49B5-8161-79FD9B4B2D1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88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tti Conten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2DC4114B-0609-4C4D-B543-47A78CCD924E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Freeform 5">
            <a:extLst>
              <a:ext uri="{FF2B5EF4-FFF2-40B4-BE49-F238E27FC236}">
                <a16:creationId xmlns:a16="http://schemas.microsoft.com/office/drawing/2014/main" id="{F4991A45-6BE7-41F5-A26B-FEDE1476FA01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Freeform 5">
            <a:extLst>
              <a:ext uri="{FF2B5EF4-FFF2-40B4-BE49-F238E27FC236}">
                <a16:creationId xmlns:a16="http://schemas.microsoft.com/office/drawing/2014/main" id="{1E524AC6-1148-4420-9876-811DD3A6CFA3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3FB0D408-43F7-461D-BFDF-08A3F869B01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3BFEC4BA-AD08-41E5-B485-5D76779BD22C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" name="Freeform 5">
            <a:extLst>
              <a:ext uri="{FF2B5EF4-FFF2-40B4-BE49-F238E27FC236}">
                <a16:creationId xmlns:a16="http://schemas.microsoft.com/office/drawing/2014/main" id="{DCADCEEA-F24D-44AB-922F-8772E0343F65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id="{A787DE99-F548-4F27-BD73-008223ADC626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7684DD24-7DDA-4D86-9D3A-4AF92794D2AB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Freeform 5">
            <a:extLst>
              <a:ext uri="{FF2B5EF4-FFF2-40B4-BE49-F238E27FC236}">
                <a16:creationId xmlns:a16="http://schemas.microsoft.com/office/drawing/2014/main" id="{1B9B85DC-2B9F-4D61-8259-DFBAE7153C86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" name="Freeform 5">
            <a:extLst>
              <a:ext uri="{FF2B5EF4-FFF2-40B4-BE49-F238E27FC236}">
                <a16:creationId xmlns:a16="http://schemas.microsoft.com/office/drawing/2014/main" id="{A3C2DDF8-77DE-44E7-82EB-BD2B109B8FDF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" name="Freeform 5">
            <a:extLst>
              <a:ext uri="{FF2B5EF4-FFF2-40B4-BE49-F238E27FC236}">
                <a16:creationId xmlns:a16="http://schemas.microsoft.com/office/drawing/2014/main" id="{FA74D4D0-7595-4C86-991E-ACC5FA41CC6C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5" name="Freeform 5">
            <a:extLst>
              <a:ext uri="{FF2B5EF4-FFF2-40B4-BE49-F238E27FC236}">
                <a16:creationId xmlns:a16="http://schemas.microsoft.com/office/drawing/2014/main" id="{23157884-97DA-4B49-BAA8-4F244EF8688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" name="Freeform 5">
            <a:extLst>
              <a:ext uri="{FF2B5EF4-FFF2-40B4-BE49-F238E27FC236}">
                <a16:creationId xmlns:a16="http://schemas.microsoft.com/office/drawing/2014/main" id="{07CDB3B0-5CB6-43DA-A0C1-5990C23AB10D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9" name="Freeform 5">
            <a:extLst>
              <a:ext uri="{FF2B5EF4-FFF2-40B4-BE49-F238E27FC236}">
                <a16:creationId xmlns:a16="http://schemas.microsoft.com/office/drawing/2014/main" id="{A932886D-EB20-4026-9D6E-687F61B1AA23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1" name="Freeform 5">
            <a:extLst>
              <a:ext uri="{FF2B5EF4-FFF2-40B4-BE49-F238E27FC236}">
                <a16:creationId xmlns:a16="http://schemas.microsoft.com/office/drawing/2014/main" id="{3E812D95-DE21-4AE5-8F40-2DB182F3DEB9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3" name="Freeform 5">
            <a:extLst>
              <a:ext uri="{FF2B5EF4-FFF2-40B4-BE49-F238E27FC236}">
                <a16:creationId xmlns:a16="http://schemas.microsoft.com/office/drawing/2014/main" id="{210B2D4F-6E86-4287-8EA1-EA3A728A112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5" name="Freeform 5">
            <a:extLst>
              <a:ext uri="{FF2B5EF4-FFF2-40B4-BE49-F238E27FC236}">
                <a16:creationId xmlns:a16="http://schemas.microsoft.com/office/drawing/2014/main" id="{1E976474-73A7-4C5B-9BBB-2F877FE899E6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7" name="Freeform 5">
            <a:extLst>
              <a:ext uri="{FF2B5EF4-FFF2-40B4-BE49-F238E27FC236}">
                <a16:creationId xmlns:a16="http://schemas.microsoft.com/office/drawing/2014/main" id="{465A6564-AC40-4493-A583-1FFB6C3E9DD9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9" name="Freeform 5">
            <a:extLst>
              <a:ext uri="{FF2B5EF4-FFF2-40B4-BE49-F238E27FC236}">
                <a16:creationId xmlns:a16="http://schemas.microsoft.com/office/drawing/2014/main" id="{6954C064-7CB0-4288-BE96-E91AC7F876F2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90BB86D8-7370-4CF9-8DCC-597757CFC2FB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3" name="Freeform 5">
            <a:extLst>
              <a:ext uri="{FF2B5EF4-FFF2-40B4-BE49-F238E27FC236}">
                <a16:creationId xmlns:a16="http://schemas.microsoft.com/office/drawing/2014/main" id="{D8B61089-5F8D-4533-AFA2-5E4CFABC7955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5" name="Freeform 5">
            <a:extLst>
              <a:ext uri="{FF2B5EF4-FFF2-40B4-BE49-F238E27FC236}">
                <a16:creationId xmlns:a16="http://schemas.microsoft.com/office/drawing/2014/main" id="{C3DAA582-A4E2-4D0D-9142-F0A4E91DF0FF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0330153D-7AC7-4FEE-B014-E16DDA9F990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9" name="Freeform 5">
            <a:extLst>
              <a:ext uri="{FF2B5EF4-FFF2-40B4-BE49-F238E27FC236}">
                <a16:creationId xmlns:a16="http://schemas.microsoft.com/office/drawing/2014/main" id="{9FE05360-0BAD-4CD0-912B-2EFB0A93B25F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1" name="Freeform 5">
            <a:extLst>
              <a:ext uri="{FF2B5EF4-FFF2-40B4-BE49-F238E27FC236}">
                <a16:creationId xmlns:a16="http://schemas.microsoft.com/office/drawing/2014/main" id="{2BB69768-4BF4-4369-941D-7F83EA731EC1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3" name="Freeform 5">
            <a:extLst>
              <a:ext uri="{FF2B5EF4-FFF2-40B4-BE49-F238E27FC236}">
                <a16:creationId xmlns:a16="http://schemas.microsoft.com/office/drawing/2014/main" id="{51F585F2-FB0F-4846-9CD2-11F7FF96FD9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7" name="Freeform 5">
            <a:extLst>
              <a:ext uri="{FF2B5EF4-FFF2-40B4-BE49-F238E27FC236}">
                <a16:creationId xmlns:a16="http://schemas.microsoft.com/office/drawing/2014/main" id="{CBE3430D-F606-4308-B49E-D9AAD7125090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DBCBDCF3-6847-4191-A872-E8389FEBE08D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F7B483D-EB1A-45B5-B1AD-0EAE7F64763C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B3466B6D-9C19-4F9A-8173-BC98E52B1023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5">
            <a:extLst>
              <a:ext uri="{FF2B5EF4-FFF2-40B4-BE49-F238E27FC236}">
                <a16:creationId xmlns:a16="http://schemas.microsoft.com/office/drawing/2014/main" id="{9C4E25A9-A7F7-4238-B98D-A72344849620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5">
            <a:extLst>
              <a:ext uri="{FF2B5EF4-FFF2-40B4-BE49-F238E27FC236}">
                <a16:creationId xmlns:a16="http://schemas.microsoft.com/office/drawing/2014/main" id="{582162BB-6F36-41B5-B5AD-B7FD4177E530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5">
            <a:extLst>
              <a:ext uri="{FF2B5EF4-FFF2-40B4-BE49-F238E27FC236}">
                <a16:creationId xmlns:a16="http://schemas.microsoft.com/office/drawing/2014/main" id="{652516D9-F1FA-4063-ADA2-9B081A2D5A2E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1C6A6B49-4641-48E9-8819-769AAE00B198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5">
            <a:extLst>
              <a:ext uri="{FF2B5EF4-FFF2-40B4-BE49-F238E27FC236}">
                <a16:creationId xmlns:a16="http://schemas.microsoft.com/office/drawing/2014/main" id="{B1530B27-CB32-4FD6-ADCD-696B9A77D606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5">
            <a:extLst>
              <a:ext uri="{FF2B5EF4-FFF2-40B4-BE49-F238E27FC236}">
                <a16:creationId xmlns:a16="http://schemas.microsoft.com/office/drawing/2014/main" id="{BAFEEEB6-FF84-414F-A371-D3F809A1C86D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0F8F801F-06E9-4E1C-A137-226729983354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3062C679-537B-4565-B111-60C31A15ACF4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887EEB3A-4213-464A-87A3-D2DAF47421F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ADC86261-F90C-45E0-A168-7581A8C02C38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5">
            <a:extLst>
              <a:ext uri="{FF2B5EF4-FFF2-40B4-BE49-F238E27FC236}">
                <a16:creationId xmlns:a16="http://schemas.microsoft.com/office/drawing/2014/main" id="{504DD272-AA18-4EE6-AA29-9F6F74F23909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5">
            <a:extLst>
              <a:ext uri="{FF2B5EF4-FFF2-40B4-BE49-F238E27FC236}">
                <a16:creationId xmlns:a16="http://schemas.microsoft.com/office/drawing/2014/main" id="{8BCD198C-85D1-4065-9D67-82D3B38E1C37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5">
            <a:extLst>
              <a:ext uri="{FF2B5EF4-FFF2-40B4-BE49-F238E27FC236}">
                <a16:creationId xmlns:a16="http://schemas.microsoft.com/office/drawing/2014/main" id="{2900C489-4586-4F04-BD13-FF483556032E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5">
            <a:extLst>
              <a:ext uri="{FF2B5EF4-FFF2-40B4-BE49-F238E27FC236}">
                <a16:creationId xmlns:a16="http://schemas.microsoft.com/office/drawing/2014/main" id="{FFF75EF5-F4A4-47DF-B2E8-27AF735DAE67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5">
            <a:extLst>
              <a:ext uri="{FF2B5EF4-FFF2-40B4-BE49-F238E27FC236}">
                <a16:creationId xmlns:a16="http://schemas.microsoft.com/office/drawing/2014/main" id="{0C8AD0A5-DBDC-4519-871E-FE913951AE59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5">
            <a:extLst>
              <a:ext uri="{FF2B5EF4-FFF2-40B4-BE49-F238E27FC236}">
                <a16:creationId xmlns:a16="http://schemas.microsoft.com/office/drawing/2014/main" id="{5417658F-66B2-4FE7-A854-CC3AE0F7EB74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A81C42B8-9501-457C-9DBC-BA397001DE6B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1E20BB75-9E81-42DF-B4BF-5B6987919CEC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D01EE500-D7A1-4352-BAD2-B850ACC4BC6A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1587723F-EB9C-433F-ACA5-343CDE53B4C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5">
            <a:extLst>
              <a:ext uri="{FF2B5EF4-FFF2-40B4-BE49-F238E27FC236}">
                <a16:creationId xmlns:a16="http://schemas.microsoft.com/office/drawing/2014/main" id="{3B89FD7D-E9C3-4C00-9808-59AAFB03163F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5">
            <a:extLst>
              <a:ext uri="{FF2B5EF4-FFF2-40B4-BE49-F238E27FC236}">
                <a16:creationId xmlns:a16="http://schemas.microsoft.com/office/drawing/2014/main" id="{6E04DD36-8E16-472A-941F-022D2E9A88A8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12E1B3B0-875B-4233-B21E-CFCC3D054FB2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EFA6ADA-AE04-43D9-AEBA-6D4B6101D19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5">
            <a:extLst>
              <a:ext uri="{FF2B5EF4-FFF2-40B4-BE49-F238E27FC236}">
                <a16:creationId xmlns:a16="http://schemas.microsoft.com/office/drawing/2014/main" id="{EF5B0E26-2791-4B14-B592-172C2FAC6FE5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5">
            <a:extLst>
              <a:ext uri="{FF2B5EF4-FFF2-40B4-BE49-F238E27FC236}">
                <a16:creationId xmlns:a16="http://schemas.microsoft.com/office/drawing/2014/main" id="{7CDA8C23-F3D0-475C-8B0B-D2483AECFAB8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5">
            <a:extLst>
              <a:ext uri="{FF2B5EF4-FFF2-40B4-BE49-F238E27FC236}">
                <a16:creationId xmlns:a16="http://schemas.microsoft.com/office/drawing/2014/main" id="{A6895141-163A-4201-B333-6467D533F440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5">
            <a:extLst>
              <a:ext uri="{FF2B5EF4-FFF2-40B4-BE49-F238E27FC236}">
                <a16:creationId xmlns:a16="http://schemas.microsoft.com/office/drawing/2014/main" id="{96857859-9A05-4D31-8334-CDC677051A05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5">
            <a:extLst>
              <a:ext uri="{FF2B5EF4-FFF2-40B4-BE49-F238E27FC236}">
                <a16:creationId xmlns:a16="http://schemas.microsoft.com/office/drawing/2014/main" id="{EBBC59FD-BB44-465C-9882-47450B890D9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5">
            <a:extLst>
              <a:ext uri="{FF2B5EF4-FFF2-40B4-BE49-F238E27FC236}">
                <a16:creationId xmlns:a16="http://schemas.microsoft.com/office/drawing/2014/main" id="{B55E93B0-6435-4CBB-9B59-5C2C61984C86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5">
            <a:extLst>
              <a:ext uri="{FF2B5EF4-FFF2-40B4-BE49-F238E27FC236}">
                <a16:creationId xmlns:a16="http://schemas.microsoft.com/office/drawing/2014/main" id="{CB08B145-8F37-4A8A-A4CE-4438007E168A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7" name="Freeform 5">
            <a:extLst>
              <a:ext uri="{FF2B5EF4-FFF2-40B4-BE49-F238E27FC236}">
                <a16:creationId xmlns:a16="http://schemas.microsoft.com/office/drawing/2014/main" id="{3B0D020A-90FC-400F-B7B5-63FC994068E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711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Pattern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EEF53A4-35A6-4E43-B220-67DA381C59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7724906-4405-47F4-B533-7291B003B0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Insert Text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8B4846-4E60-4E5B-9695-28F923D1D7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23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Pattern Whi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BC00585D-E155-409A-899A-29BDF4E57F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6577"/>
            <a:ext cx="10668000" cy="615553"/>
          </a:xfrm>
          <a:noFill/>
        </p:spPr>
        <p:txBody>
          <a:bodyPr wrap="square" lIns="91440" tIns="0" rIns="91440" bIns="0" anchor="b" anchorCtr="0">
            <a:spAutoFit/>
          </a:bodyPr>
          <a:lstStyle>
            <a:lvl1pPr algn="l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accent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Insert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944D9B-AA15-4DB5-AE58-0FA514F6FE8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90699"/>
            <a:ext cx="10668000" cy="685800"/>
          </a:xfrm>
          <a:prstGeom prst="rect">
            <a:avLst/>
          </a:prstGeom>
          <a:noFill/>
        </p:spPr>
        <p:txBody>
          <a:bodyPr wrap="square" lIns="91440" tIns="0" rIns="9144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D8AAE41-A985-425A-934D-615BBE3602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00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64696-E1F3-49EF-AEC8-730A16D9A23F}" type="datetimeFigureOut">
              <a:rPr lang="en-US" altLang="en-US" smtClean="0"/>
              <a:pPr/>
              <a:t>3/6/2025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2A1B0-4691-41D9-84E0-69D594EAA3FE}" type="slidenum">
              <a:rPr lang="en-US" altLang="en-US" smtClean="0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9690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88" r:id="rId2"/>
    <p:sldLayoutId id="2147483702" r:id="rId3"/>
    <p:sldLayoutId id="2147483699" r:id="rId4"/>
    <p:sldLayoutId id="2147483701" r:id="rId5"/>
    <p:sldLayoutId id="2147483700" r:id="rId6"/>
    <p:sldLayoutId id="2147483703" r:id="rId7"/>
    <p:sldLayoutId id="2147483690" r:id="rId8"/>
    <p:sldLayoutId id="2147483704" r:id="rId9"/>
    <p:sldLayoutId id="2147483691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20.png"/><Relationship Id="rId7" Type="http://schemas.openxmlformats.org/officeDocument/2006/relationships/image" Target="../media/image2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20.png"/><Relationship Id="rId7" Type="http://schemas.openxmlformats.org/officeDocument/2006/relationships/image" Target="../media/image2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6.png"/><Relationship Id="rId18" Type="http://schemas.openxmlformats.org/officeDocument/2006/relationships/customXml" Target="../ink/ink1.xml"/><Relationship Id="rId3" Type="http://schemas.openxmlformats.org/officeDocument/2006/relationships/image" Target="../media/image120.png"/><Relationship Id="rId7" Type="http://schemas.openxmlformats.org/officeDocument/2006/relationships/image" Target="../media/image29.png"/><Relationship Id="rId12" Type="http://schemas.openxmlformats.org/officeDocument/2006/relationships/image" Target="../media/image35.png"/><Relationship Id="rId17" Type="http://schemas.openxmlformats.org/officeDocument/2006/relationships/image" Target="../media/image40.png"/><Relationship Id="rId2" Type="http://schemas.openxmlformats.org/officeDocument/2006/relationships/image" Target="../media/image10.png"/><Relationship Id="rId16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34.png"/><Relationship Id="rId5" Type="http://schemas.openxmlformats.org/officeDocument/2006/relationships/image" Target="../media/image27.png"/><Relationship Id="rId15" Type="http://schemas.openxmlformats.org/officeDocument/2006/relationships/image" Target="../media/image38.png"/><Relationship Id="rId10" Type="http://schemas.openxmlformats.org/officeDocument/2006/relationships/image" Target="../media/image33.png"/><Relationship Id="rId19" Type="http://schemas.openxmlformats.org/officeDocument/2006/relationships/image" Target="../media/image41.png"/><Relationship Id="rId4" Type="http://schemas.openxmlformats.org/officeDocument/2006/relationships/image" Target="../media/image31.png"/><Relationship Id="rId9" Type="http://schemas.openxmlformats.org/officeDocument/2006/relationships/image" Target="../media/image32.png"/><Relationship Id="rId14" Type="http://schemas.openxmlformats.org/officeDocument/2006/relationships/image" Target="../media/image3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49.png"/><Relationship Id="rId18" Type="http://schemas.openxmlformats.org/officeDocument/2006/relationships/image" Target="../media/image53.png"/><Relationship Id="rId3" Type="http://schemas.openxmlformats.org/officeDocument/2006/relationships/image" Target="../media/image42.png"/><Relationship Id="rId21" Type="http://schemas.openxmlformats.org/officeDocument/2006/relationships/customXml" Target="../ink/ink2.xml"/><Relationship Id="rId7" Type="http://schemas.openxmlformats.org/officeDocument/2006/relationships/image" Target="../media/image43.png"/><Relationship Id="rId12" Type="http://schemas.openxmlformats.org/officeDocument/2006/relationships/image" Target="../media/image48.png"/><Relationship Id="rId17" Type="http://schemas.openxmlformats.org/officeDocument/2006/relationships/image" Target="../media/image52.png"/><Relationship Id="rId2" Type="http://schemas.openxmlformats.org/officeDocument/2006/relationships/image" Target="../media/image10.png"/><Relationship Id="rId16" Type="http://schemas.openxmlformats.org/officeDocument/2006/relationships/image" Target="../media/image51.png"/><Relationship Id="rId20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47.png"/><Relationship Id="rId5" Type="http://schemas.openxmlformats.org/officeDocument/2006/relationships/image" Target="../media/image120.png"/><Relationship Id="rId15" Type="http://schemas.openxmlformats.org/officeDocument/2006/relationships/image" Target="../media/image50.png"/><Relationship Id="rId10" Type="http://schemas.openxmlformats.org/officeDocument/2006/relationships/image" Target="../media/image46.png"/><Relationship Id="rId19" Type="http://schemas.openxmlformats.org/officeDocument/2006/relationships/image" Target="../media/image54.png"/><Relationship Id="rId4" Type="http://schemas.openxmlformats.org/officeDocument/2006/relationships/image" Target="../media/image27.png"/><Relationship Id="rId9" Type="http://schemas.openxmlformats.org/officeDocument/2006/relationships/image" Target="../media/image45.png"/><Relationship Id="rId14" Type="http://schemas.openxmlformats.org/officeDocument/2006/relationships/image" Target="../media/image37.png"/><Relationship Id="rId22" Type="http://schemas.openxmlformats.org/officeDocument/2006/relationships/image" Target="../media/image5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47.wmf"/><Relationship Id="rId3" Type="http://schemas.openxmlformats.org/officeDocument/2006/relationships/image" Target="../media/image10.png"/><Relationship Id="rId7" Type="http://schemas.openxmlformats.org/officeDocument/2006/relationships/image" Target="../media/image44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5" Type="http://schemas.openxmlformats.org/officeDocument/2006/relationships/image" Target="../media/image48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54.wmf"/><Relationship Id="rId18" Type="http://schemas.openxmlformats.org/officeDocument/2006/relationships/oleObject" Target="../embeddings/oleObject15.bin"/><Relationship Id="rId3" Type="http://schemas.openxmlformats.org/officeDocument/2006/relationships/image" Target="../media/image10.png"/><Relationship Id="rId21" Type="http://schemas.openxmlformats.org/officeDocument/2006/relationships/image" Target="../media/image58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6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5" Type="http://schemas.openxmlformats.org/officeDocument/2006/relationships/image" Target="../media/image55.wmf"/><Relationship Id="rId23" Type="http://schemas.openxmlformats.org/officeDocument/2006/relationships/image" Target="../media/image59.wmf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57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52.wmf"/><Relationship Id="rId14" Type="http://schemas.openxmlformats.org/officeDocument/2006/relationships/oleObject" Target="../embeddings/oleObject13.bin"/><Relationship Id="rId22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64.wmf"/><Relationship Id="rId18" Type="http://schemas.openxmlformats.org/officeDocument/2006/relationships/oleObject" Target="../embeddings/oleObject25.bin"/><Relationship Id="rId3" Type="http://schemas.openxmlformats.org/officeDocument/2006/relationships/image" Target="../media/image10.png"/><Relationship Id="rId21" Type="http://schemas.openxmlformats.org/officeDocument/2006/relationships/image" Target="../media/image67.w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4.bin"/><Relationship Id="rId20" Type="http://schemas.openxmlformats.org/officeDocument/2006/relationships/oleObject" Target="../embeddings/oleObject26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63.wmf"/><Relationship Id="rId5" Type="http://schemas.openxmlformats.org/officeDocument/2006/relationships/image" Target="../media/image60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21.bin"/><Relationship Id="rId19" Type="http://schemas.openxmlformats.org/officeDocument/2006/relationships/image" Target="../media/image66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E6CF0EA7-466D-4D67-87E6-19FDA5E87823}"/>
              </a:ext>
            </a:extLst>
          </p:cNvPr>
          <p:cNvSpPr txBox="1">
            <a:spLocks/>
          </p:cNvSpPr>
          <p:nvPr/>
        </p:nvSpPr>
        <p:spPr>
          <a:xfrm>
            <a:off x="4019224" y="1530711"/>
            <a:ext cx="7772400" cy="13620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 algn="ctr" fontAlgn="auto">
              <a:spcAft>
                <a:spcPts val="0"/>
              </a:spcAft>
            </a:pPr>
            <a:r>
              <a:rPr lang="pt-PT" altLang="pt-PT" sz="4400" b="1" dirty="0">
                <a:solidFill>
                  <a:schemeClr val="accent5"/>
                </a:solidFill>
                <a:latin typeface="+mj-lt"/>
                <a:ea typeface="+mj-ea"/>
                <a:cs typeface="+mj-cs"/>
              </a:rPr>
              <a:t>Função Logarítmica</a:t>
            </a:r>
            <a:br>
              <a:rPr lang="pt-PT" altLang="pt-PT" sz="2400" b="1" kern="0" dirty="0">
                <a:solidFill>
                  <a:schemeClr val="tx1"/>
                </a:solidFill>
              </a:rPr>
            </a:br>
            <a:r>
              <a:rPr lang="pt-PT" altLang="pt-PT" sz="4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Generalidades</a:t>
            </a: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4A381E78-DF2B-4487-AC3E-20BF90BA8A5C}"/>
              </a:ext>
            </a:extLst>
          </p:cNvPr>
          <p:cNvGrpSpPr/>
          <p:nvPr/>
        </p:nvGrpSpPr>
        <p:grpSpPr>
          <a:xfrm>
            <a:off x="7058101" y="3566305"/>
            <a:ext cx="1760984" cy="1760984"/>
            <a:chOff x="6804101" y="3200986"/>
            <a:chExt cx="1760984" cy="1760984"/>
          </a:xfrm>
        </p:grpSpPr>
        <p:sp>
          <p:nvSpPr>
            <p:cNvPr id="2" name="Retângulo 1">
              <a:extLst>
                <a:ext uri="{FF2B5EF4-FFF2-40B4-BE49-F238E27FC236}">
                  <a16:creationId xmlns:a16="http://schemas.microsoft.com/office/drawing/2014/main" id="{E535F98A-9EE4-475E-8A2C-089CCFCDF502}"/>
                </a:ext>
              </a:extLst>
            </p:cNvPr>
            <p:cNvSpPr/>
            <p:nvPr/>
          </p:nvSpPr>
          <p:spPr>
            <a:xfrm>
              <a:off x="7684593" y="3966437"/>
              <a:ext cx="248281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" name="Imagem 5">
              <a:extLst>
                <a:ext uri="{FF2B5EF4-FFF2-40B4-BE49-F238E27FC236}">
                  <a16:creationId xmlns:a16="http://schemas.microsoft.com/office/drawing/2014/main" id="{0220B21E-BDE3-46D4-8798-2D46AED6E5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CFEFC"/>
                </a:clrFrom>
                <a:clrTo>
                  <a:srgbClr val="FCFE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04101" y="3200986"/>
              <a:ext cx="1760984" cy="17609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4326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976"/>
    </mc:Choice>
    <mc:Fallback xmlns="">
      <p:transition advTm="69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8DF32A-D165-40DA-AAE8-A6E9579E2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301" y="1109642"/>
            <a:ext cx="9141397" cy="615553"/>
          </a:xfrm>
        </p:spPr>
        <p:txBody>
          <a:bodyPr/>
          <a:lstStyle/>
          <a:p>
            <a:r>
              <a:rPr lang="en-US" dirty="0" err="1"/>
              <a:t>Esperamos</a:t>
            </a:r>
            <a:r>
              <a:rPr lang="en-US" dirty="0"/>
              <a:t> </a:t>
            </a:r>
            <a:r>
              <a:rPr lang="en-US" dirty="0" err="1"/>
              <a:t>ter</a:t>
            </a:r>
            <a:r>
              <a:rPr lang="en-US" dirty="0"/>
              <a:t> </a:t>
            </a:r>
            <a:r>
              <a:rPr lang="en-US" dirty="0" err="1"/>
              <a:t>ajudado</a:t>
            </a:r>
            <a:r>
              <a:rPr lang="en-US" dirty="0"/>
              <a:t>!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959E536-4558-45B6-ACD6-85B38DE8717B}"/>
              </a:ext>
            </a:extLst>
          </p:cNvPr>
          <p:cNvSpPr/>
          <p:nvPr/>
        </p:nvSpPr>
        <p:spPr>
          <a:xfrm>
            <a:off x="924156" y="1955606"/>
            <a:ext cx="110744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PT" sz="6000" b="1" dirty="0">
                <a:ln/>
                <a:solidFill>
                  <a:schemeClr val="accent2">
                    <a:lumMod val="60000"/>
                    <a:lumOff val="40000"/>
                  </a:schemeClr>
                </a:solidFill>
              </a:rPr>
              <a:t>Pratica um pouco…</a:t>
            </a:r>
            <a:endParaRPr lang="pt-PT" sz="6000" b="1" cap="none" spc="0" dirty="0">
              <a:ln/>
              <a:solidFill>
                <a:schemeClr val="accent2">
                  <a:lumMod val="60000"/>
                  <a:lumOff val="40000"/>
                </a:schemeClr>
              </a:solidFill>
              <a:effectLst/>
            </a:endParaRP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D31AF0B8-7AFD-4949-BF8E-07EF2D12229E}"/>
              </a:ext>
            </a:extLst>
          </p:cNvPr>
          <p:cNvGrpSpPr/>
          <p:nvPr/>
        </p:nvGrpSpPr>
        <p:grpSpPr>
          <a:xfrm>
            <a:off x="5235242" y="3448327"/>
            <a:ext cx="1805186" cy="1805186"/>
            <a:chOff x="5235242" y="3448327"/>
            <a:chExt cx="1805186" cy="1805186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7EBD9F41-62DB-4876-B670-E4A034620447}"/>
                </a:ext>
              </a:extLst>
            </p:cNvPr>
            <p:cNvSpPr/>
            <p:nvPr/>
          </p:nvSpPr>
          <p:spPr>
            <a:xfrm rot="5580468">
              <a:off x="5966763" y="4631097"/>
              <a:ext cx="342143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E54D4DBE-521A-409F-9F62-E8FAA7CB435D}"/>
                </a:ext>
              </a:extLst>
            </p:cNvPr>
            <p:cNvSpPr/>
            <p:nvPr/>
          </p:nvSpPr>
          <p:spPr>
            <a:xfrm>
              <a:off x="6119213" y="4402442"/>
              <a:ext cx="342143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" name="Imagem 6">
              <a:extLst>
                <a:ext uri="{FF2B5EF4-FFF2-40B4-BE49-F238E27FC236}">
                  <a16:creationId xmlns:a16="http://schemas.microsoft.com/office/drawing/2014/main" id="{DA0948FA-B176-4A6D-A9B5-1BC8A57AC5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35242" y="3448327"/>
              <a:ext cx="1805186" cy="180518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76716121"/>
      </p:ext>
    </p:extLst>
  </p:cSld>
  <p:clrMapOvr>
    <a:masterClrMapping/>
  </p:clrMapOvr>
  <p:transition spd="slow" advTm="3802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1AA4F8ED-F98E-433E-BDF8-9B7EE29DF17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rgbClr val="F79646">
                <a:shade val="45000"/>
                <a:satMod val="135000"/>
              </a:srgbClr>
              <a:prstClr val="white"/>
            </a:duotone>
          </a:blip>
          <a:stretch>
            <a:fillRect/>
          </a:stretch>
        </p:blipFill>
        <p:spPr>
          <a:xfrm>
            <a:off x="7904088" y="4753889"/>
            <a:ext cx="2447950" cy="1794797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881DBA87-9389-4DB4-A652-412DBB72CDCF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rgbClr val="9BBB59">
                <a:shade val="45000"/>
                <a:satMod val="135000"/>
              </a:srgbClr>
              <a:prstClr val="white"/>
            </a:duotone>
          </a:blip>
          <a:stretch>
            <a:fillRect/>
          </a:stretch>
        </p:blipFill>
        <p:spPr>
          <a:xfrm>
            <a:off x="3260668" y="4797152"/>
            <a:ext cx="2443852" cy="1789786"/>
          </a:xfrm>
          <a:prstGeom prst="rect">
            <a:avLst/>
          </a:prstGeom>
        </p:spPr>
      </p:pic>
      <p:sp>
        <p:nvSpPr>
          <p:cNvPr id="13" name="Rectangle 9">
            <a:extLst>
              <a:ext uri="{FF2B5EF4-FFF2-40B4-BE49-F238E27FC236}">
                <a16:creationId xmlns:a16="http://schemas.microsoft.com/office/drawing/2014/main" id="{3EA0B866-137C-4E34-969A-34215D5F7120}"/>
              </a:ext>
            </a:extLst>
          </p:cNvPr>
          <p:cNvSpPr txBox="1">
            <a:spLocks noChangeArrowheads="1"/>
          </p:cNvSpPr>
          <p:nvPr/>
        </p:nvSpPr>
        <p:spPr>
          <a:xfrm>
            <a:off x="2719512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DEFINIÇÃO</a:t>
            </a: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Marcador de Posição do Texto 1">
                <a:extLst>
                  <a:ext uri="{FF2B5EF4-FFF2-40B4-BE49-F238E27FC236}">
                    <a16:creationId xmlns:a16="http://schemas.microsoft.com/office/drawing/2014/main" id="{8D39A62B-A844-4220-AF64-4F25C743A12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719512" y="774877"/>
                <a:ext cx="8855880" cy="265412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2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pt-PT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Uma função</a:t>
                </a:r>
                <a:r>
                  <a:rPr kumimoji="0" lang="pt-PT" sz="3200" b="0" i="0" u="none" strike="noStrike" kern="1200" cap="none" spc="0" normalizeH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:r>
                  <a:rPr kumimoji="0" lang="pt-PT" altLang="pt-PT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logarítmica</a:t>
                </a:r>
                <a:r>
                  <a:rPr kumimoji="0" lang="pt-PT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:r>
                  <a:rPr kumimoji="0" lang="pt-PT" altLang="pt-PT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de base</a:t>
                </a:r>
                <a:r>
                  <a:rPr kumimoji="0" lang="pt-PT" altLang="pt-PT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:r>
                  <a:rPr kumimoji="0" lang="pt-PT" altLang="pt-PT" sz="3200" b="0" i="1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b</a:t>
                </a:r>
                <a:r>
                  <a:rPr kumimoji="0" lang="pt-PT" altLang="pt-PT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, é definida por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pt-PT" sz="44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pt-PT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onde </a:t>
                </a:r>
                <a14:m>
                  <m:oMath xmlns:m="http://schemas.openxmlformats.org/officeDocument/2006/math"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𝒙</m:t>
                    </m:r>
                  </m:oMath>
                </a14:m>
                <a:r>
                  <a:rPr kumimoji="0" lang="pt-PT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é um número real positivo e </a:t>
                </a:r>
                <a14:m>
                  <m:oMath xmlns:m="http://schemas.openxmlformats.org/officeDocument/2006/math">
                    <m:r>
                      <a:rPr kumimoji="0" lang="pt-PT" sz="2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𝒃</m:t>
                    </m:r>
                    <m:r>
                      <a:rPr kumimoji="0" lang="pt-PT" sz="2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&gt;</m:t>
                    </m:r>
                    <m:r>
                      <a:rPr kumimoji="0" lang="pt-PT" sz="2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𝟎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(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𝒃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≠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𝟏</m:t>
                    </m:r>
                    <m:r>
                      <a:rPr kumimoji="0" lang="pt-PT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)</m:t>
                    </m:r>
                  </m:oMath>
                </a14:m>
                <a:r>
                  <a:rPr kumimoji="0" lang="pt-PT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.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pt-PT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𝒃</m:t>
                    </m:r>
                    <m:r>
                      <a:rPr kumimoji="0" lang="pt-PT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</m:oMath>
                </a14:m>
                <a:r>
                  <a:rPr kumimoji="0" lang="pt-PT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- </a:t>
                </a:r>
                <a:r>
                  <a:rPr kumimoji="0" lang="pt-PT" sz="3200" b="0" i="0" u="sng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Base do Logaritmo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pt-PT" sz="28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14" name="Marcador de Posição do Texto 1">
                <a:extLst>
                  <a:ext uri="{FF2B5EF4-FFF2-40B4-BE49-F238E27FC236}">
                    <a16:creationId xmlns:a16="http://schemas.microsoft.com/office/drawing/2014/main" id="{8D39A62B-A844-4220-AF64-4F25C743A1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9512" y="774877"/>
                <a:ext cx="8855880" cy="2654123"/>
              </a:xfrm>
              <a:prstGeom prst="rect">
                <a:avLst/>
              </a:prstGeom>
              <a:blipFill>
                <a:blip r:embed="rId5"/>
                <a:stretch>
                  <a:fillRect l="-1721" t="-1376" b="-75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aixaDeTexto 14">
                <a:extLst>
                  <a:ext uri="{FF2B5EF4-FFF2-40B4-BE49-F238E27FC236}">
                    <a16:creationId xmlns:a16="http://schemas.microsoft.com/office/drawing/2014/main" id="{91A82D86-04DC-4623-8F12-BD867F8CF5E8}"/>
                  </a:ext>
                </a:extLst>
              </p:cNvPr>
              <p:cNvSpPr txBox="1"/>
              <p:nvPr/>
            </p:nvSpPr>
            <p:spPr>
              <a:xfrm>
                <a:off x="5959872" y="1589311"/>
                <a:ext cx="359976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40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pt-PT" sz="40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𝒍𝒐𝒈</m:t>
                          </m:r>
                        </m:e>
                        <m:sub>
                          <m:r>
                            <a:rPr lang="pt-PT" sz="4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sub>
                      </m:sSub>
                      <m:r>
                        <a:rPr lang="pt-PT" sz="40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pt-PT" sz="40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pt-PT" sz="40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pt-PT" sz="40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5" name="CaixaDeTexto 14">
                <a:extLst>
                  <a:ext uri="{FF2B5EF4-FFF2-40B4-BE49-F238E27FC236}">
                    <a16:creationId xmlns:a16="http://schemas.microsoft.com/office/drawing/2014/main" id="{91A82D86-04DC-4623-8F12-BD867F8CF5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9872" y="1589311"/>
                <a:ext cx="3599768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aixaDeTexto 15">
                <a:extLst>
                  <a:ext uri="{FF2B5EF4-FFF2-40B4-BE49-F238E27FC236}">
                    <a16:creationId xmlns:a16="http://schemas.microsoft.com/office/drawing/2014/main" id="{E64B273A-0C5C-4653-927E-E6B5BA1BADBA}"/>
                  </a:ext>
                </a:extLst>
              </p:cNvPr>
              <p:cNvSpPr txBox="1"/>
              <p:nvPr/>
            </p:nvSpPr>
            <p:spPr>
              <a:xfrm>
                <a:off x="2719512" y="3738227"/>
                <a:ext cx="4392488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1F497D"/>
                  </a:buClr>
                  <a:buFont typeface="Arial" panose="020B0604020202020204" pitchFamily="34" charset="0"/>
                  <a:buChar char="•"/>
                </a:pPr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Se </a:t>
                </a:r>
                <a14:m>
                  <m:oMath xmlns:m="http://schemas.openxmlformats.org/officeDocument/2006/math">
                    <m:r>
                      <a:rPr lang="pt-PT" sz="2000" b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pt-PT" sz="200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pt-PT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pt-PT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pt-PT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pt-PT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 a função é positiva, contínua e decrescente</a:t>
                </a:r>
              </a:p>
              <a:p>
                <a:pPr indent="263525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1F497D"/>
                  </a:buClr>
                </a:pPr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pt-PT" sz="2000" b="1" dirty="0">
                    <a:solidFill>
                      <a:prstClr val="black"/>
                    </a:solidFill>
                    <a:latin typeface="Calibri"/>
                  </a:rPr>
                  <a:t>Função Logarítmica Decrescente</a:t>
                </a:r>
              </a:p>
            </p:txBody>
          </p:sp>
        </mc:Choice>
        <mc:Fallback xmlns="">
          <p:sp>
            <p:nvSpPr>
              <p:cNvPr id="16" name="CaixaDeTexto 15">
                <a:extLst>
                  <a:ext uri="{FF2B5EF4-FFF2-40B4-BE49-F238E27FC236}">
                    <a16:creationId xmlns:a16="http://schemas.microsoft.com/office/drawing/2014/main" id="{E64B273A-0C5C-4653-927E-E6B5BA1BAD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9512" y="3738227"/>
                <a:ext cx="4392488" cy="1015663"/>
              </a:xfrm>
              <a:prstGeom prst="rect">
                <a:avLst/>
              </a:prstGeom>
              <a:blipFill>
                <a:blip r:embed="rId7"/>
                <a:stretch>
                  <a:fillRect l="-1248" t="-2994" b="-95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aixaDeTexto 16">
                <a:extLst>
                  <a:ext uri="{FF2B5EF4-FFF2-40B4-BE49-F238E27FC236}">
                    <a16:creationId xmlns:a16="http://schemas.microsoft.com/office/drawing/2014/main" id="{FDBFC34C-8EF6-4315-BBF4-A5846FF9A670}"/>
                  </a:ext>
                </a:extLst>
              </p:cNvPr>
              <p:cNvSpPr txBox="1"/>
              <p:nvPr/>
            </p:nvSpPr>
            <p:spPr>
              <a:xfrm>
                <a:off x="7182904" y="3738226"/>
                <a:ext cx="4321584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1F497D"/>
                  </a:buClr>
                  <a:buFont typeface="Arial" panose="020B0604020202020204" pitchFamily="34" charset="0"/>
                  <a:buChar char="•"/>
                </a:pPr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Se </a:t>
                </a:r>
                <a14:m>
                  <m:oMath xmlns:m="http://schemas.openxmlformats.org/officeDocument/2006/math">
                    <m:r>
                      <a:rPr lang="pt-PT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pt-PT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pt-PT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pt-PT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 a função é positiva, contínua e crescente</a:t>
                </a:r>
              </a:p>
              <a:p>
                <a:pPr indent="263525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1F497D"/>
                  </a:buClr>
                </a:pPr>
                <a:r>
                  <a:rPr lang="pt-PT" sz="2000" dirty="0">
                    <a:solidFill>
                      <a:prstClr val="black"/>
                    </a:solidFill>
                    <a:latin typeface="Calibri"/>
                  </a:rPr>
                  <a:t> </a:t>
                </a:r>
                <a:r>
                  <a:rPr lang="pt-PT" sz="2000" b="1" dirty="0">
                    <a:solidFill>
                      <a:prstClr val="black"/>
                    </a:solidFill>
                    <a:latin typeface="Calibri"/>
                  </a:rPr>
                  <a:t>Função Logarítmica Crescente</a:t>
                </a:r>
              </a:p>
            </p:txBody>
          </p:sp>
        </mc:Choice>
        <mc:Fallback xmlns="">
          <p:sp>
            <p:nvSpPr>
              <p:cNvPr id="17" name="CaixaDeTexto 16">
                <a:extLst>
                  <a:ext uri="{FF2B5EF4-FFF2-40B4-BE49-F238E27FC236}">
                    <a16:creationId xmlns:a16="http://schemas.microsoft.com/office/drawing/2014/main" id="{FDBFC34C-8EF6-4315-BBF4-A5846FF9A6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2904" y="3738226"/>
                <a:ext cx="4321584" cy="1015663"/>
              </a:xfrm>
              <a:prstGeom prst="rect">
                <a:avLst/>
              </a:prstGeom>
              <a:blipFill>
                <a:blip r:embed="rId8"/>
                <a:stretch>
                  <a:fillRect l="-1269" t="-2994" b="-95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aixaDeTexto 17">
                <a:extLst>
                  <a:ext uri="{FF2B5EF4-FFF2-40B4-BE49-F238E27FC236}">
                    <a16:creationId xmlns:a16="http://schemas.microsoft.com/office/drawing/2014/main" id="{DB01DE5D-B813-4D66-BD66-BBB20DA9A0CC}"/>
                  </a:ext>
                </a:extLst>
              </p:cNvPr>
              <p:cNvSpPr txBox="1"/>
              <p:nvPr/>
            </p:nvSpPr>
            <p:spPr>
              <a:xfrm>
                <a:off x="3725110" y="4909225"/>
                <a:ext cx="119064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000" b="1" i="1" smtClean="0">
                          <a:solidFill>
                            <a:srgbClr val="9BBB59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pt-PT" sz="2000" b="1" i="1" smtClean="0">
                          <a:solidFill>
                            <a:srgbClr val="9BBB59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pt-PT" sz="2000" b="1" i="1" smtClean="0">
                          <a:solidFill>
                            <a:srgbClr val="9BBB59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000" b="1" i="1" smtClean="0">
                          <a:solidFill>
                            <a:srgbClr val="9BBB59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pt-PT" sz="2000" b="1" i="1" smtClean="0">
                          <a:solidFill>
                            <a:srgbClr val="9BBB59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pt-PT" sz="2000" b="1" dirty="0">
                  <a:solidFill>
                    <a:srgbClr val="9BBB59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8" name="CaixaDeTexto 17">
                <a:extLst>
                  <a:ext uri="{FF2B5EF4-FFF2-40B4-BE49-F238E27FC236}">
                    <a16:creationId xmlns:a16="http://schemas.microsoft.com/office/drawing/2014/main" id="{DB01DE5D-B813-4D66-BD66-BBB20DA9A0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5110" y="4909225"/>
                <a:ext cx="1190646" cy="307777"/>
              </a:xfrm>
              <a:prstGeom prst="rect">
                <a:avLst/>
              </a:prstGeom>
              <a:blipFill>
                <a:blip r:embed="rId9"/>
                <a:stretch>
                  <a:fillRect l="-4103" r="-5128"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aixaDeTexto 18">
                <a:extLst>
                  <a:ext uri="{FF2B5EF4-FFF2-40B4-BE49-F238E27FC236}">
                    <a16:creationId xmlns:a16="http://schemas.microsoft.com/office/drawing/2014/main" id="{255A24E0-4E9F-400B-A61B-D4A81F934B12}"/>
                  </a:ext>
                </a:extLst>
              </p:cNvPr>
              <p:cNvSpPr txBox="1"/>
              <p:nvPr/>
            </p:nvSpPr>
            <p:spPr>
              <a:xfrm>
                <a:off x="8264128" y="4909226"/>
                <a:ext cx="70192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000" b="1" i="1" smtClean="0">
                          <a:solidFill>
                            <a:srgbClr val="F79646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000" b="1" i="1" smtClean="0">
                          <a:solidFill>
                            <a:srgbClr val="F79646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pt-PT" sz="2000" b="1" i="1" smtClean="0">
                          <a:solidFill>
                            <a:srgbClr val="F79646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pt-PT" sz="2000" b="1" dirty="0">
                  <a:solidFill>
                    <a:srgbClr val="F79646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9" name="CaixaDeTexto 18">
                <a:extLst>
                  <a:ext uri="{FF2B5EF4-FFF2-40B4-BE49-F238E27FC236}">
                    <a16:creationId xmlns:a16="http://schemas.microsoft.com/office/drawing/2014/main" id="{255A24E0-4E9F-400B-A61B-D4A81F934B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4128" y="4909226"/>
                <a:ext cx="701922" cy="307777"/>
              </a:xfrm>
              <a:prstGeom prst="rect">
                <a:avLst/>
              </a:prstGeom>
              <a:blipFill>
                <a:blip r:embed="rId10"/>
                <a:stretch>
                  <a:fillRect l="-9565" r="-7826"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0577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build="p"/>
      <p:bldP spid="15" grpId="0"/>
      <p:bldP spid="16" grpId="0"/>
      <p:bldP spid="17" grpId="0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2D9E5EBB-018C-4870-B09F-A015CC990D9B}"/>
              </a:ext>
            </a:extLst>
          </p:cNvPr>
          <p:cNvSpPr txBox="1">
            <a:spLocks noChangeArrowheads="1"/>
          </p:cNvSpPr>
          <p:nvPr/>
        </p:nvSpPr>
        <p:spPr>
          <a:xfrm>
            <a:off x="2338512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Função Logarítmica de base superior a </a:t>
            </a:r>
            <a:r>
              <a:rPr kumimoji="0" lang="pt-PT" sz="2800" b="1" i="0" u="sng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um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3EC240E4-33E7-4232-99E2-672C05729064}"/>
              </a:ext>
            </a:extLst>
          </p:cNvPr>
          <p:cNvGrpSpPr/>
          <p:nvPr/>
        </p:nvGrpSpPr>
        <p:grpSpPr>
          <a:xfrm>
            <a:off x="1978472" y="893933"/>
            <a:ext cx="4608512" cy="1954115"/>
            <a:chOff x="1599374" y="898792"/>
            <a:chExt cx="4608512" cy="1954115"/>
          </a:xfrm>
        </p:grpSpPr>
        <p:sp>
          <p:nvSpPr>
            <p:cNvPr id="6" name="Retângulo arredondado 3">
              <a:extLst>
                <a:ext uri="{FF2B5EF4-FFF2-40B4-BE49-F238E27FC236}">
                  <a16:creationId xmlns:a16="http://schemas.microsoft.com/office/drawing/2014/main" id="{2B6D8353-AB20-4C23-A3BF-1250BE7B0A5E}"/>
                </a:ext>
              </a:extLst>
            </p:cNvPr>
            <p:cNvSpPr/>
            <p:nvPr/>
          </p:nvSpPr>
          <p:spPr>
            <a:xfrm>
              <a:off x="2247204" y="898792"/>
              <a:ext cx="3960682" cy="1598963"/>
            </a:xfrm>
            <a:prstGeom prst="roundRect">
              <a:avLst/>
            </a:prstGeom>
            <a:solidFill>
              <a:srgbClr val="1F497D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CaixaDeTexto 6">
                  <a:extLst>
                    <a:ext uri="{FF2B5EF4-FFF2-40B4-BE49-F238E27FC236}">
                      <a16:creationId xmlns:a16="http://schemas.microsoft.com/office/drawing/2014/main" id="{CBB7926F-03CC-4500-AE52-F28C3C9FC354}"/>
                    </a:ext>
                  </a:extLst>
                </p:cNvPr>
                <p:cNvSpPr txBox="1"/>
                <p:nvPr/>
              </p:nvSpPr>
              <p:spPr>
                <a:xfrm>
                  <a:off x="1599374" y="980728"/>
                  <a:ext cx="3888432" cy="187217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:</m:t>
                        </m:r>
                        <m:sSup>
                          <m:sSupPr>
                            <m:ctrlPr>
                              <a:rPr kumimoji="0" lang="pt-PT" sz="3600" b="1" i="1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3600" b="1" i="0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𝐈𝐑</m:t>
                            </m:r>
                          </m:e>
                          <m:sup>
                            <m:r>
                              <a:rPr kumimoji="0" lang="pt-PT" sz="3600" b="1" i="1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+</m:t>
                            </m:r>
                          </m:sup>
                        </m:sSup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kumimoji="0" lang="pt-PT" sz="36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</m:oMath>
                    </m:oMathPara>
                  </a14:m>
                  <a:endParaRPr kumimoji="0" lang="pt-PT" sz="3600" b="1" i="0" u="none" strike="noStrike" kern="0" cap="none" spc="-6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 Math" panose="02040503050406030204" pitchFamily="18" charset="0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         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</m:t>
                        </m:r>
                        <m:sSup>
                          <m:sSupPr>
                            <m:ctrlP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/>
                          <m:sup/>
                        </m:sSup>
                        <m:sSub>
                          <m:sSubPr>
                            <m:ctrlP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𝒍𝒐𝒈</m:t>
                            </m:r>
                          </m:e>
                          <m:sub>
                            <m: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(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𝒙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kumimoji="0" lang="pt-PT" sz="3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PT" sz="3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8" name="CaixaDeTexto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374" y="980728"/>
                  <a:ext cx="3888432" cy="187217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r="-6426"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Forma livre 2">
              <a:extLst>
                <a:ext uri="{FF2B5EF4-FFF2-40B4-BE49-F238E27FC236}">
                  <a16:creationId xmlns:a16="http://schemas.microsoft.com/office/drawing/2014/main" id="{CAA59BF2-D0BD-4192-875B-0FD7B61F895F}"/>
                </a:ext>
              </a:extLst>
            </p:cNvPr>
            <p:cNvSpPr/>
            <p:nvPr/>
          </p:nvSpPr>
          <p:spPr>
            <a:xfrm>
              <a:off x="3399692" y="2166039"/>
              <a:ext cx="621323" cy="187700"/>
            </a:xfrm>
            <a:custGeom>
              <a:avLst/>
              <a:gdLst>
                <a:gd name="connsiteX0" fmla="*/ 0 w 621323"/>
                <a:gd name="connsiteY0" fmla="*/ 23446 h 187700"/>
                <a:gd name="connsiteX1" fmla="*/ 281354 w 621323"/>
                <a:gd name="connsiteY1" fmla="*/ 187569 h 187700"/>
                <a:gd name="connsiteX2" fmla="*/ 621323 w 621323"/>
                <a:gd name="connsiteY2" fmla="*/ 0 h 18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1323" h="187700">
                  <a:moveTo>
                    <a:pt x="0" y="23446"/>
                  </a:moveTo>
                  <a:cubicBezTo>
                    <a:pt x="88900" y="107461"/>
                    <a:pt x="177800" y="191477"/>
                    <a:pt x="281354" y="187569"/>
                  </a:cubicBezTo>
                  <a:cubicBezTo>
                    <a:pt x="384908" y="183661"/>
                    <a:pt x="503115" y="91830"/>
                    <a:pt x="621323" y="0"/>
                  </a:cubicBezTo>
                </a:path>
              </a:pathLst>
            </a:custGeom>
            <a:noFill/>
            <a:ln w="25400" cap="flat" cmpd="sng" algn="ctr">
              <a:solidFill>
                <a:sysClr val="window" lastClr="FFFFFF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5F7C4691-150E-4D5E-B022-EED5DA6B0E11}"/>
                  </a:ext>
                </a:extLst>
              </p:cNvPr>
              <p:cNvSpPr/>
              <p:nvPr/>
            </p:nvSpPr>
            <p:spPr>
              <a:xfrm>
                <a:off x="6832448" y="1284201"/>
                <a:ext cx="12466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5F7C4691-150E-4D5E-B022-EED5DA6B0E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2448" y="1284201"/>
                <a:ext cx="1246623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tângulo 9">
            <a:extLst>
              <a:ext uri="{FF2B5EF4-FFF2-40B4-BE49-F238E27FC236}">
                <a16:creationId xmlns:a16="http://schemas.microsoft.com/office/drawing/2014/main" id="{F4341CAF-A931-4BA4-A2FE-605912F0A967}"/>
              </a:ext>
            </a:extLst>
          </p:cNvPr>
          <p:cNvSpPr/>
          <p:nvPr/>
        </p:nvSpPr>
        <p:spPr>
          <a:xfrm>
            <a:off x="8668666" y="2165853"/>
            <a:ext cx="17942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800" b="1" dirty="0">
                <a:solidFill>
                  <a:srgbClr val="C00000"/>
                </a:solidFill>
                <a:latin typeface="Calibri"/>
              </a:rPr>
              <a:t>EXEMPLOS</a:t>
            </a:r>
            <a:endParaRPr lang="pt-PT" sz="2800" dirty="0">
              <a:solidFill>
                <a:prstClr val="black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aixaDeTexto 10">
                <a:extLst>
                  <a:ext uri="{FF2B5EF4-FFF2-40B4-BE49-F238E27FC236}">
                    <a16:creationId xmlns:a16="http://schemas.microsoft.com/office/drawing/2014/main" id="{E8A14FE0-FA52-47EA-9C85-F09D2F5ECFDD}"/>
                  </a:ext>
                </a:extLst>
              </p:cNvPr>
              <p:cNvSpPr txBox="1"/>
              <p:nvPr/>
            </p:nvSpPr>
            <p:spPr>
              <a:xfrm>
                <a:off x="8759194" y="4829671"/>
                <a:ext cx="3096344" cy="65697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36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pt-PT" sz="36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pt-PT" sz="36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sz="36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𝒍𝒐𝒈</m:t>
                          </m:r>
                          <m:r>
                            <m:rPr>
                              <m:nor/>
                            </m:rPr>
                            <a:rPr lang="pt-PT" sz="3600" b="1" dirty="0">
                              <a:solidFill>
                                <a:srgbClr val="1F497D"/>
                              </a:solidFill>
                              <a:latin typeface="Calibri"/>
                            </a:rPr>
                            <m:t> </m:t>
                          </m:r>
                        </m:e>
                        <m:sub>
                          <m:r>
                            <a:rPr lang="pt-PT" sz="3600" b="1" i="1" dirty="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pt-PT" sz="3600" b="1" i="1" dirty="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pt-PT" sz="3600" b="1" i="1" dirty="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pt-PT" sz="36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pt-PT" sz="36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pt-PT" sz="36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pt-PT" sz="36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1" name="CaixaDeTexto 10">
                <a:extLst>
                  <a:ext uri="{FF2B5EF4-FFF2-40B4-BE49-F238E27FC236}">
                    <a16:creationId xmlns:a16="http://schemas.microsoft.com/office/drawing/2014/main" id="{E8A14FE0-FA52-47EA-9C85-F09D2F5ECF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9194" y="4829671"/>
                <a:ext cx="3096344" cy="6569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A80CA43E-A5E6-42A5-BEB8-64E2266F0D6A}"/>
                  </a:ext>
                </a:extLst>
              </p:cNvPr>
              <p:cNvSpPr txBox="1"/>
              <p:nvPr/>
            </p:nvSpPr>
            <p:spPr>
              <a:xfrm>
                <a:off x="8720808" y="3935753"/>
                <a:ext cx="3134730" cy="61414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3600" b="1" i="1" smtClean="0">
                          <a:solidFill>
                            <a:srgbClr val="00823B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pt-PT" sz="3600" b="1" i="1" smtClean="0">
                          <a:solidFill>
                            <a:srgbClr val="00823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pt-PT" sz="3600" b="1" i="1">
                              <a:solidFill>
                                <a:srgbClr val="00823B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sz="3600" b="1" i="1">
                              <a:solidFill>
                                <a:srgbClr val="00823B"/>
                              </a:solidFill>
                              <a:latin typeface="Cambria Math" panose="02040503050406030204" pitchFamily="18" charset="0"/>
                            </a:rPr>
                            <m:t>𝒍𝒐𝒈</m:t>
                          </m:r>
                          <m:r>
                            <m:rPr>
                              <m:nor/>
                            </m:rPr>
                            <a:rPr lang="pt-PT" sz="3600" b="1" dirty="0">
                              <a:solidFill>
                                <a:srgbClr val="00823B"/>
                              </a:solidFill>
                              <a:latin typeface="Calibri"/>
                            </a:rPr>
                            <m:t> </m:t>
                          </m:r>
                        </m:e>
                        <m:sub>
                          <m:r>
                            <a:rPr lang="pt-PT" sz="3600" b="1" i="1" smtClean="0">
                              <a:solidFill>
                                <a:srgbClr val="00823B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pt-PT" sz="3600" b="1" i="1">
                          <a:solidFill>
                            <a:srgbClr val="00823B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pt-PT" sz="3600" b="1" i="1">
                          <a:solidFill>
                            <a:srgbClr val="00823B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pt-PT" sz="3600" b="1" i="1">
                          <a:solidFill>
                            <a:srgbClr val="00823B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pt-PT" sz="3600" b="1" dirty="0">
                  <a:solidFill>
                    <a:srgbClr val="00823B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A80CA43E-A5E6-42A5-BEB8-64E2266F0D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0808" y="3935753"/>
                <a:ext cx="3134730" cy="614142"/>
              </a:xfrm>
              <a:prstGeom prst="rect">
                <a:avLst/>
              </a:prstGeom>
              <a:blipFill>
                <a:blip r:embed="rId6"/>
                <a:stretch>
                  <a:fillRect l="-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aixaDeTexto 12">
                <a:extLst>
                  <a:ext uri="{FF2B5EF4-FFF2-40B4-BE49-F238E27FC236}">
                    <a16:creationId xmlns:a16="http://schemas.microsoft.com/office/drawing/2014/main" id="{541DC2C8-0B0E-47B4-BB38-24D46704F829}"/>
                  </a:ext>
                </a:extLst>
              </p:cNvPr>
              <p:cNvSpPr txBox="1"/>
              <p:nvPr/>
            </p:nvSpPr>
            <p:spPr>
              <a:xfrm>
                <a:off x="8697266" y="3068960"/>
                <a:ext cx="3014256" cy="6115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3600" b="1" i="1" smtClean="0">
                          <a:solidFill>
                            <a:srgbClr val="F79646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pt-PT" sz="3600" b="1" i="1" smtClean="0">
                          <a:solidFill>
                            <a:srgbClr val="F79646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pt-PT" sz="3600" b="1" i="1" smtClean="0">
                              <a:solidFill>
                                <a:srgbClr val="F79646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sz="3600" b="1" i="1">
                              <a:solidFill>
                                <a:srgbClr val="F79646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𝒍𝒐𝒈</m:t>
                          </m:r>
                          <m:r>
                            <m:rPr>
                              <m:nor/>
                            </m:rPr>
                            <a:rPr lang="pt-PT" sz="3600" b="1" dirty="0">
                              <a:solidFill>
                                <a:srgbClr val="1F497D"/>
                              </a:solidFill>
                              <a:latin typeface="Calibri"/>
                            </a:rPr>
                            <m:t> </m:t>
                          </m:r>
                        </m:e>
                        <m:sub>
                          <m:r>
                            <a:rPr lang="pt-PT" sz="3600" b="1" i="1" smtClean="0">
                              <a:solidFill>
                                <a:srgbClr val="F79646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pt-PT" sz="3600" b="1" i="1" smtClean="0">
                          <a:solidFill>
                            <a:srgbClr val="F79646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pt-PT" sz="3600" b="1" i="1" smtClean="0">
                          <a:solidFill>
                            <a:srgbClr val="F79646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pt-PT" sz="3600" b="1" i="1" smtClean="0">
                          <a:solidFill>
                            <a:srgbClr val="F79646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pt-PT" sz="36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3" name="CaixaDeTexto 12">
                <a:extLst>
                  <a:ext uri="{FF2B5EF4-FFF2-40B4-BE49-F238E27FC236}">
                    <a16:creationId xmlns:a16="http://schemas.microsoft.com/office/drawing/2014/main" id="{541DC2C8-0B0E-47B4-BB38-24D46704F8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7266" y="3068960"/>
                <a:ext cx="3014256" cy="611514"/>
              </a:xfrm>
              <a:prstGeom prst="rect">
                <a:avLst/>
              </a:prstGeom>
              <a:blipFill>
                <a:blip r:embed="rId7"/>
                <a:stretch>
                  <a:fillRect l="-20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Imagem 13">
            <a:extLst>
              <a:ext uri="{FF2B5EF4-FFF2-40B4-BE49-F238E27FC236}">
                <a16:creationId xmlns:a16="http://schemas.microsoft.com/office/drawing/2014/main" id="{5DD5F6A4-36B0-4797-8B50-536DB9F918A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38512" y="2796369"/>
            <a:ext cx="5256584" cy="3854042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87038541-D56E-49EF-85B6-8CDEB3E73011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39000" y="2797200"/>
            <a:ext cx="5267706" cy="3862197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BE26DC2C-B122-4BB5-B839-EE31BF5FB3CE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39000" y="2797200"/>
            <a:ext cx="5267706" cy="3862197"/>
          </a:xfrm>
          <a:prstGeom prst="rect">
            <a:avLst/>
          </a:prstGeom>
        </p:spPr>
      </p:pic>
      <p:pic>
        <p:nvPicPr>
          <p:cNvPr id="17" name="Imagem 16">
            <a:extLst>
              <a:ext uri="{FF2B5EF4-FFF2-40B4-BE49-F238E27FC236}">
                <a16:creationId xmlns:a16="http://schemas.microsoft.com/office/drawing/2014/main" id="{1FA9AC5A-70C0-4611-BD0B-D8F66657893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56750" y="2929985"/>
            <a:ext cx="3986218" cy="3811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578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73902744-5102-4B18-87F1-B17B38F4EB09}"/>
              </a:ext>
            </a:extLst>
          </p:cNvPr>
          <p:cNvSpPr/>
          <p:nvPr/>
        </p:nvSpPr>
        <p:spPr>
          <a:xfrm>
            <a:off x="7759427" y="2967335"/>
            <a:ext cx="1222964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Zeros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506CCE15-6925-4735-9563-AEE74904450B}"/>
              </a:ext>
            </a:extLst>
          </p:cNvPr>
          <p:cNvSpPr txBox="1">
            <a:spLocks noChangeArrowheads="1"/>
          </p:cNvSpPr>
          <p:nvPr/>
        </p:nvSpPr>
        <p:spPr>
          <a:xfrm>
            <a:off x="2338512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Função Logarítmica de base superior a </a:t>
            </a:r>
            <a:r>
              <a:rPr kumimoji="0" lang="pt-PT" sz="2800" b="1" i="0" u="sng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um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pSp>
        <p:nvGrpSpPr>
          <p:cNvPr id="6" name="Grupo 4">
            <a:extLst>
              <a:ext uri="{FF2B5EF4-FFF2-40B4-BE49-F238E27FC236}">
                <a16:creationId xmlns:a16="http://schemas.microsoft.com/office/drawing/2014/main" id="{11E07262-03AC-4AB7-A639-C29A5D99562D}"/>
              </a:ext>
            </a:extLst>
          </p:cNvPr>
          <p:cNvGrpSpPr/>
          <p:nvPr/>
        </p:nvGrpSpPr>
        <p:grpSpPr>
          <a:xfrm>
            <a:off x="1978472" y="893933"/>
            <a:ext cx="4608512" cy="1954115"/>
            <a:chOff x="1599374" y="898792"/>
            <a:chExt cx="4608512" cy="1954115"/>
          </a:xfrm>
        </p:grpSpPr>
        <p:sp>
          <p:nvSpPr>
            <p:cNvPr id="7" name="Retângulo arredondado 3">
              <a:extLst>
                <a:ext uri="{FF2B5EF4-FFF2-40B4-BE49-F238E27FC236}">
                  <a16:creationId xmlns:a16="http://schemas.microsoft.com/office/drawing/2014/main" id="{672EB874-0489-4567-9F79-E5F8050D01B8}"/>
                </a:ext>
              </a:extLst>
            </p:cNvPr>
            <p:cNvSpPr/>
            <p:nvPr/>
          </p:nvSpPr>
          <p:spPr>
            <a:xfrm>
              <a:off x="2247204" y="898792"/>
              <a:ext cx="3960682" cy="1598963"/>
            </a:xfrm>
            <a:prstGeom prst="roundRect">
              <a:avLst/>
            </a:prstGeom>
            <a:solidFill>
              <a:srgbClr val="1F497D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CaixaDeTexto 7">
                  <a:extLst>
                    <a:ext uri="{FF2B5EF4-FFF2-40B4-BE49-F238E27FC236}">
                      <a16:creationId xmlns:a16="http://schemas.microsoft.com/office/drawing/2014/main" id="{D658A833-86CC-4074-A1A1-C4FE20DC6DE2}"/>
                    </a:ext>
                  </a:extLst>
                </p:cNvPr>
                <p:cNvSpPr txBox="1"/>
                <p:nvPr/>
              </p:nvSpPr>
              <p:spPr>
                <a:xfrm>
                  <a:off x="1599374" y="980728"/>
                  <a:ext cx="3888432" cy="187217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:</m:t>
                        </m:r>
                        <m:sSup>
                          <m:sSupPr>
                            <m:ctrlPr>
                              <a:rPr kumimoji="0" lang="pt-PT" sz="3600" b="1" i="1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3600" b="1" i="0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𝐈𝐑</m:t>
                            </m:r>
                          </m:e>
                          <m:sup>
                            <m:r>
                              <a:rPr kumimoji="0" lang="pt-PT" sz="3600" b="1" i="1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+</m:t>
                            </m:r>
                          </m:sup>
                        </m:sSup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kumimoji="0" lang="pt-PT" sz="36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</m:oMath>
                    </m:oMathPara>
                  </a14:m>
                  <a:endParaRPr kumimoji="0" lang="pt-PT" sz="3600" b="1" i="0" u="none" strike="noStrike" kern="0" cap="none" spc="-6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 Math" panose="02040503050406030204" pitchFamily="18" charset="0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         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</m:t>
                        </m:r>
                        <m:sSup>
                          <m:sSupPr>
                            <m:ctrlP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/>
                          <m:sup/>
                        </m:sSup>
                        <m:sSub>
                          <m:sSubPr>
                            <m:ctrlP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𝒍𝒐𝒈</m:t>
                            </m:r>
                          </m:e>
                          <m:sub>
                            <m: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(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𝒙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kumimoji="0" lang="pt-PT" sz="3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PT" sz="3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8" name="CaixaDeTexto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374" y="980728"/>
                  <a:ext cx="3888432" cy="187217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r="-6426"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Forma livre 2">
              <a:extLst>
                <a:ext uri="{FF2B5EF4-FFF2-40B4-BE49-F238E27FC236}">
                  <a16:creationId xmlns:a16="http://schemas.microsoft.com/office/drawing/2014/main" id="{095E4617-446E-459A-8437-F4C40FCD3F94}"/>
                </a:ext>
              </a:extLst>
            </p:cNvPr>
            <p:cNvSpPr/>
            <p:nvPr/>
          </p:nvSpPr>
          <p:spPr>
            <a:xfrm>
              <a:off x="3399692" y="2166039"/>
              <a:ext cx="621323" cy="187700"/>
            </a:xfrm>
            <a:custGeom>
              <a:avLst/>
              <a:gdLst>
                <a:gd name="connsiteX0" fmla="*/ 0 w 621323"/>
                <a:gd name="connsiteY0" fmla="*/ 23446 h 187700"/>
                <a:gd name="connsiteX1" fmla="*/ 281354 w 621323"/>
                <a:gd name="connsiteY1" fmla="*/ 187569 h 187700"/>
                <a:gd name="connsiteX2" fmla="*/ 621323 w 621323"/>
                <a:gd name="connsiteY2" fmla="*/ 0 h 18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1323" h="187700">
                  <a:moveTo>
                    <a:pt x="0" y="23446"/>
                  </a:moveTo>
                  <a:cubicBezTo>
                    <a:pt x="88900" y="107461"/>
                    <a:pt x="177800" y="191477"/>
                    <a:pt x="281354" y="187569"/>
                  </a:cubicBezTo>
                  <a:cubicBezTo>
                    <a:pt x="384908" y="183661"/>
                    <a:pt x="503115" y="91830"/>
                    <a:pt x="621323" y="0"/>
                  </a:cubicBezTo>
                </a:path>
              </a:pathLst>
            </a:custGeom>
            <a:noFill/>
            <a:ln w="25400" cap="flat" cmpd="sng" algn="ctr">
              <a:solidFill>
                <a:sysClr val="window" lastClr="FFFFFF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AB888323-BF9C-46E2-A8BE-0651F963222C}"/>
                  </a:ext>
                </a:extLst>
              </p:cNvPr>
              <p:cNvSpPr/>
              <p:nvPr/>
            </p:nvSpPr>
            <p:spPr>
              <a:xfrm>
                <a:off x="6832448" y="1284201"/>
                <a:ext cx="12466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AB888323-BF9C-46E2-A8BE-0651F963222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2448" y="1284201"/>
                <a:ext cx="1246623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Imagem 10">
            <a:extLst>
              <a:ext uri="{FF2B5EF4-FFF2-40B4-BE49-F238E27FC236}">
                <a16:creationId xmlns:a16="http://schemas.microsoft.com/office/drawing/2014/main" id="{5300FA13-00A3-4866-BD21-8E70272F50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6750" y="2929985"/>
            <a:ext cx="3986218" cy="381138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97BE6A18-7027-49B6-86D1-469FC1D65D79}"/>
                  </a:ext>
                </a:extLst>
              </p:cNvPr>
              <p:cNvSpPr txBox="1"/>
              <p:nvPr/>
            </p:nvSpPr>
            <p:spPr>
              <a:xfrm>
                <a:off x="3671422" y="5773302"/>
                <a:ext cx="2088232" cy="40767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𝒍𝒐𝒈</m:t>
                          </m:r>
                          <m:r>
                            <m:rPr>
                              <m:nor/>
                            </m:rPr>
                            <a:rPr lang="pt-PT" sz="2400" b="1" dirty="0">
                              <a:solidFill>
                                <a:srgbClr val="1F497D"/>
                              </a:solidFill>
                              <a:latin typeface="Calibri"/>
                            </a:rPr>
                            <m:t> </m:t>
                          </m:r>
                        </m:e>
                        <m:sub>
                          <m:r>
                            <a:rPr lang="pt-PT" sz="2400" b="1" i="1" dirty="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sub>
                      </m:sSub>
                      <m:r>
                        <a:rPr lang="pt-PT" sz="24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pt-PT" sz="24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pt-PT" sz="24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97BE6A18-7027-49B6-86D1-469FC1D65D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422" y="5773302"/>
                <a:ext cx="2088232" cy="407676"/>
              </a:xfrm>
              <a:prstGeom prst="rect">
                <a:avLst/>
              </a:prstGeom>
              <a:blipFill>
                <a:blip r:embed="rId6"/>
                <a:stretch>
                  <a:fillRect l="-5248" t="-1493" b="-223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tângulo 12">
            <a:extLst>
              <a:ext uri="{FF2B5EF4-FFF2-40B4-BE49-F238E27FC236}">
                <a16:creationId xmlns:a16="http://schemas.microsoft.com/office/drawing/2014/main" id="{B4FC149E-98A1-46DA-AD61-8C148FC1DA32}"/>
              </a:ext>
            </a:extLst>
          </p:cNvPr>
          <p:cNvSpPr/>
          <p:nvPr/>
        </p:nvSpPr>
        <p:spPr>
          <a:xfrm>
            <a:off x="7759427" y="836712"/>
            <a:ext cx="1620957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Domínio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9573390A-950E-48DB-BDDA-098C3EC21AC4}"/>
              </a:ext>
            </a:extLst>
          </p:cNvPr>
          <p:cNvSpPr/>
          <p:nvPr/>
        </p:nvSpPr>
        <p:spPr>
          <a:xfrm>
            <a:off x="7759427" y="1367669"/>
            <a:ext cx="2539478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Contradomínio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9853A052-C91E-4E71-A823-8CD1FCE87840}"/>
              </a:ext>
            </a:extLst>
          </p:cNvPr>
          <p:cNvSpPr/>
          <p:nvPr/>
        </p:nvSpPr>
        <p:spPr>
          <a:xfrm>
            <a:off x="7759427" y="1916832"/>
            <a:ext cx="1144865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Sinal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9B8239E1-BB60-4B0F-A38B-339C29387FF6}"/>
              </a:ext>
            </a:extLst>
          </p:cNvPr>
          <p:cNvSpPr/>
          <p:nvPr/>
        </p:nvSpPr>
        <p:spPr>
          <a:xfrm>
            <a:off x="7759427" y="3491701"/>
            <a:ext cx="2051652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Injetividade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A6CD2364-F108-411A-BA3E-069A5C578ECF}"/>
              </a:ext>
            </a:extLst>
          </p:cNvPr>
          <p:cNvSpPr/>
          <p:nvPr/>
        </p:nvSpPr>
        <p:spPr>
          <a:xfrm>
            <a:off x="7759427" y="4031709"/>
            <a:ext cx="1957780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Monotonia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AC8EEE2E-F9A6-4172-9BC4-A5A41E621E5B}"/>
              </a:ext>
            </a:extLst>
          </p:cNvPr>
          <p:cNvSpPr/>
          <p:nvPr/>
        </p:nvSpPr>
        <p:spPr>
          <a:xfrm>
            <a:off x="7759427" y="4571717"/>
            <a:ext cx="1729704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Extremos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E4D2B122-B201-4B04-AF04-A5F480E5DB85}"/>
              </a:ext>
            </a:extLst>
          </p:cNvPr>
          <p:cNvSpPr/>
          <p:nvPr/>
        </p:nvSpPr>
        <p:spPr>
          <a:xfrm>
            <a:off x="7759427" y="5111725"/>
            <a:ext cx="2248051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Continuidade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17DAD1BE-E167-4642-BB42-5D694BA8812D}"/>
              </a:ext>
            </a:extLst>
          </p:cNvPr>
          <p:cNvSpPr/>
          <p:nvPr/>
        </p:nvSpPr>
        <p:spPr>
          <a:xfrm>
            <a:off x="7759427" y="5651733"/>
            <a:ext cx="1850891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Assintotas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E828709E-0DC9-4EC0-964B-CB5CD6649EC7}"/>
                  </a:ext>
                </a:extLst>
              </p:cNvPr>
              <p:cNvSpPr txBox="1"/>
              <p:nvPr/>
            </p:nvSpPr>
            <p:spPr>
              <a:xfrm>
                <a:off x="9067701" y="899428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𝐈𝐑</m:t>
                          </m:r>
                        </m:e>
                        <m:sup>
                          <m:r>
                            <a:rPr lang="pt-PT" sz="2400" b="1" i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E828709E-0DC9-4EC0-964B-CB5CD6649E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7701" y="899428"/>
                <a:ext cx="2088232" cy="369332"/>
              </a:xfrm>
              <a:prstGeom prst="rect">
                <a:avLst/>
              </a:prstGeom>
              <a:blipFill>
                <a:blip r:embed="rId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aixaDeTexto 21">
                <a:extLst>
                  <a:ext uri="{FF2B5EF4-FFF2-40B4-BE49-F238E27FC236}">
                    <a16:creationId xmlns:a16="http://schemas.microsoft.com/office/drawing/2014/main" id="{D31CBCCE-EE06-4C68-8DA6-D10772DF9530}"/>
                  </a:ext>
                </a:extLst>
              </p:cNvPr>
              <p:cNvSpPr txBox="1"/>
              <p:nvPr/>
            </p:nvSpPr>
            <p:spPr>
              <a:xfrm>
                <a:off x="9811635" y="1439161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′=</m:t>
                          </m:r>
                          <m:r>
                            <a:rPr lang="pt-PT" sz="2400" b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𝐈𝐑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2" name="CaixaDeTexto 21">
                <a:extLst>
                  <a:ext uri="{FF2B5EF4-FFF2-40B4-BE49-F238E27FC236}">
                    <a16:creationId xmlns:a16="http://schemas.microsoft.com/office/drawing/2014/main" id="{D31CBCCE-EE06-4C68-8DA6-D10772DF95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1635" y="1439161"/>
                <a:ext cx="2088232" cy="369332"/>
              </a:xfrm>
              <a:prstGeom prst="rect">
                <a:avLst/>
              </a:prstGeom>
              <a:blipFill>
                <a:blip r:embed="rId8"/>
                <a:stretch>
                  <a:fillRect t="-1639" b="-98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etângulo 34">
            <a:extLst>
              <a:ext uri="{FF2B5EF4-FFF2-40B4-BE49-F238E27FC236}">
                <a16:creationId xmlns:a16="http://schemas.microsoft.com/office/drawing/2014/main" id="{1252765A-78A6-40DF-8965-2EB1AB140A5E}"/>
              </a:ext>
            </a:extLst>
          </p:cNvPr>
          <p:cNvSpPr/>
          <p:nvPr/>
        </p:nvSpPr>
        <p:spPr>
          <a:xfrm>
            <a:off x="2868354" y="5233015"/>
            <a:ext cx="622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b="1" dirty="0">
                <a:solidFill>
                  <a:srgbClr val="C00000"/>
                </a:solidFill>
                <a:latin typeface="Calibri"/>
              </a:rPr>
              <a:t>(1,0)</a:t>
            </a:r>
          </a:p>
        </p:txBody>
      </p:sp>
      <p:sp>
        <p:nvSpPr>
          <p:cNvPr id="36" name="Seta: Bidirecional 35">
            <a:extLst>
              <a:ext uri="{FF2B5EF4-FFF2-40B4-BE49-F238E27FC236}">
                <a16:creationId xmlns:a16="http://schemas.microsoft.com/office/drawing/2014/main" id="{A0E0CD46-4811-4824-8435-E533553A07AA}"/>
              </a:ext>
            </a:extLst>
          </p:cNvPr>
          <p:cNvSpPr/>
          <p:nvPr/>
        </p:nvSpPr>
        <p:spPr>
          <a:xfrm>
            <a:off x="2868354" y="5111724"/>
            <a:ext cx="3481240" cy="141673"/>
          </a:xfrm>
          <a:prstGeom prst="leftRightArrow">
            <a:avLst/>
          </a:prstGeom>
          <a:solidFill>
            <a:srgbClr val="FFFF00">
              <a:alpha val="18824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Seta: Bidirecional 36">
            <a:extLst>
              <a:ext uri="{FF2B5EF4-FFF2-40B4-BE49-F238E27FC236}">
                <a16:creationId xmlns:a16="http://schemas.microsoft.com/office/drawing/2014/main" id="{00D61D99-FDFA-4390-916C-8B9448E47D66}"/>
              </a:ext>
            </a:extLst>
          </p:cNvPr>
          <p:cNvSpPr/>
          <p:nvPr/>
        </p:nvSpPr>
        <p:spPr>
          <a:xfrm rot="16200000">
            <a:off x="967033" y="4817594"/>
            <a:ext cx="3731459" cy="116090"/>
          </a:xfrm>
          <a:prstGeom prst="leftRightArrow">
            <a:avLst/>
          </a:prstGeom>
          <a:solidFill>
            <a:srgbClr val="FFFF00">
              <a:alpha val="18824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676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96296E-6 L -0.13906 -0.04328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53" y="-2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36" grpId="0" animBg="1"/>
      <p:bldP spid="36" grpId="1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73902744-5102-4B18-87F1-B17B38F4EB09}"/>
              </a:ext>
            </a:extLst>
          </p:cNvPr>
          <p:cNvSpPr/>
          <p:nvPr/>
        </p:nvSpPr>
        <p:spPr>
          <a:xfrm>
            <a:off x="7759427" y="2967335"/>
            <a:ext cx="1222964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Zeros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506CCE15-6925-4735-9563-AEE74904450B}"/>
              </a:ext>
            </a:extLst>
          </p:cNvPr>
          <p:cNvSpPr txBox="1">
            <a:spLocks noChangeArrowheads="1"/>
          </p:cNvSpPr>
          <p:nvPr/>
        </p:nvSpPr>
        <p:spPr>
          <a:xfrm>
            <a:off x="2338512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Função Logarítmica de base superior a </a:t>
            </a:r>
            <a:r>
              <a:rPr kumimoji="0" lang="pt-PT" sz="2800" b="1" i="0" u="sng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um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pSp>
        <p:nvGrpSpPr>
          <p:cNvPr id="6" name="Grupo 4">
            <a:extLst>
              <a:ext uri="{FF2B5EF4-FFF2-40B4-BE49-F238E27FC236}">
                <a16:creationId xmlns:a16="http://schemas.microsoft.com/office/drawing/2014/main" id="{11E07262-03AC-4AB7-A639-C29A5D99562D}"/>
              </a:ext>
            </a:extLst>
          </p:cNvPr>
          <p:cNvGrpSpPr/>
          <p:nvPr/>
        </p:nvGrpSpPr>
        <p:grpSpPr>
          <a:xfrm>
            <a:off x="1978472" y="893933"/>
            <a:ext cx="4608512" cy="1954115"/>
            <a:chOff x="1599374" y="898792"/>
            <a:chExt cx="4608512" cy="1954115"/>
          </a:xfrm>
        </p:grpSpPr>
        <p:sp>
          <p:nvSpPr>
            <p:cNvPr id="7" name="Retângulo arredondado 3">
              <a:extLst>
                <a:ext uri="{FF2B5EF4-FFF2-40B4-BE49-F238E27FC236}">
                  <a16:creationId xmlns:a16="http://schemas.microsoft.com/office/drawing/2014/main" id="{672EB874-0489-4567-9F79-E5F8050D01B8}"/>
                </a:ext>
              </a:extLst>
            </p:cNvPr>
            <p:cNvSpPr/>
            <p:nvPr/>
          </p:nvSpPr>
          <p:spPr>
            <a:xfrm>
              <a:off x="2247204" y="898792"/>
              <a:ext cx="3960682" cy="1598963"/>
            </a:xfrm>
            <a:prstGeom prst="roundRect">
              <a:avLst/>
            </a:prstGeom>
            <a:solidFill>
              <a:srgbClr val="1F497D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CaixaDeTexto 7">
                  <a:extLst>
                    <a:ext uri="{FF2B5EF4-FFF2-40B4-BE49-F238E27FC236}">
                      <a16:creationId xmlns:a16="http://schemas.microsoft.com/office/drawing/2014/main" id="{D658A833-86CC-4074-A1A1-C4FE20DC6DE2}"/>
                    </a:ext>
                  </a:extLst>
                </p:cNvPr>
                <p:cNvSpPr txBox="1"/>
                <p:nvPr/>
              </p:nvSpPr>
              <p:spPr>
                <a:xfrm>
                  <a:off x="1599374" y="980728"/>
                  <a:ext cx="3888432" cy="187217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:</m:t>
                        </m:r>
                        <m:sSup>
                          <m:sSupPr>
                            <m:ctrlPr>
                              <a:rPr kumimoji="0" lang="pt-PT" sz="3600" b="1" i="1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3600" b="1" i="0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𝐈𝐑</m:t>
                            </m:r>
                          </m:e>
                          <m:sup>
                            <m:r>
                              <a:rPr kumimoji="0" lang="pt-PT" sz="3600" b="1" i="1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+</m:t>
                            </m:r>
                          </m:sup>
                        </m:sSup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kumimoji="0" lang="pt-PT" sz="36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</m:oMath>
                    </m:oMathPara>
                  </a14:m>
                  <a:endParaRPr kumimoji="0" lang="pt-PT" sz="3600" b="1" i="0" u="none" strike="noStrike" kern="0" cap="none" spc="-6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 Math" panose="02040503050406030204" pitchFamily="18" charset="0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         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</m:t>
                        </m:r>
                        <m:sSup>
                          <m:sSupPr>
                            <m:ctrlP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/>
                          <m:sup/>
                        </m:sSup>
                        <m:sSub>
                          <m:sSubPr>
                            <m:ctrlP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𝒍𝒐𝒈</m:t>
                            </m:r>
                          </m:e>
                          <m:sub>
                            <m: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(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𝒙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kumimoji="0" lang="pt-PT" sz="3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PT" sz="3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8" name="CaixaDeTexto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374" y="980728"/>
                  <a:ext cx="3888432" cy="187217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r="-6426"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Forma livre 2">
              <a:extLst>
                <a:ext uri="{FF2B5EF4-FFF2-40B4-BE49-F238E27FC236}">
                  <a16:creationId xmlns:a16="http://schemas.microsoft.com/office/drawing/2014/main" id="{095E4617-446E-459A-8437-F4C40FCD3F94}"/>
                </a:ext>
              </a:extLst>
            </p:cNvPr>
            <p:cNvSpPr/>
            <p:nvPr/>
          </p:nvSpPr>
          <p:spPr>
            <a:xfrm>
              <a:off x="3399692" y="2166039"/>
              <a:ext cx="621323" cy="187700"/>
            </a:xfrm>
            <a:custGeom>
              <a:avLst/>
              <a:gdLst>
                <a:gd name="connsiteX0" fmla="*/ 0 w 621323"/>
                <a:gd name="connsiteY0" fmla="*/ 23446 h 187700"/>
                <a:gd name="connsiteX1" fmla="*/ 281354 w 621323"/>
                <a:gd name="connsiteY1" fmla="*/ 187569 h 187700"/>
                <a:gd name="connsiteX2" fmla="*/ 621323 w 621323"/>
                <a:gd name="connsiteY2" fmla="*/ 0 h 18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1323" h="187700">
                  <a:moveTo>
                    <a:pt x="0" y="23446"/>
                  </a:moveTo>
                  <a:cubicBezTo>
                    <a:pt x="88900" y="107461"/>
                    <a:pt x="177800" y="191477"/>
                    <a:pt x="281354" y="187569"/>
                  </a:cubicBezTo>
                  <a:cubicBezTo>
                    <a:pt x="384908" y="183661"/>
                    <a:pt x="503115" y="91830"/>
                    <a:pt x="621323" y="0"/>
                  </a:cubicBezTo>
                </a:path>
              </a:pathLst>
            </a:custGeom>
            <a:noFill/>
            <a:ln w="25400" cap="flat" cmpd="sng" algn="ctr">
              <a:solidFill>
                <a:sysClr val="window" lastClr="FFFFFF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AB888323-BF9C-46E2-A8BE-0651F963222C}"/>
                  </a:ext>
                </a:extLst>
              </p:cNvPr>
              <p:cNvSpPr/>
              <p:nvPr/>
            </p:nvSpPr>
            <p:spPr>
              <a:xfrm>
                <a:off x="5153234" y="990172"/>
                <a:ext cx="12466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AB888323-BF9C-46E2-A8BE-0651F963222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3234" y="990172"/>
                <a:ext cx="1246623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Imagem 10">
            <a:extLst>
              <a:ext uri="{FF2B5EF4-FFF2-40B4-BE49-F238E27FC236}">
                <a16:creationId xmlns:a16="http://schemas.microsoft.com/office/drawing/2014/main" id="{5300FA13-00A3-4866-BD21-8E70272F50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6750" y="2929985"/>
            <a:ext cx="3986218" cy="381138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97BE6A18-7027-49B6-86D1-469FC1D65D79}"/>
                  </a:ext>
                </a:extLst>
              </p:cNvPr>
              <p:cNvSpPr txBox="1"/>
              <p:nvPr/>
            </p:nvSpPr>
            <p:spPr>
              <a:xfrm>
                <a:off x="3671422" y="5773302"/>
                <a:ext cx="2088232" cy="40767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𝒍𝒐𝒈</m:t>
                          </m:r>
                          <m:r>
                            <m:rPr>
                              <m:nor/>
                            </m:rPr>
                            <a:rPr lang="pt-PT" sz="2400" b="1" dirty="0">
                              <a:solidFill>
                                <a:srgbClr val="1F497D"/>
                              </a:solidFill>
                              <a:latin typeface="Calibri"/>
                            </a:rPr>
                            <m:t> </m:t>
                          </m:r>
                        </m:e>
                        <m:sub>
                          <m:r>
                            <a:rPr lang="pt-PT" sz="2400" b="1" i="1" dirty="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sub>
                      </m:sSub>
                      <m:r>
                        <a:rPr lang="pt-PT" sz="24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pt-PT" sz="24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pt-PT" sz="24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97BE6A18-7027-49B6-86D1-469FC1D65D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422" y="5773302"/>
                <a:ext cx="2088232" cy="407676"/>
              </a:xfrm>
              <a:prstGeom prst="rect">
                <a:avLst/>
              </a:prstGeom>
              <a:blipFill>
                <a:blip r:embed="rId6"/>
                <a:stretch>
                  <a:fillRect l="-5248" t="-1493" b="-223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tângulo 12">
            <a:extLst>
              <a:ext uri="{FF2B5EF4-FFF2-40B4-BE49-F238E27FC236}">
                <a16:creationId xmlns:a16="http://schemas.microsoft.com/office/drawing/2014/main" id="{B4FC149E-98A1-46DA-AD61-8C148FC1DA32}"/>
              </a:ext>
            </a:extLst>
          </p:cNvPr>
          <p:cNvSpPr/>
          <p:nvPr/>
        </p:nvSpPr>
        <p:spPr>
          <a:xfrm>
            <a:off x="7759427" y="836712"/>
            <a:ext cx="1620957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Domínio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9573390A-950E-48DB-BDDA-098C3EC21AC4}"/>
              </a:ext>
            </a:extLst>
          </p:cNvPr>
          <p:cNvSpPr/>
          <p:nvPr/>
        </p:nvSpPr>
        <p:spPr>
          <a:xfrm>
            <a:off x="7759427" y="1367669"/>
            <a:ext cx="2539478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Contradomínio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9853A052-C91E-4E71-A823-8CD1FCE87840}"/>
              </a:ext>
            </a:extLst>
          </p:cNvPr>
          <p:cNvSpPr/>
          <p:nvPr/>
        </p:nvSpPr>
        <p:spPr>
          <a:xfrm>
            <a:off x="7759427" y="1916832"/>
            <a:ext cx="1144865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Sinal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9B8239E1-BB60-4B0F-A38B-339C29387FF6}"/>
              </a:ext>
            </a:extLst>
          </p:cNvPr>
          <p:cNvSpPr/>
          <p:nvPr/>
        </p:nvSpPr>
        <p:spPr>
          <a:xfrm>
            <a:off x="7759427" y="3491701"/>
            <a:ext cx="2051652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Injetividade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A6CD2364-F108-411A-BA3E-069A5C578ECF}"/>
              </a:ext>
            </a:extLst>
          </p:cNvPr>
          <p:cNvSpPr/>
          <p:nvPr/>
        </p:nvSpPr>
        <p:spPr>
          <a:xfrm>
            <a:off x="7759427" y="4031709"/>
            <a:ext cx="1957780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Monotonia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AC8EEE2E-F9A6-4172-9BC4-A5A41E621E5B}"/>
              </a:ext>
            </a:extLst>
          </p:cNvPr>
          <p:cNvSpPr/>
          <p:nvPr/>
        </p:nvSpPr>
        <p:spPr>
          <a:xfrm>
            <a:off x="7759427" y="4571717"/>
            <a:ext cx="1729704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Extremos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E4D2B122-B201-4B04-AF04-A5F480E5DB85}"/>
              </a:ext>
            </a:extLst>
          </p:cNvPr>
          <p:cNvSpPr/>
          <p:nvPr/>
        </p:nvSpPr>
        <p:spPr>
          <a:xfrm>
            <a:off x="7759427" y="5111725"/>
            <a:ext cx="2248051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Continuidade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17DAD1BE-E167-4642-BB42-5D694BA8812D}"/>
              </a:ext>
            </a:extLst>
          </p:cNvPr>
          <p:cNvSpPr/>
          <p:nvPr/>
        </p:nvSpPr>
        <p:spPr>
          <a:xfrm>
            <a:off x="7759427" y="5651733"/>
            <a:ext cx="1850891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Assintotas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E828709E-0DC9-4EC0-964B-CB5CD6649EC7}"/>
                  </a:ext>
                </a:extLst>
              </p:cNvPr>
              <p:cNvSpPr txBox="1"/>
              <p:nvPr/>
            </p:nvSpPr>
            <p:spPr>
              <a:xfrm>
                <a:off x="9067701" y="899428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𝐈𝐑</m:t>
                          </m:r>
                        </m:e>
                        <m:sup>
                          <m:r>
                            <a:rPr lang="pt-PT" sz="2400" b="1" i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E828709E-0DC9-4EC0-964B-CB5CD6649E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7701" y="899428"/>
                <a:ext cx="2088232" cy="369332"/>
              </a:xfrm>
              <a:prstGeom prst="rect">
                <a:avLst/>
              </a:prstGeom>
              <a:blipFill>
                <a:blip r:embed="rId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aixaDeTexto 21">
                <a:extLst>
                  <a:ext uri="{FF2B5EF4-FFF2-40B4-BE49-F238E27FC236}">
                    <a16:creationId xmlns:a16="http://schemas.microsoft.com/office/drawing/2014/main" id="{D31CBCCE-EE06-4C68-8DA6-D10772DF9530}"/>
                  </a:ext>
                </a:extLst>
              </p:cNvPr>
              <p:cNvSpPr txBox="1"/>
              <p:nvPr/>
            </p:nvSpPr>
            <p:spPr>
              <a:xfrm>
                <a:off x="9811635" y="1439161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′=</m:t>
                          </m:r>
                          <m:r>
                            <a:rPr lang="pt-PT" sz="2400" b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𝐈𝐑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2" name="CaixaDeTexto 21">
                <a:extLst>
                  <a:ext uri="{FF2B5EF4-FFF2-40B4-BE49-F238E27FC236}">
                    <a16:creationId xmlns:a16="http://schemas.microsoft.com/office/drawing/2014/main" id="{D31CBCCE-EE06-4C68-8DA6-D10772DF95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1635" y="1439161"/>
                <a:ext cx="2088232" cy="369332"/>
              </a:xfrm>
              <a:prstGeom prst="rect">
                <a:avLst/>
              </a:prstGeom>
              <a:blipFill>
                <a:blip r:embed="rId8"/>
                <a:stretch>
                  <a:fillRect t="-1639" b="-98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Conexão reta unidirecional 22">
            <a:extLst>
              <a:ext uri="{FF2B5EF4-FFF2-40B4-BE49-F238E27FC236}">
                <a16:creationId xmlns:a16="http://schemas.microsoft.com/office/drawing/2014/main" id="{670B21F7-4AEB-49DC-9469-59AD11352C23}"/>
              </a:ext>
            </a:extLst>
          </p:cNvPr>
          <p:cNvCxnSpPr>
            <a:cxnSpLocks/>
            <a:stCxn id="4" idx="1"/>
          </p:cNvCxnSpPr>
          <p:nvPr/>
        </p:nvCxnSpPr>
        <p:spPr>
          <a:xfrm flipH="1">
            <a:off x="3164209" y="3198168"/>
            <a:ext cx="4595218" cy="1893174"/>
          </a:xfrm>
          <a:prstGeom prst="straightConnector1">
            <a:avLst/>
          </a:prstGeom>
          <a:noFill/>
          <a:ln w="38100" cap="flat" cmpd="sng" algn="ctr">
            <a:solidFill>
              <a:srgbClr val="C00000"/>
            </a:solidFill>
            <a:prstDash val="soli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ixaDeTexto 23">
                <a:extLst>
                  <a:ext uri="{FF2B5EF4-FFF2-40B4-BE49-F238E27FC236}">
                    <a16:creationId xmlns:a16="http://schemas.microsoft.com/office/drawing/2014/main" id="{92853DA6-D439-4CE8-83E2-CAE08A3E32AB}"/>
                  </a:ext>
                </a:extLst>
              </p:cNvPr>
              <p:cNvSpPr txBox="1"/>
              <p:nvPr/>
            </p:nvSpPr>
            <p:spPr>
              <a:xfrm>
                <a:off x="9904038" y="3536685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Sim, em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PT" sz="2400" b="1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b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𝐈𝐑</m:t>
                        </m:r>
                      </m:e>
                      <m:sup>
                        <m:r>
                          <a:rPr lang="pt-PT" sz="2400" b="1" i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4" name="CaixaDeTexto 23">
                <a:extLst>
                  <a:ext uri="{FF2B5EF4-FFF2-40B4-BE49-F238E27FC236}">
                    <a16:creationId xmlns:a16="http://schemas.microsoft.com/office/drawing/2014/main" id="{92853DA6-D439-4CE8-83E2-CAE08A3E32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4038" y="3536685"/>
                <a:ext cx="2088232" cy="369332"/>
              </a:xfrm>
              <a:prstGeom prst="rect">
                <a:avLst/>
              </a:prstGeom>
              <a:blipFill>
                <a:blip r:embed="rId9"/>
                <a:stretch>
                  <a:fillRect l="-9064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aixaDeTexto 24">
                <a:extLst>
                  <a:ext uri="{FF2B5EF4-FFF2-40B4-BE49-F238E27FC236}">
                    <a16:creationId xmlns:a16="http://schemas.microsoft.com/office/drawing/2014/main" id="{0C45C31B-9438-4BBE-8E6D-B1F2DFFE9B4C}"/>
                  </a:ext>
                </a:extLst>
              </p:cNvPr>
              <p:cNvSpPr txBox="1"/>
              <p:nvPr/>
            </p:nvSpPr>
            <p:spPr>
              <a:xfrm>
                <a:off x="9830605" y="4077875"/>
                <a:ext cx="22614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Crescente, em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PT" sz="2400" b="1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b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𝐈𝐑</m:t>
                        </m:r>
                      </m:e>
                      <m:sup>
                        <m:r>
                          <a:rPr lang="pt-PT" sz="2400" b="1" i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5" name="CaixaDeTexto 24">
                <a:extLst>
                  <a:ext uri="{FF2B5EF4-FFF2-40B4-BE49-F238E27FC236}">
                    <a16:creationId xmlns:a16="http://schemas.microsoft.com/office/drawing/2014/main" id="{0C45C31B-9438-4BBE-8E6D-B1F2DFFE9B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0605" y="4077875"/>
                <a:ext cx="2261432" cy="369332"/>
              </a:xfrm>
              <a:prstGeom prst="rect">
                <a:avLst/>
              </a:prstGeom>
              <a:blipFill>
                <a:blip r:embed="rId10"/>
                <a:stretch>
                  <a:fillRect l="-8356" t="-26230" r="-809" b="-475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CaixaDeTexto 25">
            <a:extLst>
              <a:ext uri="{FF2B5EF4-FFF2-40B4-BE49-F238E27FC236}">
                <a16:creationId xmlns:a16="http://schemas.microsoft.com/office/drawing/2014/main" id="{6FCED879-6531-4B61-A59D-B13E3CA97481}"/>
              </a:ext>
            </a:extLst>
          </p:cNvPr>
          <p:cNvSpPr txBox="1"/>
          <p:nvPr/>
        </p:nvSpPr>
        <p:spPr>
          <a:xfrm>
            <a:off x="9582768" y="4617883"/>
            <a:ext cx="208823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sz="2400" b="1" dirty="0">
                <a:solidFill>
                  <a:srgbClr val="1F497D"/>
                </a:solidFill>
                <a:latin typeface="Calibri"/>
              </a:rPr>
              <a:t>Não tem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ixaDeTexto 26">
                <a:extLst>
                  <a:ext uri="{FF2B5EF4-FFF2-40B4-BE49-F238E27FC236}">
                    <a16:creationId xmlns:a16="http://schemas.microsoft.com/office/drawing/2014/main" id="{25726014-4C36-4189-8B55-C9CEF4159575}"/>
                  </a:ext>
                </a:extLst>
              </p:cNvPr>
              <p:cNvSpPr txBox="1"/>
              <p:nvPr/>
            </p:nvSpPr>
            <p:spPr>
              <a:xfrm>
                <a:off x="10003805" y="5159329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Contínua em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PT" sz="2400" b="1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b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𝐈𝐑</m:t>
                        </m:r>
                      </m:e>
                      <m:sup>
                        <m:r>
                          <a:rPr lang="pt-PT" sz="2400" b="1" i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7" name="CaixaDeTexto 26">
                <a:extLst>
                  <a:ext uri="{FF2B5EF4-FFF2-40B4-BE49-F238E27FC236}">
                    <a16:creationId xmlns:a16="http://schemas.microsoft.com/office/drawing/2014/main" id="{25726014-4C36-4189-8B55-C9CEF41595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3805" y="5159329"/>
                <a:ext cx="2088232" cy="369332"/>
              </a:xfrm>
              <a:prstGeom prst="rect">
                <a:avLst/>
              </a:prstGeom>
              <a:blipFill>
                <a:blip r:embed="rId11"/>
                <a:stretch>
                  <a:fillRect l="-8746" t="-24590" r="-583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id="{55FB57D4-684E-44CC-B78D-1A7688D2F034}"/>
                  </a:ext>
                </a:extLst>
              </p:cNvPr>
              <p:cNvSpPr txBox="1"/>
              <p:nvPr/>
            </p:nvSpPr>
            <p:spPr>
              <a:xfrm>
                <a:off x="9678319" y="5701367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Vertical: </a:t>
                </a:r>
                <a14:m>
                  <m:oMath xmlns:m="http://schemas.openxmlformats.org/officeDocument/2006/math">
                    <m:r>
                      <a:rPr lang="pt-PT" sz="2400" b="1" i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=  </m:t>
                    </m:r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 </a:t>
                </a:r>
              </a:p>
            </p:txBody>
          </p:sp>
        </mc:Choice>
        <mc:Fallback xmlns=""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id="{55FB57D4-684E-44CC-B78D-1A7688D2F0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8319" y="5701367"/>
                <a:ext cx="2088232" cy="369332"/>
              </a:xfrm>
              <a:prstGeom prst="rect">
                <a:avLst/>
              </a:prstGeom>
              <a:blipFill>
                <a:blip r:embed="rId12"/>
                <a:stretch>
                  <a:fillRect l="-9064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aixaDeTexto 28">
                <a:extLst>
                  <a:ext uri="{FF2B5EF4-FFF2-40B4-BE49-F238E27FC236}">
                    <a16:creationId xmlns:a16="http://schemas.microsoft.com/office/drawing/2014/main" id="{AF05690E-9E94-47EA-A161-AC9EA7D95CB5}"/>
                  </a:ext>
                </a:extLst>
              </p:cNvPr>
              <p:cNvSpPr txBox="1"/>
              <p:nvPr/>
            </p:nvSpPr>
            <p:spPr>
              <a:xfrm>
                <a:off x="7019392" y="6180978"/>
                <a:ext cx="3276291" cy="4905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2400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pt-PT" sz="2400" b="1" i="1" smtClean="0">
                                      <a:solidFill>
                                        <a:srgbClr val="1F497D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sz="2400" b="1" i="1" smtClean="0">
                                      <a:solidFill>
                                        <a:srgbClr val="1F497D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e>
                                <m:sup>
                                  <m:r>
                                    <a:rPr lang="pt-PT" sz="2400" b="1" i="1" smtClean="0">
                                      <a:solidFill>
                                        <a:srgbClr val="1F497D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sSub>
                            <m:sSubPr>
                              <m:ctrlP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/>
                                </a:rPr>
                                <m:t>𝒍𝒐𝒈</m:t>
                              </m:r>
                            </m:e>
                            <m:sub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sub>
                          </m:sSub>
                          <m:d>
                            <m:dPr>
                              <m:ctrlP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=−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e>
                      </m:func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9" name="CaixaDeTexto 28">
                <a:extLst>
                  <a:ext uri="{FF2B5EF4-FFF2-40B4-BE49-F238E27FC236}">
                    <a16:creationId xmlns:a16="http://schemas.microsoft.com/office/drawing/2014/main" id="{AF05690E-9E94-47EA-A161-AC9EA7D95C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9392" y="6180978"/>
                <a:ext cx="3276291" cy="490519"/>
              </a:xfrm>
              <a:prstGeom prst="rect">
                <a:avLst/>
              </a:prstGeom>
              <a:blipFill>
                <a:blip r:embed="rId13"/>
                <a:stretch>
                  <a:fillRect b="-16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Seta para a direita 41">
            <a:extLst>
              <a:ext uri="{FF2B5EF4-FFF2-40B4-BE49-F238E27FC236}">
                <a16:creationId xmlns:a16="http://schemas.microsoft.com/office/drawing/2014/main" id="{94BB2B85-F2FD-4DF0-BF02-24AE7BC9E991}"/>
              </a:ext>
            </a:extLst>
          </p:cNvPr>
          <p:cNvSpPr/>
          <p:nvPr/>
        </p:nvSpPr>
        <p:spPr>
          <a:xfrm rot="9260563">
            <a:off x="10217334" y="6149961"/>
            <a:ext cx="380435" cy="272249"/>
          </a:xfrm>
          <a:prstGeom prst="right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E8545A80-D5B5-43CB-9BBA-D7EEFE93CFDA}"/>
                  </a:ext>
                </a:extLst>
              </p:cNvPr>
              <p:cNvSpPr txBox="1"/>
              <p:nvPr/>
            </p:nvSpPr>
            <p:spPr>
              <a:xfrm>
                <a:off x="3164209" y="2869743"/>
                <a:ext cx="3102658" cy="4872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2400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lim>
                          </m:limLow>
                        </m:fName>
                        <m:e>
                          <m:sSub>
                            <m:sSubPr>
                              <m:ctrlP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/>
                                </a:rPr>
                                <m:t>𝒍𝒐𝒈</m:t>
                              </m:r>
                            </m:e>
                            <m:sub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sub>
                          </m:sSub>
                          <m:d>
                            <m:dPr>
                              <m:ctrlP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=+</m:t>
                          </m:r>
                          <m: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e>
                      </m:func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E8545A80-D5B5-43CB-9BBA-D7EEFE93CF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209" y="2869743"/>
                <a:ext cx="3102658" cy="487249"/>
              </a:xfrm>
              <a:prstGeom prst="rect">
                <a:avLst/>
              </a:prstGeom>
              <a:blipFill>
                <a:blip r:embed="rId14"/>
                <a:stretch>
                  <a:fillRect b="-137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aixaDeTexto 31">
                <a:extLst>
                  <a:ext uri="{FF2B5EF4-FFF2-40B4-BE49-F238E27FC236}">
                    <a16:creationId xmlns:a16="http://schemas.microsoft.com/office/drawing/2014/main" id="{84243BCC-5EA3-4A50-8E5B-38EE14CB929D}"/>
                  </a:ext>
                </a:extLst>
              </p:cNvPr>
              <p:cNvSpPr txBox="1"/>
              <p:nvPr/>
            </p:nvSpPr>
            <p:spPr>
              <a:xfrm>
                <a:off x="8942902" y="1979548"/>
                <a:ext cx="2737481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Positiva   em </a:t>
                </a:r>
                <a:r>
                  <a:rPr lang="pt-PT" sz="2400" dirty="0">
                    <a:solidFill>
                      <a:srgbClr val="1F497D"/>
                    </a:solidFill>
                    <a:latin typeface="Calibri"/>
                  </a:rPr>
                  <a:t>]1, +</a:t>
                </a:r>
                <a14:m>
                  <m:oMath xmlns:m="http://schemas.openxmlformats.org/officeDocument/2006/math">
                    <m:r>
                      <a:rPr lang="pt-PT" sz="2400" i="1" smtClean="0">
                        <a:solidFill>
                          <a:srgbClr val="1F497D"/>
                        </a:solidFill>
                        <a:latin typeface="Cambria Math"/>
                        <a:ea typeface="Cambria Math"/>
                      </a:rPr>
                      <m:t>∞[</m:t>
                    </m:r>
                  </m:oMath>
                </a14:m>
                <a:endParaRPr lang="pt-PT" sz="2400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2" name="CaixaDeTexto 31">
                <a:extLst>
                  <a:ext uri="{FF2B5EF4-FFF2-40B4-BE49-F238E27FC236}">
                    <a16:creationId xmlns:a16="http://schemas.microsoft.com/office/drawing/2014/main" id="{84243BCC-5EA3-4A50-8E5B-38EE14CB92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2902" y="1979548"/>
                <a:ext cx="2737481" cy="369332"/>
              </a:xfrm>
              <a:prstGeom prst="rect">
                <a:avLst/>
              </a:prstGeom>
              <a:blipFill>
                <a:blip r:embed="rId15"/>
                <a:stretch>
                  <a:fillRect l="-6682" t="-26667" b="-5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11AB8F6B-8B72-4311-974C-3516307FDA29}"/>
                  </a:ext>
                </a:extLst>
              </p:cNvPr>
              <p:cNvSpPr txBox="1"/>
              <p:nvPr/>
            </p:nvSpPr>
            <p:spPr>
              <a:xfrm>
                <a:off x="8923685" y="2411596"/>
                <a:ext cx="2737481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Negativa  em </a:t>
                </a:r>
                <a:r>
                  <a:rPr lang="pt-PT" sz="2400" dirty="0">
                    <a:solidFill>
                      <a:srgbClr val="1F497D"/>
                    </a:solidFill>
                    <a:latin typeface="Calibri"/>
                  </a:rPr>
                  <a:t>]0, 1</a:t>
                </a:r>
                <a14:m>
                  <m:oMath xmlns:m="http://schemas.openxmlformats.org/officeDocument/2006/math">
                    <m:r>
                      <a:rPr lang="pt-PT" sz="2400" i="1" smtClean="0">
                        <a:solidFill>
                          <a:srgbClr val="1F497D"/>
                        </a:solidFill>
                        <a:latin typeface="Cambria Math"/>
                        <a:ea typeface="Cambria Math"/>
                      </a:rPr>
                      <m:t>[</m:t>
                    </m:r>
                  </m:oMath>
                </a14:m>
                <a:endParaRPr lang="pt-PT" sz="2400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11AB8F6B-8B72-4311-974C-3516307FDA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3685" y="2411596"/>
                <a:ext cx="2737481" cy="369332"/>
              </a:xfrm>
              <a:prstGeom prst="rect">
                <a:avLst/>
              </a:prstGeom>
              <a:blipFill>
                <a:blip r:embed="rId16"/>
                <a:stretch>
                  <a:fillRect l="-6904" t="-26667" b="-5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aixaDeTexto 33">
                <a:extLst>
                  <a:ext uri="{FF2B5EF4-FFF2-40B4-BE49-F238E27FC236}">
                    <a16:creationId xmlns:a16="http://schemas.microsoft.com/office/drawing/2014/main" id="{9CB8B365-7BE4-4058-AA6C-774F9C31107E}"/>
                  </a:ext>
                </a:extLst>
              </p:cNvPr>
              <p:cNvSpPr txBox="1"/>
              <p:nvPr/>
            </p:nvSpPr>
            <p:spPr>
              <a:xfrm>
                <a:off x="9133033" y="3003241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i="1" dirty="0">
                    <a:solidFill>
                      <a:srgbClr val="1F49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14:m>
                  <m:oMath xmlns:m="http://schemas.openxmlformats.org/officeDocument/2006/math">
                    <m:r>
                      <a:rPr lang="pt-PT" sz="2400" b="1" i="1" spc="-600" smtClean="0">
                        <a:solidFill>
                          <a:srgbClr val="1F497D"/>
                        </a:solidFill>
                        <a:latin typeface="Cambria Math"/>
                      </a:rPr>
                      <m:t>    </m:t>
                    </m:r>
                    <m:r>
                      <a:rPr lang="pt-PT" sz="2400" b="1" spc="-60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=  </m:t>
                    </m:r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/>
                      </a:rPr>
                      <m:t>𝟏</m:t>
                    </m:r>
                  </m:oMath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4" name="CaixaDeTexto 33">
                <a:extLst>
                  <a:ext uri="{FF2B5EF4-FFF2-40B4-BE49-F238E27FC236}">
                    <a16:creationId xmlns:a16="http://schemas.microsoft.com/office/drawing/2014/main" id="{9CB8B365-7BE4-4058-AA6C-774F9C3110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3033" y="3003241"/>
                <a:ext cx="2088232" cy="369332"/>
              </a:xfrm>
              <a:prstGeom prst="rect">
                <a:avLst/>
              </a:prstGeom>
              <a:blipFill>
                <a:blip r:embed="rId17"/>
                <a:stretch>
                  <a:fillRect l="-8746" t="-28333" b="-4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etângulo 34">
            <a:extLst>
              <a:ext uri="{FF2B5EF4-FFF2-40B4-BE49-F238E27FC236}">
                <a16:creationId xmlns:a16="http://schemas.microsoft.com/office/drawing/2014/main" id="{1252765A-78A6-40DF-8965-2EB1AB140A5E}"/>
              </a:ext>
            </a:extLst>
          </p:cNvPr>
          <p:cNvSpPr/>
          <p:nvPr/>
        </p:nvSpPr>
        <p:spPr>
          <a:xfrm>
            <a:off x="2868354" y="5233015"/>
            <a:ext cx="622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b="1" dirty="0">
                <a:solidFill>
                  <a:srgbClr val="C00000"/>
                </a:solidFill>
                <a:latin typeface="Calibri"/>
              </a:rPr>
              <a:t>(1,0)</a:t>
            </a:r>
          </a:p>
        </p:txBody>
      </p:sp>
      <p:sp>
        <p:nvSpPr>
          <p:cNvPr id="39" name="Retângulo 38">
            <a:extLst>
              <a:ext uri="{FF2B5EF4-FFF2-40B4-BE49-F238E27FC236}">
                <a16:creationId xmlns:a16="http://schemas.microsoft.com/office/drawing/2014/main" id="{20668732-4F0B-4339-B3C0-EAEDEF49247E}"/>
              </a:ext>
            </a:extLst>
          </p:cNvPr>
          <p:cNvSpPr/>
          <p:nvPr/>
        </p:nvSpPr>
        <p:spPr>
          <a:xfrm>
            <a:off x="2839791" y="2967335"/>
            <a:ext cx="3481240" cy="2202350"/>
          </a:xfrm>
          <a:prstGeom prst="rect">
            <a:avLst/>
          </a:prstGeom>
          <a:solidFill>
            <a:srgbClr val="FFFF00">
              <a:alpha val="1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8" name="Seta: Bidirecional 37">
            <a:extLst>
              <a:ext uri="{FF2B5EF4-FFF2-40B4-BE49-F238E27FC236}">
                <a16:creationId xmlns:a16="http://schemas.microsoft.com/office/drawing/2014/main" id="{4793685F-6838-428C-9875-E964C243FF30}"/>
              </a:ext>
            </a:extLst>
          </p:cNvPr>
          <p:cNvSpPr/>
          <p:nvPr/>
        </p:nvSpPr>
        <p:spPr>
          <a:xfrm>
            <a:off x="3071674" y="5111725"/>
            <a:ext cx="3277920" cy="139898"/>
          </a:xfrm>
          <a:prstGeom prst="leftRightArrow">
            <a:avLst/>
          </a:prstGeom>
          <a:solidFill>
            <a:srgbClr val="FF2625">
              <a:alpha val="76078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tângulo 39">
            <a:extLst>
              <a:ext uri="{FF2B5EF4-FFF2-40B4-BE49-F238E27FC236}">
                <a16:creationId xmlns:a16="http://schemas.microsoft.com/office/drawing/2014/main" id="{0D28BA19-27B2-49CB-9C46-EEC1D36E34A4}"/>
              </a:ext>
            </a:extLst>
          </p:cNvPr>
          <p:cNvSpPr/>
          <p:nvPr/>
        </p:nvSpPr>
        <p:spPr>
          <a:xfrm>
            <a:off x="2825645" y="5198157"/>
            <a:ext cx="3528000" cy="1534334"/>
          </a:xfrm>
          <a:prstGeom prst="rect">
            <a:avLst/>
          </a:prstGeom>
          <a:solidFill>
            <a:srgbClr val="FFFF00">
              <a:alpha val="1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1" name="Seta: Bidirecional 40">
            <a:extLst>
              <a:ext uri="{FF2B5EF4-FFF2-40B4-BE49-F238E27FC236}">
                <a16:creationId xmlns:a16="http://schemas.microsoft.com/office/drawing/2014/main" id="{0CAC07AC-5064-47E8-9AAB-76DBC770D0B9}"/>
              </a:ext>
            </a:extLst>
          </p:cNvPr>
          <p:cNvSpPr/>
          <p:nvPr/>
        </p:nvSpPr>
        <p:spPr>
          <a:xfrm>
            <a:off x="2813046" y="5113457"/>
            <a:ext cx="216000" cy="136393"/>
          </a:xfrm>
          <a:prstGeom prst="leftRightArrow">
            <a:avLst/>
          </a:prstGeom>
          <a:solidFill>
            <a:srgbClr val="FF2625">
              <a:alpha val="76078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46" name="Tinta 45">
                <a:extLst>
                  <a:ext uri="{FF2B5EF4-FFF2-40B4-BE49-F238E27FC236}">
                    <a16:creationId xmlns:a16="http://schemas.microsoft.com/office/drawing/2014/main" id="{FD51C2E6-D4E7-42B3-8D49-6156883DFA24}"/>
                  </a:ext>
                </a:extLst>
              </p14:cNvPr>
              <p14:cNvContentPartPr/>
              <p14:nvPr/>
            </p14:nvContentPartPr>
            <p14:xfrm>
              <a:off x="3693960" y="4621994"/>
              <a:ext cx="992993" cy="864828"/>
            </p14:xfrm>
          </p:contentPart>
        </mc:Choice>
        <mc:Fallback xmlns="">
          <p:pic>
            <p:nvPicPr>
              <p:cNvPr id="46" name="Tinta 45">
                <a:extLst>
                  <a:ext uri="{FF2B5EF4-FFF2-40B4-BE49-F238E27FC236}">
                    <a16:creationId xmlns:a16="http://schemas.microsoft.com/office/drawing/2014/main" id="{FD51C2E6-D4E7-42B3-8D49-6156883DFA24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3665506" y="4593562"/>
                <a:ext cx="1049900" cy="921332"/>
              </a:xfrm>
              <a:prstGeom prst="rect">
                <a:avLst/>
              </a:prstGeom>
            </p:spPr>
          </p:pic>
        </mc:Fallback>
      </mc:AlternateContent>
      <p:cxnSp>
        <p:nvCxnSpPr>
          <p:cNvPr id="60" name="Conexão reta 59">
            <a:extLst>
              <a:ext uri="{FF2B5EF4-FFF2-40B4-BE49-F238E27FC236}">
                <a16:creationId xmlns:a16="http://schemas.microsoft.com/office/drawing/2014/main" id="{5EBB64C8-DA2A-47BE-8BD5-A70FFCC87359}"/>
              </a:ext>
            </a:extLst>
          </p:cNvPr>
          <p:cNvCxnSpPr>
            <a:cxnSpLocks/>
          </p:cNvCxnSpPr>
          <p:nvPr/>
        </p:nvCxnSpPr>
        <p:spPr>
          <a:xfrm>
            <a:off x="2868354" y="5249850"/>
            <a:ext cx="1322102" cy="0"/>
          </a:xfrm>
          <a:prstGeom prst="line">
            <a:avLst/>
          </a:prstGeom>
          <a:solidFill>
            <a:srgbClr val="E71224">
              <a:alpha val="75000"/>
            </a:srgbClr>
          </a:solidFill>
          <a:ln w="76200">
            <a:solidFill>
              <a:srgbClr val="E71224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xão reta 62">
            <a:extLst>
              <a:ext uri="{FF2B5EF4-FFF2-40B4-BE49-F238E27FC236}">
                <a16:creationId xmlns:a16="http://schemas.microsoft.com/office/drawing/2014/main" id="{C52C6F5A-E59F-4C96-A693-2A2AAFCB7601}"/>
              </a:ext>
            </a:extLst>
          </p:cNvPr>
          <p:cNvCxnSpPr>
            <a:cxnSpLocks/>
          </p:cNvCxnSpPr>
          <p:nvPr/>
        </p:nvCxnSpPr>
        <p:spPr>
          <a:xfrm rot="16200000">
            <a:off x="2035333" y="5859208"/>
            <a:ext cx="1322102" cy="0"/>
          </a:xfrm>
          <a:prstGeom prst="line">
            <a:avLst/>
          </a:prstGeom>
          <a:solidFill>
            <a:srgbClr val="E71224">
              <a:alpha val="75000"/>
            </a:srgbClr>
          </a:solidFill>
          <a:ln w="76200">
            <a:solidFill>
              <a:srgbClr val="E71224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xão reta 63">
            <a:extLst>
              <a:ext uri="{FF2B5EF4-FFF2-40B4-BE49-F238E27FC236}">
                <a16:creationId xmlns:a16="http://schemas.microsoft.com/office/drawing/2014/main" id="{C7CE4AC8-49D2-4691-B1DE-B7B37617B617}"/>
              </a:ext>
            </a:extLst>
          </p:cNvPr>
          <p:cNvCxnSpPr>
            <a:cxnSpLocks/>
          </p:cNvCxnSpPr>
          <p:nvPr/>
        </p:nvCxnSpPr>
        <p:spPr>
          <a:xfrm flipH="1">
            <a:off x="4800767" y="5193678"/>
            <a:ext cx="1322102" cy="0"/>
          </a:xfrm>
          <a:prstGeom prst="line">
            <a:avLst/>
          </a:prstGeom>
          <a:solidFill>
            <a:srgbClr val="E71224">
              <a:alpha val="75000"/>
            </a:srgbClr>
          </a:solidFill>
          <a:ln w="76200">
            <a:solidFill>
              <a:srgbClr val="E71224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xão reta 64">
            <a:extLst>
              <a:ext uri="{FF2B5EF4-FFF2-40B4-BE49-F238E27FC236}">
                <a16:creationId xmlns:a16="http://schemas.microsoft.com/office/drawing/2014/main" id="{1BF7219B-3761-4D15-AC39-8C3C55CD8256}"/>
              </a:ext>
            </a:extLst>
          </p:cNvPr>
          <p:cNvCxnSpPr>
            <a:cxnSpLocks/>
          </p:cNvCxnSpPr>
          <p:nvPr/>
        </p:nvCxnSpPr>
        <p:spPr>
          <a:xfrm rot="5400000" flipV="1">
            <a:off x="5605816" y="4614417"/>
            <a:ext cx="1322102" cy="0"/>
          </a:xfrm>
          <a:prstGeom prst="line">
            <a:avLst/>
          </a:prstGeom>
          <a:solidFill>
            <a:srgbClr val="E71224">
              <a:alpha val="75000"/>
            </a:srgbClr>
          </a:solidFill>
          <a:ln w="76200">
            <a:solidFill>
              <a:srgbClr val="E71224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460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/>
      <p:bldP spid="30" grpId="0" animBg="1"/>
      <p:bldP spid="31" grpId="0"/>
      <p:bldP spid="32" grpId="0"/>
      <p:bldP spid="33" grpId="0"/>
      <p:bldP spid="34" grpId="0"/>
      <p:bldP spid="35" grpId="0"/>
      <p:bldP spid="35" grpId="1"/>
      <p:bldP spid="39" grpId="0" animBg="1"/>
      <p:bldP spid="39" grpId="1" animBg="1"/>
      <p:bldP spid="38" grpId="0" animBg="1"/>
      <p:bldP spid="38" grpId="1" animBg="1"/>
      <p:bldP spid="40" grpId="0" animBg="1"/>
      <p:bldP spid="40" grpId="1" animBg="1"/>
      <p:bldP spid="41" grpId="0" animBg="1"/>
      <p:bldP spid="4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D290AA2-1A92-4853-99C9-CCF44ECAAC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7800" y="2930400"/>
            <a:ext cx="3974211" cy="3799904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E14EECED-6F1D-4768-9E86-41DC71AC8A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6750" y="2929985"/>
            <a:ext cx="3986218" cy="3811384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EE9F03C0-F8B0-46CA-ADC7-EB40B4D5DC7D}"/>
              </a:ext>
            </a:extLst>
          </p:cNvPr>
          <p:cNvSpPr/>
          <p:nvPr/>
        </p:nvSpPr>
        <p:spPr>
          <a:xfrm>
            <a:off x="7006902" y="2967335"/>
            <a:ext cx="1222964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Zeros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13039D20-9FE7-4A31-A8A2-0E180BB4549D}"/>
              </a:ext>
            </a:extLst>
          </p:cNvPr>
          <p:cNvSpPr txBox="1">
            <a:spLocks noChangeArrowheads="1"/>
          </p:cNvSpPr>
          <p:nvPr/>
        </p:nvSpPr>
        <p:spPr>
          <a:xfrm>
            <a:off x="2338512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Função Logarítmica de base superior a </a:t>
            </a:r>
            <a:r>
              <a:rPr kumimoji="0" lang="pt-PT" sz="2800" b="1" i="0" u="sng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um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pSp>
        <p:nvGrpSpPr>
          <p:cNvPr id="8" name="Grupo 4">
            <a:extLst>
              <a:ext uri="{FF2B5EF4-FFF2-40B4-BE49-F238E27FC236}">
                <a16:creationId xmlns:a16="http://schemas.microsoft.com/office/drawing/2014/main" id="{3E95535B-36D9-4887-B082-9870FC0DE4B2}"/>
              </a:ext>
            </a:extLst>
          </p:cNvPr>
          <p:cNvGrpSpPr/>
          <p:nvPr/>
        </p:nvGrpSpPr>
        <p:grpSpPr>
          <a:xfrm>
            <a:off x="1978472" y="893933"/>
            <a:ext cx="4608512" cy="1954115"/>
            <a:chOff x="1599374" y="898792"/>
            <a:chExt cx="4608512" cy="1954115"/>
          </a:xfrm>
        </p:grpSpPr>
        <p:sp>
          <p:nvSpPr>
            <p:cNvPr id="9" name="Retângulo arredondado 3">
              <a:extLst>
                <a:ext uri="{FF2B5EF4-FFF2-40B4-BE49-F238E27FC236}">
                  <a16:creationId xmlns:a16="http://schemas.microsoft.com/office/drawing/2014/main" id="{8C30A430-512C-43E1-803A-005EDDA2411C}"/>
                </a:ext>
              </a:extLst>
            </p:cNvPr>
            <p:cNvSpPr/>
            <p:nvPr/>
          </p:nvSpPr>
          <p:spPr>
            <a:xfrm>
              <a:off x="2247204" y="898792"/>
              <a:ext cx="3960682" cy="1598963"/>
            </a:xfrm>
            <a:prstGeom prst="roundRect">
              <a:avLst/>
            </a:prstGeom>
            <a:solidFill>
              <a:srgbClr val="1F497D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CaixaDeTexto 9">
                  <a:extLst>
                    <a:ext uri="{FF2B5EF4-FFF2-40B4-BE49-F238E27FC236}">
                      <a16:creationId xmlns:a16="http://schemas.microsoft.com/office/drawing/2014/main" id="{3ED9B081-DF5B-46F5-A8CB-89031232B774}"/>
                    </a:ext>
                  </a:extLst>
                </p:cNvPr>
                <p:cNvSpPr txBox="1"/>
                <p:nvPr/>
              </p:nvSpPr>
              <p:spPr>
                <a:xfrm>
                  <a:off x="1599374" y="980728"/>
                  <a:ext cx="3888432" cy="187217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:</m:t>
                        </m:r>
                        <m:sSup>
                          <m:sSupPr>
                            <m:ctrlPr>
                              <a:rPr kumimoji="0" lang="pt-PT" sz="3600" b="1" i="1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3600" b="1" i="0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𝐈𝐑</m:t>
                            </m:r>
                          </m:e>
                          <m:sup>
                            <m:r>
                              <a:rPr kumimoji="0" lang="pt-PT" sz="3600" b="1" i="1" u="none" strike="noStrike" kern="0" cap="none" spc="-60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+</m:t>
                            </m:r>
                          </m:sup>
                        </m:sSup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kumimoji="0" lang="pt-PT" sz="36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</m:oMath>
                    </m:oMathPara>
                  </a14:m>
                  <a:endParaRPr kumimoji="0" lang="pt-PT" sz="3600" b="1" i="0" u="none" strike="noStrike" kern="0" cap="none" spc="-6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 Math" panose="02040503050406030204" pitchFamily="18" charset="0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         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</m:t>
                        </m:r>
                        <m:sSup>
                          <m:sSupPr>
                            <m:ctrlP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/>
                          <m:sup/>
                        </m:sSup>
                        <m:sSub>
                          <m:sSubPr>
                            <m:ctrlP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𝒍𝒐𝒈</m:t>
                            </m:r>
                          </m:e>
                          <m:sub>
                            <m:r>
                              <a:rPr kumimoji="0" lang="pt-PT" sz="36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(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𝒙</m:t>
                        </m:r>
                        <m:r>
                          <a:rPr kumimoji="0" lang="pt-PT" sz="36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kumimoji="0" lang="pt-PT" sz="3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t-PT" sz="3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8" name="CaixaDeTexto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374" y="980728"/>
                  <a:ext cx="3888432" cy="1872179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r="-6426"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Forma livre 2">
              <a:extLst>
                <a:ext uri="{FF2B5EF4-FFF2-40B4-BE49-F238E27FC236}">
                  <a16:creationId xmlns:a16="http://schemas.microsoft.com/office/drawing/2014/main" id="{6C63E191-39F5-4EED-B06A-52099B548F47}"/>
                </a:ext>
              </a:extLst>
            </p:cNvPr>
            <p:cNvSpPr/>
            <p:nvPr/>
          </p:nvSpPr>
          <p:spPr>
            <a:xfrm>
              <a:off x="3399692" y="2166039"/>
              <a:ext cx="621323" cy="187700"/>
            </a:xfrm>
            <a:custGeom>
              <a:avLst/>
              <a:gdLst>
                <a:gd name="connsiteX0" fmla="*/ 0 w 621323"/>
                <a:gd name="connsiteY0" fmla="*/ 23446 h 187700"/>
                <a:gd name="connsiteX1" fmla="*/ 281354 w 621323"/>
                <a:gd name="connsiteY1" fmla="*/ 187569 h 187700"/>
                <a:gd name="connsiteX2" fmla="*/ 621323 w 621323"/>
                <a:gd name="connsiteY2" fmla="*/ 0 h 18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1323" h="187700">
                  <a:moveTo>
                    <a:pt x="0" y="23446"/>
                  </a:moveTo>
                  <a:cubicBezTo>
                    <a:pt x="88900" y="107461"/>
                    <a:pt x="177800" y="191477"/>
                    <a:pt x="281354" y="187569"/>
                  </a:cubicBezTo>
                  <a:cubicBezTo>
                    <a:pt x="384908" y="183661"/>
                    <a:pt x="503115" y="91830"/>
                    <a:pt x="621323" y="0"/>
                  </a:cubicBezTo>
                </a:path>
              </a:pathLst>
            </a:custGeom>
            <a:noFill/>
            <a:ln w="25400" cap="flat" cmpd="sng" algn="ctr">
              <a:solidFill>
                <a:sysClr val="window" lastClr="FFFFFF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CBD730C3-9BF6-4A66-B492-D0C69D083894}"/>
                  </a:ext>
                </a:extLst>
              </p:cNvPr>
              <p:cNvSpPr txBox="1"/>
              <p:nvPr/>
            </p:nvSpPr>
            <p:spPr>
              <a:xfrm>
                <a:off x="3671422" y="5773302"/>
                <a:ext cx="2088232" cy="40767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𝒍𝒐𝒈</m:t>
                          </m:r>
                          <m:r>
                            <m:rPr>
                              <m:nor/>
                            </m:rPr>
                            <a:rPr lang="pt-PT" sz="2400" b="1" dirty="0">
                              <a:solidFill>
                                <a:srgbClr val="1F497D"/>
                              </a:solidFill>
                              <a:latin typeface="Calibri"/>
                            </a:rPr>
                            <m:t> </m:t>
                          </m:r>
                        </m:e>
                        <m:sub>
                          <m:r>
                            <a:rPr lang="pt-PT" sz="2400" b="1" i="1" dirty="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sub>
                      </m:sSub>
                      <m:r>
                        <a:rPr lang="pt-PT" sz="24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pt-PT" sz="24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pt-PT" sz="2400" b="1" i="1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CBD730C3-9BF6-4A66-B492-D0C69D0838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422" y="5773302"/>
                <a:ext cx="2088232" cy="407676"/>
              </a:xfrm>
              <a:prstGeom prst="rect">
                <a:avLst/>
              </a:prstGeom>
              <a:blipFill>
                <a:blip r:embed="rId6"/>
                <a:stretch>
                  <a:fillRect l="-5248" t="-1493" b="-223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tângulo 12">
            <a:extLst>
              <a:ext uri="{FF2B5EF4-FFF2-40B4-BE49-F238E27FC236}">
                <a16:creationId xmlns:a16="http://schemas.microsoft.com/office/drawing/2014/main" id="{BE4D848E-4858-4572-B452-3B273B4DC8C1}"/>
              </a:ext>
            </a:extLst>
          </p:cNvPr>
          <p:cNvSpPr/>
          <p:nvPr/>
        </p:nvSpPr>
        <p:spPr>
          <a:xfrm>
            <a:off x="7006902" y="836712"/>
            <a:ext cx="1620957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Domínio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63956357-DEEF-408F-ABD4-3D22FF0F7843}"/>
              </a:ext>
            </a:extLst>
          </p:cNvPr>
          <p:cNvSpPr/>
          <p:nvPr/>
        </p:nvSpPr>
        <p:spPr>
          <a:xfrm>
            <a:off x="7006902" y="1367669"/>
            <a:ext cx="2539478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Contradomínio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5BD5E71F-041B-4F5B-AB87-FF8EB4602F89}"/>
              </a:ext>
            </a:extLst>
          </p:cNvPr>
          <p:cNvSpPr/>
          <p:nvPr/>
        </p:nvSpPr>
        <p:spPr>
          <a:xfrm>
            <a:off x="7006902" y="1916832"/>
            <a:ext cx="1144865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Sinal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4981D151-2086-4413-9C0D-49F6A036CEBF}"/>
              </a:ext>
            </a:extLst>
          </p:cNvPr>
          <p:cNvSpPr/>
          <p:nvPr/>
        </p:nvSpPr>
        <p:spPr>
          <a:xfrm>
            <a:off x="7006902" y="3491701"/>
            <a:ext cx="2051652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Injetividade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0AD650D2-79B5-448C-8D3A-F6927521C25C}"/>
              </a:ext>
            </a:extLst>
          </p:cNvPr>
          <p:cNvSpPr/>
          <p:nvPr/>
        </p:nvSpPr>
        <p:spPr>
          <a:xfrm>
            <a:off x="7006902" y="4031709"/>
            <a:ext cx="1957780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Monotonia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3ABE9773-DE03-4052-BD50-DDC5C872E762}"/>
              </a:ext>
            </a:extLst>
          </p:cNvPr>
          <p:cNvSpPr/>
          <p:nvPr/>
        </p:nvSpPr>
        <p:spPr>
          <a:xfrm>
            <a:off x="7006902" y="4571717"/>
            <a:ext cx="1729704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Extremos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9D7EF4FD-E010-404B-BA10-5FD4A1AF9523}"/>
              </a:ext>
            </a:extLst>
          </p:cNvPr>
          <p:cNvSpPr/>
          <p:nvPr/>
        </p:nvSpPr>
        <p:spPr>
          <a:xfrm>
            <a:off x="7006902" y="5111725"/>
            <a:ext cx="2248051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Continuidade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FB93272B-3438-4369-BF37-41EA62D3CE04}"/>
              </a:ext>
            </a:extLst>
          </p:cNvPr>
          <p:cNvSpPr/>
          <p:nvPr/>
        </p:nvSpPr>
        <p:spPr>
          <a:xfrm>
            <a:off x="7006902" y="5651733"/>
            <a:ext cx="1850891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Assintotas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05526A76-2265-4B5D-BF87-2482595BB72D}"/>
                  </a:ext>
                </a:extLst>
              </p:cNvPr>
              <p:cNvSpPr txBox="1"/>
              <p:nvPr/>
            </p:nvSpPr>
            <p:spPr>
              <a:xfrm>
                <a:off x="8315176" y="899428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𝐈𝐑</m:t>
                          </m:r>
                        </m:e>
                        <m:sup>
                          <m:r>
                            <a:rPr lang="pt-PT" sz="2400" b="1" i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05526A76-2265-4B5D-BF87-2482595BB7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5176" y="899428"/>
                <a:ext cx="2088232" cy="369332"/>
              </a:xfrm>
              <a:prstGeom prst="rect">
                <a:avLst/>
              </a:prstGeom>
              <a:blipFill>
                <a:blip r:embed="rId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aixaDeTexto 21">
                <a:extLst>
                  <a:ext uri="{FF2B5EF4-FFF2-40B4-BE49-F238E27FC236}">
                    <a16:creationId xmlns:a16="http://schemas.microsoft.com/office/drawing/2014/main" id="{8F59B4B5-6ADA-45AC-A9FF-44EEE4A75D64}"/>
                  </a:ext>
                </a:extLst>
              </p:cNvPr>
              <p:cNvSpPr txBox="1"/>
              <p:nvPr/>
            </p:nvSpPr>
            <p:spPr>
              <a:xfrm>
                <a:off x="9059110" y="1439161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′=</m:t>
                          </m:r>
                          <m:r>
                            <a:rPr lang="pt-PT" sz="2400" b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𝐈𝐑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2" name="CaixaDeTexto 21">
                <a:extLst>
                  <a:ext uri="{FF2B5EF4-FFF2-40B4-BE49-F238E27FC236}">
                    <a16:creationId xmlns:a16="http://schemas.microsoft.com/office/drawing/2014/main" id="{8F59B4B5-6ADA-45AC-A9FF-44EEE4A75D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9110" y="1439161"/>
                <a:ext cx="2088232" cy="369332"/>
              </a:xfrm>
              <a:prstGeom prst="rect">
                <a:avLst/>
              </a:prstGeom>
              <a:blipFill>
                <a:blip r:embed="rId8"/>
                <a:stretch>
                  <a:fillRect t="-1639" b="-98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aixaDeTexto 22">
                <a:extLst>
                  <a:ext uri="{FF2B5EF4-FFF2-40B4-BE49-F238E27FC236}">
                    <a16:creationId xmlns:a16="http://schemas.microsoft.com/office/drawing/2014/main" id="{57FCE64D-9B7C-4E74-9C8A-1B01ABFA084D}"/>
                  </a:ext>
                </a:extLst>
              </p:cNvPr>
              <p:cNvSpPr txBox="1"/>
              <p:nvPr/>
            </p:nvSpPr>
            <p:spPr>
              <a:xfrm>
                <a:off x="9151513" y="3536685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Sim, em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PT" sz="2400" b="1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b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𝐈𝐑</m:t>
                        </m:r>
                      </m:e>
                      <m:sup>
                        <m:r>
                          <a:rPr lang="pt-PT" sz="2400" b="1" i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3" name="CaixaDeTexto 22">
                <a:extLst>
                  <a:ext uri="{FF2B5EF4-FFF2-40B4-BE49-F238E27FC236}">
                    <a16:creationId xmlns:a16="http://schemas.microsoft.com/office/drawing/2014/main" id="{57FCE64D-9B7C-4E74-9C8A-1B01ABFA08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1513" y="3536685"/>
                <a:ext cx="2088232" cy="369332"/>
              </a:xfrm>
              <a:prstGeom prst="rect">
                <a:avLst/>
              </a:prstGeom>
              <a:blipFill>
                <a:blip r:embed="rId9"/>
                <a:stretch>
                  <a:fillRect l="-8746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ixaDeTexto 23">
                <a:extLst>
                  <a:ext uri="{FF2B5EF4-FFF2-40B4-BE49-F238E27FC236}">
                    <a16:creationId xmlns:a16="http://schemas.microsoft.com/office/drawing/2014/main" id="{E4566A13-DE2E-4458-BB27-B039D40B2103}"/>
                  </a:ext>
                </a:extLst>
              </p:cNvPr>
              <p:cNvSpPr txBox="1"/>
              <p:nvPr/>
            </p:nvSpPr>
            <p:spPr>
              <a:xfrm>
                <a:off x="9078080" y="4077875"/>
                <a:ext cx="22614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Crescente, em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PT" sz="2400" b="1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b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𝐈𝐑</m:t>
                        </m:r>
                      </m:e>
                      <m:sup>
                        <m:r>
                          <a:rPr lang="pt-PT" sz="2400" b="1" i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4" name="CaixaDeTexto 23">
                <a:extLst>
                  <a:ext uri="{FF2B5EF4-FFF2-40B4-BE49-F238E27FC236}">
                    <a16:creationId xmlns:a16="http://schemas.microsoft.com/office/drawing/2014/main" id="{E4566A13-DE2E-4458-BB27-B039D40B21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8080" y="4077875"/>
                <a:ext cx="2261432" cy="369332"/>
              </a:xfrm>
              <a:prstGeom prst="rect">
                <a:avLst/>
              </a:prstGeom>
              <a:blipFill>
                <a:blip r:embed="rId10"/>
                <a:stretch>
                  <a:fillRect l="-8086" t="-26230" r="-809" b="-475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CaixaDeTexto 24">
            <a:extLst>
              <a:ext uri="{FF2B5EF4-FFF2-40B4-BE49-F238E27FC236}">
                <a16:creationId xmlns:a16="http://schemas.microsoft.com/office/drawing/2014/main" id="{4594AAEA-08CB-4053-8600-69B4F6BD6545}"/>
              </a:ext>
            </a:extLst>
          </p:cNvPr>
          <p:cNvSpPr txBox="1"/>
          <p:nvPr/>
        </p:nvSpPr>
        <p:spPr>
          <a:xfrm>
            <a:off x="8830243" y="4617883"/>
            <a:ext cx="208823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sz="2400" b="1" dirty="0">
                <a:solidFill>
                  <a:srgbClr val="1F497D"/>
                </a:solidFill>
                <a:latin typeface="Calibri"/>
              </a:rPr>
              <a:t>Não tem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aixaDeTexto 25">
                <a:extLst>
                  <a:ext uri="{FF2B5EF4-FFF2-40B4-BE49-F238E27FC236}">
                    <a16:creationId xmlns:a16="http://schemas.microsoft.com/office/drawing/2014/main" id="{F4E449DF-3E5F-4B4A-9225-AD87853E1E0E}"/>
                  </a:ext>
                </a:extLst>
              </p:cNvPr>
              <p:cNvSpPr txBox="1"/>
              <p:nvPr/>
            </p:nvSpPr>
            <p:spPr>
              <a:xfrm>
                <a:off x="9251280" y="5159329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Contínua em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PT" sz="2400" b="1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b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𝐈𝐑</m:t>
                        </m:r>
                      </m:e>
                      <m:sup>
                        <m:r>
                          <a:rPr lang="pt-PT" sz="2400" b="1" i="1" spc="-40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6" name="CaixaDeTexto 25">
                <a:extLst>
                  <a:ext uri="{FF2B5EF4-FFF2-40B4-BE49-F238E27FC236}">
                    <a16:creationId xmlns:a16="http://schemas.microsoft.com/office/drawing/2014/main" id="{F4E449DF-3E5F-4B4A-9225-AD87853E1E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1280" y="5159329"/>
                <a:ext cx="2088232" cy="369332"/>
              </a:xfrm>
              <a:prstGeom prst="rect">
                <a:avLst/>
              </a:prstGeom>
              <a:blipFill>
                <a:blip r:embed="rId11"/>
                <a:stretch>
                  <a:fillRect l="-9064" t="-24590" r="-877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ixaDeTexto 26">
                <a:extLst>
                  <a:ext uri="{FF2B5EF4-FFF2-40B4-BE49-F238E27FC236}">
                    <a16:creationId xmlns:a16="http://schemas.microsoft.com/office/drawing/2014/main" id="{F37F7D87-F314-4BBC-BF70-FCBBA3F905D7}"/>
                  </a:ext>
                </a:extLst>
              </p:cNvPr>
              <p:cNvSpPr txBox="1"/>
              <p:nvPr/>
            </p:nvSpPr>
            <p:spPr>
              <a:xfrm>
                <a:off x="8925794" y="5701367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Vertical: </a:t>
                </a:r>
                <a14:m>
                  <m:oMath xmlns:m="http://schemas.openxmlformats.org/officeDocument/2006/math">
                    <m:r>
                      <a:rPr lang="pt-PT" sz="2400" b="1" i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=  </m:t>
                    </m:r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 </a:t>
                </a:r>
              </a:p>
            </p:txBody>
          </p:sp>
        </mc:Choice>
        <mc:Fallback xmlns="">
          <p:sp>
            <p:nvSpPr>
              <p:cNvPr id="27" name="CaixaDeTexto 26">
                <a:extLst>
                  <a:ext uri="{FF2B5EF4-FFF2-40B4-BE49-F238E27FC236}">
                    <a16:creationId xmlns:a16="http://schemas.microsoft.com/office/drawing/2014/main" id="{F37F7D87-F314-4BBC-BF70-FCBBA3F905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5794" y="5701367"/>
                <a:ext cx="2088232" cy="369332"/>
              </a:xfrm>
              <a:prstGeom prst="rect">
                <a:avLst/>
              </a:prstGeom>
              <a:blipFill>
                <a:blip r:embed="rId12"/>
                <a:stretch>
                  <a:fillRect l="-8746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id="{BC09C49D-DB7E-4660-911A-CDEE2FCF8A20}"/>
                  </a:ext>
                </a:extLst>
              </p:cNvPr>
              <p:cNvSpPr txBox="1"/>
              <p:nvPr/>
            </p:nvSpPr>
            <p:spPr>
              <a:xfrm>
                <a:off x="6266867" y="6180978"/>
                <a:ext cx="3276291" cy="4905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2400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pt-PT" sz="2400" b="1" i="1" smtClean="0">
                                      <a:solidFill>
                                        <a:srgbClr val="1F497D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sz="2400" b="1" i="1" smtClean="0">
                                      <a:solidFill>
                                        <a:srgbClr val="1F497D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e>
                                <m:sup>
                                  <m:r>
                                    <a:rPr lang="pt-PT" sz="2400" b="1" i="1" smtClean="0">
                                      <a:solidFill>
                                        <a:srgbClr val="1F497D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sSub>
                            <m:sSubPr>
                              <m:ctrlP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/>
                                </a:rPr>
                                <m:t>𝒍𝒐𝒈</m:t>
                              </m:r>
                            </m:e>
                            <m:sub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sub>
                          </m:sSub>
                          <m:d>
                            <m:dPr>
                              <m:ctrlP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=−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e>
                      </m:func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id="{BC09C49D-DB7E-4660-911A-CDEE2FCF8A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6867" y="6180978"/>
                <a:ext cx="3276291" cy="490519"/>
              </a:xfrm>
              <a:prstGeom prst="rect">
                <a:avLst/>
              </a:prstGeom>
              <a:blipFill>
                <a:blip r:embed="rId13"/>
                <a:stretch>
                  <a:fillRect b="-16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Seta para a direita 41">
            <a:extLst>
              <a:ext uri="{FF2B5EF4-FFF2-40B4-BE49-F238E27FC236}">
                <a16:creationId xmlns:a16="http://schemas.microsoft.com/office/drawing/2014/main" id="{13CDBDA1-3B90-4418-A68C-3824F1991A1F}"/>
              </a:ext>
            </a:extLst>
          </p:cNvPr>
          <p:cNvSpPr/>
          <p:nvPr/>
        </p:nvSpPr>
        <p:spPr>
          <a:xfrm rot="9260563">
            <a:off x="9464809" y="6149961"/>
            <a:ext cx="380435" cy="272249"/>
          </a:xfrm>
          <a:prstGeom prst="right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aixaDeTexto 29">
                <a:extLst>
                  <a:ext uri="{FF2B5EF4-FFF2-40B4-BE49-F238E27FC236}">
                    <a16:creationId xmlns:a16="http://schemas.microsoft.com/office/drawing/2014/main" id="{8D192957-5B34-4D53-A834-B68C63E4F2A9}"/>
                  </a:ext>
                </a:extLst>
              </p:cNvPr>
              <p:cNvSpPr txBox="1"/>
              <p:nvPr/>
            </p:nvSpPr>
            <p:spPr>
              <a:xfrm>
                <a:off x="3164209" y="2869743"/>
                <a:ext cx="3102658" cy="4872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2400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lim>
                          </m:limLow>
                        </m:fName>
                        <m:e>
                          <m:sSub>
                            <m:sSubPr>
                              <m:ctrlP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/>
                                </a:rPr>
                                <m:t>𝒍𝒐𝒈</m:t>
                              </m:r>
                            </m:e>
                            <m:sub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sub>
                          </m:sSub>
                          <m:d>
                            <m:dPr>
                              <m:ctrlP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=+</m:t>
                          </m:r>
                          <m: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e>
                      </m:func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0" name="CaixaDeTexto 29">
                <a:extLst>
                  <a:ext uri="{FF2B5EF4-FFF2-40B4-BE49-F238E27FC236}">
                    <a16:creationId xmlns:a16="http://schemas.microsoft.com/office/drawing/2014/main" id="{8D192957-5B34-4D53-A834-B68C63E4F2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209" y="2869743"/>
                <a:ext cx="3102658" cy="487249"/>
              </a:xfrm>
              <a:prstGeom prst="rect">
                <a:avLst/>
              </a:prstGeom>
              <a:blipFill>
                <a:blip r:embed="rId14"/>
                <a:stretch>
                  <a:fillRect b="-137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7563FDC2-0E93-4D8C-91E5-135EA23BAAB1}"/>
                  </a:ext>
                </a:extLst>
              </p:cNvPr>
              <p:cNvSpPr txBox="1"/>
              <p:nvPr/>
            </p:nvSpPr>
            <p:spPr>
              <a:xfrm>
                <a:off x="8190377" y="1979548"/>
                <a:ext cx="2737481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Positiva   em </a:t>
                </a:r>
                <a:r>
                  <a:rPr lang="pt-PT" sz="2400" dirty="0">
                    <a:solidFill>
                      <a:srgbClr val="1F497D"/>
                    </a:solidFill>
                    <a:latin typeface="Calibri"/>
                  </a:rPr>
                  <a:t>]1, +</a:t>
                </a:r>
                <a14:m>
                  <m:oMath xmlns:m="http://schemas.openxmlformats.org/officeDocument/2006/math">
                    <m:r>
                      <a:rPr lang="pt-PT" sz="2400" i="1" smtClean="0">
                        <a:solidFill>
                          <a:srgbClr val="1F497D"/>
                        </a:solidFill>
                        <a:latin typeface="Cambria Math"/>
                        <a:ea typeface="Cambria Math"/>
                      </a:rPr>
                      <m:t>∞[</m:t>
                    </m:r>
                  </m:oMath>
                </a14:m>
                <a:endParaRPr lang="pt-PT" sz="2400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7563FDC2-0E93-4D8C-91E5-135EA23BAA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0377" y="1979548"/>
                <a:ext cx="2737481" cy="369332"/>
              </a:xfrm>
              <a:prstGeom prst="rect">
                <a:avLst/>
              </a:prstGeom>
              <a:blipFill>
                <a:blip r:embed="rId15"/>
                <a:stretch>
                  <a:fillRect l="-6904" t="-26667" b="-5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aixaDeTexto 31">
                <a:extLst>
                  <a:ext uri="{FF2B5EF4-FFF2-40B4-BE49-F238E27FC236}">
                    <a16:creationId xmlns:a16="http://schemas.microsoft.com/office/drawing/2014/main" id="{4670BDAB-3247-432F-85A4-9F563B8EA02F}"/>
                  </a:ext>
                </a:extLst>
              </p:cNvPr>
              <p:cNvSpPr txBox="1"/>
              <p:nvPr/>
            </p:nvSpPr>
            <p:spPr>
              <a:xfrm>
                <a:off x="8171160" y="2411596"/>
                <a:ext cx="2737481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Negativa  em </a:t>
                </a:r>
                <a:r>
                  <a:rPr lang="pt-PT" sz="2400" dirty="0">
                    <a:solidFill>
                      <a:srgbClr val="1F497D"/>
                    </a:solidFill>
                    <a:latin typeface="Calibri"/>
                  </a:rPr>
                  <a:t>]0, 1</a:t>
                </a:r>
                <a14:m>
                  <m:oMath xmlns:m="http://schemas.openxmlformats.org/officeDocument/2006/math">
                    <m:r>
                      <a:rPr lang="pt-PT" sz="2400" i="1" smtClean="0">
                        <a:solidFill>
                          <a:srgbClr val="1F497D"/>
                        </a:solidFill>
                        <a:latin typeface="Cambria Math"/>
                        <a:ea typeface="Cambria Math"/>
                      </a:rPr>
                      <m:t>[</m:t>
                    </m:r>
                  </m:oMath>
                </a14:m>
                <a:endParaRPr lang="pt-PT" sz="2400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2" name="CaixaDeTexto 31">
                <a:extLst>
                  <a:ext uri="{FF2B5EF4-FFF2-40B4-BE49-F238E27FC236}">
                    <a16:creationId xmlns:a16="http://schemas.microsoft.com/office/drawing/2014/main" id="{4670BDAB-3247-432F-85A4-9F563B8EA0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1160" y="2411596"/>
                <a:ext cx="2737481" cy="369332"/>
              </a:xfrm>
              <a:prstGeom prst="rect">
                <a:avLst/>
              </a:prstGeom>
              <a:blipFill>
                <a:blip r:embed="rId16"/>
                <a:stretch>
                  <a:fillRect l="-6682" t="-26667" b="-5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F8653474-A9B5-4A6A-9F90-3EB7AA157799}"/>
                  </a:ext>
                </a:extLst>
              </p:cNvPr>
              <p:cNvSpPr txBox="1"/>
              <p:nvPr/>
            </p:nvSpPr>
            <p:spPr>
              <a:xfrm>
                <a:off x="8380508" y="3003241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i="1" dirty="0">
                    <a:solidFill>
                      <a:srgbClr val="1F49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14:m>
                  <m:oMath xmlns:m="http://schemas.openxmlformats.org/officeDocument/2006/math">
                    <m:r>
                      <a:rPr lang="pt-PT" sz="2400" b="1" i="1" spc="-600" smtClean="0">
                        <a:solidFill>
                          <a:srgbClr val="1F497D"/>
                        </a:solidFill>
                        <a:latin typeface="Cambria Math"/>
                      </a:rPr>
                      <m:t>    </m:t>
                    </m:r>
                    <m:r>
                      <a:rPr lang="pt-PT" sz="2400" b="1" spc="-60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=  </m:t>
                    </m:r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/>
                      </a:rPr>
                      <m:t>𝟏</m:t>
                    </m:r>
                  </m:oMath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F8653474-A9B5-4A6A-9F90-3EB7AA1577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0508" y="3003241"/>
                <a:ext cx="2088232" cy="369332"/>
              </a:xfrm>
              <a:prstGeom prst="rect">
                <a:avLst/>
              </a:prstGeom>
              <a:blipFill>
                <a:blip r:embed="rId17"/>
                <a:stretch>
                  <a:fillRect l="-9064" t="-28333" b="-4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Retângulo 33">
            <a:extLst>
              <a:ext uri="{FF2B5EF4-FFF2-40B4-BE49-F238E27FC236}">
                <a16:creationId xmlns:a16="http://schemas.microsoft.com/office/drawing/2014/main" id="{D441D6DE-4376-4CFA-BA5B-BAE3218616C5}"/>
              </a:ext>
            </a:extLst>
          </p:cNvPr>
          <p:cNvSpPr/>
          <p:nvPr/>
        </p:nvSpPr>
        <p:spPr>
          <a:xfrm>
            <a:off x="6594185" y="254443"/>
            <a:ext cx="1288943" cy="523220"/>
          </a:xfrm>
          <a:prstGeom prst="rect">
            <a:avLst/>
          </a:prstGeom>
          <a:solidFill>
            <a:sysClr val="window" lastClr="FFFFFF"/>
          </a:solidFill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inferior</a:t>
            </a:r>
            <a:endParaRPr kumimoji="0" lang="pt-PT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tângulo 34">
                <a:extLst>
                  <a:ext uri="{FF2B5EF4-FFF2-40B4-BE49-F238E27FC236}">
                    <a16:creationId xmlns:a16="http://schemas.microsoft.com/office/drawing/2014/main" id="{6910DC33-F4B2-4AE6-8BA9-401286281C25}"/>
                  </a:ext>
                </a:extLst>
              </p:cNvPr>
              <p:cNvSpPr/>
              <p:nvPr/>
            </p:nvSpPr>
            <p:spPr>
              <a:xfrm>
                <a:off x="5412368" y="1022591"/>
                <a:ext cx="12466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800" b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800" b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35" name="Retângulo 34">
                <a:extLst>
                  <a:ext uri="{FF2B5EF4-FFF2-40B4-BE49-F238E27FC236}">
                    <a16:creationId xmlns:a16="http://schemas.microsoft.com/office/drawing/2014/main" id="{6910DC33-F4B2-4AE6-8BA9-401286281C2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2368" y="1022591"/>
                <a:ext cx="1246623" cy="52322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CaixaDeTexto 35">
            <a:extLst>
              <a:ext uri="{FF2B5EF4-FFF2-40B4-BE49-F238E27FC236}">
                <a16:creationId xmlns:a16="http://schemas.microsoft.com/office/drawing/2014/main" id="{EF1DFEC1-7D1A-4C5A-9251-9D1AC4512A2C}"/>
              </a:ext>
            </a:extLst>
          </p:cNvPr>
          <p:cNvSpPr txBox="1"/>
          <p:nvPr/>
        </p:nvSpPr>
        <p:spPr>
          <a:xfrm>
            <a:off x="8151767" y="2420888"/>
            <a:ext cx="1222785" cy="366845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400" b="1" i="0" u="none" strike="noStrike" kern="0" cap="none" spc="0" normalizeH="0" baseline="0" noProof="0" dirty="0">
                <a:ln>
                  <a:noFill/>
                </a:ln>
                <a:solidFill>
                  <a:srgbClr val="607832"/>
                </a:solidFill>
                <a:effectLst/>
                <a:uLnTx/>
                <a:uFillTx/>
                <a:latin typeface="Calibri"/>
              </a:rPr>
              <a:t>Positiva</a:t>
            </a:r>
            <a:endParaRPr kumimoji="0" lang="pt-PT" sz="2400" b="0" i="0" u="none" strike="noStrike" kern="0" cap="none" spc="0" normalizeH="0" baseline="0" noProof="0" dirty="0">
              <a:ln>
                <a:noFill/>
              </a:ln>
              <a:solidFill>
                <a:srgbClr val="607832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49F905A2-E460-4EBD-B8EA-E90C58B46325}"/>
              </a:ext>
            </a:extLst>
          </p:cNvPr>
          <p:cNvSpPr txBox="1"/>
          <p:nvPr/>
        </p:nvSpPr>
        <p:spPr>
          <a:xfrm>
            <a:off x="8154954" y="1988840"/>
            <a:ext cx="1219598" cy="369373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400" b="1" i="0" u="none" strike="noStrike" kern="0" cap="none" spc="0" normalizeH="0" baseline="0" noProof="0" dirty="0">
                <a:ln>
                  <a:noFill/>
                </a:ln>
                <a:solidFill>
                  <a:srgbClr val="607832"/>
                </a:solidFill>
                <a:effectLst/>
                <a:uLnTx/>
                <a:uFillTx/>
                <a:latin typeface="Calibri"/>
              </a:rPr>
              <a:t>Negativa</a:t>
            </a:r>
            <a:endParaRPr kumimoji="0" lang="pt-PT" sz="2400" b="0" i="0" u="none" strike="noStrike" kern="0" cap="none" spc="0" normalizeH="0" baseline="0" noProof="0" dirty="0">
              <a:ln>
                <a:noFill/>
              </a:ln>
              <a:solidFill>
                <a:srgbClr val="607832"/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8" name="Conexão reta unidirecional 37">
            <a:extLst>
              <a:ext uri="{FF2B5EF4-FFF2-40B4-BE49-F238E27FC236}">
                <a16:creationId xmlns:a16="http://schemas.microsoft.com/office/drawing/2014/main" id="{0E58BF4E-8360-46B6-B6B3-73D379DDBBC9}"/>
              </a:ext>
            </a:extLst>
          </p:cNvPr>
          <p:cNvCxnSpPr/>
          <p:nvPr/>
        </p:nvCxnSpPr>
        <p:spPr>
          <a:xfrm flipH="1">
            <a:off x="3164209" y="3198168"/>
            <a:ext cx="3842693" cy="1902690"/>
          </a:xfrm>
          <a:prstGeom prst="straightConnector1">
            <a:avLst/>
          </a:prstGeom>
          <a:noFill/>
          <a:ln w="38100" cap="flat" cmpd="sng" algn="ctr">
            <a:solidFill>
              <a:srgbClr val="C00000"/>
            </a:solidFill>
            <a:prstDash val="solid"/>
            <a:tailEnd type="triangle"/>
          </a:ln>
          <a:effectLst/>
        </p:spPr>
      </p:cxn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C5C41A4E-9DAE-404C-A20F-6B2EB06CC20D}"/>
              </a:ext>
            </a:extLst>
          </p:cNvPr>
          <p:cNvSpPr txBox="1"/>
          <p:nvPr/>
        </p:nvSpPr>
        <p:spPr>
          <a:xfrm>
            <a:off x="8865194" y="4077072"/>
            <a:ext cx="1581262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400" b="1" i="0" u="none" strike="noStrike" kern="0" cap="none" spc="0" normalizeH="0" baseline="0" noProof="0" dirty="0">
                <a:ln>
                  <a:noFill/>
                </a:ln>
                <a:solidFill>
                  <a:srgbClr val="607832"/>
                </a:solidFill>
                <a:effectLst/>
                <a:uLnTx/>
                <a:uFillTx/>
                <a:latin typeface="Calibri"/>
              </a:rPr>
              <a:t>Decrescente</a:t>
            </a:r>
            <a:endParaRPr kumimoji="0" lang="pt-PT" sz="2400" b="0" i="0" u="none" strike="noStrike" kern="0" cap="none" spc="0" normalizeH="0" baseline="0" noProof="0" dirty="0">
              <a:ln>
                <a:noFill/>
              </a:ln>
              <a:solidFill>
                <a:srgbClr val="607832"/>
              </a:solidFill>
              <a:effectLst/>
              <a:uLnTx/>
              <a:uFillTx/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CaixaDeTexto 39">
                <a:extLst>
                  <a:ext uri="{FF2B5EF4-FFF2-40B4-BE49-F238E27FC236}">
                    <a16:creationId xmlns:a16="http://schemas.microsoft.com/office/drawing/2014/main" id="{226620B4-A218-4780-8C9E-83335D2F34ED}"/>
                  </a:ext>
                </a:extLst>
              </p:cNvPr>
              <p:cNvSpPr txBox="1"/>
              <p:nvPr/>
            </p:nvSpPr>
            <p:spPr>
              <a:xfrm>
                <a:off x="6514976" y="6178841"/>
                <a:ext cx="2815059" cy="490519"/>
              </a:xfrm>
              <a:prstGeom prst="rect">
                <a:avLst/>
              </a:prstGeom>
              <a:solidFill>
                <a:sysClr val="window" lastClr="FFFFFF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kumimoji="0" lang="pt-PT" sz="2400" b="1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60783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078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kumimoji="0" lang="pt-PT" sz="2400" b="0" i="0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078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078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078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kumimoji="0" lang="pt-PT" sz="2400" b="1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0783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0" lang="pt-PT" sz="2400" b="1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0783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e>
                                <m:sup>
                                  <m:r>
                                    <a:rPr kumimoji="0" lang="pt-PT" sz="2400" b="1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0783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sSub>
                            <m:sSubPr>
                              <m:ctrlP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078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07832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𝒍𝒐𝒈</m:t>
                              </m:r>
                            </m:e>
                            <m:sub>
                              <m: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078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sub>
                          </m:sSub>
                          <m:d>
                            <m:dPr>
                              <m:ctrlP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078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07832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kumimoji="0" lang="pt-PT" sz="2400" b="1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60783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=+</m:t>
                          </m:r>
                          <m:r>
                            <a:rPr kumimoji="0" lang="pt-PT" sz="2400" b="1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60783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e>
                      </m:func>
                      <m:r>
                        <a:rPr kumimoji="0" lang="pt-PT" sz="24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60783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kumimoji="0" lang="pt-PT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607832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</mc:Choice>
        <mc:Fallback xmlns="">
          <p:sp>
            <p:nvSpPr>
              <p:cNvPr id="40" name="CaixaDeTexto 39">
                <a:extLst>
                  <a:ext uri="{FF2B5EF4-FFF2-40B4-BE49-F238E27FC236}">
                    <a16:creationId xmlns:a16="http://schemas.microsoft.com/office/drawing/2014/main" id="{226620B4-A218-4780-8C9E-83335D2F34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4976" y="6178841"/>
                <a:ext cx="2815059" cy="490519"/>
              </a:xfrm>
              <a:prstGeom prst="rect">
                <a:avLst/>
              </a:prstGeom>
              <a:blipFill>
                <a:blip r:embed="rId19"/>
                <a:stretch>
                  <a:fillRect t="-1250" b="-16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CaixaDeTexto 40">
                <a:extLst>
                  <a:ext uri="{FF2B5EF4-FFF2-40B4-BE49-F238E27FC236}">
                    <a16:creationId xmlns:a16="http://schemas.microsoft.com/office/drawing/2014/main" id="{90F68B06-6D46-4882-ABA0-035F4EF83770}"/>
                  </a:ext>
                </a:extLst>
              </p:cNvPr>
              <p:cNvSpPr txBox="1"/>
              <p:nvPr/>
            </p:nvSpPr>
            <p:spPr>
              <a:xfrm>
                <a:off x="3188979" y="2869743"/>
                <a:ext cx="3102658" cy="487249"/>
              </a:xfrm>
              <a:prstGeom prst="rect">
                <a:avLst/>
              </a:prstGeom>
              <a:solidFill>
                <a:sysClr val="window" lastClr="FFFFFF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kumimoji="0" lang="pt-PT" sz="2400" b="1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627A3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27A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kumimoji="0" lang="pt-PT" sz="2400" b="0" i="0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27A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27A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27A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→+∞</m:t>
                              </m:r>
                            </m:lim>
                          </m:limLow>
                        </m:fName>
                        <m:e>
                          <m:sSub>
                            <m:sSubPr>
                              <m:ctrlP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27A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27A32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𝒍𝒐𝒈</m:t>
                              </m:r>
                            </m:e>
                            <m:sub>
                              <m: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27A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sub>
                          </m:sSub>
                          <m:d>
                            <m:dPr>
                              <m:ctrlP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27A3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0" lang="pt-PT" sz="2400" b="1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27A32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kumimoji="0" lang="pt-PT" sz="2400" b="1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627A3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=−</m:t>
                          </m:r>
                          <m:r>
                            <a:rPr kumimoji="0" lang="pt-PT" sz="2400" b="1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627A3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e>
                      </m:func>
                      <m:r>
                        <a:rPr kumimoji="0" lang="pt-PT" sz="24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627A3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kumimoji="0" lang="pt-PT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627A32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</mc:Choice>
        <mc:Fallback xmlns="">
          <p:sp>
            <p:nvSpPr>
              <p:cNvPr id="41" name="CaixaDeTexto 40">
                <a:extLst>
                  <a:ext uri="{FF2B5EF4-FFF2-40B4-BE49-F238E27FC236}">
                    <a16:creationId xmlns:a16="http://schemas.microsoft.com/office/drawing/2014/main" id="{90F68B06-6D46-4882-ABA0-035F4EF837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8979" y="2869743"/>
                <a:ext cx="3102658" cy="487249"/>
              </a:xfrm>
              <a:prstGeom prst="rect">
                <a:avLst/>
              </a:prstGeom>
              <a:blipFill>
                <a:blip r:embed="rId20"/>
                <a:stretch>
                  <a:fillRect b="-137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Retângulo 41">
            <a:extLst>
              <a:ext uri="{FF2B5EF4-FFF2-40B4-BE49-F238E27FC236}">
                <a16:creationId xmlns:a16="http://schemas.microsoft.com/office/drawing/2014/main" id="{50E8E62B-7D26-4986-A6C7-2CE053119BDC}"/>
              </a:ext>
            </a:extLst>
          </p:cNvPr>
          <p:cNvSpPr/>
          <p:nvPr/>
        </p:nvSpPr>
        <p:spPr>
          <a:xfrm>
            <a:off x="2868354" y="5233015"/>
            <a:ext cx="622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b="1" dirty="0">
                <a:solidFill>
                  <a:srgbClr val="C00000"/>
                </a:solidFill>
                <a:latin typeface="Calibri"/>
              </a:rPr>
              <a:t>(1,0)</a:t>
            </a:r>
          </a:p>
        </p:txBody>
      </p:sp>
      <p:cxnSp>
        <p:nvCxnSpPr>
          <p:cNvPr id="43" name="Conexão reta 42">
            <a:extLst>
              <a:ext uri="{FF2B5EF4-FFF2-40B4-BE49-F238E27FC236}">
                <a16:creationId xmlns:a16="http://schemas.microsoft.com/office/drawing/2014/main" id="{BF9C7D4F-03DE-4E31-98AC-979FE4CFE0FC}"/>
              </a:ext>
            </a:extLst>
          </p:cNvPr>
          <p:cNvCxnSpPr>
            <a:cxnSpLocks/>
          </p:cNvCxnSpPr>
          <p:nvPr/>
        </p:nvCxnSpPr>
        <p:spPr>
          <a:xfrm>
            <a:off x="2868354" y="5249850"/>
            <a:ext cx="1322102" cy="0"/>
          </a:xfrm>
          <a:prstGeom prst="line">
            <a:avLst/>
          </a:prstGeom>
          <a:solidFill>
            <a:srgbClr val="E71224">
              <a:alpha val="75000"/>
            </a:srgbClr>
          </a:solidFill>
          <a:ln w="76200">
            <a:solidFill>
              <a:srgbClr val="E71224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xão reta 43">
            <a:extLst>
              <a:ext uri="{FF2B5EF4-FFF2-40B4-BE49-F238E27FC236}">
                <a16:creationId xmlns:a16="http://schemas.microsoft.com/office/drawing/2014/main" id="{3AD14280-DD35-4A7E-AFE5-1EB2621773FD}"/>
              </a:ext>
            </a:extLst>
          </p:cNvPr>
          <p:cNvCxnSpPr>
            <a:cxnSpLocks/>
          </p:cNvCxnSpPr>
          <p:nvPr/>
        </p:nvCxnSpPr>
        <p:spPr>
          <a:xfrm>
            <a:off x="2748256" y="3198168"/>
            <a:ext cx="0" cy="2005989"/>
          </a:xfrm>
          <a:prstGeom prst="line">
            <a:avLst/>
          </a:prstGeom>
          <a:solidFill>
            <a:srgbClr val="E71224">
              <a:alpha val="75000"/>
            </a:srgbClr>
          </a:solidFill>
          <a:ln w="76200">
            <a:solidFill>
              <a:srgbClr val="E71224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xão reta 44">
            <a:extLst>
              <a:ext uri="{FF2B5EF4-FFF2-40B4-BE49-F238E27FC236}">
                <a16:creationId xmlns:a16="http://schemas.microsoft.com/office/drawing/2014/main" id="{8BAA3AFD-2FA2-43E2-A3CE-13A07A992F72}"/>
              </a:ext>
            </a:extLst>
          </p:cNvPr>
          <p:cNvCxnSpPr>
            <a:cxnSpLocks/>
          </p:cNvCxnSpPr>
          <p:nvPr/>
        </p:nvCxnSpPr>
        <p:spPr>
          <a:xfrm rot="16200000">
            <a:off x="5488154" y="5859208"/>
            <a:ext cx="1322102" cy="0"/>
          </a:xfrm>
          <a:prstGeom prst="line">
            <a:avLst/>
          </a:prstGeom>
          <a:solidFill>
            <a:srgbClr val="E71224">
              <a:alpha val="75000"/>
            </a:srgbClr>
          </a:solidFill>
          <a:ln w="76200">
            <a:solidFill>
              <a:srgbClr val="E71224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xão reta 45">
            <a:extLst>
              <a:ext uri="{FF2B5EF4-FFF2-40B4-BE49-F238E27FC236}">
                <a16:creationId xmlns:a16="http://schemas.microsoft.com/office/drawing/2014/main" id="{8852CBD9-F89A-4504-A04D-E7BCFDED0999}"/>
              </a:ext>
            </a:extLst>
          </p:cNvPr>
          <p:cNvCxnSpPr>
            <a:cxnSpLocks/>
          </p:cNvCxnSpPr>
          <p:nvPr/>
        </p:nvCxnSpPr>
        <p:spPr>
          <a:xfrm flipH="1">
            <a:off x="4800767" y="5193678"/>
            <a:ext cx="1322102" cy="0"/>
          </a:xfrm>
          <a:prstGeom prst="line">
            <a:avLst/>
          </a:prstGeom>
          <a:solidFill>
            <a:srgbClr val="E71224">
              <a:alpha val="75000"/>
            </a:srgbClr>
          </a:solidFill>
          <a:ln w="76200">
            <a:solidFill>
              <a:srgbClr val="E71224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47" name="Tinta 46">
                <a:extLst>
                  <a:ext uri="{FF2B5EF4-FFF2-40B4-BE49-F238E27FC236}">
                    <a16:creationId xmlns:a16="http://schemas.microsoft.com/office/drawing/2014/main" id="{A6082151-6460-4DA0-8ED2-9EFD4F9A5211}"/>
                  </a:ext>
                </a:extLst>
              </p14:cNvPr>
              <p14:cNvContentPartPr/>
              <p14:nvPr/>
            </p14:nvContentPartPr>
            <p14:xfrm flipV="1">
              <a:off x="3693960" y="4621994"/>
              <a:ext cx="992993" cy="864828"/>
            </p14:xfrm>
          </p:contentPart>
        </mc:Choice>
        <mc:Fallback xmlns="">
          <p:pic>
            <p:nvPicPr>
              <p:cNvPr id="47" name="Tinta 46">
                <a:extLst>
                  <a:ext uri="{FF2B5EF4-FFF2-40B4-BE49-F238E27FC236}">
                    <a16:creationId xmlns:a16="http://schemas.microsoft.com/office/drawing/2014/main" id="{A6082151-6460-4DA0-8ED2-9EFD4F9A5211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 flipV="1">
                <a:off x="3665506" y="4593562"/>
                <a:ext cx="1049900" cy="921332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0775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2.22222E-6 L 1.25E-6 -0.2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5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9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3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50"/>
                            </p:stCondLst>
                            <p:childTnLst>
                              <p:par>
                                <p:cTn id="8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25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750"/>
                            </p:stCondLst>
                            <p:childTnLst>
                              <p:par>
                                <p:cTn id="97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8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  <p:set>
                                      <p:cBhvr>
                                        <p:cTn id="101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36600"/>
                                      </p:to>
                                    </p:animClr>
                                    <p:set>
                                      <p:cBhvr>
                                        <p:cTn id="105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6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783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4" grpId="0" animBg="1"/>
      <p:bldP spid="35" grpId="0"/>
      <p:bldP spid="36" grpId="0" animBg="1"/>
      <p:bldP spid="37" grpId="0" animBg="1"/>
      <p:bldP spid="39" grpId="0" animBg="1"/>
      <p:bldP spid="40" grpId="0" animBg="1"/>
      <p:bldP spid="41" grpId="0" animBg="1"/>
      <p:bldP spid="42" grpId="0"/>
      <p:bldP spid="4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AABDB50-959E-4A8E-8623-E162D8ECA430}"/>
              </a:ext>
            </a:extLst>
          </p:cNvPr>
          <p:cNvSpPr txBox="1">
            <a:spLocks noChangeArrowheads="1"/>
          </p:cNvSpPr>
          <p:nvPr/>
        </p:nvSpPr>
        <p:spPr>
          <a:xfrm>
            <a:off x="2463201" y="919979"/>
            <a:ext cx="8784654" cy="424847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Calcule o valor de </a:t>
            </a:r>
            <a:r>
              <a:rPr kumimoji="0" lang="pt-PT" sz="28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pt-P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que verifica cada uma das seguintes condições: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</a:t>
            </a: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E9E3C3AE-CF9F-4BE1-955F-F19AB45ACFB6}"/>
              </a:ext>
            </a:extLst>
          </p:cNvPr>
          <p:cNvSpPr txBox="1">
            <a:spLocks noChangeArrowheads="1"/>
          </p:cNvSpPr>
          <p:nvPr/>
        </p:nvSpPr>
        <p:spPr>
          <a:xfrm>
            <a:off x="2318863" y="199899"/>
            <a:ext cx="8928992" cy="7202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pt-PT" alt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EXEMPLOS </a:t>
            </a:r>
            <a:br>
              <a:rPr kumimoji="0" lang="pt-PT" alt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6" name="Objecto 14">
            <a:extLst>
              <a:ext uri="{FF2B5EF4-FFF2-40B4-BE49-F238E27FC236}">
                <a16:creationId xmlns:a16="http://schemas.microsoft.com/office/drawing/2014/main" id="{B078C220-542E-41A9-A781-4ABF5F9A88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1177622"/>
              </p:ext>
            </p:extLst>
          </p:nvPr>
        </p:nvGraphicFramePr>
        <p:xfrm>
          <a:off x="3020414" y="2252830"/>
          <a:ext cx="223678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Equation" r:id="rId4" imgW="1015920" imgH="253800" progId="Equation.DSMT4">
                  <p:embed/>
                </p:oleObj>
              </mc:Choice>
              <mc:Fallback>
                <p:oleObj name="Equation" r:id="rId4" imgW="1015920" imgH="253800" progId="Equation.DSMT4">
                  <p:embed/>
                  <p:pic>
                    <p:nvPicPr>
                      <p:cNvPr id="15" name="Objecto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0414" y="2252830"/>
                        <a:ext cx="2236787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3">
            <a:extLst>
              <a:ext uri="{FF2B5EF4-FFF2-40B4-BE49-F238E27FC236}">
                <a16:creationId xmlns:a16="http://schemas.microsoft.com/office/drawing/2014/main" id="{24928699-4D3B-4FAC-A929-FBBE0DAE1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351" y="155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Rectangle 47">
            <a:extLst>
              <a:ext uri="{FF2B5EF4-FFF2-40B4-BE49-F238E27FC236}">
                <a16:creationId xmlns:a16="http://schemas.microsoft.com/office/drawing/2014/main" id="{4FF2C14C-840C-49C6-9F1D-1CE27FE88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351" y="1552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Rectangle 49">
            <a:extLst>
              <a:ext uri="{FF2B5EF4-FFF2-40B4-BE49-F238E27FC236}">
                <a16:creationId xmlns:a16="http://schemas.microsoft.com/office/drawing/2014/main" id="{9771D150-3596-425A-9024-DD9FAA7E29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351" y="155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0" name="Objecto 20">
            <a:extLst>
              <a:ext uri="{FF2B5EF4-FFF2-40B4-BE49-F238E27FC236}">
                <a16:creationId xmlns:a16="http://schemas.microsoft.com/office/drawing/2014/main" id="{7F0ACE65-3138-4416-B80D-0CFFDE0F26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864152"/>
              </p:ext>
            </p:extLst>
          </p:nvPr>
        </p:nvGraphicFramePr>
        <p:xfrm>
          <a:off x="5430869" y="2978071"/>
          <a:ext cx="192881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name="Equation" r:id="rId6" imgW="876240" imgH="177480" progId="Equation.DSMT4">
                  <p:embed/>
                </p:oleObj>
              </mc:Choice>
              <mc:Fallback>
                <p:oleObj name="Equation" r:id="rId6" imgW="876240" imgH="177480" progId="Equation.DSMT4">
                  <p:embed/>
                  <p:pic>
                    <p:nvPicPr>
                      <p:cNvPr id="21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0869" y="2978071"/>
                        <a:ext cx="1928813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tângulo 10">
            <a:extLst>
              <a:ext uri="{FF2B5EF4-FFF2-40B4-BE49-F238E27FC236}">
                <a16:creationId xmlns:a16="http://schemas.microsoft.com/office/drawing/2014/main" id="{26E54720-BFBE-4923-877B-0ABB8B5030BC}"/>
              </a:ext>
            </a:extLst>
          </p:cNvPr>
          <p:cNvSpPr/>
          <p:nvPr/>
        </p:nvSpPr>
        <p:spPr>
          <a:xfrm>
            <a:off x="2393485" y="1568051"/>
            <a:ext cx="3165738" cy="5035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400" b="1" dirty="0">
                <a:solidFill>
                  <a:srgbClr val="C00000"/>
                </a:solidFill>
                <a:latin typeface="Calibri"/>
              </a:rPr>
              <a:t>Proposta de Resolução:</a:t>
            </a:r>
            <a:endParaRPr lang="pt-PT" altLang="pt-PT" sz="24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12" name="Objecto 20">
            <a:extLst>
              <a:ext uri="{FF2B5EF4-FFF2-40B4-BE49-F238E27FC236}">
                <a16:creationId xmlns:a16="http://schemas.microsoft.com/office/drawing/2014/main" id="{1492AEF3-EA80-4E09-A214-1C695CE19E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7608801"/>
              </p:ext>
            </p:extLst>
          </p:nvPr>
        </p:nvGraphicFramePr>
        <p:xfrm>
          <a:off x="5430869" y="2235963"/>
          <a:ext cx="363220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Equation" r:id="rId8" imgW="1650960" imgH="279360" progId="Equation.DSMT4">
                  <p:embed/>
                </p:oleObj>
              </mc:Choice>
              <mc:Fallback>
                <p:oleObj name="Equation" r:id="rId8" imgW="1650960" imgH="279360" progId="Equation.DSMT4">
                  <p:embed/>
                  <p:pic>
                    <p:nvPicPr>
                      <p:cNvPr id="13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0869" y="2235963"/>
                        <a:ext cx="3632200" cy="6127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o 20">
            <a:extLst>
              <a:ext uri="{FF2B5EF4-FFF2-40B4-BE49-F238E27FC236}">
                <a16:creationId xmlns:a16="http://schemas.microsoft.com/office/drawing/2014/main" id="{65FA099C-7C0E-4C3F-8468-E687EC25F5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8518395"/>
              </p:ext>
            </p:extLst>
          </p:nvPr>
        </p:nvGraphicFramePr>
        <p:xfrm>
          <a:off x="7544789" y="2976730"/>
          <a:ext cx="131286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name="Equation" r:id="rId10" imgW="596880" imgH="177480" progId="Equation.DSMT4">
                  <p:embed/>
                </p:oleObj>
              </mc:Choice>
              <mc:Fallback>
                <p:oleObj name="Equation" r:id="rId10" imgW="596880" imgH="177480" progId="Equation.DSMT4">
                  <p:embed/>
                  <p:pic>
                    <p:nvPicPr>
                      <p:cNvPr id="23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4789" y="2976730"/>
                        <a:ext cx="1312862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o 20">
            <a:extLst>
              <a:ext uri="{FF2B5EF4-FFF2-40B4-BE49-F238E27FC236}">
                <a16:creationId xmlns:a16="http://schemas.microsoft.com/office/drawing/2014/main" id="{B67982A6-B479-44D1-BA83-1E0D8D6C47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455464"/>
              </p:ext>
            </p:extLst>
          </p:nvPr>
        </p:nvGraphicFramePr>
        <p:xfrm>
          <a:off x="2653475" y="3619632"/>
          <a:ext cx="4778376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" name="Equation" r:id="rId12" imgW="2171520" imgH="431640" progId="Equation.DSMT4">
                  <p:embed/>
                </p:oleObj>
              </mc:Choice>
              <mc:Fallback>
                <p:oleObj name="Equation" r:id="rId12" imgW="2171520" imgH="431640" progId="Equation.DSMT4">
                  <p:embed/>
                  <p:pic>
                    <p:nvPicPr>
                      <p:cNvPr id="38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3475" y="3619632"/>
                        <a:ext cx="4778376" cy="9461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o 20">
            <a:extLst>
              <a:ext uri="{FF2B5EF4-FFF2-40B4-BE49-F238E27FC236}">
                <a16:creationId xmlns:a16="http://schemas.microsoft.com/office/drawing/2014/main" id="{62BF52A4-2FC3-4A8D-B57F-7DD3F6C438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5147153"/>
              </p:ext>
            </p:extLst>
          </p:nvPr>
        </p:nvGraphicFramePr>
        <p:xfrm>
          <a:off x="7578126" y="3895000"/>
          <a:ext cx="148113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Equation" r:id="rId14" imgW="672840" imgH="228600" progId="Equation.DSMT4">
                  <p:embed/>
                </p:oleObj>
              </mc:Choice>
              <mc:Fallback>
                <p:oleObj name="Equation" r:id="rId14" imgW="672840" imgH="228600" progId="Equation.DSMT4">
                  <p:embed/>
                  <p:pic>
                    <p:nvPicPr>
                      <p:cNvPr id="39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8126" y="3895000"/>
                        <a:ext cx="1481138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o 20">
            <a:extLst>
              <a:ext uri="{FF2B5EF4-FFF2-40B4-BE49-F238E27FC236}">
                <a16:creationId xmlns:a16="http://schemas.microsoft.com/office/drawing/2014/main" id="{2E408E1A-C822-4828-B2CB-053C3D62B8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7891148"/>
              </p:ext>
            </p:extLst>
          </p:nvPr>
        </p:nvGraphicFramePr>
        <p:xfrm>
          <a:off x="2812451" y="4866975"/>
          <a:ext cx="42449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Equation" r:id="rId16" imgW="1930320" imgH="203040" progId="Equation.DSMT4">
                  <p:embed/>
                </p:oleObj>
              </mc:Choice>
              <mc:Fallback>
                <p:oleObj name="Equation" r:id="rId16" imgW="1930320" imgH="203040" progId="Equation.DSMT4">
                  <p:embed/>
                  <p:pic>
                    <p:nvPicPr>
                      <p:cNvPr id="40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2451" y="4866975"/>
                        <a:ext cx="4244975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Oval 16">
            <a:extLst>
              <a:ext uri="{FF2B5EF4-FFF2-40B4-BE49-F238E27FC236}">
                <a16:creationId xmlns:a16="http://schemas.microsoft.com/office/drawing/2014/main" id="{DAFEF90B-A2E6-4C32-BED7-92EE51A5B693}"/>
              </a:ext>
            </a:extLst>
          </p:cNvPr>
          <p:cNvSpPr/>
          <p:nvPr/>
        </p:nvSpPr>
        <p:spPr>
          <a:xfrm>
            <a:off x="6547104" y="2154185"/>
            <a:ext cx="884747" cy="720000"/>
          </a:xfrm>
          <a:prstGeom prst="ellipse">
            <a:avLst/>
          </a:prstGeom>
          <a:noFill/>
          <a:ln w="360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AE198D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2F6CBCC-5889-4652-B1C7-275241C50B4F}"/>
              </a:ext>
            </a:extLst>
          </p:cNvPr>
          <p:cNvSpPr/>
          <p:nvPr/>
        </p:nvSpPr>
        <p:spPr>
          <a:xfrm>
            <a:off x="8449056" y="2161440"/>
            <a:ext cx="546624" cy="720000"/>
          </a:xfrm>
          <a:prstGeom prst="ellipse">
            <a:avLst/>
          </a:prstGeom>
          <a:noFill/>
          <a:ln w="360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AE198D"/>
              </a:solidFill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D6DBD16-6965-4DCB-A0A9-8D599720D852}"/>
              </a:ext>
            </a:extLst>
          </p:cNvPr>
          <p:cNvSpPr/>
          <p:nvPr/>
        </p:nvSpPr>
        <p:spPr>
          <a:xfrm>
            <a:off x="5800969" y="2342633"/>
            <a:ext cx="746135" cy="481686"/>
          </a:xfrm>
          <a:prstGeom prst="ellipse">
            <a:avLst/>
          </a:prstGeom>
          <a:noFill/>
          <a:ln w="360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AE198D"/>
              </a:solidFill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AD5131A-9889-4E6D-9990-C949B68CA77A}"/>
              </a:ext>
            </a:extLst>
          </p:cNvPr>
          <p:cNvSpPr/>
          <p:nvPr/>
        </p:nvSpPr>
        <p:spPr>
          <a:xfrm>
            <a:off x="7778108" y="2314525"/>
            <a:ext cx="746135" cy="481686"/>
          </a:xfrm>
          <a:prstGeom prst="ellipse">
            <a:avLst/>
          </a:prstGeom>
          <a:noFill/>
          <a:ln w="360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AE19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512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7" grpId="0" animBg="1"/>
      <p:bldP spid="17" grpId="1" animBg="1"/>
      <p:bldP spid="19" grpId="0" animBg="1"/>
      <p:bldP spid="19" grpId="1" animBg="1"/>
      <p:bldP spid="39" grpId="0" animBg="1"/>
      <p:bldP spid="39" grpId="1" animBg="1"/>
      <p:bldP spid="40" grpId="0" animBg="1"/>
      <p:bldP spid="4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B9F945-044E-4E48-B7A8-0498848BAA05}"/>
              </a:ext>
            </a:extLst>
          </p:cNvPr>
          <p:cNvSpPr txBox="1">
            <a:spLocks noChangeArrowheads="1"/>
          </p:cNvSpPr>
          <p:nvPr/>
        </p:nvSpPr>
        <p:spPr>
          <a:xfrm>
            <a:off x="2463201" y="919978"/>
            <a:ext cx="8784654" cy="424847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Calcule o valor de </a:t>
            </a:r>
            <a:r>
              <a:rPr kumimoji="0" lang="pt-PT" sz="28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pt-P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que verifica cada uma das seguintes condições: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</a:t>
            </a:r>
            <a:r>
              <a:rPr kumimoji="0" lang="pt-PT" altLang="pt-PT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EBDAE400-BE39-4AE6-9F63-5A206FA12F48}"/>
              </a:ext>
            </a:extLst>
          </p:cNvPr>
          <p:cNvSpPr txBox="1">
            <a:spLocks noChangeArrowheads="1"/>
          </p:cNvSpPr>
          <p:nvPr/>
        </p:nvSpPr>
        <p:spPr>
          <a:xfrm>
            <a:off x="2318863" y="199898"/>
            <a:ext cx="8928992" cy="7202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pt-PT" alt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EXEMPLOS </a:t>
            </a:r>
            <a:br>
              <a:rPr kumimoji="0" lang="pt-PT" alt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6" name="Objecto 14">
            <a:extLst>
              <a:ext uri="{FF2B5EF4-FFF2-40B4-BE49-F238E27FC236}">
                <a16:creationId xmlns:a16="http://schemas.microsoft.com/office/drawing/2014/main" id="{B8D60BC4-7235-4880-B684-90BDB0880E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536157"/>
              </p:ext>
            </p:extLst>
          </p:nvPr>
        </p:nvGraphicFramePr>
        <p:xfrm>
          <a:off x="2966935" y="2252362"/>
          <a:ext cx="260032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" name="Equation" r:id="rId4" imgW="1180800" imgH="253800" progId="Equation.DSMT4">
                  <p:embed/>
                </p:oleObj>
              </mc:Choice>
              <mc:Fallback>
                <p:oleObj name="Equation" r:id="rId4" imgW="1180800" imgH="253800" progId="Equation.DSMT4">
                  <p:embed/>
                  <p:pic>
                    <p:nvPicPr>
                      <p:cNvPr id="23" name="Objecto 14">
                        <a:extLst>
                          <a:ext uri="{FF2B5EF4-FFF2-40B4-BE49-F238E27FC236}">
                            <a16:creationId xmlns:a16="http://schemas.microsoft.com/office/drawing/2014/main" id="{29ED9946-4C03-43DD-802A-6BED987F8F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6935" y="2252362"/>
                        <a:ext cx="2600325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3">
            <a:extLst>
              <a:ext uri="{FF2B5EF4-FFF2-40B4-BE49-F238E27FC236}">
                <a16:creationId xmlns:a16="http://schemas.microsoft.com/office/drawing/2014/main" id="{25D4D25C-4371-4895-BB8B-093F42C2D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351" y="15527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Rectangle 47">
            <a:extLst>
              <a:ext uri="{FF2B5EF4-FFF2-40B4-BE49-F238E27FC236}">
                <a16:creationId xmlns:a16="http://schemas.microsoft.com/office/drawing/2014/main" id="{A7ABF683-FE12-4F3A-88D8-C58022271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351" y="15527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Rectangle 49">
            <a:extLst>
              <a:ext uri="{FF2B5EF4-FFF2-40B4-BE49-F238E27FC236}">
                <a16:creationId xmlns:a16="http://schemas.microsoft.com/office/drawing/2014/main" id="{E355AFDA-26AA-484F-B08B-7EFEEE716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351" y="15527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0" name="Objecto 20">
            <a:extLst>
              <a:ext uri="{FF2B5EF4-FFF2-40B4-BE49-F238E27FC236}">
                <a16:creationId xmlns:a16="http://schemas.microsoft.com/office/drawing/2014/main" id="{3EDFFA04-A878-413F-B192-A65F304B7B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9976574"/>
              </p:ext>
            </p:extLst>
          </p:nvPr>
        </p:nvGraphicFramePr>
        <p:xfrm>
          <a:off x="5765201" y="2971737"/>
          <a:ext cx="21240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" name="Equation" r:id="rId6" imgW="965160" imgH="177480" progId="Equation.DSMT4">
                  <p:embed/>
                </p:oleObj>
              </mc:Choice>
              <mc:Fallback>
                <p:oleObj name="Equation" r:id="rId6" imgW="965160" imgH="177480" progId="Equation.DSMT4">
                  <p:embed/>
                  <p:pic>
                    <p:nvPicPr>
                      <p:cNvPr id="27" name="Objecto 20">
                        <a:extLst>
                          <a:ext uri="{FF2B5EF4-FFF2-40B4-BE49-F238E27FC236}">
                            <a16:creationId xmlns:a16="http://schemas.microsoft.com/office/drawing/2014/main" id="{2BD50E70-5BBF-449C-84D8-4F8BE50954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5201" y="2971737"/>
                        <a:ext cx="212407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tângulo 10">
            <a:extLst>
              <a:ext uri="{FF2B5EF4-FFF2-40B4-BE49-F238E27FC236}">
                <a16:creationId xmlns:a16="http://schemas.microsoft.com/office/drawing/2014/main" id="{29FE91C3-10D9-45C6-B16C-F7E735F30D03}"/>
              </a:ext>
            </a:extLst>
          </p:cNvPr>
          <p:cNvSpPr/>
          <p:nvPr/>
        </p:nvSpPr>
        <p:spPr>
          <a:xfrm>
            <a:off x="2393485" y="1568050"/>
            <a:ext cx="3165738" cy="5035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400" b="1" dirty="0">
                <a:solidFill>
                  <a:srgbClr val="C00000"/>
                </a:solidFill>
                <a:latin typeface="Calibri"/>
              </a:rPr>
              <a:t>Proposta de Resolução:</a:t>
            </a:r>
            <a:endParaRPr lang="pt-PT" altLang="pt-PT" sz="24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12" name="Objecto 20">
            <a:extLst>
              <a:ext uri="{FF2B5EF4-FFF2-40B4-BE49-F238E27FC236}">
                <a16:creationId xmlns:a16="http://schemas.microsoft.com/office/drawing/2014/main" id="{A226B974-2C3F-4FB6-AD1A-EC5E4708D2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9137172"/>
              </p:ext>
            </p:extLst>
          </p:nvPr>
        </p:nvGraphicFramePr>
        <p:xfrm>
          <a:off x="5768376" y="2263474"/>
          <a:ext cx="3967163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1" name="Equation" r:id="rId8" imgW="1803240" imgH="253800" progId="Equation.DSMT4">
                  <p:embed/>
                </p:oleObj>
              </mc:Choice>
              <mc:Fallback>
                <p:oleObj name="Equation" r:id="rId8" imgW="1803240" imgH="253800" progId="Equation.DSMT4">
                  <p:embed/>
                  <p:pic>
                    <p:nvPicPr>
                      <p:cNvPr id="29" name="Objecto 20">
                        <a:extLst>
                          <a:ext uri="{FF2B5EF4-FFF2-40B4-BE49-F238E27FC236}">
                            <a16:creationId xmlns:a16="http://schemas.microsoft.com/office/drawing/2014/main" id="{2D80FA92-7438-4A0D-AAE1-985F8E0236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8376" y="2263474"/>
                        <a:ext cx="3967163" cy="5572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o 20">
            <a:extLst>
              <a:ext uri="{FF2B5EF4-FFF2-40B4-BE49-F238E27FC236}">
                <a16:creationId xmlns:a16="http://schemas.microsoft.com/office/drawing/2014/main" id="{F22CF46B-E084-457D-A0FA-F780FD9AA4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0994180"/>
              </p:ext>
            </p:extLst>
          </p:nvPr>
        </p:nvGraphicFramePr>
        <p:xfrm>
          <a:off x="5703289" y="3557287"/>
          <a:ext cx="147955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2" name="Equation" r:id="rId10" imgW="672840" imgH="203040" progId="Equation.DSMT4">
                  <p:embed/>
                </p:oleObj>
              </mc:Choice>
              <mc:Fallback>
                <p:oleObj name="Equation" r:id="rId10" imgW="672840" imgH="203040" progId="Equation.DSMT4">
                  <p:embed/>
                  <p:pic>
                    <p:nvPicPr>
                      <p:cNvPr id="30" name="Objecto 20">
                        <a:extLst>
                          <a:ext uri="{FF2B5EF4-FFF2-40B4-BE49-F238E27FC236}">
                            <a16:creationId xmlns:a16="http://schemas.microsoft.com/office/drawing/2014/main" id="{5336DA5E-2AE3-44C4-8D84-BA280F134F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3289" y="3557287"/>
                        <a:ext cx="1479550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o 20">
            <a:extLst>
              <a:ext uri="{FF2B5EF4-FFF2-40B4-BE49-F238E27FC236}">
                <a16:creationId xmlns:a16="http://schemas.microsoft.com/office/drawing/2014/main" id="{A85CF9BB-B25D-40AC-9158-AE9FCE01CF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5029123"/>
              </p:ext>
            </p:extLst>
          </p:nvPr>
        </p:nvGraphicFramePr>
        <p:xfrm>
          <a:off x="2803720" y="4198076"/>
          <a:ext cx="5281612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3" name="Equation" r:id="rId12" imgW="2400120" imgH="253800" progId="Equation.DSMT4">
                  <p:embed/>
                </p:oleObj>
              </mc:Choice>
              <mc:Fallback>
                <p:oleObj name="Equation" r:id="rId12" imgW="2400120" imgH="253800" progId="Equation.DSMT4">
                  <p:embed/>
                  <p:pic>
                    <p:nvPicPr>
                      <p:cNvPr id="31" name="Objecto 20">
                        <a:extLst>
                          <a:ext uri="{FF2B5EF4-FFF2-40B4-BE49-F238E27FC236}">
                            <a16:creationId xmlns:a16="http://schemas.microsoft.com/office/drawing/2014/main" id="{6271EE07-D75E-4BFB-8CA4-F3318770F8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3720" y="4198076"/>
                        <a:ext cx="5281612" cy="5572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o 20">
            <a:extLst>
              <a:ext uri="{FF2B5EF4-FFF2-40B4-BE49-F238E27FC236}">
                <a16:creationId xmlns:a16="http://schemas.microsoft.com/office/drawing/2014/main" id="{CCEB2D19-DECE-4F9D-8945-50D0F997ED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7584980"/>
              </p:ext>
            </p:extLst>
          </p:nvPr>
        </p:nvGraphicFramePr>
        <p:xfrm>
          <a:off x="6567335" y="5783192"/>
          <a:ext cx="1674812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4" name="Equation" r:id="rId14" imgW="761760" imgH="253800" progId="Equation.DSMT4">
                  <p:embed/>
                </p:oleObj>
              </mc:Choice>
              <mc:Fallback>
                <p:oleObj name="Equation" r:id="rId14" imgW="761760" imgH="253800" progId="Equation.DSMT4">
                  <p:embed/>
                  <p:pic>
                    <p:nvPicPr>
                      <p:cNvPr id="32" name="Objecto 20">
                        <a:extLst>
                          <a:ext uri="{FF2B5EF4-FFF2-40B4-BE49-F238E27FC236}">
                            <a16:creationId xmlns:a16="http://schemas.microsoft.com/office/drawing/2014/main" id="{6084C583-4D1C-4A3E-B5AC-632B780076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7335" y="5783192"/>
                        <a:ext cx="1674812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o 20">
            <a:extLst>
              <a:ext uri="{FF2B5EF4-FFF2-40B4-BE49-F238E27FC236}">
                <a16:creationId xmlns:a16="http://schemas.microsoft.com/office/drawing/2014/main" id="{5C80C67D-9768-47EC-B286-CD3964F6B0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210167"/>
              </p:ext>
            </p:extLst>
          </p:nvPr>
        </p:nvGraphicFramePr>
        <p:xfrm>
          <a:off x="2773321" y="5157719"/>
          <a:ext cx="3910013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5" name="Equation" r:id="rId16" imgW="1777680" imgH="203040" progId="Equation.DSMT4">
                  <p:embed/>
                </p:oleObj>
              </mc:Choice>
              <mc:Fallback>
                <p:oleObj name="Equation" r:id="rId16" imgW="1777680" imgH="203040" progId="Equation.DSMT4">
                  <p:embed/>
                  <p:pic>
                    <p:nvPicPr>
                      <p:cNvPr id="33" name="Objecto 20">
                        <a:extLst>
                          <a:ext uri="{FF2B5EF4-FFF2-40B4-BE49-F238E27FC236}">
                            <a16:creationId xmlns:a16="http://schemas.microsoft.com/office/drawing/2014/main" id="{ABB759BA-1EE9-4EDC-86A2-1463C6F1E2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3321" y="5157719"/>
                        <a:ext cx="3910013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o 20">
            <a:extLst>
              <a:ext uri="{FF2B5EF4-FFF2-40B4-BE49-F238E27FC236}">
                <a16:creationId xmlns:a16="http://schemas.microsoft.com/office/drawing/2014/main" id="{98C0D23F-C96E-42F9-A0BF-251C68A069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861131"/>
              </p:ext>
            </p:extLst>
          </p:nvPr>
        </p:nvGraphicFramePr>
        <p:xfrm>
          <a:off x="6827239" y="5101924"/>
          <a:ext cx="2989262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6" name="Equation" r:id="rId18" imgW="1358640" imgH="253800" progId="Equation.DSMT4">
                  <p:embed/>
                </p:oleObj>
              </mc:Choice>
              <mc:Fallback>
                <p:oleObj name="Equation" r:id="rId18" imgW="1358640" imgH="253800" progId="Equation.DSMT4">
                  <p:embed/>
                  <p:pic>
                    <p:nvPicPr>
                      <p:cNvPr id="34" name="Objecto 20">
                        <a:extLst>
                          <a:ext uri="{FF2B5EF4-FFF2-40B4-BE49-F238E27FC236}">
                            <a16:creationId xmlns:a16="http://schemas.microsoft.com/office/drawing/2014/main" id="{0380E5BD-ED65-4752-8682-1256439886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7239" y="5101924"/>
                        <a:ext cx="2989262" cy="5572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o 20">
            <a:extLst>
              <a:ext uri="{FF2B5EF4-FFF2-40B4-BE49-F238E27FC236}">
                <a16:creationId xmlns:a16="http://schemas.microsoft.com/office/drawing/2014/main" id="{0002062C-475F-4751-9B54-4AB62C217E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301032"/>
              </p:ext>
            </p:extLst>
          </p:nvPr>
        </p:nvGraphicFramePr>
        <p:xfrm>
          <a:off x="7390453" y="3501724"/>
          <a:ext cx="1703387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7" name="Equation" r:id="rId20" imgW="774360" imgH="253800" progId="Equation.DSMT4">
                  <p:embed/>
                </p:oleObj>
              </mc:Choice>
              <mc:Fallback>
                <p:oleObj name="Equation" r:id="rId20" imgW="774360" imgH="253800" progId="Equation.DSMT4">
                  <p:embed/>
                  <p:pic>
                    <p:nvPicPr>
                      <p:cNvPr id="35" name="Objecto 20">
                        <a:extLst>
                          <a:ext uri="{FF2B5EF4-FFF2-40B4-BE49-F238E27FC236}">
                            <a16:creationId xmlns:a16="http://schemas.microsoft.com/office/drawing/2014/main" id="{DD062187-2B9E-403E-9CA9-D3120E6189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0453" y="3501724"/>
                        <a:ext cx="1703387" cy="5572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Oval 18">
            <a:extLst>
              <a:ext uri="{FF2B5EF4-FFF2-40B4-BE49-F238E27FC236}">
                <a16:creationId xmlns:a16="http://schemas.microsoft.com/office/drawing/2014/main" id="{2D85045F-A05B-4098-921F-B41BF7979043}"/>
              </a:ext>
            </a:extLst>
          </p:cNvPr>
          <p:cNvSpPr/>
          <p:nvPr/>
        </p:nvSpPr>
        <p:spPr>
          <a:xfrm>
            <a:off x="7099395" y="2162945"/>
            <a:ext cx="1086314" cy="720000"/>
          </a:xfrm>
          <a:prstGeom prst="ellipse">
            <a:avLst/>
          </a:prstGeom>
          <a:noFill/>
          <a:ln w="360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AE198D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2C95679-D72A-4D7B-BB33-2932520D200C}"/>
              </a:ext>
            </a:extLst>
          </p:cNvPr>
          <p:cNvSpPr/>
          <p:nvPr/>
        </p:nvSpPr>
        <p:spPr>
          <a:xfrm>
            <a:off x="9333253" y="2220048"/>
            <a:ext cx="330126" cy="630425"/>
          </a:xfrm>
          <a:prstGeom prst="ellipse">
            <a:avLst/>
          </a:prstGeom>
          <a:noFill/>
          <a:ln w="360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AE198D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1E14C9ED-4D26-46E5-8C3E-4212315EFBD5}"/>
              </a:ext>
            </a:extLst>
          </p:cNvPr>
          <p:cNvSpPr/>
          <p:nvPr/>
        </p:nvSpPr>
        <p:spPr>
          <a:xfrm>
            <a:off x="6174819" y="2296581"/>
            <a:ext cx="819291" cy="553892"/>
          </a:xfrm>
          <a:prstGeom prst="ellipse">
            <a:avLst/>
          </a:prstGeom>
          <a:noFill/>
          <a:ln w="360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AE198D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432FBCB-738C-4F88-94E9-7EF53CC518E9}"/>
              </a:ext>
            </a:extLst>
          </p:cNvPr>
          <p:cNvSpPr/>
          <p:nvPr/>
        </p:nvSpPr>
        <p:spPr>
          <a:xfrm>
            <a:off x="8420056" y="2301236"/>
            <a:ext cx="884747" cy="530217"/>
          </a:xfrm>
          <a:prstGeom prst="ellipse">
            <a:avLst/>
          </a:prstGeom>
          <a:noFill/>
          <a:ln w="360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AE198D"/>
              </a:solidFill>
            </a:endParaRPr>
          </a:p>
        </p:txBody>
      </p:sp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91BE5F1F-A7CE-4EC4-BB2E-1EE7D10A43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782525"/>
              </p:ext>
            </p:extLst>
          </p:nvPr>
        </p:nvGraphicFramePr>
        <p:xfrm>
          <a:off x="7260797" y="2955023"/>
          <a:ext cx="343638" cy="4123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8" name="Equation" r:id="rId22" imgW="126720" imgH="152280" progId="Equation.DSMT4">
                  <p:embed/>
                </p:oleObj>
              </mc:Choice>
              <mc:Fallback>
                <p:oleObj name="Equation" r:id="rId22" imgW="12672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260797" y="2955023"/>
                        <a:ext cx="343638" cy="4123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Oval 22">
            <a:extLst>
              <a:ext uri="{FF2B5EF4-FFF2-40B4-BE49-F238E27FC236}">
                <a16:creationId xmlns:a16="http://schemas.microsoft.com/office/drawing/2014/main" id="{68E4E502-16CB-4C6F-8411-1EB9AF4ACE67}"/>
              </a:ext>
            </a:extLst>
          </p:cNvPr>
          <p:cNvSpPr/>
          <p:nvPr/>
        </p:nvSpPr>
        <p:spPr>
          <a:xfrm>
            <a:off x="8967362" y="2504620"/>
            <a:ext cx="330126" cy="297600"/>
          </a:xfrm>
          <a:prstGeom prst="ellipse">
            <a:avLst/>
          </a:prstGeom>
          <a:noFill/>
          <a:ln w="36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AE198D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03DBBE1-5307-4253-A8DD-32BF56E841BC}"/>
              </a:ext>
            </a:extLst>
          </p:cNvPr>
          <p:cNvSpPr/>
          <p:nvPr/>
        </p:nvSpPr>
        <p:spPr>
          <a:xfrm>
            <a:off x="6652096" y="2526364"/>
            <a:ext cx="330126" cy="297600"/>
          </a:xfrm>
          <a:prstGeom prst="ellipse">
            <a:avLst/>
          </a:prstGeom>
          <a:noFill/>
          <a:ln w="36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AE198D"/>
              </a:solidFill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4F92321E-A869-4CAC-A519-BB90A6CAB4D2}"/>
              </a:ext>
            </a:extLst>
          </p:cNvPr>
          <p:cNvSpPr txBox="1"/>
          <p:nvPr/>
        </p:nvSpPr>
        <p:spPr>
          <a:xfrm>
            <a:off x="9816501" y="2549373"/>
            <a:ext cx="2274982" cy="923330"/>
          </a:xfrm>
          <a:prstGeom prst="rect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Base </a:t>
            </a:r>
            <a:r>
              <a:rPr lang="en-GB" dirty="0" err="1">
                <a:solidFill>
                  <a:schemeClr val="bg1"/>
                </a:solidFill>
              </a:rPr>
              <a:t>menor</a:t>
            </a:r>
            <a:r>
              <a:rPr lang="en-GB" dirty="0">
                <a:solidFill>
                  <a:schemeClr val="bg1"/>
                </a:solidFill>
              </a:rPr>
              <a:t> que 1</a:t>
            </a:r>
          </a:p>
          <a:p>
            <a:pPr algn="ctr"/>
            <a:r>
              <a:rPr lang="en-GB" dirty="0" err="1">
                <a:solidFill>
                  <a:schemeClr val="bg1"/>
                </a:solidFill>
              </a:rPr>
              <a:t>Função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decrescente</a:t>
            </a:r>
            <a:endParaRPr lang="en-GB" dirty="0">
              <a:solidFill>
                <a:schemeClr val="bg1"/>
              </a:solidFill>
            </a:endParaRPr>
          </a:p>
          <a:p>
            <a:pPr algn="ctr"/>
            <a:r>
              <a:rPr lang="en-GB" b="1" dirty="0">
                <a:solidFill>
                  <a:srgbClr val="C00000"/>
                </a:solidFill>
              </a:rPr>
              <a:t>TROCA SINAL!</a:t>
            </a:r>
          </a:p>
        </p:txBody>
      </p:sp>
      <p:cxnSp>
        <p:nvCxnSpPr>
          <p:cNvPr id="26" name="Conexão reta 25">
            <a:extLst>
              <a:ext uri="{FF2B5EF4-FFF2-40B4-BE49-F238E27FC236}">
                <a16:creationId xmlns:a16="http://schemas.microsoft.com/office/drawing/2014/main" id="{CA945A3B-3CB7-4504-BEC9-488C9D04C1E1}"/>
              </a:ext>
            </a:extLst>
          </p:cNvPr>
          <p:cNvCxnSpPr>
            <a:cxnSpLocks/>
          </p:cNvCxnSpPr>
          <p:nvPr/>
        </p:nvCxnSpPr>
        <p:spPr>
          <a:xfrm flipV="1">
            <a:off x="7529528" y="2632609"/>
            <a:ext cx="738813" cy="395840"/>
          </a:xfrm>
          <a:prstGeom prst="line">
            <a:avLst/>
          </a:prstGeom>
          <a:solidFill>
            <a:srgbClr val="E71224">
              <a:alpha val="75000"/>
            </a:srgbClr>
          </a:solidFill>
          <a:ln w="76200">
            <a:solidFill>
              <a:srgbClr val="E71224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8584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4F43A5-EF2E-495F-954B-76E8CF089670}"/>
              </a:ext>
            </a:extLst>
          </p:cNvPr>
          <p:cNvSpPr txBox="1">
            <a:spLocks noChangeArrowheads="1"/>
          </p:cNvSpPr>
          <p:nvPr/>
        </p:nvSpPr>
        <p:spPr>
          <a:xfrm>
            <a:off x="2463201" y="919978"/>
            <a:ext cx="8784654" cy="424847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Calcule o valor de </a:t>
            </a:r>
            <a:r>
              <a:rPr kumimoji="0" lang="pt-PT" sz="2800" b="0" i="1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pt-PT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que verifica cada uma das seguintes condições: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</a:t>
            </a:r>
            <a:r>
              <a:rPr kumimoji="0" lang="pt-PT" altLang="pt-PT" sz="20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F69AEA92-E4ED-4F84-A6C8-4A340E727060}"/>
              </a:ext>
            </a:extLst>
          </p:cNvPr>
          <p:cNvSpPr txBox="1">
            <a:spLocks noChangeArrowheads="1"/>
          </p:cNvSpPr>
          <p:nvPr/>
        </p:nvSpPr>
        <p:spPr>
          <a:xfrm>
            <a:off x="2318863" y="199898"/>
            <a:ext cx="8928992" cy="7202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pt-PT" alt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EXEMPLOS </a:t>
            </a:r>
            <a:br>
              <a:rPr kumimoji="0" lang="pt-PT" alt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51580312-0D1E-465D-B6AE-9E389B15C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351" y="15527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47">
            <a:extLst>
              <a:ext uri="{FF2B5EF4-FFF2-40B4-BE49-F238E27FC236}">
                <a16:creationId xmlns:a16="http://schemas.microsoft.com/office/drawing/2014/main" id="{3C4D9BA7-BFF2-4D31-BDB3-919B55AFF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351" y="15527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Rectangle 49">
            <a:extLst>
              <a:ext uri="{FF2B5EF4-FFF2-40B4-BE49-F238E27FC236}">
                <a16:creationId xmlns:a16="http://schemas.microsoft.com/office/drawing/2014/main" id="{9D33AAD4-59E9-4B6D-B643-56A105EF8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351" y="15527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9" name="Objecto 20">
            <a:extLst>
              <a:ext uri="{FF2B5EF4-FFF2-40B4-BE49-F238E27FC236}">
                <a16:creationId xmlns:a16="http://schemas.microsoft.com/office/drawing/2014/main" id="{182EA86E-E5F1-4516-9594-8521663CEC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1569914"/>
              </p:ext>
            </p:extLst>
          </p:nvPr>
        </p:nvGraphicFramePr>
        <p:xfrm>
          <a:off x="5493987" y="2977849"/>
          <a:ext cx="16494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4" imgW="749160" imgH="177480" progId="Equation.DSMT4">
                  <p:embed/>
                </p:oleObj>
              </mc:Choice>
              <mc:Fallback>
                <p:oleObj name="Equation" r:id="rId4" imgW="749160" imgH="177480" progId="Equation.DSMT4">
                  <p:embed/>
                  <p:pic>
                    <p:nvPicPr>
                      <p:cNvPr id="34" name="Objecto 20">
                        <a:extLst>
                          <a:ext uri="{FF2B5EF4-FFF2-40B4-BE49-F238E27FC236}">
                            <a16:creationId xmlns:a16="http://schemas.microsoft.com/office/drawing/2014/main" id="{318DCD83-EED6-4D18-B22C-C2A7433488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3987" y="2977849"/>
                        <a:ext cx="1649412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tângulo 9">
            <a:extLst>
              <a:ext uri="{FF2B5EF4-FFF2-40B4-BE49-F238E27FC236}">
                <a16:creationId xmlns:a16="http://schemas.microsoft.com/office/drawing/2014/main" id="{DBA76E24-254A-463A-847F-C3E3A6C44CD8}"/>
              </a:ext>
            </a:extLst>
          </p:cNvPr>
          <p:cNvSpPr/>
          <p:nvPr/>
        </p:nvSpPr>
        <p:spPr>
          <a:xfrm>
            <a:off x="2393485" y="1568050"/>
            <a:ext cx="3165738" cy="5035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400" b="1" dirty="0">
                <a:solidFill>
                  <a:srgbClr val="C00000"/>
                </a:solidFill>
                <a:latin typeface="Calibri"/>
              </a:rPr>
              <a:t>Proposta de Resolução:</a:t>
            </a:r>
            <a:endParaRPr lang="pt-PT" altLang="pt-PT" sz="24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11" name="Objecto 20">
            <a:extLst>
              <a:ext uri="{FF2B5EF4-FFF2-40B4-BE49-F238E27FC236}">
                <a16:creationId xmlns:a16="http://schemas.microsoft.com/office/drawing/2014/main" id="{D2D4EA80-FE11-442D-BB2B-51975B236A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565618"/>
              </p:ext>
            </p:extLst>
          </p:nvPr>
        </p:nvGraphicFramePr>
        <p:xfrm>
          <a:off x="5487215" y="1978930"/>
          <a:ext cx="2235200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6" imgW="1015920" imgH="469800" progId="Equation.DSMT4">
                  <p:embed/>
                </p:oleObj>
              </mc:Choice>
              <mc:Fallback>
                <p:oleObj name="Equation" r:id="rId6" imgW="1015920" imgH="469800" progId="Equation.DSMT4">
                  <p:embed/>
                  <p:pic>
                    <p:nvPicPr>
                      <p:cNvPr id="36" name="Objecto 20">
                        <a:extLst>
                          <a:ext uri="{FF2B5EF4-FFF2-40B4-BE49-F238E27FC236}">
                            <a16:creationId xmlns:a16="http://schemas.microsoft.com/office/drawing/2014/main" id="{DDA56F97-3202-434A-BDE8-CE6A5B09F7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7215" y="1978930"/>
                        <a:ext cx="2235200" cy="10302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o 20">
            <a:extLst>
              <a:ext uri="{FF2B5EF4-FFF2-40B4-BE49-F238E27FC236}">
                <a16:creationId xmlns:a16="http://schemas.microsoft.com/office/drawing/2014/main" id="{266D9760-4CCE-4129-8C4F-B1803E07FA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8300316"/>
              </p:ext>
            </p:extLst>
          </p:nvPr>
        </p:nvGraphicFramePr>
        <p:xfrm>
          <a:off x="5509613" y="3584274"/>
          <a:ext cx="1201738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8" imgW="545760" imgH="177480" progId="Equation.DSMT4">
                  <p:embed/>
                </p:oleObj>
              </mc:Choice>
              <mc:Fallback>
                <p:oleObj name="Equation" r:id="rId8" imgW="545760" imgH="177480" progId="Equation.DSMT4">
                  <p:embed/>
                  <p:pic>
                    <p:nvPicPr>
                      <p:cNvPr id="37" name="Objecto 20">
                        <a:extLst>
                          <a:ext uri="{FF2B5EF4-FFF2-40B4-BE49-F238E27FC236}">
                            <a16:creationId xmlns:a16="http://schemas.microsoft.com/office/drawing/2014/main" id="{504C27FD-EB82-4C84-8005-868FEBCA9C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9613" y="3584274"/>
                        <a:ext cx="1201738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o 20">
            <a:extLst>
              <a:ext uri="{FF2B5EF4-FFF2-40B4-BE49-F238E27FC236}">
                <a16:creationId xmlns:a16="http://schemas.microsoft.com/office/drawing/2014/main" id="{A346BA04-3DB9-46B6-8447-FCBDDF5391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0249253"/>
              </p:ext>
            </p:extLst>
          </p:nvPr>
        </p:nvGraphicFramePr>
        <p:xfrm>
          <a:off x="3069626" y="4198637"/>
          <a:ext cx="474980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10" imgW="2158920" imgH="253800" progId="Equation.DSMT4">
                  <p:embed/>
                </p:oleObj>
              </mc:Choice>
              <mc:Fallback>
                <p:oleObj name="Equation" r:id="rId10" imgW="2158920" imgH="253800" progId="Equation.DSMT4">
                  <p:embed/>
                  <p:pic>
                    <p:nvPicPr>
                      <p:cNvPr id="38" name="Objecto 20">
                        <a:extLst>
                          <a:ext uri="{FF2B5EF4-FFF2-40B4-BE49-F238E27FC236}">
                            <a16:creationId xmlns:a16="http://schemas.microsoft.com/office/drawing/2014/main" id="{9A4904BF-EA2D-49BD-8290-8203E9E136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9626" y="4198637"/>
                        <a:ext cx="4749800" cy="5572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o 20">
            <a:extLst>
              <a:ext uri="{FF2B5EF4-FFF2-40B4-BE49-F238E27FC236}">
                <a16:creationId xmlns:a16="http://schemas.microsoft.com/office/drawing/2014/main" id="{F2CE9B85-9EA6-4ABE-97F6-A7AF91588A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9498510"/>
              </p:ext>
            </p:extLst>
          </p:nvPr>
        </p:nvGraphicFramePr>
        <p:xfrm>
          <a:off x="6803426" y="5782962"/>
          <a:ext cx="120015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12" imgW="545760" imgH="253800" progId="Equation.DSMT4">
                  <p:embed/>
                </p:oleObj>
              </mc:Choice>
              <mc:Fallback>
                <p:oleObj name="Equation" r:id="rId12" imgW="545760" imgH="253800" progId="Equation.DSMT4">
                  <p:embed/>
                  <p:pic>
                    <p:nvPicPr>
                      <p:cNvPr id="39" name="Objecto 20">
                        <a:extLst>
                          <a:ext uri="{FF2B5EF4-FFF2-40B4-BE49-F238E27FC236}">
                            <a16:creationId xmlns:a16="http://schemas.microsoft.com/office/drawing/2014/main" id="{C289E1D0-06E9-417F-984A-D02E8EF315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3426" y="5782962"/>
                        <a:ext cx="1200150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o 20">
            <a:extLst>
              <a:ext uri="{FF2B5EF4-FFF2-40B4-BE49-F238E27FC236}">
                <a16:creationId xmlns:a16="http://schemas.microsoft.com/office/drawing/2014/main" id="{BE4C0286-F911-4CAF-811B-4C20774429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6713634"/>
              </p:ext>
            </p:extLst>
          </p:nvPr>
        </p:nvGraphicFramePr>
        <p:xfrm>
          <a:off x="2773321" y="5157719"/>
          <a:ext cx="3910013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14" imgW="1777680" imgH="203040" progId="Equation.DSMT4">
                  <p:embed/>
                </p:oleObj>
              </mc:Choice>
              <mc:Fallback>
                <p:oleObj name="Equation" r:id="rId14" imgW="1777680" imgH="203040" progId="Equation.DSMT4">
                  <p:embed/>
                  <p:pic>
                    <p:nvPicPr>
                      <p:cNvPr id="40" name="Objecto 20">
                        <a:extLst>
                          <a:ext uri="{FF2B5EF4-FFF2-40B4-BE49-F238E27FC236}">
                            <a16:creationId xmlns:a16="http://schemas.microsoft.com/office/drawing/2014/main" id="{0DBF177B-35BF-4EDC-8CD8-256C993BB4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3321" y="5157719"/>
                        <a:ext cx="3910013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o 20">
            <a:extLst>
              <a:ext uri="{FF2B5EF4-FFF2-40B4-BE49-F238E27FC236}">
                <a16:creationId xmlns:a16="http://schemas.microsoft.com/office/drawing/2014/main" id="{191A33BA-4595-40EB-BE91-B4C2F032B2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9627151"/>
              </p:ext>
            </p:extLst>
          </p:nvPr>
        </p:nvGraphicFramePr>
        <p:xfrm>
          <a:off x="7008214" y="5101924"/>
          <a:ext cx="2625725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16" imgW="1193760" imgH="253800" progId="Equation.DSMT4">
                  <p:embed/>
                </p:oleObj>
              </mc:Choice>
              <mc:Fallback>
                <p:oleObj name="Equation" r:id="rId16" imgW="1193760" imgH="253800" progId="Equation.DSMT4">
                  <p:embed/>
                  <p:pic>
                    <p:nvPicPr>
                      <p:cNvPr id="41" name="Objecto 20">
                        <a:extLst>
                          <a:ext uri="{FF2B5EF4-FFF2-40B4-BE49-F238E27FC236}">
                            <a16:creationId xmlns:a16="http://schemas.microsoft.com/office/drawing/2014/main" id="{150B3BE3-A799-4015-A714-79F4E962B9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8214" y="5101924"/>
                        <a:ext cx="2625725" cy="5572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o 20">
            <a:extLst>
              <a:ext uri="{FF2B5EF4-FFF2-40B4-BE49-F238E27FC236}">
                <a16:creationId xmlns:a16="http://schemas.microsoft.com/office/drawing/2014/main" id="{E9237B42-53EF-43A8-B05B-F51D57B24F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422109"/>
              </p:ext>
            </p:extLst>
          </p:nvPr>
        </p:nvGraphicFramePr>
        <p:xfrm>
          <a:off x="6927375" y="3528712"/>
          <a:ext cx="1366837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18" imgW="622080" imgH="228600" progId="Equation.DSMT4">
                  <p:embed/>
                </p:oleObj>
              </mc:Choice>
              <mc:Fallback>
                <p:oleObj name="Equation" r:id="rId18" imgW="622080" imgH="228600" progId="Equation.DSMT4">
                  <p:embed/>
                  <p:pic>
                    <p:nvPicPr>
                      <p:cNvPr id="42" name="Objecto 20">
                        <a:extLst>
                          <a:ext uri="{FF2B5EF4-FFF2-40B4-BE49-F238E27FC236}">
                            <a16:creationId xmlns:a16="http://schemas.microsoft.com/office/drawing/2014/main" id="{EEADD585-ED5C-400D-AAB7-6817E7060F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7375" y="3528712"/>
                        <a:ext cx="1366837" cy="5016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>
            <a:extLst>
              <a:ext uri="{FF2B5EF4-FFF2-40B4-BE49-F238E27FC236}">
                <a16:creationId xmlns:a16="http://schemas.microsoft.com/office/drawing/2014/main" id="{E9AEF7C1-C9CF-4EEC-9ADA-C1146E6228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847047"/>
              </p:ext>
            </p:extLst>
          </p:nvPr>
        </p:nvGraphicFramePr>
        <p:xfrm>
          <a:off x="2922440" y="2249989"/>
          <a:ext cx="2107828" cy="7849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20" imgW="1028520" imgH="342720" progId="Equation.DSMT4">
                  <p:embed/>
                </p:oleObj>
              </mc:Choice>
              <mc:Fallback>
                <p:oleObj name="Equation" r:id="rId20" imgW="1028520" imgH="342720" progId="Equation.DSMT4">
                  <p:embed/>
                  <p:pic>
                    <p:nvPicPr>
                      <p:cNvPr id="43" name="Object 8">
                        <a:extLst>
                          <a:ext uri="{FF2B5EF4-FFF2-40B4-BE49-F238E27FC236}">
                            <a16:creationId xmlns:a16="http://schemas.microsoft.com/office/drawing/2014/main" id="{3D44ACF8-2BD2-4227-BF43-39CC475B62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440" y="2249989"/>
                        <a:ext cx="2107828" cy="7849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aixaDeTexto 18">
            <a:extLst>
              <a:ext uri="{FF2B5EF4-FFF2-40B4-BE49-F238E27FC236}">
                <a16:creationId xmlns:a16="http://schemas.microsoft.com/office/drawing/2014/main" id="{5E243701-9780-4D27-ADB7-758FBAA70935}"/>
              </a:ext>
            </a:extLst>
          </p:cNvPr>
          <p:cNvSpPr txBox="1"/>
          <p:nvPr/>
        </p:nvSpPr>
        <p:spPr>
          <a:xfrm>
            <a:off x="2691496" y="3082892"/>
            <a:ext cx="2274982" cy="923330"/>
          </a:xfrm>
          <a:prstGeom prst="rect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Base </a:t>
            </a:r>
            <a:r>
              <a:rPr lang="en-GB" dirty="0" err="1">
                <a:solidFill>
                  <a:schemeClr val="bg1"/>
                </a:solidFill>
              </a:rPr>
              <a:t>menor</a:t>
            </a:r>
            <a:r>
              <a:rPr lang="en-GB" dirty="0">
                <a:solidFill>
                  <a:schemeClr val="bg1"/>
                </a:solidFill>
              </a:rPr>
              <a:t> que 1</a:t>
            </a:r>
          </a:p>
          <a:p>
            <a:pPr algn="ctr"/>
            <a:r>
              <a:rPr lang="en-GB" dirty="0" err="1">
                <a:solidFill>
                  <a:schemeClr val="bg1"/>
                </a:solidFill>
              </a:rPr>
              <a:t>Função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decrescente</a:t>
            </a:r>
            <a:endParaRPr lang="en-GB" dirty="0">
              <a:solidFill>
                <a:schemeClr val="bg1"/>
              </a:solidFill>
            </a:endParaRPr>
          </a:p>
          <a:p>
            <a:pPr algn="ctr"/>
            <a:r>
              <a:rPr lang="en-GB" b="1" dirty="0">
                <a:solidFill>
                  <a:srgbClr val="C00000"/>
                </a:solidFill>
              </a:rPr>
              <a:t>TROCA SINAL!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ACC2527-E33D-47A5-9176-7579BEEABA73}"/>
              </a:ext>
            </a:extLst>
          </p:cNvPr>
          <p:cNvSpPr/>
          <p:nvPr/>
        </p:nvSpPr>
        <p:spPr>
          <a:xfrm>
            <a:off x="3290767" y="2468380"/>
            <a:ext cx="330126" cy="590553"/>
          </a:xfrm>
          <a:prstGeom prst="ellipse">
            <a:avLst/>
          </a:prstGeom>
          <a:noFill/>
          <a:ln w="36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AE19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529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9" grpId="0" animBg="1"/>
      <p:bldP spid="19" grpId="1" animBg="1"/>
      <p:bldP spid="20" grpId="0" animBg="1"/>
      <p:bldP spid="20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Custom 14">
      <a:dk1>
        <a:srgbClr val="000000"/>
      </a:dk1>
      <a:lt1>
        <a:srgbClr val="FFFFFF"/>
      </a:lt1>
      <a:dk2>
        <a:srgbClr val="000000"/>
      </a:dk2>
      <a:lt2>
        <a:srgbClr val="E6E6E6"/>
      </a:lt2>
      <a:accent1>
        <a:srgbClr val="0078D4"/>
      </a:accent1>
      <a:accent2>
        <a:srgbClr val="007788"/>
      </a:accent2>
      <a:accent3>
        <a:srgbClr val="297C2A"/>
      </a:accent3>
      <a:accent4>
        <a:srgbClr val="FF2625"/>
      </a:accent4>
      <a:accent5>
        <a:srgbClr val="FE4387"/>
      </a:accent5>
      <a:accent6>
        <a:srgbClr val="D7D7D7"/>
      </a:accent6>
      <a:hlink>
        <a:srgbClr val="51E5FF"/>
      </a:hlink>
      <a:folHlink>
        <a:srgbClr val="0078D4"/>
      </a:folHlink>
    </a:clrScheme>
    <a:fontScheme name="Custom 4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spanic Heritage Template_LW.pot  -  AutoRecovered" id="{0019F9B1-4944-4C3D-BD71-31454C82D899}" vid="{3EED11B8-4CEA-4EF8-BEA8-9CD170BA1D8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3495144-B44D-41C6-A6BC-6CBBE0B43F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C32F492-CA3B-4148-BFCA-BDEC356E5125}">
  <ds:schemaRefs>
    <ds:schemaRef ds:uri="http://schemas.microsoft.com/office/2006/metadata/properties"/>
    <ds:schemaRef ds:uri="http://schemas.microsoft.com/office/infopath/2007/PartnerControls"/>
    <ds:schemaRef ds:uri="http://purl.org/dc/terms/"/>
    <ds:schemaRef ds:uri="16c05727-aa75-4e4a-9b5f-8a80a1165891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71af3243-3dd4-4a8d-8c0d-dd76da1f02a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9A2CAE0-6B1F-40A5-853C-FCF4D4DD97B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444</Words>
  <Application>Microsoft Office PowerPoint</Application>
  <PresentationFormat>Ecrã Panorâmico</PresentationFormat>
  <Paragraphs>161</Paragraphs>
  <Slides>10</Slides>
  <Notes>2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Segoe UI</vt:lpstr>
      <vt:lpstr>Times New Roman</vt:lpstr>
      <vt:lpstr>Office Theme</vt:lpstr>
      <vt:lpstr>Equation</vt:lpstr>
      <vt:lpstr>Apresentação do PowerPoint</vt:lpstr>
      <vt:lpstr>Mathematics examples</vt:lpstr>
      <vt:lpstr>Mathematics examples</vt:lpstr>
      <vt:lpstr>Mathematics examples</vt:lpstr>
      <vt:lpstr>Mathematics examples</vt:lpstr>
      <vt:lpstr>Mathematics examples</vt:lpstr>
      <vt:lpstr>Mathematics examples</vt:lpstr>
      <vt:lpstr>Mathematics examples</vt:lpstr>
      <vt:lpstr>Mathematics examples</vt:lpstr>
      <vt:lpstr>Esperamos ter ajudado!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2020-09-22T16:47:05Z</dcterms:created>
  <dcterms:modified xsi:type="dcterms:W3CDTF">2025-03-06T08:23:45Z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