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86" r:id="rId7"/>
    <p:sldId id="1885" r:id="rId8"/>
    <p:sldId id="1887" r:id="rId9"/>
    <p:sldId id="1884" r:id="rId10"/>
    <p:sldId id="1888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FFFF00"/>
    <a:srgbClr val="00C2D1"/>
    <a:srgbClr val="007788"/>
    <a:srgbClr val="297C2A"/>
    <a:srgbClr val="FE4387"/>
    <a:srgbClr val="F69000"/>
    <a:srgbClr val="01C2D1"/>
    <a:srgbClr val="D6D734"/>
    <a:srgbClr val="005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9" autoAdjust="0"/>
    <p:restoredTop sz="94654" autoAdjust="0"/>
  </p:normalViewPr>
  <p:slideViewPr>
    <p:cSldViewPr snapToGrid="0">
      <p:cViewPr varScale="1">
        <p:scale>
          <a:sx n="79" d="100"/>
          <a:sy n="79" d="100"/>
        </p:scale>
        <p:origin x="76" y="64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3/6/2025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image" Target="../media/image10.png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30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35.wmf"/><Relationship Id="rId3" Type="http://schemas.openxmlformats.org/officeDocument/2006/relationships/image" Target="../media/image10.png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41.wmf"/><Relationship Id="rId3" Type="http://schemas.openxmlformats.org/officeDocument/2006/relationships/image" Target="../media/image10.png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10.png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Logarithmic</a:t>
            </a: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altLang="pt-PT" sz="4400" b="1" dirty="0" err="1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Function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Properties</a:t>
            </a:r>
            <a:endParaRPr lang="pt-PT" altLang="pt-PT" sz="4400" b="1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56630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A49EDCB-3E0B-4EE1-9448-EA4E8262414E}"/>
              </a:ext>
            </a:extLst>
          </p:cNvPr>
          <p:cNvSpPr txBox="1">
            <a:spLocks noChangeArrowheads="1"/>
          </p:cNvSpPr>
          <p:nvPr/>
        </p:nvSpPr>
        <p:spPr>
          <a:xfrm>
            <a:off x="2648148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lnSpc>
                <a:spcPct val="120000"/>
              </a:lnSpc>
              <a:spcAft>
                <a:spcPts val="0"/>
              </a:spcAft>
            </a:pPr>
            <a:r>
              <a:rPr lang="pt-PT" sz="2800" cap="none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LOGARITHMIC</a:t>
            </a:r>
            <a:r>
              <a:rPr lang="pt-PT" sz="2800" cap="none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cap="none" dirty="0" err="1">
                <a:solidFill>
                  <a:srgbClr val="C00000"/>
                </a:solidFill>
                <a:latin typeface="Calibri"/>
              </a:rPr>
              <a:t>function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tângulo 20">
                <a:extLst>
                  <a:ext uri="{FF2B5EF4-FFF2-40B4-BE49-F238E27FC236}">
                    <a16:creationId xmlns:a16="http://schemas.microsoft.com/office/drawing/2014/main" id="{22FD430C-E676-42AB-8AA7-66B817EF9333}"/>
                  </a:ext>
                </a:extLst>
              </p:cNvPr>
              <p:cNvSpPr/>
              <p:nvPr/>
            </p:nvSpPr>
            <p:spPr>
              <a:xfrm>
                <a:off x="2740720" y="1080120"/>
                <a:ext cx="864096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 err="1">
                    <a:solidFill>
                      <a:prstClr val="black"/>
                    </a:solidFill>
                    <a:latin typeface="Calibri"/>
                  </a:rPr>
                  <a:t>The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800" u="sng" dirty="0" err="1">
                    <a:solidFill>
                      <a:prstClr val="black"/>
                    </a:solidFill>
                    <a:latin typeface="Calibri"/>
                  </a:rPr>
                  <a:t>Logarithmic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800" u="sng" dirty="0" err="1">
                    <a:solidFill>
                      <a:prstClr val="black"/>
                    </a:solidFill>
                    <a:latin typeface="Calibri"/>
                  </a:rPr>
                  <a:t>Function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800" u="sng" dirty="0" err="1">
                    <a:solidFill>
                      <a:prstClr val="black"/>
                    </a:solidFill>
                    <a:latin typeface="Calibri"/>
                  </a:rPr>
                  <a:t>of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 base</a:t>
                </a:r>
                <a14:m>
                  <m:oMath xmlns:m="http://schemas.openxmlformats.org/officeDocument/2006/math">
                    <m:r>
                      <a:rPr lang="pt-PT" sz="28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, (</a:t>
                </a:r>
                <a14:m>
                  <m:oMath xmlns:m="http://schemas.openxmlformats.org/officeDocument/2006/math"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𝐼𝑅</m:t>
                        </m:r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</m:e>
                      <m:sup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sup>
                    </m:sSup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), can </a:t>
                </a:r>
                <a:r>
                  <a:rPr lang="pt-PT" sz="2800" dirty="0" err="1">
                    <a:solidFill>
                      <a:prstClr val="black"/>
                    </a:solidFill>
                    <a:latin typeface="Calibri"/>
                  </a:rPr>
                  <a:t>be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800" dirty="0" err="1">
                    <a:solidFill>
                      <a:prstClr val="black"/>
                    </a:solidFill>
                    <a:latin typeface="Calibri"/>
                  </a:rPr>
                  <a:t>defined</a:t>
                </a: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as:</a:t>
                </a:r>
              </a:p>
            </p:txBody>
          </p:sp>
        </mc:Choice>
        <mc:Fallback>
          <p:sp>
            <p:nvSpPr>
              <p:cNvPr id="21" name="Retângulo 20">
                <a:extLst>
                  <a:ext uri="{FF2B5EF4-FFF2-40B4-BE49-F238E27FC236}">
                    <a16:creationId xmlns:a16="http://schemas.microsoft.com/office/drawing/2014/main" id="{22FD430C-E676-42AB-8AA7-66B817EF93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720" y="1080120"/>
                <a:ext cx="8640960" cy="954107"/>
              </a:xfrm>
              <a:prstGeom prst="rect">
                <a:avLst/>
              </a:prstGeom>
              <a:blipFill>
                <a:blip r:embed="rId3"/>
                <a:stretch>
                  <a:fillRect l="-1482" t="-5732" r="-1411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upo 2">
            <a:extLst>
              <a:ext uri="{FF2B5EF4-FFF2-40B4-BE49-F238E27FC236}">
                <a16:creationId xmlns:a16="http://schemas.microsoft.com/office/drawing/2014/main" id="{11EE8199-EB87-48A4-98FE-83E914CD4F27}"/>
              </a:ext>
            </a:extLst>
          </p:cNvPr>
          <p:cNvGrpSpPr/>
          <p:nvPr/>
        </p:nvGrpSpPr>
        <p:grpSpPr>
          <a:xfrm>
            <a:off x="3676824" y="2016224"/>
            <a:ext cx="6840760" cy="1296144"/>
            <a:chOff x="1259632" y="2996952"/>
            <a:chExt cx="5374883" cy="1296144"/>
          </a:xfrm>
        </p:grpSpPr>
        <p:sp>
          <p:nvSpPr>
            <p:cNvPr id="23" name="Retângulo arredondado 18">
              <a:extLst>
                <a:ext uri="{FF2B5EF4-FFF2-40B4-BE49-F238E27FC236}">
                  <a16:creationId xmlns:a16="http://schemas.microsoft.com/office/drawing/2014/main" id="{91A2F53B-A741-4E3F-9160-5AF0A3B5B64B}"/>
                </a:ext>
              </a:extLst>
            </p:cNvPr>
            <p:cNvSpPr/>
            <p:nvPr/>
          </p:nvSpPr>
          <p:spPr>
            <a:xfrm>
              <a:off x="1259632" y="2996952"/>
              <a:ext cx="5374883" cy="1296144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>
                  <a:extLst>
                    <a:ext uri="{FF2B5EF4-FFF2-40B4-BE49-F238E27FC236}">
                      <a16:creationId xmlns:a16="http://schemas.microsoft.com/office/drawing/2014/main" id="{72EA032B-0307-4414-8CC1-B6081A3CB3E7}"/>
                    </a:ext>
                  </a:extLst>
                </p:cNvPr>
                <p:cNvSpPr txBox="1"/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p>
                        </m:sSup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2" name="CaixaDe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aixaDeTexto 24">
                  <a:extLst>
                    <a:ext uri="{FF2B5EF4-FFF2-40B4-BE49-F238E27FC236}">
                      <a16:creationId xmlns:a16="http://schemas.microsoft.com/office/drawing/2014/main" id="{D7C27D62-8AFE-4A1E-8350-C9BA5110E83F}"/>
                    </a:ext>
                  </a:extLst>
                </p:cNvPr>
                <p:cNvSpPr txBox="1"/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0" name="CaixaDeTexto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D7D33BC2-159D-4E1A-B31F-860E34404E52}"/>
                </a:ext>
              </a:extLst>
            </p:cNvPr>
            <p:cNvSpPr txBox="1"/>
            <p:nvPr/>
          </p:nvSpPr>
          <p:spPr>
            <a:xfrm>
              <a:off x="4710873" y="3342800"/>
              <a:ext cx="411857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2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Cambria Math" panose="02040503050406030204" pitchFamily="18" charset="0"/>
                </a:rPr>
                <a:t>sse</a:t>
              </a:r>
              <a:endParaRPr kumimoji="0" lang="pt-PT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aixaDeTexto 26">
                  <a:extLst>
                    <a:ext uri="{FF2B5EF4-FFF2-40B4-BE49-F238E27FC236}">
                      <a16:creationId xmlns:a16="http://schemas.microsoft.com/office/drawing/2014/main" id="{39C58158-9A1F-4E8A-BE8E-DB5405BBD180}"/>
                    </a:ext>
                  </a:extLst>
                </p:cNvPr>
                <p:cNvSpPr txBox="1"/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pt-PT" sz="3200" b="1" i="0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𝒃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5" name="CaixaDeTexto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Rectangle 11">
            <a:extLst>
              <a:ext uri="{FF2B5EF4-FFF2-40B4-BE49-F238E27FC236}">
                <a16:creationId xmlns:a16="http://schemas.microsoft.com/office/drawing/2014/main" id="{E4A60E42-7D0C-420C-8DBA-EA966D7B6208}"/>
              </a:ext>
            </a:extLst>
          </p:cNvPr>
          <p:cNvSpPr txBox="1">
            <a:spLocks noChangeArrowheads="1"/>
          </p:cNvSpPr>
          <p:nvPr/>
        </p:nvSpPr>
        <p:spPr>
          <a:xfrm>
            <a:off x="2647600" y="3473821"/>
            <a:ext cx="8445500" cy="6044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400" cap="none" dirty="0" err="1">
                <a:solidFill>
                  <a:srgbClr val="C00000"/>
                </a:solidFill>
                <a:latin typeface="Calibri"/>
              </a:rPr>
              <a:t>Remark</a:t>
            </a: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: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D677B95C-FC16-46E5-AA9B-42A7F265C3FF}"/>
              </a:ext>
            </a:extLst>
          </p:cNvPr>
          <p:cNvSpPr/>
          <p:nvPr/>
        </p:nvSpPr>
        <p:spPr>
          <a:xfrm>
            <a:off x="2721704" y="3869939"/>
            <a:ext cx="8640960" cy="22313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pt-PT" sz="2800" dirty="0">
                <a:solidFill>
                  <a:prstClr val="black"/>
                </a:solidFill>
                <a:latin typeface="Calibri"/>
              </a:rPr>
              <a:t>When the basis is the Euler’s number </a:t>
            </a:r>
            <a:r>
              <a:rPr lang="pt-PT" altLang="pt-PT" sz="3600" b="1" i="1" dirty="0">
                <a:solidFill>
                  <a:prstClr val="black"/>
                </a:solidFill>
                <a:latin typeface="Times New Roman" pitchFamily="18" charset="0"/>
              </a:rPr>
              <a:t>e</a:t>
            </a:r>
            <a:r>
              <a:rPr lang="pt-PT" altLang="pt-PT" sz="2800" i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(natural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logarithm</a:t>
            </a:r>
            <a:r>
              <a:rPr 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)</a:t>
            </a:r>
            <a:r>
              <a:rPr lang="pt-PT" sz="28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it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is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written</a:t>
            </a:r>
            <a:r>
              <a:rPr lang="pt-PT" sz="2800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pt-PT" sz="11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When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the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base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is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3600" b="1" dirty="0">
                <a:solidFill>
                  <a:prstClr val="black"/>
                </a:solidFill>
                <a:latin typeface="Times New Roman" pitchFamily="18" charset="0"/>
              </a:rPr>
              <a:t>10</a:t>
            </a:r>
            <a:r>
              <a:rPr lang="pt-PT" altLang="pt-PT" sz="2800" i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</a:t>
            </a:r>
            <a:r>
              <a:rPr 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Decimal </a:t>
            </a:r>
            <a:r>
              <a:rPr lang="pt-PT" sz="2800" dirty="0" err="1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logarithm</a:t>
            </a:r>
            <a:r>
              <a:rPr 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)</a:t>
            </a:r>
            <a:r>
              <a:rPr lang="pt-PT" sz="28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it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is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written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as: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D195D8EA-2B78-4A93-80C0-1A6FD5C28BFD}"/>
                  </a:ext>
                </a:extLst>
              </p:cNvPr>
              <p:cNvSpPr txBox="1"/>
              <p:nvPr/>
            </p:nvSpPr>
            <p:spPr>
              <a:xfrm>
                <a:off x="6748669" y="4404101"/>
                <a:ext cx="29620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𝐥𝐧</m:t>
                      </m:r>
                      <m:d>
                        <m:dPr>
                          <m:ctrlP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D195D8EA-2B78-4A93-80C0-1A6FD5C28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669" y="4404101"/>
                <a:ext cx="2962093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5D58E18E-86D5-419C-8E8B-B122FF87B1DA}"/>
                  </a:ext>
                </a:extLst>
              </p:cNvPr>
              <p:cNvSpPr txBox="1"/>
              <p:nvPr/>
            </p:nvSpPr>
            <p:spPr>
              <a:xfrm>
                <a:off x="3925468" y="5608876"/>
                <a:ext cx="33644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𝐥𝐨𝐠</m:t>
                      </m:r>
                      <m:d>
                        <m:dPr>
                          <m:ctrlP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5D58E18E-86D5-419C-8E8B-B122FF87B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468" y="5608876"/>
                <a:ext cx="3364447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8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B9EB09-C63B-4837-9B1C-908A98FE34A2}"/>
              </a:ext>
            </a:extLst>
          </p:cNvPr>
          <p:cNvSpPr txBox="1">
            <a:spLocks noChangeArrowheads="1"/>
          </p:cNvSpPr>
          <p:nvPr/>
        </p:nvSpPr>
        <p:spPr>
          <a:xfrm>
            <a:off x="2751429" y="1080467"/>
            <a:ext cx="88392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3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Consider</a:t>
            </a:r>
            <a:endParaRPr kumimoji="0" lang="pt-PT" altLang="pt-P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B4D4875-BA3E-4EB9-B47C-69986FFEE2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631250"/>
              </p:ext>
            </p:extLst>
          </p:nvPr>
        </p:nvGraphicFramePr>
        <p:xfrm>
          <a:off x="4502013" y="1151905"/>
          <a:ext cx="44164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" imgW="4927320" imgH="495000" progId="Equation.DSMT4">
                  <p:embed/>
                </p:oleObj>
              </mc:Choice>
              <mc:Fallback>
                <p:oleObj name="Equation" r:id="rId4" imgW="4927320" imgH="49500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04DD38C7-E3F5-4CBE-85E4-FE5973F5DD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013" y="1151905"/>
                        <a:ext cx="4416425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079F0637-566A-4F0C-B32F-9327A7E89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760740"/>
              </p:ext>
            </p:extLst>
          </p:nvPr>
        </p:nvGraphicFramePr>
        <p:xfrm>
          <a:off x="6751929" y="2583830"/>
          <a:ext cx="4273550" cy="230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6" imgW="4267080" imgH="2298600" progId="Equation.DSMT4">
                  <p:embed/>
                </p:oleObj>
              </mc:Choice>
              <mc:Fallback>
                <p:oleObj name="Equation" r:id="rId6" imgW="4267080" imgH="2298600" progId="Equation.DSMT4">
                  <p:embed/>
                  <p:pic>
                    <p:nvPicPr>
                      <p:cNvPr id="34" name="Object 9">
                        <a:extLst>
                          <a:ext uri="{FF2B5EF4-FFF2-40B4-BE49-F238E27FC236}">
                            <a16:creationId xmlns:a16="http://schemas.microsoft.com/office/drawing/2014/main" id="{FA81EA3D-A932-4A63-82C7-7EAA8A7885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929" y="2583830"/>
                        <a:ext cx="4273550" cy="2303462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>
            <a:extLst>
              <a:ext uri="{FF2B5EF4-FFF2-40B4-BE49-F238E27FC236}">
                <a16:creationId xmlns:a16="http://schemas.microsoft.com/office/drawing/2014/main" id="{1BDC144F-D258-46B6-8641-0C535B1BC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888707"/>
              </p:ext>
            </p:extLst>
          </p:nvPr>
        </p:nvGraphicFramePr>
        <p:xfrm>
          <a:off x="3408654" y="2625105"/>
          <a:ext cx="1882775" cy="233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8" imgW="1879560" imgH="2336760" progId="Equation.DSMT4">
                  <p:embed/>
                </p:oleObj>
              </mc:Choice>
              <mc:Fallback>
                <p:oleObj name="Equation" r:id="rId8" imgW="1879560" imgH="2336760" progId="Equation.DSMT4">
                  <p:embed/>
                  <p:pic>
                    <p:nvPicPr>
                      <p:cNvPr id="35" name="Object 11">
                        <a:extLst>
                          <a:ext uri="{FF2B5EF4-FFF2-40B4-BE49-F238E27FC236}">
                            <a16:creationId xmlns:a16="http://schemas.microsoft.com/office/drawing/2014/main" id="{1C360139-2503-4B33-B407-E8CAFDF43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654" y="2625105"/>
                        <a:ext cx="1882775" cy="2339975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>
            <a:extLst>
              <a:ext uri="{FF2B5EF4-FFF2-40B4-BE49-F238E27FC236}">
                <a16:creationId xmlns:a16="http://schemas.microsoft.com/office/drawing/2014/main" id="{66B657D7-6816-433A-855F-CD2EE270B299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Logarithms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Properties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9" name="Objecto 1">
            <a:extLst>
              <a:ext uri="{FF2B5EF4-FFF2-40B4-BE49-F238E27FC236}">
                <a16:creationId xmlns:a16="http://schemas.microsoft.com/office/drawing/2014/main" id="{2B7995AD-6EC9-4AEC-A05E-4A921827B8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523902"/>
              </p:ext>
            </p:extLst>
          </p:nvPr>
        </p:nvGraphicFramePr>
        <p:xfrm>
          <a:off x="6370557" y="5847095"/>
          <a:ext cx="209867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0" imgW="2095500" imgH="927100" progId="Equation.DSMT4">
                  <p:embed/>
                </p:oleObj>
              </mc:Choice>
              <mc:Fallback>
                <p:oleObj name="Equation" r:id="rId10" imgW="2095500" imgH="927100" progId="Equation.DSMT4">
                  <p:embed/>
                  <p:pic>
                    <p:nvPicPr>
                      <p:cNvPr id="37" name="Objecto 1">
                        <a:extLst>
                          <a:ext uri="{FF2B5EF4-FFF2-40B4-BE49-F238E27FC236}">
                            <a16:creationId xmlns:a16="http://schemas.microsoft.com/office/drawing/2014/main" id="{8094E99E-697B-4868-A97D-E60734C6F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557" y="5847095"/>
                        <a:ext cx="2098675" cy="928687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>
            <a:extLst>
              <a:ext uri="{FF2B5EF4-FFF2-40B4-BE49-F238E27FC236}">
                <a16:creationId xmlns:a16="http://schemas.microsoft.com/office/drawing/2014/main" id="{7CD842A3-8FFC-4952-B29B-B33571836255}"/>
              </a:ext>
            </a:extLst>
          </p:cNvPr>
          <p:cNvSpPr txBox="1">
            <a:spLocks noChangeArrowheads="1"/>
          </p:cNvSpPr>
          <p:nvPr/>
        </p:nvSpPr>
        <p:spPr>
          <a:xfrm>
            <a:off x="3317325" y="1728192"/>
            <a:ext cx="2066483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>
                <a:solidFill>
                  <a:srgbClr val="1F497D"/>
                </a:solidFill>
                <a:latin typeface="Calibri"/>
              </a:rPr>
              <a:t>Basic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0D79E395-B1A6-443E-8892-06B87258090F}"/>
              </a:ext>
            </a:extLst>
          </p:cNvPr>
          <p:cNvSpPr txBox="1">
            <a:spLocks noChangeArrowheads="1"/>
          </p:cNvSpPr>
          <p:nvPr/>
        </p:nvSpPr>
        <p:spPr>
          <a:xfrm>
            <a:off x="6710226" y="1728192"/>
            <a:ext cx="2066483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1F497D"/>
                </a:solidFill>
                <a:latin typeface="Calibri"/>
              </a:rPr>
              <a:t>Operative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61EDDB-68B3-4B8A-A7D0-A1F997D8FFFD}"/>
              </a:ext>
            </a:extLst>
          </p:cNvPr>
          <p:cNvSpPr txBox="1">
            <a:spLocks noChangeArrowheads="1"/>
          </p:cNvSpPr>
          <p:nvPr/>
        </p:nvSpPr>
        <p:spPr>
          <a:xfrm>
            <a:off x="5650477" y="4996496"/>
            <a:ext cx="3740309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1F497D"/>
                </a:solidFill>
                <a:latin typeface="Calibri"/>
              </a:rPr>
              <a:t>Change</a:t>
            </a:r>
            <a:r>
              <a:rPr lang="pt-PT" sz="2800" b="1" dirty="0">
                <a:solidFill>
                  <a:srgbClr val="1F497D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1F497D"/>
                </a:solidFill>
                <a:latin typeface="Calibri"/>
              </a:rPr>
              <a:t>of</a:t>
            </a:r>
            <a:r>
              <a:rPr lang="pt-PT" sz="2800" b="1" dirty="0">
                <a:solidFill>
                  <a:srgbClr val="1F497D"/>
                </a:solidFill>
                <a:latin typeface="Calibri"/>
              </a:rPr>
              <a:t> Base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035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1">
            <a:extLst>
              <a:ext uri="{FF2B5EF4-FFF2-40B4-BE49-F238E27FC236}">
                <a16:creationId xmlns:a16="http://schemas.microsoft.com/office/drawing/2014/main" id="{A6379F66-3309-4683-9563-8656C162EE0D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Logarithms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Properties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5154E65-8CB9-470F-A847-969D3457E594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30483"/>
            <a:ext cx="8569325" cy="116276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pt-PT" sz="9600" dirty="0">
                <a:solidFill>
                  <a:prstClr val="black"/>
                </a:solidFill>
                <a:latin typeface="Calibri"/>
              </a:rPr>
              <a:t>Find the exact value of the following expressions without using the calculator</a:t>
            </a:r>
            <a:r>
              <a:rPr lang="pt-PT" altLang="pt-PT" sz="9600" dirty="0">
                <a:solidFill>
                  <a:prstClr val="black"/>
                </a:solidFill>
                <a:latin typeface="Calibri"/>
              </a:rPr>
              <a:t>.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6" name="Retângulo 1">
            <a:extLst>
              <a:ext uri="{FF2B5EF4-FFF2-40B4-BE49-F238E27FC236}">
                <a16:creationId xmlns:a16="http://schemas.microsoft.com/office/drawing/2014/main" id="{BB9A4E2E-6594-40AA-B48F-9FC6FE308405}"/>
              </a:ext>
            </a:extLst>
          </p:cNvPr>
          <p:cNvSpPr/>
          <p:nvPr/>
        </p:nvSpPr>
        <p:spPr>
          <a:xfrm>
            <a:off x="6096000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EXAMPLES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EB6A98E4-1A94-4D22-9EB2-1378C1563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572837"/>
              </p:ext>
            </p:extLst>
          </p:nvPr>
        </p:nvGraphicFramePr>
        <p:xfrm>
          <a:off x="3148155" y="1875507"/>
          <a:ext cx="952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4" imgW="1168200" imgH="431640" progId="Equation.DSMT4">
                  <p:embed/>
                </p:oleObj>
              </mc:Choice>
              <mc:Fallback>
                <p:oleObj name="Equation" r:id="rId4" imgW="1168200" imgH="431640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90ADE634-BD4E-4C65-85BE-ACCFB30C82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155" y="1875507"/>
                        <a:ext cx="952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5D68259C-1E39-4406-8B60-50C19E0C2E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136623"/>
              </p:ext>
            </p:extLst>
          </p:nvPr>
        </p:nvGraphicFramePr>
        <p:xfrm>
          <a:off x="3124590" y="2379563"/>
          <a:ext cx="1408113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6" imgW="1434960" imgH="939600" progId="Equation.DSMT4">
                  <p:embed/>
                </p:oleObj>
              </mc:Choice>
              <mc:Fallback>
                <p:oleObj name="Equation" r:id="rId6" imgW="1434960" imgH="93960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D91C1954-5CC4-456C-BC6A-49F3C093D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590" y="2379563"/>
                        <a:ext cx="1408113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>
            <a:extLst>
              <a:ext uri="{FF2B5EF4-FFF2-40B4-BE49-F238E27FC236}">
                <a16:creationId xmlns:a16="http://schemas.microsoft.com/office/drawing/2014/main" id="{9C783408-0302-4277-BBEA-7BA98C47FA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140068"/>
              </p:ext>
            </p:extLst>
          </p:nvPr>
        </p:nvGraphicFramePr>
        <p:xfrm>
          <a:off x="3092543" y="4395787"/>
          <a:ext cx="11509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8" imgW="1282680" imgH="507960" progId="Equation.DSMT4">
                  <p:embed/>
                </p:oleObj>
              </mc:Choice>
              <mc:Fallback>
                <p:oleObj name="Equation" r:id="rId8" imgW="1282680" imgH="50796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E43A02E0-8E07-4600-809A-0ED80FAA0C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543" y="4395787"/>
                        <a:ext cx="11509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>
            <a:extLst>
              <a:ext uri="{FF2B5EF4-FFF2-40B4-BE49-F238E27FC236}">
                <a16:creationId xmlns:a16="http://schemas.microsoft.com/office/drawing/2014/main" id="{ABC56B6B-74FF-4458-9E6E-6B03744F9B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620619"/>
              </p:ext>
            </p:extLst>
          </p:nvPr>
        </p:nvGraphicFramePr>
        <p:xfrm>
          <a:off x="3122879" y="3387675"/>
          <a:ext cx="1193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10" imgW="1193760" imgH="965160" progId="Equation.DSMT4">
                  <p:embed/>
                </p:oleObj>
              </mc:Choice>
              <mc:Fallback>
                <p:oleObj name="Equation" r:id="rId10" imgW="1193760" imgH="965160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5DC8D431-0141-43F9-811E-0B37729FA3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879" y="3387675"/>
                        <a:ext cx="1193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3">
            <a:extLst>
              <a:ext uri="{FF2B5EF4-FFF2-40B4-BE49-F238E27FC236}">
                <a16:creationId xmlns:a16="http://schemas.microsoft.com/office/drawing/2014/main" id="{35A000F1-BC92-49B1-95E2-B2684AB1D9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450879"/>
              </p:ext>
            </p:extLst>
          </p:nvPr>
        </p:nvGraphicFramePr>
        <p:xfrm>
          <a:off x="4604711" y="2379042"/>
          <a:ext cx="3198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2" imgW="3848040" imgH="939600" progId="Equation.DSMT4">
                  <p:embed/>
                </p:oleObj>
              </mc:Choice>
              <mc:Fallback>
                <p:oleObj name="Equation" r:id="rId12" imgW="3848040" imgH="939600" progId="Equation.DSMT4">
                  <p:embed/>
                  <p:pic>
                    <p:nvPicPr>
                      <p:cNvPr id="20" name="Objecto 3">
                        <a:extLst>
                          <a:ext uri="{FF2B5EF4-FFF2-40B4-BE49-F238E27FC236}">
                            <a16:creationId xmlns:a16="http://schemas.microsoft.com/office/drawing/2014/main" id="{CB6D53F2-2C4F-4911-B310-EE1757A37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711" y="2379042"/>
                        <a:ext cx="3198813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4">
            <a:extLst>
              <a:ext uri="{FF2B5EF4-FFF2-40B4-BE49-F238E27FC236}">
                <a16:creationId xmlns:a16="http://schemas.microsoft.com/office/drawing/2014/main" id="{398F4993-1170-4FBB-BD24-8D1411280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419626"/>
              </p:ext>
            </p:extLst>
          </p:nvPr>
        </p:nvGraphicFramePr>
        <p:xfrm>
          <a:off x="4388687" y="3387675"/>
          <a:ext cx="1751013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14" imgW="1955520" imgH="901440" progId="Equation.DSMT4">
                  <p:embed/>
                </p:oleObj>
              </mc:Choice>
              <mc:Fallback>
                <p:oleObj name="Equation" r:id="rId14" imgW="1955520" imgH="901440" progId="Equation.DSMT4">
                  <p:embed/>
                  <p:pic>
                    <p:nvPicPr>
                      <p:cNvPr id="21" name="Objecto 4">
                        <a:extLst>
                          <a:ext uri="{FF2B5EF4-FFF2-40B4-BE49-F238E27FC236}">
                            <a16:creationId xmlns:a16="http://schemas.microsoft.com/office/drawing/2014/main" id="{3A823637-903E-4A25-AEF0-978E9D3A34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687" y="3387675"/>
                        <a:ext cx="1751013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5">
            <a:extLst>
              <a:ext uri="{FF2B5EF4-FFF2-40B4-BE49-F238E27FC236}">
                <a16:creationId xmlns:a16="http://schemas.microsoft.com/office/drawing/2014/main" id="{C0493F86-9786-456C-A685-4E5F7E17B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47379"/>
              </p:ext>
            </p:extLst>
          </p:nvPr>
        </p:nvGraphicFramePr>
        <p:xfrm>
          <a:off x="4388687" y="4179763"/>
          <a:ext cx="36226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16" imgW="4063680" imgH="888840" progId="Equation.DSMT4">
                  <p:embed/>
                </p:oleObj>
              </mc:Choice>
              <mc:Fallback>
                <p:oleObj name="Equation" r:id="rId16" imgW="4063680" imgH="888840" progId="Equation.DSMT4">
                  <p:embed/>
                  <p:pic>
                    <p:nvPicPr>
                      <p:cNvPr id="22" name="Objecto 5">
                        <a:extLst>
                          <a:ext uri="{FF2B5EF4-FFF2-40B4-BE49-F238E27FC236}">
                            <a16:creationId xmlns:a16="http://schemas.microsoft.com/office/drawing/2014/main" id="{0C4E784B-BAF9-4898-81A5-A0BA7404F2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687" y="4179763"/>
                        <a:ext cx="36226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6">
            <a:extLst>
              <a:ext uri="{FF2B5EF4-FFF2-40B4-BE49-F238E27FC236}">
                <a16:creationId xmlns:a16="http://schemas.microsoft.com/office/drawing/2014/main" id="{6782DA35-FA78-4DA4-AD49-8C0C288A91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422315"/>
              </p:ext>
            </p:extLst>
          </p:nvPr>
        </p:nvGraphicFramePr>
        <p:xfrm>
          <a:off x="4892743" y="5115867"/>
          <a:ext cx="45021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18" imgW="4991040" imgH="469800" progId="Equation.DSMT4">
                  <p:embed/>
                </p:oleObj>
              </mc:Choice>
              <mc:Fallback>
                <p:oleObj name="Equation" r:id="rId18" imgW="4991040" imgH="469800" progId="Equation.DSMT4">
                  <p:embed/>
                  <p:pic>
                    <p:nvPicPr>
                      <p:cNvPr id="23" name="Objecto 6">
                        <a:extLst>
                          <a:ext uri="{FF2B5EF4-FFF2-40B4-BE49-F238E27FC236}">
                            <a16:creationId xmlns:a16="http://schemas.microsoft.com/office/drawing/2014/main" id="{0FE2D903-E7FA-4725-8CDF-27DD707EE0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743" y="5115867"/>
                        <a:ext cx="450215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7">
            <a:extLst>
              <a:ext uri="{FF2B5EF4-FFF2-40B4-BE49-F238E27FC236}">
                <a16:creationId xmlns:a16="http://schemas.microsoft.com/office/drawing/2014/main" id="{50356529-F017-4B60-B65D-577532B85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813530"/>
              </p:ext>
            </p:extLst>
          </p:nvPr>
        </p:nvGraphicFramePr>
        <p:xfrm>
          <a:off x="3057022" y="5187875"/>
          <a:ext cx="176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20" imgW="1968480" imgH="431640" progId="Equation.DSMT4">
                  <p:embed/>
                </p:oleObj>
              </mc:Choice>
              <mc:Fallback>
                <p:oleObj name="Equation" r:id="rId20" imgW="1968480" imgH="431640" progId="Equation.DSMT4">
                  <p:embed/>
                  <p:pic>
                    <p:nvPicPr>
                      <p:cNvPr id="24" name="Objecto 7">
                        <a:extLst>
                          <a:ext uri="{FF2B5EF4-FFF2-40B4-BE49-F238E27FC236}">
                            <a16:creationId xmlns:a16="http://schemas.microsoft.com/office/drawing/2014/main" id="{54C8BA4C-283C-4C55-B84F-53A4D2A62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022" y="5187875"/>
                        <a:ext cx="1763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8">
            <a:extLst>
              <a:ext uri="{FF2B5EF4-FFF2-40B4-BE49-F238E27FC236}">
                <a16:creationId xmlns:a16="http://schemas.microsoft.com/office/drawing/2014/main" id="{1597661B-FC1A-40DC-8732-33CC5FFFC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658721"/>
              </p:ext>
            </p:extLst>
          </p:nvPr>
        </p:nvGraphicFramePr>
        <p:xfrm>
          <a:off x="3115983" y="5979492"/>
          <a:ext cx="18129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22" imgW="2031840" imgH="380880" progId="Equation.DSMT4">
                  <p:embed/>
                </p:oleObj>
              </mc:Choice>
              <mc:Fallback>
                <p:oleObj name="Equation" r:id="rId22" imgW="2031840" imgH="380880" progId="Equation.DSMT4">
                  <p:embed/>
                  <p:pic>
                    <p:nvPicPr>
                      <p:cNvPr id="25" name="Objecto 8">
                        <a:extLst>
                          <a:ext uri="{FF2B5EF4-FFF2-40B4-BE49-F238E27FC236}">
                            <a16:creationId xmlns:a16="http://schemas.microsoft.com/office/drawing/2014/main" id="{49335E09-0A2F-42BD-9FA9-6341F41D4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983" y="5979492"/>
                        <a:ext cx="181292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9">
            <a:extLst>
              <a:ext uri="{FF2B5EF4-FFF2-40B4-BE49-F238E27FC236}">
                <a16:creationId xmlns:a16="http://schemas.microsoft.com/office/drawing/2014/main" id="{ED05A51B-CC7C-439B-A49C-B7ADD8592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131268"/>
              </p:ext>
            </p:extLst>
          </p:nvPr>
        </p:nvGraphicFramePr>
        <p:xfrm>
          <a:off x="4964751" y="5692155"/>
          <a:ext cx="441166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24" imgW="4927320" imgH="939600" progId="Equation.DSMT4">
                  <p:embed/>
                </p:oleObj>
              </mc:Choice>
              <mc:Fallback>
                <p:oleObj name="Equation" r:id="rId24" imgW="4927320" imgH="939600" progId="Equation.DSMT4">
                  <p:embed/>
                  <p:pic>
                    <p:nvPicPr>
                      <p:cNvPr id="26" name="Objecto 9">
                        <a:extLst>
                          <a:ext uri="{FF2B5EF4-FFF2-40B4-BE49-F238E27FC236}">
                            <a16:creationId xmlns:a16="http://schemas.microsoft.com/office/drawing/2014/main" id="{97F1D3C2-6488-457B-AFBD-C899A860C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751" y="5692155"/>
                        <a:ext cx="4411663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aixaDeTexto 17">
            <a:extLst>
              <a:ext uri="{FF2B5EF4-FFF2-40B4-BE49-F238E27FC236}">
                <a16:creationId xmlns:a16="http://schemas.microsoft.com/office/drawing/2014/main" id="{65877355-35B6-46BD-AC7F-9D7886F1DFAA}"/>
              </a:ext>
            </a:extLst>
          </p:cNvPr>
          <p:cNvSpPr txBox="1"/>
          <p:nvPr/>
        </p:nvSpPr>
        <p:spPr>
          <a:xfrm>
            <a:off x="2607314" y="1803499"/>
            <a:ext cx="48522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1.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2.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3.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8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4.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5.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6.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graphicFrame>
        <p:nvGraphicFramePr>
          <p:cNvPr id="19" name="Objecto 2">
            <a:extLst>
              <a:ext uri="{FF2B5EF4-FFF2-40B4-BE49-F238E27FC236}">
                <a16:creationId xmlns:a16="http://schemas.microsoft.com/office/drawing/2014/main" id="{BF33EFAD-D7DA-4812-8579-7E462F2C0F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773967"/>
              </p:ext>
            </p:extLst>
          </p:nvPr>
        </p:nvGraphicFramePr>
        <p:xfrm>
          <a:off x="4210317" y="1841004"/>
          <a:ext cx="10382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26" imgW="1206360" imgH="469800" progId="Equation.DSMT4">
                  <p:embed/>
                </p:oleObj>
              </mc:Choice>
              <mc:Fallback>
                <p:oleObj name="Equation" r:id="rId26" imgW="1206360" imgH="469800" progId="Equation.DSMT4">
                  <p:embed/>
                  <p:pic>
                    <p:nvPicPr>
                      <p:cNvPr id="28" name="Objecto 2">
                        <a:extLst>
                          <a:ext uri="{FF2B5EF4-FFF2-40B4-BE49-F238E27FC236}">
                            <a16:creationId xmlns:a16="http://schemas.microsoft.com/office/drawing/2014/main" id="{9197AAAB-CA6C-4266-BEE9-8E311D991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317" y="1841004"/>
                        <a:ext cx="10382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o 2">
            <a:extLst>
              <a:ext uri="{FF2B5EF4-FFF2-40B4-BE49-F238E27FC236}">
                <a16:creationId xmlns:a16="http://schemas.microsoft.com/office/drawing/2014/main" id="{CBFBE3C2-E033-47CD-A558-713704F27A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32412"/>
              </p:ext>
            </p:extLst>
          </p:nvPr>
        </p:nvGraphicFramePr>
        <p:xfrm>
          <a:off x="5317673" y="1923554"/>
          <a:ext cx="4048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28" imgW="469800" imgH="304560" progId="Equation.DSMT4">
                  <p:embed/>
                </p:oleObj>
              </mc:Choice>
              <mc:Fallback>
                <p:oleObj name="Equation" r:id="rId28" imgW="469800" imgH="304560" progId="Equation.DSMT4">
                  <p:embed/>
                  <p:pic>
                    <p:nvPicPr>
                      <p:cNvPr id="29" name="Objecto 2">
                        <a:extLst>
                          <a:ext uri="{FF2B5EF4-FFF2-40B4-BE49-F238E27FC236}">
                            <a16:creationId xmlns:a16="http://schemas.microsoft.com/office/drawing/2014/main" id="{A969C833-AE57-4876-B0E1-CD19FF72F3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673" y="1923554"/>
                        <a:ext cx="404812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936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1">
            <a:extLst>
              <a:ext uri="{FF2B5EF4-FFF2-40B4-BE49-F238E27FC236}">
                <a16:creationId xmlns:a16="http://schemas.microsoft.com/office/drawing/2014/main" id="{B3F99ABF-0D92-426E-BC3F-57BCC7384CA5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Logarithms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Properties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7BBA32-1086-40C2-A998-C0221F06A539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30484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pt-PT" sz="9600" dirty="0">
                <a:solidFill>
                  <a:prstClr val="black"/>
                </a:solidFill>
                <a:latin typeface="Calibri"/>
              </a:rPr>
              <a:t>Determine the value of  </a:t>
            </a:r>
            <a:r>
              <a:rPr lang="pt-PT" altLang="pt-PT" sz="9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that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checks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the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condition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1C0A6591-496D-4DE5-886F-7A3A2D9DE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44154"/>
              </p:ext>
            </p:extLst>
          </p:nvPr>
        </p:nvGraphicFramePr>
        <p:xfrm>
          <a:off x="3130197" y="1482628"/>
          <a:ext cx="31702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4" imgW="3543120" imgH="431640" progId="Equation.DSMT4">
                  <p:embed/>
                </p:oleObj>
              </mc:Choice>
              <mc:Fallback>
                <p:oleObj name="Equation" r:id="rId4" imgW="3543120" imgH="431640" progId="Equation.DSMT4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48DD2C84-63AF-42A5-B97C-308499E554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197" y="1482628"/>
                        <a:ext cx="31702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F623452A-C6F5-4A7A-8531-B43B8A0099CA}"/>
              </a:ext>
            </a:extLst>
          </p:cNvPr>
          <p:cNvSpPr txBox="1"/>
          <p:nvPr/>
        </p:nvSpPr>
        <p:spPr>
          <a:xfrm>
            <a:off x="2644968" y="1443459"/>
            <a:ext cx="485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1.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graphicFrame>
        <p:nvGraphicFramePr>
          <p:cNvPr id="9" name="Objecto 3">
            <a:extLst>
              <a:ext uri="{FF2B5EF4-FFF2-40B4-BE49-F238E27FC236}">
                <a16:creationId xmlns:a16="http://schemas.microsoft.com/office/drawing/2014/main" id="{7C471DF5-FC11-462E-ACE5-01D553AFB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597668"/>
              </p:ext>
            </p:extLst>
          </p:nvPr>
        </p:nvGraphicFramePr>
        <p:xfrm>
          <a:off x="5947389" y="2057600"/>
          <a:ext cx="35941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3593880" imgH="495000" progId="Equation.DSMT4">
                  <p:embed/>
                </p:oleObj>
              </mc:Choice>
              <mc:Fallback>
                <p:oleObj name="Equation" r:id="rId6" imgW="3593880" imgH="495000" progId="Equation.DSMT4">
                  <p:embed/>
                  <p:pic>
                    <p:nvPicPr>
                      <p:cNvPr id="26" name="Objecto 3">
                        <a:extLst>
                          <a:ext uri="{FF2B5EF4-FFF2-40B4-BE49-F238E27FC236}">
                            <a16:creationId xmlns:a16="http://schemas.microsoft.com/office/drawing/2014/main" id="{24985DB6-63B7-41B2-B77B-7211A024AD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389" y="2057600"/>
                        <a:ext cx="359410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4">
            <a:extLst>
              <a:ext uri="{FF2B5EF4-FFF2-40B4-BE49-F238E27FC236}">
                <a16:creationId xmlns:a16="http://schemas.microsoft.com/office/drawing/2014/main" id="{903F39CA-0BE1-42A4-89FC-748657F5D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204941"/>
              </p:ext>
            </p:extLst>
          </p:nvPr>
        </p:nvGraphicFramePr>
        <p:xfrm>
          <a:off x="2698149" y="2809742"/>
          <a:ext cx="65817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2882880" imgH="228600" progId="Equation.DSMT4">
                  <p:embed/>
                </p:oleObj>
              </mc:Choice>
              <mc:Fallback>
                <p:oleObj name="Equation" r:id="rId8" imgW="2882880" imgH="228600" progId="Equation.DSMT4">
                  <p:embed/>
                  <p:pic>
                    <p:nvPicPr>
                      <p:cNvPr id="27" name="Objecto 4">
                        <a:extLst>
                          <a:ext uri="{FF2B5EF4-FFF2-40B4-BE49-F238E27FC236}">
                            <a16:creationId xmlns:a16="http://schemas.microsoft.com/office/drawing/2014/main" id="{617865A9-60F8-4115-A337-6907CE0AE0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149" y="2809742"/>
                        <a:ext cx="65817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5">
            <a:extLst>
              <a:ext uri="{FF2B5EF4-FFF2-40B4-BE49-F238E27FC236}">
                <a16:creationId xmlns:a16="http://schemas.microsoft.com/office/drawing/2014/main" id="{5079E499-8D8F-48BC-8596-1C452F1395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653336"/>
              </p:ext>
            </p:extLst>
          </p:nvPr>
        </p:nvGraphicFramePr>
        <p:xfrm>
          <a:off x="6226541" y="3622179"/>
          <a:ext cx="1504950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0" imgW="1562040" imgH="2158920" progId="Equation.DSMT4">
                  <p:embed/>
                </p:oleObj>
              </mc:Choice>
              <mc:Fallback>
                <p:oleObj name="Equation" r:id="rId10" imgW="1562040" imgH="2158920" progId="Equation.DSMT4">
                  <p:embed/>
                  <p:pic>
                    <p:nvPicPr>
                      <p:cNvPr id="28" name="Objecto 5">
                        <a:extLst>
                          <a:ext uri="{FF2B5EF4-FFF2-40B4-BE49-F238E27FC236}">
                            <a16:creationId xmlns:a16="http://schemas.microsoft.com/office/drawing/2014/main" id="{9E5A256D-5C6A-4AE1-BA4E-10EEFD2961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541" y="3622179"/>
                        <a:ext cx="1504950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6">
            <a:extLst>
              <a:ext uri="{FF2B5EF4-FFF2-40B4-BE49-F238E27FC236}">
                <a16:creationId xmlns:a16="http://schemas.microsoft.com/office/drawing/2014/main" id="{BD3780A2-78C9-423E-886D-7730829BE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877291"/>
              </p:ext>
            </p:extLst>
          </p:nvPr>
        </p:nvGraphicFramePr>
        <p:xfrm>
          <a:off x="2698149" y="5475907"/>
          <a:ext cx="16414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2" imgW="1701720" imgH="939600" progId="Equation.DSMT4">
                  <p:embed/>
                </p:oleObj>
              </mc:Choice>
              <mc:Fallback>
                <p:oleObj name="Equation" r:id="rId12" imgW="1701720" imgH="939600" progId="Equation.DSMT4">
                  <p:embed/>
                  <p:pic>
                    <p:nvPicPr>
                      <p:cNvPr id="29" name="Objecto 6">
                        <a:extLst>
                          <a:ext uri="{FF2B5EF4-FFF2-40B4-BE49-F238E27FC236}">
                            <a16:creationId xmlns:a16="http://schemas.microsoft.com/office/drawing/2014/main" id="{7BA061ED-C943-4626-B552-893C55184F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149" y="5475907"/>
                        <a:ext cx="1641475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tângulo 1">
            <a:extLst>
              <a:ext uri="{FF2B5EF4-FFF2-40B4-BE49-F238E27FC236}">
                <a16:creationId xmlns:a16="http://schemas.microsoft.com/office/drawing/2014/main" id="{F6A40C88-28BD-4B63-8A14-8982EAC1FDCF}"/>
              </a:ext>
            </a:extLst>
          </p:cNvPr>
          <p:cNvSpPr/>
          <p:nvPr/>
        </p:nvSpPr>
        <p:spPr>
          <a:xfrm>
            <a:off x="2644968" y="2032967"/>
            <a:ext cx="2207720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4" name="Objecto 5">
            <a:extLst>
              <a:ext uri="{FF2B5EF4-FFF2-40B4-BE49-F238E27FC236}">
                <a16:creationId xmlns:a16="http://schemas.microsoft.com/office/drawing/2014/main" id="{C4FBC7C3-C6A6-49B9-AC2A-75C7FA68C7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01328"/>
              </p:ext>
            </p:extLst>
          </p:nvPr>
        </p:nvGraphicFramePr>
        <p:xfrm>
          <a:off x="7826469" y="5072101"/>
          <a:ext cx="14700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4" imgW="1523880" imgH="457200" progId="Equation.DSMT4">
                  <p:embed/>
                </p:oleObj>
              </mc:Choice>
              <mc:Fallback>
                <p:oleObj name="Equation" r:id="rId14" imgW="1523880" imgH="457200" progId="Equation.DSMT4">
                  <p:embed/>
                  <p:pic>
                    <p:nvPicPr>
                      <p:cNvPr id="31" name="Objecto 5">
                        <a:extLst>
                          <a:ext uri="{FF2B5EF4-FFF2-40B4-BE49-F238E27FC236}">
                            <a16:creationId xmlns:a16="http://schemas.microsoft.com/office/drawing/2014/main" id="{5E42DE68-39A1-4E74-91DB-C9AC7D232C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469" y="5072101"/>
                        <a:ext cx="147002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tângulo 1">
            <a:extLst>
              <a:ext uri="{FF2B5EF4-FFF2-40B4-BE49-F238E27FC236}">
                <a16:creationId xmlns:a16="http://schemas.microsoft.com/office/drawing/2014/main" id="{575AC464-1A17-451D-A2B6-2B1807DBC546}"/>
              </a:ext>
            </a:extLst>
          </p:cNvPr>
          <p:cNvSpPr/>
          <p:nvPr/>
        </p:nvSpPr>
        <p:spPr>
          <a:xfrm>
            <a:off x="6096000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EXAMPLES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79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DDF260E-3BCF-4305-9B80-E5F471AED6F3}"/>
              </a:ext>
            </a:extLst>
          </p:cNvPr>
          <p:cNvSpPr txBox="1"/>
          <p:nvPr/>
        </p:nvSpPr>
        <p:spPr>
          <a:xfrm>
            <a:off x="2644968" y="1440160"/>
            <a:ext cx="485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2.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sp>
        <p:nvSpPr>
          <p:cNvPr id="8" name="Retângulo 1">
            <a:extLst>
              <a:ext uri="{FF2B5EF4-FFF2-40B4-BE49-F238E27FC236}">
                <a16:creationId xmlns:a16="http://schemas.microsoft.com/office/drawing/2014/main" id="{A2F9AEBA-3B08-4B48-870E-1A49FDC6FA20}"/>
              </a:ext>
            </a:extLst>
          </p:cNvPr>
          <p:cNvSpPr/>
          <p:nvPr/>
        </p:nvSpPr>
        <p:spPr>
          <a:xfrm>
            <a:off x="2644968" y="2029668"/>
            <a:ext cx="2265428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0FCE96C-D42D-4C6C-9A15-11BC67832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611447"/>
              </p:ext>
            </p:extLst>
          </p:nvPr>
        </p:nvGraphicFramePr>
        <p:xfrm>
          <a:off x="3129174" y="1440160"/>
          <a:ext cx="31019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4" imgW="3466800" imgH="482400" progId="Equation.DSMT4">
                  <p:embed/>
                </p:oleObj>
              </mc:Choice>
              <mc:Fallback>
                <p:oleObj name="Equation" r:id="rId4" imgW="3466800" imgH="482400" progId="Equation.DSMT4">
                  <p:embed/>
                  <p:pic>
                    <p:nvPicPr>
                      <p:cNvPr id="20" name="Object 8">
                        <a:extLst>
                          <a:ext uri="{FF2B5EF4-FFF2-40B4-BE49-F238E27FC236}">
                            <a16:creationId xmlns:a16="http://schemas.microsoft.com/office/drawing/2014/main" id="{82FA3017-6E55-4661-B21A-786B9DA28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174" y="1440160"/>
                        <a:ext cx="31019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3">
            <a:extLst>
              <a:ext uri="{FF2B5EF4-FFF2-40B4-BE49-F238E27FC236}">
                <a16:creationId xmlns:a16="http://schemas.microsoft.com/office/drawing/2014/main" id="{D896FEEA-7C73-414A-A05D-A94A37961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06176"/>
              </p:ext>
            </p:extLst>
          </p:nvPr>
        </p:nvGraphicFramePr>
        <p:xfrm>
          <a:off x="5434453" y="2117693"/>
          <a:ext cx="5976664" cy="369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6" imgW="7823160" imgH="482400" progId="Equation.DSMT4">
                  <p:embed/>
                </p:oleObj>
              </mc:Choice>
              <mc:Fallback>
                <p:oleObj name="Equation" r:id="rId6" imgW="7823160" imgH="482400" progId="Equation.DSMT4">
                  <p:embed/>
                  <p:pic>
                    <p:nvPicPr>
                      <p:cNvPr id="21" name="Objecto 3">
                        <a:extLst>
                          <a:ext uri="{FF2B5EF4-FFF2-40B4-BE49-F238E27FC236}">
                            <a16:creationId xmlns:a16="http://schemas.microsoft.com/office/drawing/2014/main" id="{06FA6F08-732F-4613-8F40-FF4FF3B465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453" y="2117693"/>
                        <a:ext cx="5976664" cy="3699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3">
            <a:extLst>
              <a:ext uri="{FF2B5EF4-FFF2-40B4-BE49-F238E27FC236}">
                <a16:creationId xmlns:a16="http://schemas.microsoft.com/office/drawing/2014/main" id="{5C5AB8B5-7ECC-4F14-B565-2F02F64AF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292414"/>
              </p:ext>
            </p:extLst>
          </p:nvPr>
        </p:nvGraphicFramePr>
        <p:xfrm>
          <a:off x="5682415" y="2504048"/>
          <a:ext cx="3387852" cy="376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8" imgW="4343400" imgH="482400" progId="Equation.DSMT4">
                  <p:embed/>
                </p:oleObj>
              </mc:Choice>
              <mc:Fallback>
                <p:oleObj name="Equation" r:id="rId8" imgW="4343400" imgH="482400" progId="Equation.DSMT4">
                  <p:embed/>
                  <p:pic>
                    <p:nvPicPr>
                      <p:cNvPr id="22" name="Objecto 3">
                        <a:extLst>
                          <a:ext uri="{FF2B5EF4-FFF2-40B4-BE49-F238E27FC236}">
                            <a16:creationId xmlns:a16="http://schemas.microsoft.com/office/drawing/2014/main" id="{3A8BC020-F2F8-4492-A08C-9B32244F0B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2415" y="2504048"/>
                        <a:ext cx="3387852" cy="376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6">
            <a:extLst>
              <a:ext uri="{FF2B5EF4-FFF2-40B4-BE49-F238E27FC236}">
                <a16:creationId xmlns:a16="http://schemas.microsoft.com/office/drawing/2014/main" id="{F014F668-7EF3-42F0-8AFF-9736EC5E8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156866"/>
              </p:ext>
            </p:extLst>
          </p:nvPr>
        </p:nvGraphicFramePr>
        <p:xfrm>
          <a:off x="2684581" y="5929493"/>
          <a:ext cx="14208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0" imgW="1473120" imgH="482400" progId="Equation.DSMT4">
                  <p:embed/>
                </p:oleObj>
              </mc:Choice>
              <mc:Fallback>
                <p:oleObj name="Equation" r:id="rId10" imgW="1473120" imgH="482400" progId="Equation.DSMT4">
                  <p:embed/>
                  <p:pic>
                    <p:nvPicPr>
                      <p:cNvPr id="23" name="Objecto 6">
                        <a:extLst>
                          <a:ext uri="{FF2B5EF4-FFF2-40B4-BE49-F238E27FC236}">
                            <a16:creationId xmlns:a16="http://schemas.microsoft.com/office/drawing/2014/main" id="{65FAB105-B45E-45E4-8331-82C3FBEADA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581" y="5929493"/>
                        <a:ext cx="142081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1">
            <a:extLst>
              <a:ext uri="{FF2B5EF4-FFF2-40B4-BE49-F238E27FC236}">
                <a16:creationId xmlns:a16="http://schemas.microsoft.com/office/drawing/2014/main" id="{BF5B598F-A650-424B-A4F1-815DF372D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912683"/>
              </p:ext>
            </p:extLst>
          </p:nvPr>
        </p:nvGraphicFramePr>
        <p:xfrm>
          <a:off x="6231229" y="3160092"/>
          <a:ext cx="4148138" cy="316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2" imgW="1815840" imgH="1384200" progId="Equation.DSMT4">
                  <p:embed/>
                </p:oleObj>
              </mc:Choice>
              <mc:Fallback>
                <p:oleObj name="Equation" r:id="rId12" imgW="1815840" imgH="1384200" progId="Equation.DSMT4">
                  <p:embed/>
                  <p:pic>
                    <p:nvPicPr>
                      <p:cNvPr id="24" name="Objecto 1">
                        <a:extLst>
                          <a:ext uri="{FF2B5EF4-FFF2-40B4-BE49-F238E27FC236}">
                            <a16:creationId xmlns:a16="http://schemas.microsoft.com/office/drawing/2014/main" id="{AA3A7A11-ECF1-4F03-83CE-CF8FE1F60E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229" y="3160092"/>
                        <a:ext cx="4148138" cy="316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4">
            <a:extLst>
              <a:ext uri="{FF2B5EF4-FFF2-40B4-BE49-F238E27FC236}">
                <a16:creationId xmlns:a16="http://schemas.microsoft.com/office/drawing/2014/main" id="{8E37A502-2C5E-4EA5-8600-4FC25AC06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968040"/>
              </p:ext>
            </p:extLst>
          </p:nvPr>
        </p:nvGraphicFramePr>
        <p:xfrm>
          <a:off x="2671140" y="3088370"/>
          <a:ext cx="34813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4" imgW="1523880" imgH="253800" progId="Equation.DSMT4">
                  <p:embed/>
                </p:oleObj>
              </mc:Choice>
              <mc:Fallback>
                <p:oleObj name="Equation" r:id="rId14" imgW="1523880" imgH="253800" progId="Equation.DSMT4">
                  <p:embed/>
                  <p:pic>
                    <p:nvPicPr>
                      <p:cNvPr id="25" name="Objecto 4">
                        <a:extLst>
                          <a:ext uri="{FF2B5EF4-FFF2-40B4-BE49-F238E27FC236}">
                            <a16:creationId xmlns:a16="http://schemas.microsoft.com/office/drawing/2014/main" id="{B5F75D28-6483-4A71-BC0A-59F3FF8ED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140" y="3088370"/>
                        <a:ext cx="3481388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">
            <a:extLst>
              <a:ext uri="{FF2B5EF4-FFF2-40B4-BE49-F238E27FC236}">
                <a16:creationId xmlns:a16="http://schemas.microsoft.com/office/drawing/2014/main" id="{6CC81C2C-0286-401B-932B-063694597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530239"/>
              </p:ext>
            </p:extLst>
          </p:nvPr>
        </p:nvGraphicFramePr>
        <p:xfrm>
          <a:off x="6563612" y="5899695"/>
          <a:ext cx="333533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6" imgW="1460160" imgH="253800" progId="Equation.DSMT4">
                  <p:embed/>
                </p:oleObj>
              </mc:Choice>
              <mc:Fallback>
                <p:oleObj name="Equation" r:id="rId16" imgW="1460160" imgH="253800" progId="Equation.DSMT4">
                  <p:embed/>
                  <p:pic>
                    <p:nvPicPr>
                      <p:cNvPr id="26" name="Objecto 1">
                        <a:extLst>
                          <a:ext uri="{FF2B5EF4-FFF2-40B4-BE49-F238E27FC236}">
                            <a16:creationId xmlns:a16="http://schemas.microsoft.com/office/drawing/2014/main" id="{65B35433-D31B-436D-9B66-5E00D51EA8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3612" y="5899695"/>
                        <a:ext cx="333533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1">
            <a:extLst>
              <a:ext uri="{FF2B5EF4-FFF2-40B4-BE49-F238E27FC236}">
                <a16:creationId xmlns:a16="http://schemas.microsoft.com/office/drawing/2014/main" id="{C75D4A39-F38B-4135-8642-51B4F18CD145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Logarithms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Properties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69F5668F-B930-4F16-AE6A-7B0844D3B571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30484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pt-PT" sz="9600" dirty="0">
                <a:solidFill>
                  <a:prstClr val="black"/>
                </a:solidFill>
                <a:latin typeface="Calibri"/>
              </a:rPr>
              <a:t>Determine the value of  </a:t>
            </a:r>
            <a:r>
              <a:rPr lang="pt-PT" altLang="pt-PT" sz="9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that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checks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the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</a:t>
            </a:r>
            <a:r>
              <a:rPr lang="pt-PT" altLang="pt-PT" sz="9600" dirty="0" err="1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condition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30" name="Retângulo 1">
            <a:extLst>
              <a:ext uri="{FF2B5EF4-FFF2-40B4-BE49-F238E27FC236}">
                <a16:creationId xmlns:a16="http://schemas.microsoft.com/office/drawing/2014/main" id="{B91671BF-7BC3-482D-9369-1DD1E974BF27}"/>
              </a:ext>
            </a:extLst>
          </p:cNvPr>
          <p:cNvSpPr/>
          <p:nvPr/>
        </p:nvSpPr>
        <p:spPr>
          <a:xfrm>
            <a:off x="6096000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EXAMPLES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773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CA9FA4-6460-4E46-BD2E-4604C95CCC27}"/>
              </a:ext>
            </a:extLst>
          </p:cNvPr>
          <p:cNvSpPr txBox="1">
            <a:spLocks noChangeArrowheads="1"/>
          </p:cNvSpPr>
          <p:nvPr/>
        </p:nvSpPr>
        <p:spPr>
          <a:xfrm>
            <a:off x="2604481" y="827185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pt-PT" sz="9600" dirty="0">
                <a:solidFill>
                  <a:prstClr val="black"/>
                </a:solidFill>
                <a:latin typeface="Calibri"/>
              </a:rPr>
              <a:t>Determine the set of real numbers that checks the condition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3C8ECC2-C7F1-4D47-A03B-CD77F84DB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747979"/>
              </p:ext>
            </p:extLst>
          </p:nvPr>
        </p:nvGraphicFramePr>
        <p:xfrm>
          <a:off x="4929849" y="1298005"/>
          <a:ext cx="410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4" imgW="4584600" imgH="482400" progId="Equation.DSMT4">
                  <p:embed/>
                </p:oleObj>
              </mc:Choice>
              <mc:Fallback>
                <p:oleObj name="Equation" r:id="rId4" imgW="4584600" imgH="482400" progId="Equation.DSMT4">
                  <p:embed/>
                  <p:pic>
                    <p:nvPicPr>
                      <p:cNvPr id="19" name="Object 8">
                        <a:extLst>
                          <a:ext uri="{FF2B5EF4-FFF2-40B4-BE49-F238E27FC236}">
                            <a16:creationId xmlns:a16="http://schemas.microsoft.com/office/drawing/2014/main" id="{F894CB4B-0803-4047-82B2-D529B9A2AF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849" y="1298005"/>
                        <a:ext cx="410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tângulo 1">
            <a:extLst>
              <a:ext uri="{FF2B5EF4-FFF2-40B4-BE49-F238E27FC236}">
                <a16:creationId xmlns:a16="http://schemas.microsoft.com/office/drawing/2014/main" id="{DD013F41-7DB6-4247-B23F-2A7B455CE315}"/>
              </a:ext>
            </a:extLst>
          </p:cNvPr>
          <p:cNvSpPr/>
          <p:nvPr/>
        </p:nvSpPr>
        <p:spPr>
          <a:xfrm>
            <a:off x="2644420" y="1872208"/>
            <a:ext cx="2265428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Proposed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000" b="1" dirty="0" err="1">
                <a:solidFill>
                  <a:srgbClr val="C00000"/>
                </a:solidFill>
                <a:latin typeface="Calibri"/>
              </a:rPr>
              <a:t>Solution</a:t>
            </a:r>
            <a:r>
              <a:rPr lang="pt-PT" sz="2000" b="1" dirty="0">
                <a:solidFill>
                  <a:srgbClr val="C00000"/>
                </a:solidFill>
                <a:latin typeface="Calibri"/>
              </a:rPr>
              <a:t> 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9" name="Objecto 3">
            <a:extLst>
              <a:ext uri="{FF2B5EF4-FFF2-40B4-BE49-F238E27FC236}">
                <a16:creationId xmlns:a16="http://schemas.microsoft.com/office/drawing/2014/main" id="{942A3A1E-89B8-412C-BF19-53914C27E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99978"/>
              </p:ext>
            </p:extLst>
          </p:nvPr>
        </p:nvGraphicFramePr>
        <p:xfrm>
          <a:off x="5336277" y="1944216"/>
          <a:ext cx="6257726" cy="827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6" imgW="8076960" imgH="1066680" progId="Equation.DSMT4">
                  <p:embed/>
                </p:oleObj>
              </mc:Choice>
              <mc:Fallback>
                <p:oleObj name="Equation" r:id="rId6" imgW="8076960" imgH="1066680" progId="Equation.DSMT4">
                  <p:embed/>
                  <p:pic>
                    <p:nvPicPr>
                      <p:cNvPr id="21" name="Objecto 3">
                        <a:extLst>
                          <a:ext uri="{FF2B5EF4-FFF2-40B4-BE49-F238E27FC236}">
                            <a16:creationId xmlns:a16="http://schemas.microsoft.com/office/drawing/2014/main" id="{ECBEA7CD-F441-44C1-8F98-C172697EF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277" y="1944216"/>
                        <a:ext cx="6257726" cy="827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4">
            <a:extLst>
              <a:ext uri="{FF2B5EF4-FFF2-40B4-BE49-F238E27FC236}">
                <a16:creationId xmlns:a16="http://schemas.microsoft.com/office/drawing/2014/main" id="{C3B9D03B-B16A-4018-8F80-088378ACB7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642669"/>
              </p:ext>
            </p:extLst>
          </p:nvPr>
        </p:nvGraphicFramePr>
        <p:xfrm>
          <a:off x="2652871" y="3019375"/>
          <a:ext cx="45847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8" imgW="2006280" imgH="253800" progId="Equation.DSMT4">
                  <p:embed/>
                </p:oleObj>
              </mc:Choice>
              <mc:Fallback>
                <p:oleObj name="Equation" r:id="rId8" imgW="2006280" imgH="253800" progId="Equation.DSMT4">
                  <p:embed/>
                  <p:pic>
                    <p:nvPicPr>
                      <p:cNvPr id="22" name="Objecto 4">
                        <a:extLst>
                          <a:ext uri="{FF2B5EF4-FFF2-40B4-BE49-F238E27FC236}">
                            <a16:creationId xmlns:a16="http://schemas.microsoft.com/office/drawing/2014/main" id="{0643137F-3A21-42B0-B3D3-9CD8C5796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871" y="3019375"/>
                        <a:ext cx="45847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">
            <a:extLst>
              <a:ext uri="{FF2B5EF4-FFF2-40B4-BE49-F238E27FC236}">
                <a16:creationId xmlns:a16="http://schemas.microsoft.com/office/drawing/2014/main" id="{376A8A32-57CD-4F6F-84EA-4145FAD93A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602466"/>
              </p:ext>
            </p:extLst>
          </p:nvPr>
        </p:nvGraphicFramePr>
        <p:xfrm>
          <a:off x="7305419" y="2835370"/>
          <a:ext cx="39322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0" imgW="1803240" imgH="431640" progId="Equation.DSMT4">
                  <p:embed/>
                </p:oleObj>
              </mc:Choice>
              <mc:Fallback>
                <p:oleObj name="Equation" r:id="rId10" imgW="1803240" imgH="431640" progId="Equation.DSMT4">
                  <p:embed/>
                  <p:pic>
                    <p:nvPicPr>
                      <p:cNvPr id="23" name="Objecto 1">
                        <a:extLst>
                          <a:ext uri="{FF2B5EF4-FFF2-40B4-BE49-F238E27FC236}">
                            <a16:creationId xmlns:a16="http://schemas.microsoft.com/office/drawing/2014/main" id="{697055C0-D099-4E03-A5A3-87C8C3104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419" y="2835370"/>
                        <a:ext cx="3932237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">
            <a:extLst>
              <a:ext uri="{FF2B5EF4-FFF2-40B4-BE49-F238E27FC236}">
                <a16:creationId xmlns:a16="http://schemas.microsoft.com/office/drawing/2014/main" id="{952DD4F0-CAFC-43AB-877D-92956C027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621099"/>
              </p:ext>
            </p:extLst>
          </p:nvPr>
        </p:nvGraphicFramePr>
        <p:xfrm>
          <a:off x="8746273" y="5491442"/>
          <a:ext cx="11350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12" imgW="520560" imgH="203040" progId="Equation.DSMT4">
                  <p:embed/>
                </p:oleObj>
              </mc:Choice>
              <mc:Fallback>
                <p:oleObj name="Equation" r:id="rId12" imgW="520560" imgH="203040" progId="Equation.DSMT4">
                  <p:embed/>
                  <p:pic>
                    <p:nvPicPr>
                      <p:cNvPr id="24" name="Objecto 1">
                        <a:extLst>
                          <a:ext uri="{FF2B5EF4-FFF2-40B4-BE49-F238E27FC236}">
                            <a16:creationId xmlns:a16="http://schemas.microsoft.com/office/drawing/2014/main" id="{17E5D56B-1D76-4972-BD7B-ED86F7240B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273" y="5491442"/>
                        <a:ext cx="11350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6">
            <a:extLst>
              <a:ext uri="{FF2B5EF4-FFF2-40B4-BE49-F238E27FC236}">
                <a16:creationId xmlns:a16="http://schemas.microsoft.com/office/drawing/2014/main" id="{9D0DC667-6091-423A-B39B-10DF68FF3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28399"/>
              </p:ext>
            </p:extLst>
          </p:nvPr>
        </p:nvGraphicFramePr>
        <p:xfrm>
          <a:off x="2841617" y="5719365"/>
          <a:ext cx="1898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4" imgW="1968480" imgH="482400" progId="Equation.DSMT4">
                  <p:embed/>
                </p:oleObj>
              </mc:Choice>
              <mc:Fallback>
                <p:oleObj name="Equation" r:id="rId14" imgW="1968480" imgH="482400" progId="Equation.DSMT4">
                  <p:embed/>
                  <p:pic>
                    <p:nvPicPr>
                      <p:cNvPr id="25" name="Objecto 6">
                        <a:extLst>
                          <a:ext uri="{FF2B5EF4-FFF2-40B4-BE49-F238E27FC236}">
                            <a16:creationId xmlns:a16="http://schemas.microsoft.com/office/drawing/2014/main" id="{8BE8BA5D-1B6A-4CCF-ACCC-9BCA757D8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17" y="5719365"/>
                        <a:ext cx="1898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3">
            <a:extLst>
              <a:ext uri="{FF2B5EF4-FFF2-40B4-BE49-F238E27FC236}">
                <a16:creationId xmlns:a16="http://schemas.microsoft.com/office/drawing/2014/main" id="{CDA56ECB-49DE-42E6-A45A-5F3DB87E5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53402"/>
              </p:ext>
            </p:extLst>
          </p:nvPr>
        </p:nvGraphicFramePr>
        <p:xfrm>
          <a:off x="7323887" y="6097436"/>
          <a:ext cx="2574574" cy="572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16" imgW="4228920" imgH="939600" progId="Equation.DSMT4">
                  <p:embed/>
                </p:oleObj>
              </mc:Choice>
              <mc:Fallback>
                <p:oleObj name="Equation" r:id="rId16" imgW="4228920" imgH="939600" progId="Equation.DSMT4">
                  <p:embed/>
                  <p:pic>
                    <p:nvPicPr>
                      <p:cNvPr id="26" name="Objecto 3">
                        <a:extLst>
                          <a:ext uri="{FF2B5EF4-FFF2-40B4-BE49-F238E27FC236}">
                            <a16:creationId xmlns:a16="http://schemas.microsoft.com/office/drawing/2014/main" id="{5C8E6FB1-59EE-43C2-8D74-5633CB6EA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887" y="6097436"/>
                        <a:ext cx="2574574" cy="5725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">
            <a:extLst>
              <a:ext uri="{FF2B5EF4-FFF2-40B4-BE49-F238E27FC236}">
                <a16:creationId xmlns:a16="http://schemas.microsoft.com/office/drawing/2014/main" id="{CA47898A-AE1A-4F67-BE4D-8D7C86549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18017"/>
              </p:ext>
            </p:extLst>
          </p:nvPr>
        </p:nvGraphicFramePr>
        <p:xfrm>
          <a:off x="7293866" y="3439961"/>
          <a:ext cx="2243137" cy="265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8" imgW="1028520" imgH="1218960" progId="Equation.DSMT4">
                  <p:embed/>
                </p:oleObj>
              </mc:Choice>
              <mc:Fallback>
                <p:oleObj name="Equation" r:id="rId18" imgW="1028520" imgH="1218960" progId="Equation.DSMT4">
                  <p:embed/>
                  <p:pic>
                    <p:nvPicPr>
                      <p:cNvPr id="27" name="Objecto 1">
                        <a:extLst>
                          <a:ext uri="{FF2B5EF4-FFF2-40B4-BE49-F238E27FC236}">
                            <a16:creationId xmlns:a16="http://schemas.microsoft.com/office/drawing/2014/main" id="{DCBEB899-6934-4B57-9BF2-A9FBEF3D2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3866" y="3439961"/>
                        <a:ext cx="2243137" cy="265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>
            <a:extLst>
              <a:ext uri="{FF2B5EF4-FFF2-40B4-BE49-F238E27FC236}">
                <a16:creationId xmlns:a16="http://schemas.microsoft.com/office/drawing/2014/main" id="{84843131-52D8-47C8-B117-592767A62399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Logarithms</a:t>
            </a:r>
            <a:r>
              <a:rPr lang="pt-PT" sz="2800" b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pt-PT" sz="2800" b="1" dirty="0" err="1">
                <a:solidFill>
                  <a:srgbClr val="C00000"/>
                </a:solidFill>
                <a:latin typeface="Calibri"/>
              </a:rPr>
              <a:t>Properties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7" name="Retângulo 1">
            <a:extLst>
              <a:ext uri="{FF2B5EF4-FFF2-40B4-BE49-F238E27FC236}">
                <a16:creationId xmlns:a16="http://schemas.microsoft.com/office/drawing/2014/main" id="{E1731C0F-774E-4D29-8D4E-C1C2B432133A}"/>
              </a:ext>
            </a:extLst>
          </p:cNvPr>
          <p:cNvSpPr/>
          <p:nvPr/>
        </p:nvSpPr>
        <p:spPr>
          <a:xfrm>
            <a:off x="6096000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EXAMPLES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327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/>
              <a:t>Hope we have helped!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6000" b="1" dirty="0">
                <a:ln/>
                <a:solidFill>
                  <a:schemeClr val="accent3">
                    <a:lumMod val="60000"/>
                    <a:lumOff val="40000"/>
                  </a:schemeClr>
                </a:solidFill>
              </a:rPr>
              <a:t>Practice a little…</a:t>
            </a:r>
            <a:endParaRPr lang="en-GB" sz="6000" b="1" cap="none" spc="0" dirty="0">
              <a:ln/>
              <a:solidFill>
                <a:schemeClr val="accent3">
                  <a:lumMod val="60000"/>
                  <a:lumOff val="40000"/>
                </a:schemeClr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201</Words>
  <Application>Microsoft Office PowerPoint</Application>
  <PresentationFormat>Ecrã Panorâmico</PresentationFormat>
  <Paragraphs>89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Hope we have helped!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2025-03-06T12:23:41Z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