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</p:sldIdLst>
  <p:sldSz cx="12192000" cy="6858000"/>
  <p:notesSz cx="6858000" cy="9144000"/>
  <p:defaultTextStyle>
    <a:defPPr>
      <a:defRPr lang="ro-R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BF4EA-7437-CA3E-81DF-6E7B1905B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37B00-C7DA-4AB1-A1AE-8D923C0129AD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4B5E2-3806-3132-CCDC-F9295C276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53E93-2E36-5432-FF82-013A43E58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AB2B1-7B1E-4449-AC01-0813DF7FB6A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81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3DF13-4F0D-593B-E45B-30E9F864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02EC-2CD9-4DF0-B53C-FD75D2A066A9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0556E-8467-809C-2F08-9C58D2DC4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FE08C-686E-8325-D37D-25E5A5CF9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40687-EEEF-4F79-83AA-AF27ED10CFF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7754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ACFF4-A13E-9CA7-9F29-199EC3099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1763B-D1EE-4676-85F8-AE3FB08639F4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05670-AE69-4B4B-BF1A-54D1439FB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A7736-8476-5060-FA5D-C2742E5D7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6E44F-1C9E-4EE5-BA33-36D70983A88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42985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CE326-71E8-FBCC-3A5F-7A8D32525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2D478-D58D-418C-8B68-ED7E7A5E55B1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7C5C8-4495-D2B1-6441-9D680951F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45E65-BADB-6ACA-7C48-83C705B52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A08F1-CA35-451E-8B85-5ABA18B122C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6705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3A440-D7AB-67A1-06CC-0DEBD8EB0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20B17-F288-472D-B49B-B8EE995D0149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D993B-5B40-1187-28ED-9E07AF6C3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4E19D-83A8-A03B-B8C7-6B6781A10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97087-2A76-430F-8398-881AFA3C42D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514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75E7B2-8090-D9C8-4CAB-B4AFF18A5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91B2E-7226-4E7F-9D6E-9FA3622F81A3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48681FB-193E-36B9-D965-6377C59FB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809528-922D-63FC-BE85-10AEBF30F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2049D-9FA8-4F25-B780-F29D3053C865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2877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89FB067-CC50-6F16-3505-5E19D7615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58741-F5B7-4A37-B169-B941CBE448E0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CA6D594-C44F-CCA6-EB20-CC2A1EB17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303F7A8-CF47-98F7-E288-4E5C9C9F0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383E8-AA19-433E-A289-A1AC9DD1E21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0827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C08C7B2-DFF9-C996-F421-2B5132579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E4FAE-420F-4205-9804-B0AAA7B6E6D9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DF0F73-95A3-1A2A-BA28-4AF0C5F9E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4480C0-B315-A7D5-2991-73C2EC105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0789E-0264-4A77-B983-1DF74B71C61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78014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2F300D8-CDF3-EE76-3546-B4C1BA346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64B60-B2A1-4B71-A110-A4F08126C6C5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7DA9376-FC2B-6034-4F6C-F7C3C78C5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3815E21-B85D-02A6-8112-A01D308B2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7B269-D6C2-4EDB-BE1C-3E7277D2C83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0283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6AAD39-76AE-DBC3-0784-5B3F3FDD5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B841B-65DC-4EAB-AFDD-5D8FFB011D58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0D016D8-6F2C-2AE4-9879-D8EF5BEDF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5BBE6-A624-3C98-0C3E-B79405A2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3398C-7083-4346-8167-3FB26C2EBC2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9574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7F8A2F-0F1C-446B-7136-C759ABDE1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62DB4-EC29-4648-BC66-10C9604E5B7E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B79FFF-EEAF-9F77-122F-A4B4EB5E4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9716E6-6E76-CCDD-1A7A-26BDE665F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F3514-A304-47A0-AEB3-86CE1C1EC3C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6296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FD34836-458C-216A-8C64-84F47F5E1F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ro-RO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6323FAC-2CFF-3C6E-C44C-F7639812C2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ro-RO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5E116-DBDD-CEC5-6661-89CE57613E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2632B3-FC1F-44AA-B627-1EC54CF4A056}" type="datetimeFigureOut">
              <a:rPr lang="ro-RO"/>
              <a:pPr>
                <a:defRPr/>
              </a:pPr>
              <a:t>13.03.2025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05468-F9DB-86BF-14FF-F126D82474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6088D-0418-6898-C84C-461D73957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5D93FC-45FD-4C01-9AC1-5D946523C2F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15C69AC-46C4-8148-2501-EA0EDEC0C085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51" name="Group 15">
            <a:extLst>
              <a:ext uri="{FF2B5EF4-FFF2-40B4-BE49-F238E27FC236}">
                <a16:creationId xmlns:a16="http://schemas.microsoft.com/office/drawing/2014/main" id="{5B2E685D-98C9-760A-FD29-1DF8C45C31F0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D44B801-4E55-4D6C-905F-5A5F347DE3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DC690910-95ED-E2A3-A91D-B4A61C148CF6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56" name="TextBox 12">
              <a:extLst>
                <a:ext uri="{FF2B5EF4-FFF2-40B4-BE49-F238E27FC236}">
                  <a16:creationId xmlns:a16="http://schemas.microsoft.com/office/drawing/2014/main" id="{98A28F90-3FD8-68AA-CC7A-434EC03083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2057" name="TextBox 13">
              <a:extLst>
                <a:ext uri="{FF2B5EF4-FFF2-40B4-BE49-F238E27FC236}">
                  <a16:creationId xmlns:a16="http://schemas.microsoft.com/office/drawing/2014/main" id="{26FA81C6-3591-BC6C-7730-69A09E2FC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2058" name="TextBox 14">
              <a:extLst>
                <a:ext uri="{FF2B5EF4-FFF2-40B4-BE49-F238E27FC236}">
                  <a16:creationId xmlns:a16="http://schemas.microsoft.com/office/drawing/2014/main" id="{6FD6B656-5BD9-E558-1008-D61ED95368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30799097-0DC0-5AE8-B414-4348D7C37FD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9D72B3-DE3B-ECD7-71E6-0A4655C5147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 spd="slow" advTm="1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9119ED7-4D9D-96AB-6BD6-D539CF03DEA5}"/>
              </a:ext>
            </a:extLst>
          </p:cNvPr>
          <p:cNvCxnSpPr>
            <a:cxnSpLocks/>
          </p:cNvCxnSpPr>
          <p:nvPr/>
        </p:nvCxnSpPr>
        <p:spPr>
          <a:xfrm>
            <a:off x="3657600" y="3871913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41E85E05-6AA0-35E9-5D58-89BB4252BF7C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1268" name="Group 3">
            <a:extLst>
              <a:ext uri="{FF2B5EF4-FFF2-40B4-BE49-F238E27FC236}">
                <a16:creationId xmlns:a16="http://schemas.microsoft.com/office/drawing/2014/main" id="{97B42C0A-6C3B-7D49-E061-61F786E3CDA0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E7F469D-85A0-F633-9027-C7DE1C114D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E6856B0A-F9D7-D140-BBC9-A0DEB64F0770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288" name="TextBox 10">
              <a:extLst>
                <a:ext uri="{FF2B5EF4-FFF2-40B4-BE49-F238E27FC236}">
                  <a16:creationId xmlns:a16="http://schemas.microsoft.com/office/drawing/2014/main" id="{09722E6D-EBD1-6D05-D908-3E4594E8FE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1289" name="TextBox 11">
              <a:extLst>
                <a:ext uri="{FF2B5EF4-FFF2-40B4-BE49-F238E27FC236}">
                  <a16:creationId xmlns:a16="http://schemas.microsoft.com/office/drawing/2014/main" id="{E07D2472-1F2C-512B-6B80-702800B364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1290" name="TextBox 12">
              <a:extLst>
                <a:ext uri="{FF2B5EF4-FFF2-40B4-BE49-F238E27FC236}">
                  <a16:creationId xmlns:a16="http://schemas.microsoft.com/office/drawing/2014/main" id="{AFCF5B8D-DCAF-478D-43BD-6988D3A4B3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1D05621-3267-7F7A-E92B-D5F470C478C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EFAF01-98FE-108F-3F53-44F81428C90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C6B7D46-6252-50B0-6387-0D6ECA0793FD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3DF4995-F21D-4FA0-807B-98C385AD37A0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266A084-0D76-C19F-6BA6-66BBBE4F7F49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3A6F732-C90B-3328-FE08-A65F30826CB1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75" name="TextBox 6">
            <a:extLst>
              <a:ext uri="{FF2B5EF4-FFF2-40B4-BE49-F238E27FC236}">
                <a16:creationId xmlns:a16="http://schemas.microsoft.com/office/drawing/2014/main" id="{8344D7A9-90E9-F206-F93C-9C59C2C0A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9DC519-B725-4596-AC9F-68F812B87E00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73D5B00-26D2-8A93-F531-B59E7E96BFEE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43514C8-359D-46A8-8136-11EB5D726FF4}"/>
              </a:ext>
            </a:extLst>
          </p:cNvPr>
          <p:cNvSpPr txBox="1"/>
          <p:nvPr/>
        </p:nvSpPr>
        <p:spPr>
          <a:xfrm>
            <a:off x="4435475" y="408463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9" name="TextBox 21">
            <a:extLst>
              <a:ext uri="{FF2B5EF4-FFF2-40B4-BE49-F238E27FC236}">
                <a16:creationId xmlns:a16="http://schemas.microsoft.com/office/drawing/2014/main" id="{AF259540-C616-40B8-9234-06611B9EE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138" y="1685925"/>
            <a:ext cx="3016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vector component on </a:t>
            </a:r>
            <a:r>
              <a:rPr lang="en-US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axis</a:t>
            </a:r>
            <a:endParaRPr lang="en-US" altLang="en-US" sz="18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6B5C99-A9C8-C458-6552-142C45CCD332}"/>
              </a:ext>
            </a:extLst>
          </p:cNvPr>
          <p:cNvSpPr txBox="1"/>
          <p:nvPr/>
        </p:nvSpPr>
        <p:spPr>
          <a:xfrm>
            <a:off x="8048625" y="1685925"/>
            <a:ext cx="7937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5990154-D4CC-1097-2F07-14D5903F187C}"/>
              </a:ext>
            </a:extLst>
          </p:cNvPr>
          <p:cNvCxnSpPr>
            <a:cxnSpLocks/>
          </p:cNvCxnSpPr>
          <p:nvPr/>
        </p:nvCxnSpPr>
        <p:spPr>
          <a:xfrm>
            <a:off x="3646488" y="1803400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3BED9E4-265A-FD91-0AA4-88179654F01A}"/>
              </a:ext>
            </a:extLst>
          </p:cNvPr>
          <p:cNvSpPr txBox="1"/>
          <p:nvPr/>
        </p:nvSpPr>
        <p:spPr>
          <a:xfrm>
            <a:off x="4522788" y="123348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283" name="Group 23">
            <a:extLst>
              <a:ext uri="{FF2B5EF4-FFF2-40B4-BE49-F238E27FC236}">
                <a16:creationId xmlns:a16="http://schemas.microsoft.com/office/drawing/2014/main" id="{74250755-6C6D-C29F-BB00-105DFA7F5562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562FBE7-253D-29A5-C6D7-B85B1D942C16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0253779-C359-175A-B8C3-2450589084EA}"/>
                </a:ext>
              </a:extLst>
            </p:cNvPr>
            <p:cNvCxnSpPr/>
            <p:nvPr/>
          </p:nvCxnSpPr>
          <p:spPr>
            <a:xfrm>
              <a:off x="6310960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2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BA99E24-60DB-82F2-4A45-28B51CAE3ABE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20F9F5B1-9C5D-3CA2-5836-589BDB705002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2292" name="Group 3">
            <a:extLst>
              <a:ext uri="{FF2B5EF4-FFF2-40B4-BE49-F238E27FC236}">
                <a16:creationId xmlns:a16="http://schemas.microsoft.com/office/drawing/2014/main" id="{D6F21A6F-3B25-433F-8E95-BF8186A8A3E8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391686D-A186-5F6A-0F3F-3667F20888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BDF26D49-2676-F8C9-08A2-948C3054F0FA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312" name="TextBox 10">
              <a:extLst>
                <a:ext uri="{FF2B5EF4-FFF2-40B4-BE49-F238E27FC236}">
                  <a16:creationId xmlns:a16="http://schemas.microsoft.com/office/drawing/2014/main" id="{8524264A-195D-6194-9820-595EEBA318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2313" name="TextBox 11">
              <a:extLst>
                <a:ext uri="{FF2B5EF4-FFF2-40B4-BE49-F238E27FC236}">
                  <a16:creationId xmlns:a16="http://schemas.microsoft.com/office/drawing/2014/main" id="{B803133C-9C0C-36B6-7FAE-711249C0B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2314" name="TextBox 12">
              <a:extLst>
                <a:ext uri="{FF2B5EF4-FFF2-40B4-BE49-F238E27FC236}">
                  <a16:creationId xmlns:a16="http://schemas.microsoft.com/office/drawing/2014/main" id="{CE5BE553-32CA-3F32-BEF9-C4C671576A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D491F2A-C6EF-14A3-9844-007CF468271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23111F0-40F1-4D5E-92F5-2CF718289E1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616F887-D9BC-79B8-54FA-793C5120B86C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F22CCAC-81FE-0D70-E55A-42A8C7093DDE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440340-39AC-066F-1DD7-5B9047588BDE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47BB9D-ADF3-EE36-8ACA-8A807326F3CC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99" name="TextBox 6">
            <a:extLst>
              <a:ext uri="{FF2B5EF4-FFF2-40B4-BE49-F238E27FC236}">
                <a16:creationId xmlns:a16="http://schemas.microsoft.com/office/drawing/2014/main" id="{722236D9-E403-2CBD-6FEE-040890B53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3B8B0C2-D14B-1615-7927-845895099A8D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11F1CE-B899-2B55-2D8B-C9A2024B7937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C539DB0-AAC7-FEF6-E41F-B86447C20D57}"/>
              </a:ext>
            </a:extLst>
          </p:cNvPr>
          <p:cNvSpPr txBox="1"/>
          <p:nvPr/>
        </p:nvSpPr>
        <p:spPr>
          <a:xfrm>
            <a:off x="6451600" y="2687638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66C132-63BA-A75D-E675-964514CD4EA6}"/>
              </a:ext>
            </a:extLst>
          </p:cNvPr>
          <p:cNvCxnSpPr>
            <a:cxnSpLocks/>
          </p:cNvCxnSpPr>
          <p:nvPr/>
        </p:nvCxnSpPr>
        <p:spPr>
          <a:xfrm>
            <a:off x="3667125" y="1811338"/>
            <a:ext cx="0" cy="205898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211ECE-88CB-CC4E-3C8C-D2A488BCCFB7}"/>
              </a:ext>
            </a:extLst>
          </p:cNvPr>
          <p:cNvSpPr txBox="1"/>
          <p:nvPr/>
        </p:nvSpPr>
        <p:spPr>
          <a:xfrm>
            <a:off x="2784475" y="2698750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D43CB5-9A8C-406A-529E-F8CF064220E6}"/>
              </a:ext>
            </a:extLst>
          </p:cNvPr>
          <p:cNvSpPr txBox="1"/>
          <p:nvPr/>
        </p:nvSpPr>
        <p:spPr>
          <a:xfrm>
            <a:off x="8074025" y="1685925"/>
            <a:ext cx="781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6" name="TextBox 22">
            <a:extLst>
              <a:ext uri="{FF2B5EF4-FFF2-40B4-BE49-F238E27FC236}">
                <a16:creationId xmlns:a16="http://schemas.microsoft.com/office/drawing/2014/main" id="{748E2929-CE94-FA40-38D8-D731C8715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138" y="1685925"/>
            <a:ext cx="3016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vector component on </a:t>
            </a:r>
            <a:r>
              <a:rPr lang="en-US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axis</a:t>
            </a:r>
            <a:endParaRPr lang="en-US" altLang="en-US" sz="1800"/>
          </a:p>
        </p:txBody>
      </p:sp>
      <p:grpSp>
        <p:nvGrpSpPr>
          <p:cNvPr id="12307" name="Group 23">
            <a:extLst>
              <a:ext uri="{FF2B5EF4-FFF2-40B4-BE49-F238E27FC236}">
                <a16:creationId xmlns:a16="http://schemas.microsoft.com/office/drawing/2014/main" id="{4A5147B4-F48C-82B1-CA08-1DD96F58E951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90DE4E6-629B-5B6E-9C5E-C74F32997E0C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54CCB15-F9EF-57A0-89C7-87D3308C4772}"/>
                </a:ext>
              </a:extLst>
            </p:cNvPr>
            <p:cNvCxnSpPr/>
            <p:nvPr/>
          </p:nvCxnSpPr>
          <p:spPr>
            <a:xfrm>
              <a:off x="6310960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2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F725D56-CD2E-D017-1A9F-CD004F38E30C}"/>
              </a:ext>
            </a:extLst>
          </p:cNvPr>
          <p:cNvCxnSpPr>
            <a:cxnSpLocks/>
          </p:cNvCxnSpPr>
          <p:nvPr/>
        </p:nvCxnSpPr>
        <p:spPr>
          <a:xfrm>
            <a:off x="3657600" y="3871913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7AADB2F2-F73E-2E79-D7EA-B2F9A526A86D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3316" name="Group 3">
            <a:extLst>
              <a:ext uri="{FF2B5EF4-FFF2-40B4-BE49-F238E27FC236}">
                <a16:creationId xmlns:a16="http://schemas.microsoft.com/office/drawing/2014/main" id="{57570A4C-D1B4-C349-7F05-945383D26A3F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10BD094-6022-5D5C-F454-2D69D4E9C3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84EAC52C-31E3-5A35-A116-E78D725E55A8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336" name="TextBox 10">
              <a:extLst>
                <a:ext uri="{FF2B5EF4-FFF2-40B4-BE49-F238E27FC236}">
                  <a16:creationId xmlns:a16="http://schemas.microsoft.com/office/drawing/2014/main" id="{6F880D1F-C971-D452-D690-46CA2BC9CE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3337" name="TextBox 11">
              <a:extLst>
                <a:ext uri="{FF2B5EF4-FFF2-40B4-BE49-F238E27FC236}">
                  <a16:creationId xmlns:a16="http://schemas.microsoft.com/office/drawing/2014/main" id="{2775D003-7B16-7B6D-0EE2-E31050E3C9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3338" name="TextBox 12">
              <a:extLst>
                <a:ext uri="{FF2B5EF4-FFF2-40B4-BE49-F238E27FC236}">
                  <a16:creationId xmlns:a16="http://schemas.microsoft.com/office/drawing/2014/main" id="{30172C39-4618-D29F-8A02-2550721F1B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F3C875A2-0C21-598F-071B-2D4D0588FA5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786703-06AE-F886-AC06-00701DFF884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105850C-624B-D244-274D-B3C5E489AC67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B3BC5D3-E67E-D4CA-A19A-B67AFCF7DA1F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3936F6A-7329-6D4C-D851-2DEB010D154B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F220DD7-7119-E556-F268-D9C250A9F532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23" name="TextBox 6">
            <a:extLst>
              <a:ext uri="{FF2B5EF4-FFF2-40B4-BE49-F238E27FC236}">
                <a16:creationId xmlns:a16="http://schemas.microsoft.com/office/drawing/2014/main" id="{15ECF890-7A8F-AB0F-3725-8D08D5203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77CC87E-E48B-7C65-A06A-A8502A4D503B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05B127F-9B60-1E0C-3C42-A53EE6FBAA7D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0AD2AFC-C5CE-3F25-35E1-50A5C1119547}"/>
              </a:ext>
            </a:extLst>
          </p:cNvPr>
          <p:cNvSpPr txBox="1"/>
          <p:nvPr/>
        </p:nvSpPr>
        <p:spPr>
          <a:xfrm>
            <a:off x="4435475" y="408463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27" name="TextBox 21">
            <a:extLst>
              <a:ext uri="{FF2B5EF4-FFF2-40B4-BE49-F238E27FC236}">
                <a16:creationId xmlns:a16="http://schemas.microsoft.com/office/drawing/2014/main" id="{D239276C-15F0-5004-8C60-4C6672BFA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138" y="1685925"/>
            <a:ext cx="3016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vector component on </a:t>
            </a:r>
            <a:r>
              <a:rPr lang="en-US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axis</a:t>
            </a:r>
            <a:endParaRPr lang="en-US" altLang="en-US" sz="18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081055-A32F-C401-EB35-A14A0FCB5325}"/>
              </a:ext>
            </a:extLst>
          </p:cNvPr>
          <p:cNvSpPr txBox="1"/>
          <p:nvPr/>
        </p:nvSpPr>
        <p:spPr>
          <a:xfrm>
            <a:off x="8048625" y="1685925"/>
            <a:ext cx="7937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3E0E2A9-035D-20C3-EFC9-4A4DA168DA89}"/>
              </a:ext>
            </a:extLst>
          </p:cNvPr>
          <p:cNvCxnSpPr>
            <a:cxnSpLocks/>
          </p:cNvCxnSpPr>
          <p:nvPr/>
        </p:nvCxnSpPr>
        <p:spPr>
          <a:xfrm>
            <a:off x="3646488" y="1803400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465895E-44BB-08D5-398D-756578FF2579}"/>
              </a:ext>
            </a:extLst>
          </p:cNvPr>
          <p:cNvSpPr txBox="1"/>
          <p:nvPr/>
        </p:nvSpPr>
        <p:spPr>
          <a:xfrm>
            <a:off x="4522788" y="123348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331" name="Group 23">
            <a:extLst>
              <a:ext uri="{FF2B5EF4-FFF2-40B4-BE49-F238E27FC236}">
                <a16:creationId xmlns:a16="http://schemas.microsoft.com/office/drawing/2014/main" id="{55D2A5BF-01B3-3D56-D21F-83D3D3ECE5CF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D90BC79-F451-E712-6C1C-49FCBC0932D8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0703CB8-B8F9-3460-00EE-24D17F554ACA}"/>
                </a:ext>
              </a:extLst>
            </p:cNvPr>
            <p:cNvCxnSpPr/>
            <p:nvPr/>
          </p:nvCxnSpPr>
          <p:spPr>
            <a:xfrm>
              <a:off x="6310960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2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EA805F-C4E0-0940-69F8-1BEF946B2852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E54DD4A8-A2FB-1B30-EC7C-ED35AFBB4489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4340" name="Group 3">
            <a:extLst>
              <a:ext uri="{FF2B5EF4-FFF2-40B4-BE49-F238E27FC236}">
                <a16:creationId xmlns:a16="http://schemas.microsoft.com/office/drawing/2014/main" id="{3B0E216B-0B42-3E46-8FA0-E229F52C2A1E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92625E9-CF91-6A05-CBEC-2840EDC336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E9FA025-C520-F035-F31D-46C6348F9636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366" name="TextBox 10">
              <a:extLst>
                <a:ext uri="{FF2B5EF4-FFF2-40B4-BE49-F238E27FC236}">
                  <a16:creationId xmlns:a16="http://schemas.microsoft.com/office/drawing/2014/main" id="{3E158258-B79F-48E9-38F0-8E91847C90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4367" name="TextBox 11">
              <a:extLst>
                <a:ext uri="{FF2B5EF4-FFF2-40B4-BE49-F238E27FC236}">
                  <a16:creationId xmlns:a16="http://schemas.microsoft.com/office/drawing/2014/main" id="{DE573BE7-506A-DB0F-527E-84F44401A4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4368" name="TextBox 12">
              <a:extLst>
                <a:ext uri="{FF2B5EF4-FFF2-40B4-BE49-F238E27FC236}">
                  <a16:creationId xmlns:a16="http://schemas.microsoft.com/office/drawing/2014/main" id="{21C6C153-A7C8-615B-3113-EED961924D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1CDF15A-6A5C-B697-514F-F2BEC39E383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54A926-2141-67E6-CABC-59370E6A004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2886109-0572-1242-26CD-22BD8A72EB2B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BBC537-36BD-E603-BD42-3AC3B797A57F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2474B3B-CC3E-F21F-C891-14ED2D16BCB3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3D40884-BDA5-C9DE-BB94-F94546533749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7" name="TextBox 6">
            <a:extLst>
              <a:ext uri="{FF2B5EF4-FFF2-40B4-BE49-F238E27FC236}">
                <a16:creationId xmlns:a16="http://schemas.microsoft.com/office/drawing/2014/main" id="{763DF2E3-830F-EC2D-83F6-6A554A5D8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8E45D94-5581-4A31-DD65-08F7FF0068A6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86FEA64-F29E-7698-38A3-74063F8E9259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C72B16A-0343-F932-CF5B-8F9D79CE2D7E}"/>
              </a:ext>
            </a:extLst>
          </p:cNvPr>
          <p:cNvCxnSpPr>
            <a:cxnSpLocks/>
          </p:cNvCxnSpPr>
          <p:nvPr/>
        </p:nvCxnSpPr>
        <p:spPr>
          <a:xfrm>
            <a:off x="3667125" y="1811338"/>
            <a:ext cx="0" cy="205898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4351" name="Group 23">
            <a:extLst>
              <a:ext uri="{FF2B5EF4-FFF2-40B4-BE49-F238E27FC236}">
                <a16:creationId xmlns:a16="http://schemas.microsoft.com/office/drawing/2014/main" id="{89D762E9-03EA-5A1C-49CC-1F7480961EF7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F3E3488-3D4C-8EF8-42AD-75702A22964F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10FB3-A547-DF74-1CA1-35B558E10583}"/>
                </a:ext>
              </a:extLst>
            </p:cNvPr>
            <p:cNvCxnSpPr/>
            <p:nvPr/>
          </p:nvCxnSpPr>
          <p:spPr>
            <a:xfrm>
              <a:off x="6310960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D1B1023-DB28-CA55-0A98-5FCD36F7D579}"/>
              </a:ext>
            </a:extLst>
          </p:cNvPr>
          <p:cNvCxnSpPr>
            <a:cxnSpLocks/>
          </p:cNvCxnSpPr>
          <p:nvPr/>
        </p:nvCxnSpPr>
        <p:spPr>
          <a:xfrm>
            <a:off x="3657600" y="3871913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19221FE-0723-299D-52C9-F8E1DC58958E}"/>
              </a:ext>
            </a:extLst>
          </p:cNvPr>
          <p:cNvCxnSpPr>
            <a:cxnSpLocks/>
          </p:cNvCxnSpPr>
          <p:nvPr/>
        </p:nvCxnSpPr>
        <p:spPr>
          <a:xfrm>
            <a:off x="3646488" y="1811338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4" name="TextBox 21">
            <a:extLst>
              <a:ext uri="{FF2B5EF4-FFF2-40B4-BE49-F238E27FC236}">
                <a16:creationId xmlns:a16="http://schemas.microsoft.com/office/drawing/2014/main" id="{CD7E71F1-220F-3C1B-E8C6-1196E6131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138" y="1685925"/>
            <a:ext cx="3016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vector component on </a:t>
            </a:r>
            <a:r>
              <a:rPr lang="en-US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axis</a:t>
            </a:r>
            <a:endParaRPr lang="en-US" altLang="en-US" sz="18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8D7C9C-40BE-B24A-74D2-4ADA2EBFA87B}"/>
              </a:ext>
            </a:extLst>
          </p:cNvPr>
          <p:cNvSpPr txBox="1"/>
          <p:nvPr/>
        </p:nvSpPr>
        <p:spPr>
          <a:xfrm>
            <a:off x="8048625" y="1685925"/>
            <a:ext cx="7937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23D4C4-29AF-D913-E77C-E5F390D550D3}"/>
              </a:ext>
            </a:extLst>
          </p:cNvPr>
          <p:cNvSpPr txBox="1"/>
          <p:nvPr/>
        </p:nvSpPr>
        <p:spPr>
          <a:xfrm>
            <a:off x="8074025" y="2025650"/>
            <a:ext cx="781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57" name="TextBox 22">
            <a:extLst>
              <a:ext uri="{FF2B5EF4-FFF2-40B4-BE49-F238E27FC236}">
                <a16:creationId xmlns:a16="http://schemas.microsoft.com/office/drawing/2014/main" id="{19125FB1-D7B0-0CC4-5335-9353AF3DE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138" y="2025650"/>
            <a:ext cx="3016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vector component on </a:t>
            </a:r>
            <a:r>
              <a:rPr lang="en-US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axis</a:t>
            </a:r>
            <a:endParaRPr lang="en-US" altLang="en-US" sz="18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4532FA-E1F8-99DF-D230-1E540E609D3F}"/>
              </a:ext>
            </a:extLst>
          </p:cNvPr>
          <p:cNvSpPr txBox="1"/>
          <p:nvPr/>
        </p:nvSpPr>
        <p:spPr>
          <a:xfrm>
            <a:off x="4435475" y="408463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292FC7-BB57-A14D-876B-C2184FEAA02A}"/>
              </a:ext>
            </a:extLst>
          </p:cNvPr>
          <p:cNvSpPr txBox="1"/>
          <p:nvPr/>
        </p:nvSpPr>
        <p:spPr>
          <a:xfrm>
            <a:off x="4522788" y="123348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346015-A09C-EC19-D986-3312F40EE5C1}"/>
              </a:ext>
            </a:extLst>
          </p:cNvPr>
          <p:cNvSpPr txBox="1"/>
          <p:nvPr/>
        </p:nvSpPr>
        <p:spPr>
          <a:xfrm>
            <a:off x="6451600" y="2687638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D0DC5-756A-9D6B-9C9C-8BE69D44B439}"/>
              </a:ext>
            </a:extLst>
          </p:cNvPr>
          <p:cNvSpPr txBox="1"/>
          <p:nvPr/>
        </p:nvSpPr>
        <p:spPr>
          <a:xfrm>
            <a:off x="2784475" y="2698750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Tm="3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745745C-985A-5EDD-85FA-DE7121899D11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F3C32830-54BB-3426-0EB2-CCAF9193ECAD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3076" name="Group 3">
            <a:extLst>
              <a:ext uri="{FF2B5EF4-FFF2-40B4-BE49-F238E27FC236}">
                <a16:creationId xmlns:a16="http://schemas.microsoft.com/office/drawing/2014/main" id="{F37E9E1B-6C85-9C94-382F-27C3A2F85DF9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6525B20-D233-4FEE-C508-CD80909C6E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B317F61-3D72-52A4-D5E8-582310DDF752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83" name="TextBox 10">
              <a:extLst>
                <a:ext uri="{FF2B5EF4-FFF2-40B4-BE49-F238E27FC236}">
                  <a16:creationId xmlns:a16="http://schemas.microsoft.com/office/drawing/2014/main" id="{A23C49D1-1D90-AF78-8A17-8E96DB7021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084" name="TextBox 11">
              <a:extLst>
                <a:ext uri="{FF2B5EF4-FFF2-40B4-BE49-F238E27FC236}">
                  <a16:creationId xmlns:a16="http://schemas.microsoft.com/office/drawing/2014/main" id="{7EA4B21B-1DB6-6995-C340-23CB414137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3085" name="TextBox 12">
              <a:extLst>
                <a:ext uri="{FF2B5EF4-FFF2-40B4-BE49-F238E27FC236}">
                  <a16:creationId xmlns:a16="http://schemas.microsoft.com/office/drawing/2014/main" id="{DC40E5B9-F023-872C-8E28-3CB4AED1A1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E74B098-5CD0-C4BC-C184-1CEBDD49BB5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3D41C0-BEAF-BDFD-441B-B35D892AE59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B6D5402-3C36-C5AE-2469-85CC24E51592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80" name="TextBox 17">
            <a:extLst>
              <a:ext uri="{FF2B5EF4-FFF2-40B4-BE49-F238E27FC236}">
                <a16:creationId xmlns:a16="http://schemas.microsoft.com/office/drawing/2014/main" id="{76366E12-FAB5-4EF3-C18A-CDE14E042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</p:spTree>
  </p:cSld>
  <p:clrMapOvr>
    <a:masterClrMapping/>
  </p:clrMapOvr>
  <p:transition spd="slow" advTm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635D25-A091-71FC-D1C9-1EF8CEAD2B51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F9103021-65C4-7E75-363B-D2C8B235D5BE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4100" name="Group 3">
            <a:extLst>
              <a:ext uri="{FF2B5EF4-FFF2-40B4-BE49-F238E27FC236}">
                <a16:creationId xmlns:a16="http://schemas.microsoft.com/office/drawing/2014/main" id="{E290ACD3-AE6A-2D47-B5E3-B03E99116D1F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2083BB08-2EA8-B8ED-05A3-7B0456FCB9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4B169390-7620-A9E4-F1D5-A5F5C1401C3A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08" name="TextBox 10">
              <a:extLst>
                <a:ext uri="{FF2B5EF4-FFF2-40B4-BE49-F238E27FC236}">
                  <a16:creationId xmlns:a16="http://schemas.microsoft.com/office/drawing/2014/main" id="{0225E8D4-B3AC-2841-0913-05DFBDE31F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4109" name="TextBox 11">
              <a:extLst>
                <a:ext uri="{FF2B5EF4-FFF2-40B4-BE49-F238E27FC236}">
                  <a16:creationId xmlns:a16="http://schemas.microsoft.com/office/drawing/2014/main" id="{35EED015-4475-E3F6-E676-C5FE2EE330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4110" name="TextBox 12">
              <a:extLst>
                <a:ext uri="{FF2B5EF4-FFF2-40B4-BE49-F238E27FC236}">
                  <a16:creationId xmlns:a16="http://schemas.microsoft.com/office/drawing/2014/main" id="{DB587BBF-FE74-7CAA-7B46-8D1C493E7B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E7361EA-2746-E488-8BB9-33C79E8D572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C0AB27-6A21-530C-2471-D3F570B2394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9CEB570-DC19-AB4C-90CC-AE5B5E34948D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FEA9270-9D2C-3D2A-D6ED-6E12002D4491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05" name="TextBox 5">
            <a:extLst>
              <a:ext uri="{FF2B5EF4-FFF2-40B4-BE49-F238E27FC236}">
                <a16:creationId xmlns:a16="http://schemas.microsoft.com/office/drawing/2014/main" id="{02662B4C-0C31-86BD-8BD8-7F3727399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</p:spTree>
  </p:cSld>
  <p:clrMapOvr>
    <a:masterClrMapping/>
  </p:clrMapOvr>
  <p:transition spd="slow" advTm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78DE5AF-4BF3-A62D-43E2-22121A962F64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3E9465CE-7087-51CA-48D4-B39A3D5C4F0A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5124" name="Group 3">
            <a:extLst>
              <a:ext uri="{FF2B5EF4-FFF2-40B4-BE49-F238E27FC236}">
                <a16:creationId xmlns:a16="http://schemas.microsoft.com/office/drawing/2014/main" id="{236DDBA8-3845-3280-DBFB-7046CE1A0709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2F7B3EC-7821-CFAC-C9B3-96EE8CF066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C99CF0B-070D-B88A-045B-1E5A1F9956D0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34" name="TextBox 10">
              <a:extLst>
                <a:ext uri="{FF2B5EF4-FFF2-40B4-BE49-F238E27FC236}">
                  <a16:creationId xmlns:a16="http://schemas.microsoft.com/office/drawing/2014/main" id="{2B05BB95-EE6F-1B96-07ED-0392DEA258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5135" name="TextBox 11">
              <a:extLst>
                <a:ext uri="{FF2B5EF4-FFF2-40B4-BE49-F238E27FC236}">
                  <a16:creationId xmlns:a16="http://schemas.microsoft.com/office/drawing/2014/main" id="{DE3E721A-973C-C8A1-70E6-5FFFB4B1B0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5136" name="TextBox 12">
              <a:extLst>
                <a:ext uri="{FF2B5EF4-FFF2-40B4-BE49-F238E27FC236}">
                  <a16:creationId xmlns:a16="http://schemas.microsoft.com/office/drawing/2014/main" id="{327D174B-6762-7862-B7FE-6FA268C70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EE62E81-8FB6-6E67-525C-010AD6DB530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770C4F-3AE3-729B-F161-E9AA468ED88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8F3A7A-54D9-FD59-68BD-7B3F46C63D18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6C4836-F390-0BC7-2AC8-24A92CFBB326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C1255D9-5C29-2E7C-EB63-5D403C689944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3CF782E-8E6F-BA8D-C57C-D368662A837A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31" name="TextBox 6">
            <a:extLst>
              <a:ext uri="{FF2B5EF4-FFF2-40B4-BE49-F238E27FC236}">
                <a16:creationId xmlns:a16="http://schemas.microsoft.com/office/drawing/2014/main" id="{8BC9C611-2E68-2432-45DB-B7864233A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</p:spTree>
  </p:cSld>
  <p:clrMapOvr>
    <a:masterClrMapping/>
  </p:clrMapOvr>
  <p:transition spd="slow" advTm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A3C18E9-4E73-EAEA-A285-A3E721C4DECF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8E684CD7-3C96-6801-0364-AD490454A112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6148" name="Group 3">
            <a:extLst>
              <a:ext uri="{FF2B5EF4-FFF2-40B4-BE49-F238E27FC236}">
                <a16:creationId xmlns:a16="http://schemas.microsoft.com/office/drawing/2014/main" id="{9342BDA1-A4B8-19C3-1824-0FC45B75FC96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015C198-BF98-9F30-E5BE-74F8DB90BE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D50FF09-FA56-C8B2-0DD7-A7052C10496F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59" name="TextBox 10">
              <a:extLst>
                <a:ext uri="{FF2B5EF4-FFF2-40B4-BE49-F238E27FC236}">
                  <a16:creationId xmlns:a16="http://schemas.microsoft.com/office/drawing/2014/main" id="{F488917A-0B98-7086-FC4E-C783B6DB08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6160" name="TextBox 11">
              <a:extLst>
                <a:ext uri="{FF2B5EF4-FFF2-40B4-BE49-F238E27FC236}">
                  <a16:creationId xmlns:a16="http://schemas.microsoft.com/office/drawing/2014/main" id="{14A281BD-61A5-9DD4-82B7-FF6AF88754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6161" name="TextBox 12">
              <a:extLst>
                <a:ext uri="{FF2B5EF4-FFF2-40B4-BE49-F238E27FC236}">
                  <a16:creationId xmlns:a16="http://schemas.microsoft.com/office/drawing/2014/main" id="{FAE7B590-955A-5CA4-263F-9D2C23012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9A881F5-E1A0-609A-6576-B95A4578CFD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90BFC1-CFBB-8A4A-A5DD-291EEEE6745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61E7E9B-9EBF-2E3E-5ED0-782009372936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D849C09-CC4D-687B-8ECE-107A4218C67E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DAFC42-CF47-3B3D-22E4-5266D5027A98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A79290-1C3E-9FCF-FE11-015B78ABFF53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55" name="TextBox 6">
            <a:extLst>
              <a:ext uri="{FF2B5EF4-FFF2-40B4-BE49-F238E27FC236}">
                <a16:creationId xmlns:a16="http://schemas.microsoft.com/office/drawing/2014/main" id="{247BF5B6-8204-B5DF-CCF1-2576B7FB4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AA5847E-8540-F30A-4E6D-35CDB2620363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1F076A-E9F8-1871-E8AE-E3CE36AC46BA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AD683BEB-555F-1470-DC91-38992EC3D684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7172" name="Group 3">
            <a:extLst>
              <a:ext uri="{FF2B5EF4-FFF2-40B4-BE49-F238E27FC236}">
                <a16:creationId xmlns:a16="http://schemas.microsoft.com/office/drawing/2014/main" id="{86A2301A-6A5B-F4AD-8AEA-8D548F751DF4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BAC188B-9B83-BEE0-D031-1CE8021408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D5BFF8B6-C704-0104-4E6D-DC201619D132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87" name="TextBox 10">
              <a:extLst>
                <a:ext uri="{FF2B5EF4-FFF2-40B4-BE49-F238E27FC236}">
                  <a16:creationId xmlns:a16="http://schemas.microsoft.com/office/drawing/2014/main" id="{BE4F722D-8D1A-F675-CE75-60B6CE5BE6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7188" name="TextBox 11">
              <a:extLst>
                <a:ext uri="{FF2B5EF4-FFF2-40B4-BE49-F238E27FC236}">
                  <a16:creationId xmlns:a16="http://schemas.microsoft.com/office/drawing/2014/main" id="{5275BD9F-7983-8021-C5AF-509CE9DE77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7189" name="TextBox 12">
              <a:extLst>
                <a:ext uri="{FF2B5EF4-FFF2-40B4-BE49-F238E27FC236}">
                  <a16:creationId xmlns:a16="http://schemas.microsoft.com/office/drawing/2014/main" id="{013B78C6-E1D5-B74A-E400-007199B4D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F900549-FA85-07EE-7DC3-8FBD2FBF746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950A16-FCE9-DB5A-2673-303212DE970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AA68C62-145A-EDD4-0DAD-5C9F5F86D6F2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71C0CB-5DE0-C21F-97B2-DEC665A7AD19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5C527DA-9FB4-E265-0E02-57C2809E5463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F5E1A1D-DBBE-116A-DDF7-B2E6B075BF02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79" name="TextBox 6">
            <a:extLst>
              <a:ext uri="{FF2B5EF4-FFF2-40B4-BE49-F238E27FC236}">
                <a16:creationId xmlns:a16="http://schemas.microsoft.com/office/drawing/2014/main" id="{760F92FF-9575-AA19-E1E6-4D4524C22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BCFBD64-9F79-AF09-F59B-2680B0FBC813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898DFB9-B5BB-D6B9-C2FF-72DE34AADFA2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182" name="Group 20">
            <a:extLst>
              <a:ext uri="{FF2B5EF4-FFF2-40B4-BE49-F238E27FC236}">
                <a16:creationId xmlns:a16="http://schemas.microsoft.com/office/drawing/2014/main" id="{64490080-2AF0-7A99-0578-17F5D2A124E7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45DE5A5-9585-2F11-0F2C-E2592AE59574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11E3B3A-4B85-F4E4-1373-EB8654CC0A0C}"/>
                </a:ext>
              </a:extLst>
            </p:cNvPr>
            <p:cNvCxnSpPr/>
            <p:nvPr/>
          </p:nvCxnSpPr>
          <p:spPr>
            <a:xfrm>
              <a:off x="6310960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5871EE1-8418-A3C2-7344-A4E21B55DDF5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B5D412FB-851E-B82E-F7E8-02BC891AB0C6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8196" name="Group 3">
            <a:extLst>
              <a:ext uri="{FF2B5EF4-FFF2-40B4-BE49-F238E27FC236}">
                <a16:creationId xmlns:a16="http://schemas.microsoft.com/office/drawing/2014/main" id="{8F3156D5-8FC8-15FD-FC18-30E52F6924C4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21059A4-0F48-0C02-5B6D-237EEF190A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E594B128-13E5-EA4D-8CC4-6600B5EE0357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14" name="TextBox 10">
              <a:extLst>
                <a:ext uri="{FF2B5EF4-FFF2-40B4-BE49-F238E27FC236}">
                  <a16:creationId xmlns:a16="http://schemas.microsoft.com/office/drawing/2014/main" id="{13DB5A4D-FD51-F7B4-DEF6-BA22CE78D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8215" name="TextBox 11">
              <a:extLst>
                <a:ext uri="{FF2B5EF4-FFF2-40B4-BE49-F238E27FC236}">
                  <a16:creationId xmlns:a16="http://schemas.microsoft.com/office/drawing/2014/main" id="{CCE39759-B190-F6FF-582A-E20F9D83C1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8216" name="TextBox 12">
              <a:extLst>
                <a:ext uri="{FF2B5EF4-FFF2-40B4-BE49-F238E27FC236}">
                  <a16:creationId xmlns:a16="http://schemas.microsoft.com/office/drawing/2014/main" id="{8E0C7A4D-6099-E310-052B-5C31AADFB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0139DD2-6DB3-F243-5DAF-AF41C2C9644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C0E393-8234-06FE-B429-DE12009F31A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6685F43-0415-5726-2A51-62A2AB2CC3DF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9D5777F-6C81-5B0C-D3BB-0CA5BEB05F36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FA6AC9D-90C1-0B77-EAB5-1B2A5ECA8387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99836D0-E489-BCF6-251D-87077C6435B2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03" name="TextBox 6">
            <a:extLst>
              <a:ext uri="{FF2B5EF4-FFF2-40B4-BE49-F238E27FC236}">
                <a16:creationId xmlns:a16="http://schemas.microsoft.com/office/drawing/2014/main" id="{69D68910-F9D8-0727-8437-A7BB66227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F7C3589-B8E6-B566-6C54-C1A4B2E183BA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3AEF2A9-C26B-B023-95AD-4410303166F8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8D5B417-D1E0-9749-2AFE-779AC55C123F}"/>
              </a:ext>
            </a:extLst>
          </p:cNvPr>
          <p:cNvSpPr txBox="1"/>
          <p:nvPr/>
        </p:nvSpPr>
        <p:spPr>
          <a:xfrm>
            <a:off x="8074025" y="1685925"/>
            <a:ext cx="781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7" name="TextBox 20">
            <a:extLst>
              <a:ext uri="{FF2B5EF4-FFF2-40B4-BE49-F238E27FC236}">
                <a16:creationId xmlns:a16="http://schemas.microsoft.com/office/drawing/2014/main" id="{60B6132A-B32F-CCCE-8E8C-BF84497F5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138" y="1685925"/>
            <a:ext cx="3016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vector component on </a:t>
            </a:r>
            <a:r>
              <a:rPr lang="en-US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axis</a:t>
            </a:r>
            <a:endParaRPr lang="en-US" altLang="en-US" sz="18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FEED0D7-4289-A10E-91C0-B41024ABE444}"/>
              </a:ext>
            </a:extLst>
          </p:cNvPr>
          <p:cNvSpPr txBox="1"/>
          <p:nvPr/>
        </p:nvSpPr>
        <p:spPr>
          <a:xfrm>
            <a:off x="6451600" y="2687638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209" name="Group 22">
            <a:extLst>
              <a:ext uri="{FF2B5EF4-FFF2-40B4-BE49-F238E27FC236}">
                <a16:creationId xmlns:a16="http://schemas.microsoft.com/office/drawing/2014/main" id="{D5189B4C-CA1F-5D58-2E18-ED750D4FF3CF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FF41415-DC00-3589-F81D-FE7032FB208D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C82A1A2-E8D5-3CC3-9B19-E28F901C8895}"/>
                </a:ext>
              </a:extLst>
            </p:cNvPr>
            <p:cNvCxnSpPr/>
            <p:nvPr/>
          </p:nvCxnSpPr>
          <p:spPr>
            <a:xfrm>
              <a:off x="6310960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2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FD454E-CCFA-E8C6-4310-F38F68E1B9CC}"/>
              </a:ext>
            </a:extLst>
          </p:cNvPr>
          <p:cNvCxnSpPr>
            <a:cxnSpLocks/>
          </p:cNvCxnSpPr>
          <p:nvPr/>
        </p:nvCxnSpPr>
        <p:spPr>
          <a:xfrm>
            <a:off x="3713163" y="3871913"/>
            <a:ext cx="257016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A28AB3BB-3631-244F-56B5-6F43A11A5279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9220" name="Group 3">
            <a:extLst>
              <a:ext uri="{FF2B5EF4-FFF2-40B4-BE49-F238E27FC236}">
                <a16:creationId xmlns:a16="http://schemas.microsoft.com/office/drawing/2014/main" id="{345B1BF7-3F32-13C0-C657-5012D5C69494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9180BF7-3858-5FE2-6586-2C19C36DAB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48CA1FC9-3C72-9E25-5F65-E7750B21FD31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240" name="TextBox 10">
              <a:extLst>
                <a:ext uri="{FF2B5EF4-FFF2-40B4-BE49-F238E27FC236}">
                  <a16:creationId xmlns:a16="http://schemas.microsoft.com/office/drawing/2014/main" id="{12297BA8-1B91-2D57-8D5A-F417CD5611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9241" name="TextBox 11">
              <a:extLst>
                <a:ext uri="{FF2B5EF4-FFF2-40B4-BE49-F238E27FC236}">
                  <a16:creationId xmlns:a16="http://schemas.microsoft.com/office/drawing/2014/main" id="{1CE2861C-65EE-E8C3-C6DE-14E7D1613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9242" name="TextBox 12">
              <a:extLst>
                <a:ext uri="{FF2B5EF4-FFF2-40B4-BE49-F238E27FC236}">
                  <a16:creationId xmlns:a16="http://schemas.microsoft.com/office/drawing/2014/main" id="{1AC3D255-EFC5-0337-4CE0-4BACCD15F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E723046-A4A6-A3DA-C9FE-C3DB23FFB0D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A496A3-3DC5-60DB-AE8F-EBFF80B9A567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72AE567-3C11-61C4-B578-758B59C28B37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1666D1D-AC94-4D94-EB91-7F43E112CD1E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F46C659-9481-3D1F-3DF8-CAD106BEB471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EFEF3A3-5000-D78B-7CD2-98058268495F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27" name="TextBox 6">
            <a:extLst>
              <a:ext uri="{FF2B5EF4-FFF2-40B4-BE49-F238E27FC236}">
                <a16:creationId xmlns:a16="http://schemas.microsoft.com/office/drawing/2014/main" id="{180E36A1-6FA6-88EC-E8EC-4EA92917A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9DC77A-0BB6-8CA2-71EE-7793D089DEDD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6329174-3856-8424-E6DB-65D147F900D7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17D86C7-52E3-AD65-6636-D133EA96FE07}"/>
              </a:ext>
            </a:extLst>
          </p:cNvPr>
          <p:cNvSpPr txBox="1"/>
          <p:nvPr/>
        </p:nvSpPr>
        <p:spPr>
          <a:xfrm>
            <a:off x="6451600" y="2687638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6BCFF4C-1C1F-9834-EA12-6DF095E84AA3}"/>
              </a:ext>
            </a:extLst>
          </p:cNvPr>
          <p:cNvCxnSpPr>
            <a:cxnSpLocks/>
          </p:cNvCxnSpPr>
          <p:nvPr/>
        </p:nvCxnSpPr>
        <p:spPr>
          <a:xfrm>
            <a:off x="3667125" y="1811338"/>
            <a:ext cx="0" cy="205898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3B6977F-6DF9-8DED-C663-8698F2C4DE49}"/>
              </a:ext>
            </a:extLst>
          </p:cNvPr>
          <p:cNvSpPr txBox="1"/>
          <p:nvPr/>
        </p:nvSpPr>
        <p:spPr>
          <a:xfrm>
            <a:off x="2784475" y="2698750"/>
            <a:ext cx="7810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7A1B97-7C9C-B4E4-D5A9-1FE5621D2032}"/>
              </a:ext>
            </a:extLst>
          </p:cNvPr>
          <p:cNvSpPr txBox="1"/>
          <p:nvPr/>
        </p:nvSpPr>
        <p:spPr>
          <a:xfrm>
            <a:off x="8074025" y="1685925"/>
            <a:ext cx="781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</a:t>
            </a:r>
            <a:r>
              <a:rPr lang="el-GR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4" name="TextBox 22">
            <a:extLst>
              <a:ext uri="{FF2B5EF4-FFF2-40B4-BE49-F238E27FC236}">
                <a16:creationId xmlns:a16="http://schemas.microsoft.com/office/drawing/2014/main" id="{E18AEAE9-8B17-703B-091F-C501D9500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138" y="1685925"/>
            <a:ext cx="3016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vector component on </a:t>
            </a:r>
            <a:r>
              <a:rPr lang="en-US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axis</a:t>
            </a:r>
            <a:endParaRPr lang="en-US" altLang="en-US" sz="1800"/>
          </a:p>
        </p:txBody>
      </p:sp>
      <p:grpSp>
        <p:nvGrpSpPr>
          <p:cNvPr id="9235" name="Group 23">
            <a:extLst>
              <a:ext uri="{FF2B5EF4-FFF2-40B4-BE49-F238E27FC236}">
                <a16:creationId xmlns:a16="http://schemas.microsoft.com/office/drawing/2014/main" id="{9E89B8BB-B235-4A38-03D0-B578E0696483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258B783-22C4-BA91-2B15-BFCDCC8EB140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D21A9D0-0B09-A999-FC4B-7FC3838B2161}"/>
                </a:ext>
              </a:extLst>
            </p:cNvPr>
            <p:cNvCxnSpPr/>
            <p:nvPr/>
          </p:nvCxnSpPr>
          <p:spPr>
            <a:xfrm>
              <a:off x="6310960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2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BA57E31-4D71-08CC-B9CE-F9A964DC5E47}"/>
              </a:ext>
            </a:extLst>
          </p:cNvPr>
          <p:cNvCxnSpPr>
            <a:cxnSpLocks/>
          </p:cNvCxnSpPr>
          <p:nvPr/>
        </p:nvCxnSpPr>
        <p:spPr>
          <a:xfrm>
            <a:off x="3657600" y="3871913"/>
            <a:ext cx="26257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>
            <a:extLst>
              <a:ext uri="{FF2B5EF4-FFF2-40B4-BE49-F238E27FC236}">
                <a16:creationId xmlns:a16="http://schemas.microsoft.com/office/drawing/2014/main" id="{A2D19281-2CAC-DFB8-D02A-8737D7808581}"/>
              </a:ext>
            </a:extLst>
          </p:cNvPr>
          <p:cNvSpPr/>
          <p:nvPr/>
        </p:nvSpPr>
        <p:spPr>
          <a:xfrm>
            <a:off x="3827463" y="3594100"/>
            <a:ext cx="319087" cy="344488"/>
          </a:xfrm>
          <a:prstGeom prst="arc">
            <a:avLst>
              <a:gd name="adj1" fmla="val 17242818"/>
              <a:gd name="adj2" fmla="val 211306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o-RO"/>
          </a:p>
        </p:txBody>
      </p:sp>
      <p:grpSp>
        <p:nvGrpSpPr>
          <p:cNvPr id="10244" name="Group 3">
            <a:extLst>
              <a:ext uri="{FF2B5EF4-FFF2-40B4-BE49-F238E27FC236}">
                <a16:creationId xmlns:a16="http://schemas.microsoft.com/office/drawing/2014/main" id="{309DEBA5-832F-8A7F-4C6A-C13AB6F2716A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722313"/>
            <a:ext cx="5427663" cy="5489575"/>
            <a:chOff x="2184256" y="722336"/>
            <a:chExt cx="5427080" cy="5490268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9B7E7F8-E7F5-E4F8-C1C3-5ED2DE8442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075" y="1020824"/>
              <a:ext cx="0" cy="50076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950784D-E615-AE30-D079-B835235EF38D}"/>
                </a:ext>
              </a:extLst>
            </p:cNvPr>
            <p:cNvCxnSpPr>
              <a:cxnSpLocks/>
            </p:cNvCxnSpPr>
            <p:nvPr/>
          </p:nvCxnSpPr>
          <p:spPr>
            <a:xfrm>
              <a:off x="2708075" y="6028431"/>
              <a:ext cx="44699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262" name="TextBox 10">
              <a:extLst>
                <a:ext uri="{FF2B5EF4-FFF2-40B4-BE49-F238E27FC236}">
                  <a16:creationId xmlns:a16="http://schemas.microsoft.com/office/drawing/2014/main" id="{5EFAC83D-8C4D-584C-8F85-1C78FA7E3B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4078" y="5843272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0263" name="TextBox 11">
              <a:extLst>
                <a:ext uri="{FF2B5EF4-FFF2-40B4-BE49-F238E27FC236}">
                  <a16:creationId xmlns:a16="http://schemas.microsoft.com/office/drawing/2014/main" id="{345E9EDB-75DB-916C-8ACC-4D5EC7102D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9775" y="722336"/>
              <a:ext cx="2872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0264" name="TextBox 12">
              <a:extLst>
                <a:ext uri="{FF2B5EF4-FFF2-40B4-BE49-F238E27FC236}">
                  <a16:creationId xmlns:a16="http://schemas.microsoft.com/office/drawing/2014/main" id="{B0EEFEEC-AB8C-9CCC-0216-9A8D4E016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4256" y="5815159"/>
              <a:ext cx="35137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D9102C8-249D-4229-9D66-62525FB52EA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8713" y="2681073"/>
            <a:ext cx="367665" cy="375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40E2A1-7F73-261E-6194-6EB70E064A7E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73404" y="1155594"/>
            <a:ext cx="1654877" cy="375424"/>
          </a:xfrm>
          <a:prstGeom prst="rect">
            <a:avLst/>
          </a:prstGeom>
          <a:blipFill>
            <a:blip r:embed="rId3"/>
            <a:stretch>
              <a:fillRect t="-8197" r="-1838" b="-26230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E23DD05-95C9-29D1-43F6-EA90DD21E04E}"/>
              </a:ext>
            </a:extLst>
          </p:cNvPr>
          <p:cNvCxnSpPr>
            <a:cxnSpLocks/>
          </p:cNvCxnSpPr>
          <p:nvPr/>
        </p:nvCxnSpPr>
        <p:spPr>
          <a:xfrm flipV="1">
            <a:off x="3657600" y="1803400"/>
            <a:ext cx="2625725" cy="20669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1563420-77F5-E10A-8EB3-C3F9735A0194}"/>
              </a:ext>
            </a:extLst>
          </p:cNvPr>
          <p:cNvCxnSpPr>
            <a:cxnSpLocks/>
          </p:cNvCxnSpPr>
          <p:nvPr/>
        </p:nvCxnSpPr>
        <p:spPr>
          <a:xfrm>
            <a:off x="6272213" y="1803400"/>
            <a:ext cx="0" cy="20589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33BF66-FB83-B6BD-817A-28593774A10E}"/>
              </a:ext>
            </a:extLst>
          </p:cNvPr>
          <p:cNvCxnSpPr/>
          <p:nvPr/>
        </p:nvCxnSpPr>
        <p:spPr>
          <a:xfrm flipH="1">
            <a:off x="6164263" y="3719513"/>
            <a:ext cx="1095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4E5B373-EB3A-994D-A9D8-E2F9BE7DF038}"/>
              </a:ext>
            </a:extLst>
          </p:cNvPr>
          <p:cNvCxnSpPr/>
          <p:nvPr/>
        </p:nvCxnSpPr>
        <p:spPr>
          <a:xfrm>
            <a:off x="6164263" y="3719513"/>
            <a:ext cx="0" cy="133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51" name="TextBox 6">
            <a:extLst>
              <a:ext uri="{FF2B5EF4-FFF2-40B4-BE49-F238E27FC236}">
                <a16:creationId xmlns:a16="http://schemas.microsoft.com/office/drawing/2014/main" id="{3A3037B7-41A8-65A2-4BC1-F9631886D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3478213"/>
            <a:ext cx="315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l-GR" altLang="en-US" sz="1800" i="1"/>
              <a:t>α</a:t>
            </a:r>
            <a:endParaRPr lang="en-US" altLang="en-US" sz="1800" i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B5E8D91-0565-AC88-BDF3-8A9446CAB7F7}"/>
              </a:ext>
            </a:extLst>
          </p:cNvPr>
          <p:cNvCxnSpPr>
            <a:cxnSpLocks/>
          </p:cNvCxnSpPr>
          <p:nvPr/>
        </p:nvCxnSpPr>
        <p:spPr>
          <a:xfrm>
            <a:off x="3657600" y="1811338"/>
            <a:ext cx="0" cy="20589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42A3CBE-18F6-FD09-0469-05DE076D59D2}"/>
              </a:ext>
            </a:extLst>
          </p:cNvPr>
          <p:cNvCxnSpPr>
            <a:cxnSpLocks/>
          </p:cNvCxnSpPr>
          <p:nvPr/>
        </p:nvCxnSpPr>
        <p:spPr>
          <a:xfrm>
            <a:off x="3657600" y="1822450"/>
            <a:ext cx="25701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2FBA376-DC5B-1DE1-4EFD-019DDB85962E}"/>
              </a:ext>
            </a:extLst>
          </p:cNvPr>
          <p:cNvSpPr txBox="1"/>
          <p:nvPr/>
        </p:nvSpPr>
        <p:spPr>
          <a:xfrm>
            <a:off x="4435475" y="4084638"/>
            <a:ext cx="7937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5" name="TextBox 21">
            <a:extLst>
              <a:ext uri="{FF2B5EF4-FFF2-40B4-BE49-F238E27FC236}">
                <a16:creationId xmlns:a16="http://schemas.microsoft.com/office/drawing/2014/main" id="{7855EA4B-0894-7209-DC06-3115B6125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138" y="1685925"/>
            <a:ext cx="3016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vector component on </a:t>
            </a:r>
            <a:r>
              <a:rPr lang="en-US" altLang="en-US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axis</a:t>
            </a:r>
            <a:endParaRPr lang="en-US" altLang="en-US" sz="18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6A86BB0-55B0-E3DF-0B7C-1F6BEE4103FB}"/>
              </a:ext>
            </a:extLst>
          </p:cNvPr>
          <p:cNvSpPr txBox="1"/>
          <p:nvPr/>
        </p:nvSpPr>
        <p:spPr>
          <a:xfrm>
            <a:off x="8048625" y="1685925"/>
            <a:ext cx="7937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n-US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257" name="Group 23">
            <a:extLst>
              <a:ext uri="{FF2B5EF4-FFF2-40B4-BE49-F238E27FC236}">
                <a16:creationId xmlns:a16="http://schemas.microsoft.com/office/drawing/2014/main" id="{DC652653-754A-476B-8E28-F410E52773B6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657600" y="1822450"/>
            <a:ext cx="109538" cy="133350"/>
            <a:chOff x="6317310" y="3872572"/>
            <a:chExt cx="109537" cy="13335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86A01F6-236C-C961-6A54-1884EBFA92F0}"/>
                </a:ext>
              </a:extLst>
            </p:cNvPr>
            <p:cNvCxnSpPr/>
            <p:nvPr/>
          </p:nvCxnSpPr>
          <p:spPr>
            <a:xfrm flipH="1">
              <a:off x="6317310" y="3872572"/>
              <a:ext cx="109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01E8DA4-C18A-76E8-18FD-0F1B384C557E}"/>
                </a:ext>
              </a:extLst>
            </p:cNvPr>
            <p:cNvCxnSpPr/>
            <p:nvPr/>
          </p:nvCxnSpPr>
          <p:spPr>
            <a:xfrm>
              <a:off x="6310960" y="3872572"/>
              <a:ext cx="0" cy="1333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200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6166</TotalTime>
  <Words>191</Words>
  <Application>Microsoft Office PowerPoint</Application>
  <PresentationFormat>Widescreen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Florina Serdean</dc:creator>
  <cp:lastModifiedBy>Vlad Bocanet</cp:lastModifiedBy>
  <cp:revision>14</cp:revision>
  <dcterms:created xsi:type="dcterms:W3CDTF">2022-11-07T11:08:44Z</dcterms:created>
  <dcterms:modified xsi:type="dcterms:W3CDTF">2025-03-13T11:29:41Z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b58b62f-6f94-46bd-8089-18e64b0a9abb_Enabled">
    <vt:lpwstr>true</vt:lpwstr>
  </property>
  <property fmtid="{D5CDD505-2E9C-101B-9397-08002B2CF9AE}" pid="3" name="MSIP_Label_5b58b62f-6f94-46bd-8089-18e64b0a9abb_SetDate">
    <vt:lpwstr>2023-09-08T08:45:07Z</vt:lpwstr>
  </property>
  <property fmtid="{D5CDD505-2E9C-101B-9397-08002B2CF9AE}" pid="4" name="MSIP_Label_5b58b62f-6f94-46bd-8089-18e64b0a9abb_Method">
    <vt:lpwstr>Standard</vt:lpwstr>
  </property>
  <property fmtid="{D5CDD505-2E9C-101B-9397-08002B2CF9AE}" pid="5" name="MSIP_Label_5b58b62f-6f94-46bd-8089-18e64b0a9abb_Name">
    <vt:lpwstr>defa4170-0d19-0005-0004-bc88714345d2</vt:lpwstr>
  </property>
  <property fmtid="{D5CDD505-2E9C-101B-9397-08002B2CF9AE}" pid="6" name="MSIP_Label_5b58b62f-6f94-46bd-8089-18e64b0a9abb_SiteId">
    <vt:lpwstr>a6eb79fa-c4a9-4cce-818d-b85274d15305</vt:lpwstr>
  </property>
  <property fmtid="{D5CDD505-2E9C-101B-9397-08002B2CF9AE}" pid="7" name="MSIP_Label_5b58b62f-6f94-46bd-8089-18e64b0a9abb_ActionId">
    <vt:lpwstr>52d0a9aa-4de0-457d-99bf-5e0f805d3c83</vt:lpwstr>
  </property>
  <property fmtid="{D5CDD505-2E9C-101B-9397-08002B2CF9AE}" pid="8" name="MSIP_Label_5b58b62f-6f94-46bd-8089-18e64b0a9abb_ContentBits">
    <vt:lpwstr>0</vt:lpwstr>
  </property>
</Properties>
</file>