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  <p:sldId id="271" r:id="rId4"/>
    <p:sldId id="272" r:id="rId5"/>
    <p:sldId id="273" r:id="rId6"/>
    <p:sldId id="274" r:id="rId7"/>
    <p:sldId id="275" r:id="rId8"/>
    <p:sldId id="276" r:id="rId9"/>
    <p:sldId id="277" r:id="rId10"/>
    <p:sldId id="278" r:id="rId11"/>
    <p:sldId id="279" r:id="rId12"/>
    <p:sldId id="280" r:id="rId13"/>
    <p:sldId id="281" r:id="rId14"/>
  </p:sldIdLst>
  <p:sldSz cx="12192000" cy="6858000"/>
  <p:notesSz cx="6858000" cy="9144000"/>
  <p:defaultTextStyle>
    <a:defPPr>
      <a:defRPr lang="ro-RO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80" d="100"/>
          <a:sy n="80" d="100"/>
        </p:scale>
        <p:origin x="66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ro-RO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ro-RO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36D2E1F-FFBA-02B3-ECA6-E2688E03A7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5C54EB-85CA-4879-A744-8C3B1AFFBF6E}" type="datetimeFigureOut">
              <a:rPr lang="ro-RO"/>
              <a:pPr>
                <a:defRPr/>
              </a:pPr>
              <a:t>13.03.2025</a:t>
            </a:fld>
            <a:endParaRPr lang="ro-RO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4EF0D80-EBDD-5307-7B96-8CF72143F2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o-RO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29B87DF-1A55-A901-62A1-2A6180CE99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3D4464-A7A4-4763-B234-9BD1E5E3C1EB}" type="slidenum">
              <a:rPr lang="ro-RO"/>
              <a:pPr>
                <a:defRPr/>
              </a:pPr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18021484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o-RO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o-RO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6C19F02-9CAC-BF51-F235-557D49CE64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97E10B-3E3F-4E2F-8376-0FA26BD48D75}" type="datetimeFigureOut">
              <a:rPr lang="ro-RO"/>
              <a:pPr>
                <a:defRPr/>
              </a:pPr>
              <a:t>13.03.2025</a:t>
            </a:fld>
            <a:endParaRPr lang="ro-RO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0389A4F-BADA-E3F4-8DD6-C54727AEB6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o-RO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9EAFE7-E59A-57C9-0C36-CF5958FF4B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3F0520-FE76-47D2-A665-982312AA38DE}" type="slidenum">
              <a:rPr lang="ro-RO"/>
              <a:pPr>
                <a:defRPr/>
              </a:pPr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7413594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ro-RO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o-RO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72EAA74-61F8-8013-6DC8-4D6E312432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907D13-7C98-45A0-86F0-E2287BD19900}" type="datetimeFigureOut">
              <a:rPr lang="ro-RO"/>
              <a:pPr>
                <a:defRPr/>
              </a:pPr>
              <a:t>13.03.2025</a:t>
            </a:fld>
            <a:endParaRPr lang="ro-RO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C0DA468-9A87-9727-2517-C3D2E1B59A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o-RO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2A676F-FDD8-D591-74FF-48E5B007A4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0C17C1-496F-4B0A-8D86-3A85259CD864}" type="slidenum">
              <a:rPr lang="ro-RO"/>
              <a:pPr>
                <a:defRPr/>
              </a:pPr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42112704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o-R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o-RO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BEB5155-E391-A9E2-40B4-6A9FEA9ED8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FD85E9-7958-4067-8786-A859CB4A47EC}" type="datetimeFigureOut">
              <a:rPr lang="ro-RO"/>
              <a:pPr>
                <a:defRPr/>
              </a:pPr>
              <a:t>13.03.2025</a:t>
            </a:fld>
            <a:endParaRPr lang="ro-RO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118BB2-1C75-F0F6-4EC5-5E0B3CB6F6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o-RO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9FAFC7-177C-A7D2-726B-DA5F5D8B56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9D60B2-3062-46CC-B2A0-E40DCF36AD62}" type="slidenum">
              <a:rPr lang="ro-RO"/>
              <a:pPr>
                <a:defRPr/>
              </a:pPr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35599116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ro-R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774F572-87D1-6AF0-4D66-6C00762E6F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B91069-C61E-4F54-ADB6-DA1865CBD77A}" type="datetimeFigureOut">
              <a:rPr lang="ro-RO"/>
              <a:pPr>
                <a:defRPr/>
              </a:pPr>
              <a:t>13.03.2025</a:t>
            </a:fld>
            <a:endParaRPr lang="ro-RO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466A3F-17C5-5232-D6B4-018FEC7494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o-RO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48EF9AC-1F5B-B7FF-4158-2808D35065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5EDB65-0EBD-4958-9A18-E54CADF6BC81}" type="slidenum">
              <a:rPr lang="ro-RO"/>
              <a:pPr>
                <a:defRPr/>
              </a:pPr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5617261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o-RO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o-RO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o-RO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450C0B50-98DE-FD85-610E-1AE425FC96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0C7A29-AD7E-4D6F-94AE-1007D5D4E3E1}" type="datetimeFigureOut">
              <a:rPr lang="ro-RO"/>
              <a:pPr>
                <a:defRPr/>
              </a:pPr>
              <a:t>13.03.2025</a:t>
            </a:fld>
            <a:endParaRPr lang="ro-RO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DEFA8642-D5C6-A6EB-51D0-02BFDB106A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o-RO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75ADAD83-0B8D-2BBA-DAC5-CF127FEC41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AC4009-5FA3-4DBC-893A-0E8210B68F84}" type="slidenum">
              <a:rPr lang="ro-RO"/>
              <a:pPr>
                <a:defRPr/>
              </a:pPr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36854463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ro-R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o-RO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o-RO"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E8C5E7F3-5E5B-922D-A2C9-DB6CB61944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24747E-A0D2-4B8E-8A8F-EE815A2AAF70}" type="datetimeFigureOut">
              <a:rPr lang="ro-RO"/>
              <a:pPr>
                <a:defRPr/>
              </a:pPr>
              <a:t>13.03.2025</a:t>
            </a:fld>
            <a:endParaRPr lang="ro-RO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44273FCE-AF1C-AFFD-EBED-8E22BBDE3D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o-RO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F07C93CB-86BA-CA97-3F1D-88430A65F7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D2C892-AFF6-444D-B665-5C47B256FDCC}" type="slidenum">
              <a:rPr lang="ro-RO"/>
              <a:pPr>
                <a:defRPr/>
              </a:pPr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30279421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o-RO"/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C8F4755A-F394-DCE3-0575-0029D4737A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FC5549-DA5C-487A-9573-BB23B0896029}" type="datetimeFigureOut">
              <a:rPr lang="ro-RO"/>
              <a:pPr>
                <a:defRPr/>
              </a:pPr>
              <a:t>13.03.2025</a:t>
            </a:fld>
            <a:endParaRPr lang="ro-RO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1079562F-063A-C10F-1C20-B2CC8DFDF4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o-RO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8E53AAF9-AB00-3264-0E83-F71D6CD768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F6B64C-C2D7-497A-9D97-81B1452625CE}" type="slidenum">
              <a:rPr lang="ro-RO"/>
              <a:pPr>
                <a:defRPr/>
              </a:pPr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4153143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EFB33884-575B-6DEB-08BB-43EADAC7F3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1AC423-9E91-4776-A89E-AF08E7A2CC81}" type="datetimeFigureOut">
              <a:rPr lang="ro-RO"/>
              <a:pPr>
                <a:defRPr/>
              </a:pPr>
              <a:t>13.03.2025</a:t>
            </a:fld>
            <a:endParaRPr lang="ro-RO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BD3DD4DE-9E1B-B49A-FD5A-6B9B2EE780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o-RO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52719A08-340E-6D57-BF2C-E53D6CEC35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E9FB0E-3040-4B9F-8348-6DC80A7F3792}" type="slidenum">
              <a:rPr lang="ro-RO"/>
              <a:pPr>
                <a:defRPr/>
              </a:pPr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15917278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ro-R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o-RO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AFA07974-0C5D-007C-D950-7DBCC1981A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C42829-4C8A-495C-8284-524A409AFC3C}" type="datetimeFigureOut">
              <a:rPr lang="ro-RO"/>
              <a:pPr>
                <a:defRPr/>
              </a:pPr>
              <a:t>13.03.2025</a:t>
            </a:fld>
            <a:endParaRPr lang="ro-RO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C6AEA0D5-827E-A73A-DB48-2F865FB3DE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o-RO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3D52FDAA-A3A2-BCD0-300B-3699F4A5A4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52A816-956D-4C08-AEF1-6518FFE92FCD}" type="slidenum">
              <a:rPr lang="ro-RO"/>
              <a:pPr>
                <a:defRPr/>
              </a:pPr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22866263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ro-RO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o-RO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621BCF18-CF35-200F-C6FA-3BB80D428B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BA1020-7FF7-4A8E-AEB5-AE9664ED3EF9}" type="datetimeFigureOut">
              <a:rPr lang="ro-RO"/>
              <a:pPr>
                <a:defRPr/>
              </a:pPr>
              <a:t>13.03.2025</a:t>
            </a:fld>
            <a:endParaRPr lang="ro-RO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F33DFA63-4DEF-0944-64F0-FABA1FC5A0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o-RO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4C55ED6F-5E34-6DEB-ECE2-D306255288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EBDDF5-E1DA-4DC0-B09F-159DD6989177}" type="slidenum">
              <a:rPr lang="ro-RO"/>
              <a:pPr>
                <a:defRPr/>
              </a:pPr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13475179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9E4E049E-B88D-EEA7-C4CB-79D855B2A42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ro-RO" altLang="en-US"/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95D0DE72-35CB-4B0F-67ED-1389FE26447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ro-RO" alt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0D69DCB-87AA-A34C-F8DF-4F5D5A5ADB6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0F3DB668-59BC-4DBF-BE46-71113A1BDF13}" type="datetimeFigureOut">
              <a:rPr lang="ro-RO"/>
              <a:pPr>
                <a:defRPr/>
              </a:pPr>
              <a:t>13.03.2025</a:t>
            </a:fld>
            <a:endParaRPr lang="ro-RO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40DFD8-093F-EBDA-754D-DC3EEAEB9C0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o-RO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B17C54-2CC9-1B9E-47CF-B9318CC21A0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7A41B50D-3A72-408E-8C00-35881918CA98}" type="slidenum">
              <a:rPr lang="ro-RO"/>
              <a:pPr>
                <a:defRPr/>
              </a:pPr>
              <a:t>‹#›</a:t>
            </a:fld>
            <a:endParaRPr lang="ro-RO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o-R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00E77EF0-937C-9AED-FF75-ADA98C7FAB68}"/>
              </a:ext>
            </a:extLst>
          </p:cNvPr>
          <p:cNvCxnSpPr>
            <a:cxnSpLocks/>
          </p:cNvCxnSpPr>
          <p:nvPr/>
        </p:nvCxnSpPr>
        <p:spPr>
          <a:xfrm flipV="1">
            <a:off x="3657600" y="1803400"/>
            <a:ext cx="2625725" cy="2066925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2051" name="Group 15">
            <a:extLst>
              <a:ext uri="{FF2B5EF4-FFF2-40B4-BE49-F238E27FC236}">
                <a16:creationId xmlns:a16="http://schemas.microsoft.com/office/drawing/2014/main" id="{E74DB9AA-5885-5427-3CF4-94B249184623}"/>
              </a:ext>
            </a:extLst>
          </p:cNvPr>
          <p:cNvGrpSpPr>
            <a:grpSpLocks/>
          </p:cNvGrpSpPr>
          <p:nvPr/>
        </p:nvGrpSpPr>
        <p:grpSpPr bwMode="auto">
          <a:xfrm>
            <a:off x="2184400" y="722313"/>
            <a:ext cx="5427663" cy="5489575"/>
            <a:chOff x="2184256" y="722336"/>
            <a:chExt cx="5427080" cy="5490268"/>
          </a:xfrm>
        </p:grpSpPr>
        <p:cxnSp>
          <p:nvCxnSpPr>
            <p:cNvPr id="8" name="Straight Arrow Connector 7">
              <a:extLst>
                <a:ext uri="{FF2B5EF4-FFF2-40B4-BE49-F238E27FC236}">
                  <a16:creationId xmlns:a16="http://schemas.microsoft.com/office/drawing/2014/main" id="{4C111D84-256A-D17E-6E96-B43CCA6C90BB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708075" y="1020824"/>
              <a:ext cx="0" cy="5007607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0" name="Straight Arrow Connector 9">
              <a:extLst>
                <a:ext uri="{FF2B5EF4-FFF2-40B4-BE49-F238E27FC236}">
                  <a16:creationId xmlns:a16="http://schemas.microsoft.com/office/drawing/2014/main" id="{48D770AC-C5B2-1F8D-3EB8-755BB9A61D91}"/>
                </a:ext>
              </a:extLst>
            </p:cNvPr>
            <p:cNvCxnSpPr>
              <a:cxnSpLocks/>
            </p:cNvCxnSpPr>
            <p:nvPr/>
          </p:nvCxnSpPr>
          <p:spPr>
            <a:xfrm>
              <a:off x="2708075" y="6028431"/>
              <a:ext cx="4469920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2056" name="TextBox 12">
              <a:extLst>
                <a:ext uri="{FF2B5EF4-FFF2-40B4-BE49-F238E27FC236}">
                  <a16:creationId xmlns:a16="http://schemas.microsoft.com/office/drawing/2014/main" id="{CA58C5F9-960C-DC49-A99A-C6BEB13F7DD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324078" y="5843272"/>
              <a:ext cx="287258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en-US" altLang="en-US" sz="1800" i="1">
                  <a:latin typeface="Times New Roman" panose="02020603050405020304" pitchFamily="18" charset="0"/>
                  <a:cs typeface="Times New Roman" panose="02020603050405020304" pitchFamily="18" charset="0"/>
                </a:rPr>
                <a:t>x</a:t>
              </a:r>
            </a:p>
          </p:txBody>
        </p:sp>
        <p:sp>
          <p:nvSpPr>
            <p:cNvPr id="2057" name="TextBox 13">
              <a:extLst>
                <a:ext uri="{FF2B5EF4-FFF2-40B4-BE49-F238E27FC236}">
                  <a16:creationId xmlns:a16="http://schemas.microsoft.com/office/drawing/2014/main" id="{7157A8AC-2420-72BB-BAC2-23E939F54C7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229775" y="722336"/>
              <a:ext cx="287258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en-US" altLang="en-US" sz="1800" i="1">
                  <a:latin typeface="Times New Roman" panose="02020603050405020304" pitchFamily="18" charset="0"/>
                  <a:cs typeface="Times New Roman" panose="02020603050405020304" pitchFamily="18" charset="0"/>
                </a:rPr>
                <a:t>y</a:t>
              </a:r>
            </a:p>
          </p:txBody>
        </p:sp>
        <p:sp>
          <p:nvSpPr>
            <p:cNvPr id="2058" name="TextBox 14">
              <a:extLst>
                <a:ext uri="{FF2B5EF4-FFF2-40B4-BE49-F238E27FC236}">
                  <a16:creationId xmlns:a16="http://schemas.microsoft.com/office/drawing/2014/main" id="{CA9E2B7C-824D-7B7C-E974-C21B8AEAF7D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184256" y="5815159"/>
              <a:ext cx="351378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en-US" altLang="en-US" sz="1800" i="1">
                  <a:latin typeface="Times New Roman" panose="02020603050405020304" pitchFamily="18" charset="0"/>
                  <a:cs typeface="Times New Roman" panose="02020603050405020304" pitchFamily="18" charset="0"/>
                </a:rPr>
                <a:t>O</a:t>
              </a:r>
            </a:p>
          </p:txBody>
        </p:sp>
      </p:grpSp>
      <p:sp>
        <p:nvSpPr>
          <p:cNvPr id="17" name="TextBox 16">
            <a:extLst>
              <a:ext uri="{FF2B5EF4-FFF2-40B4-BE49-F238E27FC236}">
                <a16:creationId xmlns:a16="http://schemas.microsoft.com/office/drawing/2014/main" id="{956B150B-743B-43D2-F3CF-78A2115BB7F0}"/>
              </a:ext>
            </a:extLst>
          </p:cNvPr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4458713" y="2681073"/>
            <a:ext cx="367665" cy="375424"/>
          </a:xfrm>
          <a:prstGeom prst="rect">
            <a:avLst/>
          </a:pr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pPr>
              <a:defRPr/>
            </a:pPr>
            <a:r>
              <a:rPr lang="en-US">
                <a:noFill/>
              </a:rPr>
              <a:t> 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A1D78EFB-2113-5AB5-7472-1F37EA494112}"/>
              </a:ext>
            </a:extLst>
          </p:cNvPr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8300196" y="1394691"/>
            <a:ext cx="1136786" cy="283091"/>
          </a:xfrm>
          <a:prstGeom prst="rect">
            <a:avLst/>
          </a:prstGeom>
          <a:blipFill>
            <a:blip r:embed="rId3"/>
            <a:stretch>
              <a:fillRect l="-4839" t="-6522" r="-4301" b="-8696"/>
            </a:stretch>
          </a:blipFill>
        </p:spPr>
        <p:txBody>
          <a:bodyPr/>
          <a:lstStyle/>
          <a:p>
            <a:r>
              <a:rPr lang="en-US">
                <a:noFill/>
              </a:rPr>
              <a:t> </a:t>
            </a:r>
          </a:p>
        </p:txBody>
      </p:sp>
    </p:spTree>
  </p:cSld>
  <p:clrMapOvr>
    <a:masterClrMapping/>
  </p:clrMapOvr>
  <p:transition spd="slow" advTm="1000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556215AB-0575-399E-B355-4A23382955A5}"/>
              </a:ext>
            </a:extLst>
          </p:cNvPr>
          <p:cNvCxnSpPr>
            <a:cxnSpLocks/>
          </p:cNvCxnSpPr>
          <p:nvPr/>
        </p:nvCxnSpPr>
        <p:spPr>
          <a:xfrm>
            <a:off x="3657600" y="3871913"/>
            <a:ext cx="2625725" cy="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Arc 1">
            <a:extLst>
              <a:ext uri="{FF2B5EF4-FFF2-40B4-BE49-F238E27FC236}">
                <a16:creationId xmlns:a16="http://schemas.microsoft.com/office/drawing/2014/main" id="{E6D012D6-F9F4-3F7F-2A96-10641D0DA62F}"/>
              </a:ext>
            </a:extLst>
          </p:cNvPr>
          <p:cNvSpPr/>
          <p:nvPr/>
        </p:nvSpPr>
        <p:spPr>
          <a:xfrm>
            <a:off x="3827463" y="3594100"/>
            <a:ext cx="319087" cy="344488"/>
          </a:xfrm>
          <a:prstGeom prst="arc">
            <a:avLst>
              <a:gd name="adj1" fmla="val 17242818"/>
              <a:gd name="adj2" fmla="val 2113064"/>
            </a:avLst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o-RO"/>
          </a:p>
        </p:txBody>
      </p:sp>
      <p:grpSp>
        <p:nvGrpSpPr>
          <p:cNvPr id="11268" name="Group 3">
            <a:extLst>
              <a:ext uri="{FF2B5EF4-FFF2-40B4-BE49-F238E27FC236}">
                <a16:creationId xmlns:a16="http://schemas.microsoft.com/office/drawing/2014/main" id="{8E8EE7F3-9C91-C412-3145-56431EC34EC1}"/>
              </a:ext>
            </a:extLst>
          </p:cNvPr>
          <p:cNvGrpSpPr>
            <a:grpSpLocks/>
          </p:cNvGrpSpPr>
          <p:nvPr/>
        </p:nvGrpSpPr>
        <p:grpSpPr bwMode="auto">
          <a:xfrm>
            <a:off x="2184400" y="722313"/>
            <a:ext cx="5427663" cy="5489575"/>
            <a:chOff x="2184256" y="722336"/>
            <a:chExt cx="5427080" cy="5490268"/>
          </a:xfrm>
        </p:grpSpPr>
        <p:cxnSp>
          <p:nvCxnSpPr>
            <p:cNvPr id="9" name="Straight Arrow Connector 8">
              <a:extLst>
                <a:ext uri="{FF2B5EF4-FFF2-40B4-BE49-F238E27FC236}">
                  <a16:creationId xmlns:a16="http://schemas.microsoft.com/office/drawing/2014/main" id="{2B40FCAC-D1D3-84D9-C461-3B8D9895F43E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708075" y="1020824"/>
              <a:ext cx="0" cy="5007607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0" name="Straight Arrow Connector 9">
              <a:extLst>
                <a:ext uri="{FF2B5EF4-FFF2-40B4-BE49-F238E27FC236}">
                  <a16:creationId xmlns:a16="http://schemas.microsoft.com/office/drawing/2014/main" id="{A2B3CDAF-53FE-8777-58D3-6FD3507AB5A5}"/>
                </a:ext>
              </a:extLst>
            </p:cNvPr>
            <p:cNvCxnSpPr>
              <a:cxnSpLocks/>
            </p:cNvCxnSpPr>
            <p:nvPr/>
          </p:nvCxnSpPr>
          <p:spPr>
            <a:xfrm>
              <a:off x="2708075" y="6028431"/>
              <a:ext cx="4469920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1288" name="TextBox 10">
              <a:extLst>
                <a:ext uri="{FF2B5EF4-FFF2-40B4-BE49-F238E27FC236}">
                  <a16:creationId xmlns:a16="http://schemas.microsoft.com/office/drawing/2014/main" id="{970ED8D3-4C9D-A5FA-B7B9-595C9F2CDD1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324078" y="5843272"/>
              <a:ext cx="287258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en-US" altLang="en-US" sz="1800" i="1">
                  <a:latin typeface="Times New Roman" panose="02020603050405020304" pitchFamily="18" charset="0"/>
                  <a:cs typeface="Times New Roman" panose="02020603050405020304" pitchFamily="18" charset="0"/>
                </a:rPr>
                <a:t>x</a:t>
              </a:r>
            </a:p>
          </p:txBody>
        </p:sp>
        <p:sp>
          <p:nvSpPr>
            <p:cNvPr id="11289" name="TextBox 11">
              <a:extLst>
                <a:ext uri="{FF2B5EF4-FFF2-40B4-BE49-F238E27FC236}">
                  <a16:creationId xmlns:a16="http://schemas.microsoft.com/office/drawing/2014/main" id="{4962EF4C-E1E1-F88E-F1B5-27B5CAB130C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229775" y="722336"/>
              <a:ext cx="287258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en-US" altLang="en-US" sz="1800" i="1">
                  <a:latin typeface="Times New Roman" panose="02020603050405020304" pitchFamily="18" charset="0"/>
                  <a:cs typeface="Times New Roman" panose="02020603050405020304" pitchFamily="18" charset="0"/>
                </a:rPr>
                <a:t>y</a:t>
              </a:r>
            </a:p>
          </p:txBody>
        </p:sp>
        <p:sp>
          <p:nvSpPr>
            <p:cNvPr id="11290" name="TextBox 12">
              <a:extLst>
                <a:ext uri="{FF2B5EF4-FFF2-40B4-BE49-F238E27FC236}">
                  <a16:creationId xmlns:a16="http://schemas.microsoft.com/office/drawing/2014/main" id="{78A763CD-657B-12AD-34ED-B839E322A28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184256" y="5815159"/>
              <a:ext cx="351378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en-US" altLang="en-US" sz="1800" i="1">
                  <a:latin typeface="Times New Roman" panose="02020603050405020304" pitchFamily="18" charset="0"/>
                  <a:cs typeface="Times New Roman" panose="02020603050405020304" pitchFamily="18" charset="0"/>
                </a:rPr>
                <a:t>O</a:t>
              </a:r>
            </a:p>
          </p:txBody>
        </p:sp>
      </p:grpSp>
      <p:sp>
        <p:nvSpPr>
          <p:cNvPr id="14" name="TextBox 13">
            <a:extLst>
              <a:ext uri="{FF2B5EF4-FFF2-40B4-BE49-F238E27FC236}">
                <a16:creationId xmlns:a16="http://schemas.microsoft.com/office/drawing/2014/main" id="{F8FEFA6D-BEAB-95CA-7DDF-44F878D92861}"/>
              </a:ext>
            </a:extLst>
          </p:cNvPr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4458713" y="2681073"/>
            <a:ext cx="367665" cy="375424"/>
          </a:xfrm>
          <a:prstGeom prst="rect">
            <a:avLst/>
          </a:pr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pPr>
              <a:defRPr/>
            </a:pPr>
            <a:r>
              <a:rPr lang="en-US">
                <a:noFill/>
              </a:rPr>
              <a:t> </a:t>
            </a:r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03EF610F-2715-BEB2-0A07-A668BFA6A843}"/>
              </a:ext>
            </a:extLst>
          </p:cNvPr>
          <p:cNvCxnSpPr>
            <a:cxnSpLocks/>
          </p:cNvCxnSpPr>
          <p:nvPr/>
        </p:nvCxnSpPr>
        <p:spPr>
          <a:xfrm flipV="1">
            <a:off x="3657600" y="1803400"/>
            <a:ext cx="2625725" cy="2066925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C41DA4E3-E647-0C8A-2A17-2A2BF90E5C12}"/>
              </a:ext>
            </a:extLst>
          </p:cNvPr>
          <p:cNvCxnSpPr>
            <a:cxnSpLocks/>
          </p:cNvCxnSpPr>
          <p:nvPr/>
        </p:nvCxnSpPr>
        <p:spPr>
          <a:xfrm>
            <a:off x="6272213" y="1803400"/>
            <a:ext cx="0" cy="2058988"/>
          </a:xfrm>
          <a:prstGeom prst="line">
            <a:avLst/>
          </a:prstGeom>
          <a:ln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42C8AB97-EB48-8C9E-FB93-F02EE98ADC1D}"/>
              </a:ext>
            </a:extLst>
          </p:cNvPr>
          <p:cNvCxnSpPr/>
          <p:nvPr/>
        </p:nvCxnSpPr>
        <p:spPr>
          <a:xfrm flipH="1">
            <a:off x="6164263" y="3719513"/>
            <a:ext cx="109537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7CE3D696-D417-DC77-A77B-3E6F281EBED1}"/>
              </a:ext>
            </a:extLst>
          </p:cNvPr>
          <p:cNvCxnSpPr/>
          <p:nvPr/>
        </p:nvCxnSpPr>
        <p:spPr>
          <a:xfrm>
            <a:off x="6164263" y="3719513"/>
            <a:ext cx="0" cy="13335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274" name="TextBox 6">
            <a:extLst>
              <a:ext uri="{FF2B5EF4-FFF2-40B4-BE49-F238E27FC236}">
                <a16:creationId xmlns:a16="http://schemas.microsoft.com/office/drawing/2014/main" id="{D86B32F9-28F2-F697-C72F-8D3DA42B829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68775" y="3478213"/>
            <a:ext cx="315913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l-GR" altLang="en-US" sz="1800" i="1"/>
              <a:t>α</a:t>
            </a:r>
            <a:endParaRPr lang="en-US" altLang="en-US" sz="1800" i="1"/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6235244F-1687-9B14-3AA5-EFD11558927C}"/>
              </a:ext>
            </a:extLst>
          </p:cNvPr>
          <p:cNvCxnSpPr>
            <a:cxnSpLocks/>
          </p:cNvCxnSpPr>
          <p:nvPr/>
        </p:nvCxnSpPr>
        <p:spPr>
          <a:xfrm>
            <a:off x="3657600" y="1811338"/>
            <a:ext cx="0" cy="2058987"/>
          </a:xfrm>
          <a:prstGeom prst="line">
            <a:avLst/>
          </a:prstGeom>
          <a:ln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F18C5647-3DA1-5332-D1D7-F1C27A970487}"/>
              </a:ext>
            </a:extLst>
          </p:cNvPr>
          <p:cNvCxnSpPr>
            <a:cxnSpLocks/>
          </p:cNvCxnSpPr>
          <p:nvPr/>
        </p:nvCxnSpPr>
        <p:spPr>
          <a:xfrm>
            <a:off x="3657600" y="1822450"/>
            <a:ext cx="2570163" cy="0"/>
          </a:xfrm>
          <a:prstGeom prst="line">
            <a:avLst/>
          </a:prstGeom>
          <a:ln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9" name="TextBox 18">
            <a:extLst>
              <a:ext uri="{FF2B5EF4-FFF2-40B4-BE49-F238E27FC236}">
                <a16:creationId xmlns:a16="http://schemas.microsoft.com/office/drawing/2014/main" id="{485C579B-F94F-9446-004C-41CF04F8C234}"/>
              </a:ext>
            </a:extLst>
          </p:cNvPr>
          <p:cNvSpPr txBox="1"/>
          <p:nvPr/>
        </p:nvSpPr>
        <p:spPr>
          <a:xfrm>
            <a:off x="4435475" y="4084638"/>
            <a:ext cx="793750" cy="3683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b="1" i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cos</a:t>
            </a:r>
            <a:r>
              <a:rPr lang="el-GR" b="1" i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α</a:t>
            </a:r>
            <a:endParaRPr lang="en-US" b="1" i="1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158C8BD4-3906-92DF-DE3F-E8BD9FABBE04}"/>
              </a:ext>
            </a:extLst>
          </p:cNvPr>
          <p:cNvCxnSpPr>
            <a:cxnSpLocks/>
          </p:cNvCxnSpPr>
          <p:nvPr/>
        </p:nvCxnSpPr>
        <p:spPr>
          <a:xfrm>
            <a:off x="3646488" y="1803400"/>
            <a:ext cx="2625725" cy="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>
            <a:extLst>
              <a:ext uri="{FF2B5EF4-FFF2-40B4-BE49-F238E27FC236}">
                <a16:creationId xmlns:a16="http://schemas.microsoft.com/office/drawing/2014/main" id="{8171D020-C9DB-EBF5-A22D-855B055302C8}"/>
              </a:ext>
            </a:extLst>
          </p:cNvPr>
          <p:cNvSpPr txBox="1"/>
          <p:nvPr/>
        </p:nvSpPr>
        <p:spPr>
          <a:xfrm>
            <a:off x="4522788" y="1233488"/>
            <a:ext cx="793750" cy="3683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b="1" i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cos</a:t>
            </a:r>
            <a:r>
              <a:rPr lang="el-GR" b="1" i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α</a:t>
            </a:r>
            <a:endParaRPr lang="en-US" b="1" i="1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11280" name="Group 23">
            <a:extLst>
              <a:ext uri="{FF2B5EF4-FFF2-40B4-BE49-F238E27FC236}">
                <a16:creationId xmlns:a16="http://schemas.microsoft.com/office/drawing/2014/main" id="{80A844C4-AAB9-72FD-B125-8F1F1735E975}"/>
              </a:ext>
            </a:extLst>
          </p:cNvPr>
          <p:cNvGrpSpPr>
            <a:grpSpLocks/>
          </p:cNvGrpSpPr>
          <p:nvPr/>
        </p:nvGrpSpPr>
        <p:grpSpPr bwMode="auto">
          <a:xfrm rot="10800000">
            <a:off x="3657600" y="1822450"/>
            <a:ext cx="109538" cy="133350"/>
            <a:chOff x="6317310" y="3872572"/>
            <a:chExt cx="109537" cy="133350"/>
          </a:xfrm>
        </p:grpSpPr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D95507CD-C863-099A-8842-C7A4CAE76296}"/>
                </a:ext>
              </a:extLst>
            </p:cNvPr>
            <p:cNvCxnSpPr/>
            <p:nvPr/>
          </p:nvCxnSpPr>
          <p:spPr>
            <a:xfrm flipH="1">
              <a:off x="6317310" y="3872572"/>
              <a:ext cx="109537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D9CB0B11-8BA6-57AD-C4AC-4852D777C0E0}"/>
                </a:ext>
              </a:extLst>
            </p:cNvPr>
            <p:cNvCxnSpPr/>
            <p:nvPr/>
          </p:nvCxnSpPr>
          <p:spPr>
            <a:xfrm>
              <a:off x="6309373" y="3872572"/>
              <a:ext cx="0" cy="13335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4" name="TextBox 3">
            <a:extLst>
              <a:ext uri="{FF2B5EF4-FFF2-40B4-BE49-F238E27FC236}">
                <a16:creationId xmlns:a16="http://schemas.microsoft.com/office/drawing/2014/main" id="{12FAD265-01A8-533F-7869-C27C998553F0}"/>
              </a:ext>
            </a:extLst>
          </p:cNvPr>
          <p:cNvSpPr txBox="1"/>
          <p:nvPr/>
        </p:nvSpPr>
        <p:spPr>
          <a:xfrm>
            <a:off x="7753350" y="1677988"/>
            <a:ext cx="793750" cy="36988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b="1" i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cos</a:t>
            </a:r>
            <a:r>
              <a:rPr lang="el-GR" b="1" i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α</a:t>
            </a:r>
            <a:endParaRPr lang="en-US" b="1" i="1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20">
            <a:extLst>
              <a:ext uri="{FF2B5EF4-FFF2-40B4-BE49-F238E27FC236}">
                <a16:creationId xmlns:a16="http://schemas.microsoft.com/office/drawing/2014/main" id="{FA00CE8B-6A1B-C301-E7A7-294A15CD3C5B}"/>
              </a:ext>
            </a:extLst>
          </p:cNvPr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 bwMode="auto">
          <a:xfrm>
            <a:off x="8441313" y="1704459"/>
            <a:ext cx="3505198" cy="369332"/>
          </a:xfrm>
          <a:prstGeom prst="rect">
            <a:avLst/>
          </a:prstGeom>
          <a:blipFill>
            <a:blip r:embed="rId3"/>
            <a:stretch>
              <a:fillRect t="-11667" r="-870" b="-25000"/>
            </a:stretch>
          </a:blipFill>
          <a:ln>
            <a:noFill/>
          </a:ln>
        </p:spPr>
        <p:txBody>
          <a:bodyPr/>
          <a:lstStyle/>
          <a:p>
            <a:r>
              <a:rPr lang="en-US">
                <a:noFill/>
              </a:rPr>
              <a:t> 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D85C0A3D-71A0-4ED2-C86C-E2AE8ABEC931}"/>
              </a:ext>
            </a:extLst>
          </p:cNvPr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8300196" y="1394691"/>
            <a:ext cx="1136786" cy="283091"/>
          </a:xfrm>
          <a:prstGeom prst="rect">
            <a:avLst/>
          </a:prstGeom>
          <a:blipFill>
            <a:blip r:embed="rId4"/>
            <a:stretch>
              <a:fillRect l="-4839" t="-6522" r="-4301" b="-8696"/>
            </a:stretch>
          </a:blipFill>
        </p:spPr>
        <p:txBody>
          <a:bodyPr/>
          <a:lstStyle/>
          <a:p>
            <a:r>
              <a:rPr lang="en-US">
                <a:noFill/>
              </a:rPr>
              <a:t> </a:t>
            </a:r>
          </a:p>
        </p:txBody>
      </p:sp>
    </p:spTree>
  </p:cSld>
  <p:clrMapOvr>
    <a:masterClrMapping/>
  </p:clrMapOvr>
  <p:transition spd="slow" advTm="2000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0CE22302-0517-5DF2-6FF8-33AD5C39B38C}"/>
              </a:ext>
            </a:extLst>
          </p:cNvPr>
          <p:cNvCxnSpPr>
            <a:cxnSpLocks/>
          </p:cNvCxnSpPr>
          <p:nvPr/>
        </p:nvCxnSpPr>
        <p:spPr>
          <a:xfrm>
            <a:off x="3713163" y="3871913"/>
            <a:ext cx="2570162" cy="0"/>
          </a:xfrm>
          <a:prstGeom prst="line">
            <a:avLst/>
          </a:prstGeom>
          <a:ln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" name="Arc 1">
            <a:extLst>
              <a:ext uri="{FF2B5EF4-FFF2-40B4-BE49-F238E27FC236}">
                <a16:creationId xmlns:a16="http://schemas.microsoft.com/office/drawing/2014/main" id="{CD184EDA-625D-1C28-0C61-03FB3485B3E7}"/>
              </a:ext>
            </a:extLst>
          </p:cNvPr>
          <p:cNvSpPr/>
          <p:nvPr/>
        </p:nvSpPr>
        <p:spPr>
          <a:xfrm>
            <a:off x="3827463" y="3594100"/>
            <a:ext cx="319087" cy="344488"/>
          </a:xfrm>
          <a:prstGeom prst="arc">
            <a:avLst>
              <a:gd name="adj1" fmla="val 17242818"/>
              <a:gd name="adj2" fmla="val 2113064"/>
            </a:avLst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o-RO"/>
          </a:p>
        </p:txBody>
      </p:sp>
      <p:grpSp>
        <p:nvGrpSpPr>
          <p:cNvPr id="12292" name="Group 3">
            <a:extLst>
              <a:ext uri="{FF2B5EF4-FFF2-40B4-BE49-F238E27FC236}">
                <a16:creationId xmlns:a16="http://schemas.microsoft.com/office/drawing/2014/main" id="{1ADC821B-24B5-90B3-A8C1-5B0C2DB85146}"/>
              </a:ext>
            </a:extLst>
          </p:cNvPr>
          <p:cNvGrpSpPr>
            <a:grpSpLocks/>
          </p:cNvGrpSpPr>
          <p:nvPr/>
        </p:nvGrpSpPr>
        <p:grpSpPr bwMode="auto">
          <a:xfrm>
            <a:off x="2184400" y="722313"/>
            <a:ext cx="5427663" cy="5489575"/>
            <a:chOff x="2184256" y="722336"/>
            <a:chExt cx="5427080" cy="5490268"/>
          </a:xfrm>
        </p:grpSpPr>
        <p:cxnSp>
          <p:nvCxnSpPr>
            <p:cNvPr id="9" name="Straight Arrow Connector 8">
              <a:extLst>
                <a:ext uri="{FF2B5EF4-FFF2-40B4-BE49-F238E27FC236}">
                  <a16:creationId xmlns:a16="http://schemas.microsoft.com/office/drawing/2014/main" id="{C5D83AE6-0D98-1C0E-CE3A-9492B0916C4B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708075" y="1020824"/>
              <a:ext cx="0" cy="5007607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0" name="Straight Arrow Connector 9">
              <a:extLst>
                <a:ext uri="{FF2B5EF4-FFF2-40B4-BE49-F238E27FC236}">
                  <a16:creationId xmlns:a16="http://schemas.microsoft.com/office/drawing/2014/main" id="{6AE974A0-FF56-59CB-D673-762F98192B6B}"/>
                </a:ext>
              </a:extLst>
            </p:cNvPr>
            <p:cNvCxnSpPr>
              <a:cxnSpLocks/>
            </p:cNvCxnSpPr>
            <p:nvPr/>
          </p:nvCxnSpPr>
          <p:spPr>
            <a:xfrm>
              <a:off x="2708075" y="6028431"/>
              <a:ext cx="4469920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2312" name="TextBox 10">
              <a:extLst>
                <a:ext uri="{FF2B5EF4-FFF2-40B4-BE49-F238E27FC236}">
                  <a16:creationId xmlns:a16="http://schemas.microsoft.com/office/drawing/2014/main" id="{5448D998-697C-DD8A-AF48-885F73190D2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324078" y="5843272"/>
              <a:ext cx="287258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en-US" altLang="en-US" sz="1800" i="1">
                  <a:latin typeface="Times New Roman" panose="02020603050405020304" pitchFamily="18" charset="0"/>
                  <a:cs typeface="Times New Roman" panose="02020603050405020304" pitchFamily="18" charset="0"/>
                </a:rPr>
                <a:t>x</a:t>
              </a:r>
            </a:p>
          </p:txBody>
        </p:sp>
        <p:sp>
          <p:nvSpPr>
            <p:cNvPr id="12313" name="TextBox 11">
              <a:extLst>
                <a:ext uri="{FF2B5EF4-FFF2-40B4-BE49-F238E27FC236}">
                  <a16:creationId xmlns:a16="http://schemas.microsoft.com/office/drawing/2014/main" id="{FF818C9E-E1C5-298C-A6FC-A05D7FF54C1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229775" y="722336"/>
              <a:ext cx="287258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en-US" altLang="en-US" sz="1800" i="1">
                  <a:latin typeface="Times New Roman" panose="02020603050405020304" pitchFamily="18" charset="0"/>
                  <a:cs typeface="Times New Roman" panose="02020603050405020304" pitchFamily="18" charset="0"/>
                </a:rPr>
                <a:t>y</a:t>
              </a:r>
            </a:p>
          </p:txBody>
        </p:sp>
        <p:sp>
          <p:nvSpPr>
            <p:cNvPr id="12314" name="TextBox 12">
              <a:extLst>
                <a:ext uri="{FF2B5EF4-FFF2-40B4-BE49-F238E27FC236}">
                  <a16:creationId xmlns:a16="http://schemas.microsoft.com/office/drawing/2014/main" id="{90F0FC30-8AE1-D666-6A22-0B5E0EC607B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184256" y="5815159"/>
              <a:ext cx="351378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en-US" altLang="en-US" sz="1800" i="1">
                  <a:latin typeface="Times New Roman" panose="02020603050405020304" pitchFamily="18" charset="0"/>
                  <a:cs typeface="Times New Roman" panose="02020603050405020304" pitchFamily="18" charset="0"/>
                </a:rPr>
                <a:t>O</a:t>
              </a:r>
            </a:p>
          </p:txBody>
        </p:sp>
      </p:grpSp>
      <p:sp>
        <p:nvSpPr>
          <p:cNvPr id="14" name="TextBox 13">
            <a:extLst>
              <a:ext uri="{FF2B5EF4-FFF2-40B4-BE49-F238E27FC236}">
                <a16:creationId xmlns:a16="http://schemas.microsoft.com/office/drawing/2014/main" id="{A734BD84-1A02-CFC7-B9EA-585E0040B864}"/>
              </a:ext>
            </a:extLst>
          </p:cNvPr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4458713" y="2681073"/>
            <a:ext cx="367665" cy="375424"/>
          </a:xfrm>
          <a:prstGeom prst="rect">
            <a:avLst/>
          </a:pr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pPr>
              <a:defRPr/>
            </a:pPr>
            <a:r>
              <a:rPr lang="en-US">
                <a:noFill/>
              </a:rPr>
              <a:t> </a:t>
            </a:r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F49F47E6-59D2-9EE5-D434-D700860CF77F}"/>
              </a:ext>
            </a:extLst>
          </p:cNvPr>
          <p:cNvCxnSpPr>
            <a:cxnSpLocks/>
          </p:cNvCxnSpPr>
          <p:nvPr/>
        </p:nvCxnSpPr>
        <p:spPr>
          <a:xfrm flipV="1">
            <a:off x="3657600" y="1803400"/>
            <a:ext cx="2625725" cy="2066925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154F53EC-0BF0-7D5F-0E7C-2A26717F4D7E}"/>
              </a:ext>
            </a:extLst>
          </p:cNvPr>
          <p:cNvCxnSpPr>
            <a:cxnSpLocks/>
          </p:cNvCxnSpPr>
          <p:nvPr/>
        </p:nvCxnSpPr>
        <p:spPr>
          <a:xfrm>
            <a:off x="6272213" y="1803400"/>
            <a:ext cx="0" cy="2058988"/>
          </a:xfrm>
          <a:prstGeom prst="line">
            <a:avLst/>
          </a:prstGeom>
          <a:ln w="5715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02F43840-81B3-3A35-DE57-0F26D81BDC88}"/>
              </a:ext>
            </a:extLst>
          </p:cNvPr>
          <p:cNvCxnSpPr/>
          <p:nvPr/>
        </p:nvCxnSpPr>
        <p:spPr>
          <a:xfrm flipH="1">
            <a:off x="6164263" y="3719513"/>
            <a:ext cx="109537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072D8369-2F26-1712-AF90-1AB99853C170}"/>
              </a:ext>
            </a:extLst>
          </p:cNvPr>
          <p:cNvCxnSpPr/>
          <p:nvPr/>
        </p:nvCxnSpPr>
        <p:spPr>
          <a:xfrm>
            <a:off x="6164263" y="3719513"/>
            <a:ext cx="0" cy="13335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2298" name="TextBox 6">
            <a:extLst>
              <a:ext uri="{FF2B5EF4-FFF2-40B4-BE49-F238E27FC236}">
                <a16:creationId xmlns:a16="http://schemas.microsoft.com/office/drawing/2014/main" id="{C5B795DF-FC1C-F343-D65C-478847D3F49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68775" y="3478213"/>
            <a:ext cx="315913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l-GR" altLang="en-US" sz="1800" i="1"/>
              <a:t>α</a:t>
            </a:r>
            <a:endParaRPr lang="en-US" altLang="en-US" sz="1800" i="1"/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C6C2EB92-02A5-3820-4CDE-BB8DA13457AE}"/>
              </a:ext>
            </a:extLst>
          </p:cNvPr>
          <p:cNvCxnSpPr>
            <a:cxnSpLocks/>
          </p:cNvCxnSpPr>
          <p:nvPr/>
        </p:nvCxnSpPr>
        <p:spPr>
          <a:xfrm>
            <a:off x="3657600" y="1811338"/>
            <a:ext cx="0" cy="2058987"/>
          </a:xfrm>
          <a:prstGeom prst="line">
            <a:avLst/>
          </a:prstGeom>
          <a:ln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BB12C66B-65F9-B339-424B-0DF968C4AA78}"/>
              </a:ext>
            </a:extLst>
          </p:cNvPr>
          <p:cNvCxnSpPr>
            <a:cxnSpLocks/>
          </p:cNvCxnSpPr>
          <p:nvPr/>
        </p:nvCxnSpPr>
        <p:spPr>
          <a:xfrm>
            <a:off x="3657600" y="1822450"/>
            <a:ext cx="2570163" cy="0"/>
          </a:xfrm>
          <a:prstGeom prst="line">
            <a:avLst/>
          </a:prstGeom>
          <a:ln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9" name="TextBox 18">
            <a:extLst>
              <a:ext uri="{FF2B5EF4-FFF2-40B4-BE49-F238E27FC236}">
                <a16:creationId xmlns:a16="http://schemas.microsoft.com/office/drawing/2014/main" id="{611FAC6B-BFC2-A49E-1AEA-78EE8FE7191B}"/>
              </a:ext>
            </a:extLst>
          </p:cNvPr>
          <p:cNvSpPr txBox="1"/>
          <p:nvPr/>
        </p:nvSpPr>
        <p:spPr>
          <a:xfrm>
            <a:off x="6451600" y="2687638"/>
            <a:ext cx="781050" cy="3683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b="1" i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sin</a:t>
            </a:r>
            <a:r>
              <a:rPr lang="el-GR" b="1" i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α</a:t>
            </a:r>
            <a:endParaRPr lang="en-US" b="1" i="1" dirty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861D4EC6-AEC5-E4DE-C126-69B54695880E}"/>
              </a:ext>
            </a:extLst>
          </p:cNvPr>
          <p:cNvCxnSpPr>
            <a:cxnSpLocks/>
          </p:cNvCxnSpPr>
          <p:nvPr/>
        </p:nvCxnSpPr>
        <p:spPr>
          <a:xfrm>
            <a:off x="3667125" y="1811338"/>
            <a:ext cx="0" cy="2058987"/>
          </a:xfrm>
          <a:prstGeom prst="line">
            <a:avLst/>
          </a:prstGeom>
          <a:ln w="5715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21" name="TextBox 20">
            <a:extLst>
              <a:ext uri="{FF2B5EF4-FFF2-40B4-BE49-F238E27FC236}">
                <a16:creationId xmlns:a16="http://schemas.microsoft.com/office/drawing/2014/main" id="{B57E8A8E-BD49-4234-D196-E12AE715E856}"/>
              </a:ext>
            </a:extLst>
          </p:cNvPr>
          <p:cNvSpPr txBox="1"/>
          <p:nvPr/>
        </p:nvSpPr>
        <p:spPr>
          <a:xfrm>
            <a:off x="2784475" y="2698750"/>
            <a:ext cx="781050" cy="3683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b="1" i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sin</a:t>
            </a:r>
            <a:r>
              <a:rPr lang="el-GR" b="1" i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α</a:t>
            </a:r>
            <a:endParaRPr lang="en-US" b="1" i="1" dirty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12304" name="Group 23">
            <a:extLst>
              <a:ext uri="{FF2B5EF4-FFF2-40B4-BE49-F238E27FC236}">
                <a16:creationId xmlns:a16="http://schemas.microsoft.com/office/drawing/2014/main" id="{EEC145F9-98F6-B6C6-3D05-C45D866F854E}"/>
              </a:ext>
            </a:extLst>
          </p:cNvPr>
          <p:cNvGrpSpPr>
            <a:grpSpLocks/>
          </p:cNvGrpSpPr>
          <p:nvPr/>
        </p:nvGrpSpPr>
        <p:grpSpPr bwMode="auto">
          <a:xfrm rot="10800000">
            <a:off x="3657600" y="1822450"/>
            <a:ext cx="109538" cy="133350"/>
            <a:chOff x="6317310" y="3872572"/>
            <a:chExt cx="109537" cy="133350"/>
          </a:xfrm>
        </p:grpSpPr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F091E45E-44DB-8F02-E7DD-C04323A24C48}"/>
                </a:ext>
              </a:extLst>
            </p:cNvPr>
            <p:cNvCxnSpPr/>
            <p:nvPr/>
          </p:nvCxnSpPr>
          <p:spPr>
            <a:xfrm flipH="1">
              <a:off x="6317310" y="3872572"/>
              <a:ext cx="109537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2421DAD3-C12C-229A-2715-C3595B508D03}"/>
                </a:ext>
              </a:extLst>
            </p:cNvPr>
            <p:cNvCxnSpPr/>
            <p:nvPr/>
          </p:nvCxnSpPr>
          <p:spPr>
            <a:xfrm>
              <a:off x="6309373" y="3872572"/>
              <a:ext cx="0" cy="13335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4" name="TextBox 3">
            <a:extLst>
              <a:ext uri="{FF2B5EF4-FFF2-40B4-BE49-F238E27FC236}">
                <a16:creationId xmlns:a16="http://schemas.microsoft.com/office/drawing/2014/main" id="{13B9D400-0E8C-4686-D4CC-7C17A07A2A71}"/>
              </a:ext>
            </a:extLst>
          </p:cNvPr>
          <p:cNvSpPr txBox="1"/>
          <p:nvPr/>
        </p:nvSpPr>
        <p:spPr>
          <a:xfrm>
            <a:off x="7759700" y="1677988"/>
            <a:ext cx="781050" cy="36988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b="1" i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sin</a:t>
            </a:r>
            <a:r>
              <a:rPr lang="el-GR" b="1" i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α</a:t>
            </a:r>
            <a:endParaRPr lang="en-US" b="1" i="1" dirty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20">
            <a:extLst>
              <a:ext uri="{FF2B5EF4-FFF2-40B4-BE49-F238E27FC236}">
                <a16:creationId xmlns:a16="http://schemas.microsoft.com/office/drawing/2014/main" id="{8F9C5B64-2373-A67C-87CB-774744560A12}"/>
              </a:ext>
            </a:extLst>
          </p:cNvPr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 bwMode="auto">
          <a:xfrm>
            <a:off x="8465129" y="1687018"/>
            <a:ext cx="3505198" cy="369332"/>
          </a:xfrm>
          <a:prstGeom prst="rect">
            <a:avLst/>
          </a:prstGeom>
          <a:blipFill>
            <a:blip r:embed="rId3"/>
            <a:stretch>
              <a:fillRect t="-11667" r="-870" b="-25000"/>
            </a:stretch>
          </a:blipFill>
          <a:ln>
            <a:noFill/>
          </a:ln>
        </p:spPr>
        <p:txBody>
          <a:bodyPr/>
          <a:lstStyle/>
          <a:p>
            <a:r>
              <a:rPr lang="en-US">
                <a:noFill/>
              </a:rPr>
              <a:t> 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65C95025-F33A-3081-BC6B-7DB709655800}"/>
              </a:ext>
            </a:extLst>
          </p:cNvPr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8300196" y="1394691"/>
            <a:ext cx="1136786" cy="283091"/>
          </a:xfrm>
          <a:prstGeom prst="rect">
            <a:avLst/>
          </a:prstGeom>
          <a:blipFill>
            <a:blip r:embed="rId4"/>
            <a:stretch>
              <a:fillRect l="-4839" t="-6522" r="-4301" b="-8696"/>
            </a:stretch>
          </a:blipFill>
        </p:spPr>
        <p:txBody>
          <a:bodyPr/>
          <a:lstStyle/>
          <a:p>
            <a:r>
              <a:rPr lang="en-US">
                <a:noFill/>
              </a:rPr>
              <a:t> </a:t>
            </a:r>
          </a:p>
        </p:txBody>
      </p:sp>
    </p:spTree>
  </p:cSld>
  <p:clrMapOvr>
    <a:masterClrMapping/>
  </p:clrMapOvr>
  <p:transition spd="slow" advTm="2000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BCB4890B-2A00-2063-CD89-9C26DCAE2092}"/>
              </a:ext>
            </a:extLst>
          </p:cNvPr>
          <p:cNvCxnSpPr>
            <a:cxnSpLocks/>
          </p:cNvCxnSpPr>
          <p:nvPr/>
        </p:nvCxnSpPr>
        <p:spPr>
          <a:xfrm>
            <a:off x="3657600" y="3871913"/>
            <a:ext cx="2625725" cy="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Arc 1">
            <a:extLst>
              <a:ext uri="{FF2B5EF4-FFF2-40B4-BE49-F238E27FC236}">
                <a16:creationId xmlns:a16="http://schemas.microsoft.com/office/drawing/2014/main" id="{B770DB75-6BB8-312E-C31C-A5E46C5C5F43}"/>
              </a:ext>
            </a:extLst>
          </p:cNvPr>
          <p:cNvSpPr/>
          <p:nvPr/>
        </p:nvSpPr>
        <p:spPr>
          <a:xfrm>
            <a:off x="3827463" y="3594100"/>
            <a:ext cx="319087" cy="344488"/>
          </a:xfrm>
          <a:prstGeom prst="arc">
            <a:avLst>
              <a:gd name="adj1" fmla="val 17242818"/>
              <a:gd name="adj2" fmla="val 2113064"/>
            </a:avLst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o-RO"/>
          </a:p>
        </p:txBody>
      </p:sp>
      <p:grpSp>
        <p:nvGrpSpPr>
          <p:cNvPr id="13316" name="Group 3">
            <a:extLst>
              <a:ext uri="{FF2B5EF4-FFF2-40B4-BE49-F238E27FC236}">
                <a16:creationId xmlns:a16="http://schemas.microsoft.com/office/drawing/2014/main" id="{EE7484B5-EDF4-05C1-0D9B-8053144135DD}"/>
              </a:ext>
            </a:extLst>
          </p:cNvPr>
          <p:cNvGrpSpPr>
            <a:grpSpLocks/>
          </p:cNvGrpSpPr>
          <p:nvPr/>
        </p:nvGrpSpPr>
        <p:grpSpPr bwMode="auto">
          <a:xfrm>
            <a:off x="2184400" y="722313"/>
            <a:ext cx="5427663" cy="5489575"/>
            <a:chOff x="2184256" y="722336"/>
            <a:chExt cx="5427080" cy="5490268"/>
          </a:xfrm>
        </p:grpSpPr>
        <p:cxnSp>
          <p:nvCxnSpPr>
            <p:cNvPr id="9" name="Straight Arrow Connector 8">
              <a:extLst>
                <a:ext uri="{FF2B5EF4-FFF2-40B4-BE49-F238E27FC236}">
                  <a16:creationId xmlns:a16="http://schemas.microsoft.com/office/drawing/2014/main" id="{B5507723-9A88-78E2-44A1-63152B4E722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708075" y="1020824"/>
              <a:ext cx="0" cy="5007607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0" name="Straight Arrow Connector 9">
              <a:extLst>
                <a:ext uri="{FF2B5EF4-FFF2-40B4-BE49-F238E27FC236}">
                  <a16:creationId xmlns:a16="http://schemas.microsoft.com/office/drawing/2014/main" id="{2B1EAD97-7AE0-85A2-F15E-E306298AF994}"/>
                </a:ext>
              </a:extLst>
            </p:cNvPr>
            <p:cNvCxnSpPr>
              <a:cxnSpLocks/>
            </p:cNvCxnSpPr>
            <p:nvPr/>
          </p:nvCxnSpPr>
          <p:spPr>
            <a:xfrm>
              <a:off x="2708075" y="6028431"/>
              <a:ext cx="4469920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3336" name="TextBox 10">
              <a:extLst>
                <a:ext uri="{FF2B5EF4-FFF2-40B4-BE49-F238E27FC236}">
                  <a16:creationId xmlns:a16="http://schemas.microsoft.com/office/drawing/2014/main" id="{A3E5A495-D98A-B809-0722-BBF66A628A6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324078" y="5843272"/>
              <a:ext cx="287258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en-US" altLang="en-US" sz="1800" i="1">
                  <a:latin typeface="Times New Roman" panose="02020603050405020304" pitchFamily="18" charset="0"/>
                  <a:cs typeface="Times New Roman" panose="02020603050405020304" pitchFamily="18" charset="0"/>
                </a:rPr>
                <a:t>x</a:t>
              </a:r>
            </a:p>
          </p:txBody>
        </p:sp>
        <p:sp>
          <p:nvSpPr>
            <p:cNvPr id="13337" name="TextBox 11">
              <a:extLst>
                <a:ext uri="{FF2B5EF4-FFF2-40B4-BE49-F238E27FC236}">
                  <a16:creationId xmlns:a16="http://schemas.microsoft.com/office/drawing/2014/main" id="{D6F7D89E-9555-6A15-57DE-5D9F714C3DE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229775" y="722336"/>
              <a:ext cx="287258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en-US" altLang="en-US" sz="1800" i="1">
                  <a:latin typeface="Times New Roman" panose="02020603050405020304" pitchFamily="18" charset="0"/>
                  <a:cs typeface="Times New Roman" panose="02020603050405020304" pitchFamily="18" charset="0"/>
                </a:rPr>
                <a:t>y</a:t>
              </a:r>
            </a:p>
          </p:txBody>
        </p:sp>
        <p:sp>
          <p:nvSpPr>
            <p:cNvPr id="13338" name="TextBox 12">
              <a:extLst>
                <a:ext uri="{FF2B5EF4-FFF2-40B4-BE49-F238E27FC236}">
                  <a16:creationId xmlns:a16="http://schemas.microsoft.com/office/drawing/2014/main" id="{D2C2166F-7FA8-1D68-3EA1-50B6BEAB8EA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184256" y="5815159"/>
              <a:ext cx="351378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en-US" altLang="en-US" sz="1800" i="1">
                  <a:latin typeface="Times New Roman" panose="02020603050405020304" pitchFamily="18" charset="0"/>
                  <a:cs typeface="Times New Roman" panose="02020603050405020304" pitchFamily="18" charset="0"/>
                </a:rPr>
                <a:t>O</a:t>
              </a:r>
            </a:p>
          </p:txBody>
        </p:sp>
      </p:grpSp>
      <p:sp>
        <p:nvSpPr>
          <p:cNvPr id="14" name="TextBox 13">
            <a:extLst>
              <a:ext uri="{FF2B5EF4-FFF2-40B4-BE49-F238E27FC236}">
                <a16:creationId xmlns:a16="http://schemas.microsoft.com/office/drawing/2014/main" id="{6FE41419-3281-C8AC-49DC-4A014779F79F}"/>
              </a:ext>
            </a:extLst>
          </p:cNvPr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4458713" y="2681073"/>
            <a:ext cx="367665" cy="375424"/>
          </a:xfrm>
          <a:prstGeom prst="rect">
            <a:avLst/>
          </a:pr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pPr>
              <a:defRPr/>
            </a:pPr>
            <a:r>
              <a:rPr lang="en-US">
                <a:noFill/>
              </a:rPr>
              <a:t> </a:t>
            </a:r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86C0BF35-5F64-C300-3270-72183AD39ABD}"/>
              </a:ext>
            </a:extLst>
          </p:cNvPr>
          <p:cNvCxnSpPr>
            <a:cxnSpLocks/>
          </p:cNvCxnSpPr>
          <p:nvPr/>
        </p:nvCxnSpPr>
        <p:spPr>
          <a:xfrm flipV="1">
            <a:off x="3657600" y="1803400"/>
            <a:ext cx="2625725" cy="2066925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32448803-93D2-AFA9-7D04-510920617831}"/>
              </a:ext>
            </a:extLst>
          </p:cNvPr>
          <p:cNvCxnSpPr>
            <a:cxnSpLocks/>
          </p:cNvCxnSpPr>
          <p:nvPr/>
        </p:nvCxnSpPr>
        <p:spPr>
          <a:xfrm>
            <a:off x="6272213" y="1803400"/>
            <a:ext cx="0" cy="2058988"/>
          </a:xfrm>
          <a:prstGeom prst="line">
            <a:avLst/>
          </a:prstGeom>
          <a:ln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8358F958-D50D-2B51-E45A-B49C1BCDC13F}"/>
              </a:ext>
            </a:extLst>
          </p:cNvPr>
          <p:cNvCxnSpPr/>
          <p:nvPr/>
        </p:nvCxnSpPr>
        <p:spPr>
          <a:xfrm flipH="1">
            <a:off x="6164263" y="3719513"/>
            <a:ext cx="109537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25FC0845-BAB7-57C2-7EC3-34D719CD1D5A}"/>
              </a:ext>
            </a:extLst>
          </p:cNvPr>
          <p:cNvCxnSpPr/>
          <p:nvPr/>
        </p:nvCxnSpPr>
        <p:spPr>
          <a:xfrm>
            <a:off x="6164263" y="3719513"/>
            <a:ext cx="0" cy="13335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3322" name="TextBox 6">
            <a:extLst>
              <a:ext uri="{FF2B5EF4-FFF2-40B4-BE49-F238E27FC236}">
                <a16:creationId xmlns:a16="http://schemas.microsoft.com/office/drawing/2014/main" id="{BACEF982-D933-5B94-745A-C91478AFB31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68775" y="3478213"/>
            <a:ext cx="315913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l-GR" altLang="en-US" sz="1800" i="1"/>
              <a:t>α</a:t>
            </a:r>
            <a:endParaRPr lang="en-US" altLang="en-US" sz="1800" i="1"/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BEBA81DA-1CCC-D515-AA51-9AB1C0B1142A}"/>
              </a:ext>
            </a:extLst>
          </p:cNvPr>
          <p:cNvCxnSpPr>
            <a:cxnSpLocks/>
          </p:cNvCxnSpPr>
          <p:nvPr/>
        </p:nvCxnSpPr>
        <p:spPr>
          <a:xfrm>
            <a:off x="3657600" y="1811338"/>
            <a:ext cx="0" cy="2058987"/>
          </a:xfrm>
          <a:prstGeom prst="line">
            <a:avLst/>
          </a:prstGeom>
          <a:ln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27FA84B7-9470-7198-2954-F9E92A859313}"/>
              </a:ext>
            </a:extLst>
          </p:cNvPr>
          <p:cNvCxnSpPr>
            <a:cxnSpLocks/>
          </p:cNvCxnSpPr>
          <p:nvPr/>
        </p:nvCxnSpPr>
        <p:spPr>
          <a:xfrm>
            <a:off x="3657600" y="1822450"/>
            <a:ext cx="2570163" cy="0"/>
          </a:xfrm>
          <a:prstGeom prst="line">
            <a:avLst/>
          </a:prstGeom>
          <a:ln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9" name="TextBox 18">
            <a:extLst>
              <a:ext uri="{FF2B5EF4-FFF2-40B4-BE49-F238E27FC236}">
                <a16:creationId xmlns:a16="http://schemas.microsoft.com/office/drawing/2014/main" id="{9E98560E-7B15-3EFD-DB19-D95FEB50112D}"/>
              </a:ext>
            </a:extLst>
          </p:cNvPr>
          <p:cNvSpPr txBox="1"/>
          <p:nvPr/>
        </p:nvSpPr>
        <p:spPr>
          <a:xfrm>
            <a:off x="4435475" y="4084638"/>
            <a:ext cx="793750" cy="3683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b="1" i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cos</a:t>
            </a:r>
            <a:r>
              <a:rPr lang="el-GR" b="1" i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α</a:t>
            </a:r>
            <a:endParaRPr lang="en-US" b="1" i="1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DBB67737-42A4-5552-9FC3-E531E63907C1}"/>
              </a:ext>
            </a:extLst>
          </p:cNvPr>
          <p:cNvCxnSpPr>
            <a:cxnSpLocks/>
          </p:cNvCxnSpPr>
          <p:nvPr/>
        </p:nvCxnSpPr>
        <p:spPr>
          <a:xfrm>
            <a:off x="3646488" y="1803400"/>
            <a:ext cx="2625725" cy="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>
            <a:extLst>
              <a:ext uri="{FF2B5EF4-FFF2-40B4-BE49-F238E27FC236}">
                <a16:creationId xmlns:a16="http://schemas.microsoft.com/office/drawing/2014/main" id="{5D5E664B-CAEB-9683-A0D1-8335F2A4F50D}"/>
              </a:ext>
            </a:extLst>
          </p:cNvPr>
          <p:cNvSpPr txBox="1"/>
          <p:nvPr/>
        </p:nvSpPr>
        <p:spPr>
          <a:xfrm>
            <a:off x="4522788" y="1233488"/>
            <a:ext cx="793750" cy="3683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b="1" i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cos</a:t>
            </a:r>
            <a:r>
              <a:rPr lang="el-GR" b="1" i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α</a:t>
            </a:r>
            <a:endParaRPr lang="en-US" b="1" i="1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13328" name="Group 23">
            <a:extLst>
              <a:ext uri="{FF2B5EF4-FFF2-40B4-BE49-F238E27FC236}">
                <a16:creationId xmlns:a16="http://schemas.microsoft.com/office/drawing/2014/main" id="{1BAA4FC0-62BD-9C2E-343B-4BFE65EC2B27}"/>
              </a:ext>
            </a:extLst>
          </p:cNvPr>
          <p:cNvGrpSpPr>
            <a:grpSpLocks/>
          </p:cNvGrpSpPr>
          <p:nvPr/>
        </p:nvGrpSpPr>
        <p:grpSpPr bwMode="auto">
          <a:xfrm rot="10800000">
            <a:off x="3657600" y="1822450"/>
            <a:ext cx="109538" cy="133350"/>
            <a:chOff x="6317310" y="3872572"/>
            <a:chExt cx="109537" cy="133350"/>
          </a:xfrm>
        </p:grpSpPr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19E5A9CF-C79C-3DDA-C070-EDA450EC3890}"/>
                </a:ext>
              </a:extLst>
            </p:cNvPr>
            <p:cNvCxnSpPr/>
            <p:nvPr/>
          </p:nvCxnSpPr>
          <p:spPr>
            <a:xfrm flipH="1">
              <a:off x="6317310" y="3872572"/>
              <a:ext cx="109537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BFF7ACEA-43F6-8E6D-0852-6127028CE854}"/>
                </a:ext>
              </a:extLst>
            </p:cNvPr>
            <p:cNvCxnSpPr/>
            <p:nvPr/>
          </p:nvCxnSpPr>
          <p:spPr>
            <a:xfrm>
              <a:off x="6309373" y="3872572"/>
              <a:ext cx="0" cy="13335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4" name="TextBox 3">
            <a:extLst>
              <a:ext uri="{FF2B5EF4-FFF2-40B4-BE49-F238E27FC236}">
                <a16:creationId xmlns:a16="http://schemas.microsoft.com/office/drawing/2014/main" id="{4BFF23D5-2D50-B8D0-C6DB-26A9E6B37F09}"/>
              </a:ext>
            </a:extLst>
          </p:cNvPr>
          <p:cNvSpPr txBox="1"/>
          <p:nvPr/>
        </p:nvSpPr>
        <p:spPr>
          <a:xfrm>
            <a:off x="7753350" y="1677988"/>
            <a:ext cx="793750" cy="36988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b="1" i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cos</a:t>
            </a:r>
            <a:r>
              <a:rPr lang="el-GR" b="1" i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α</a:t>
            </a:r>
            <a:endParaRPr lang="en-US" b="1" i="1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20">
            <a:extLst>
              <a:ext uri="{FF2B5EF4-FFF2-40B4-BE49-F238E27FC236}">
                <a16:creationId xmlns:a16="http://schemas.microsoft.com/office/drawing/2014/main" id="{71D9DC32-84AC-B8FA-37DC-2BE2CF1203C2}"/>
              </a:ext>
            </a:extLst>
          </p:cNvPr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 bwMode="auto">
          <a:xfrm>
            <a:off x="8441313" y="1704459"/>
            <a:ext cx="3505198" cy="369332"/>
          </a:xfrm>
          <a:prstGeom prst="rect">
            <a:avLst/>
          </a:prstGeom>
          <a:blipFill>
            <a:blip r:embed="rId3"/>
            <a:stretch>
              <a:fillRect t="-11667" r="-870" b="-25000"/>
            </a:stretch>
          </a:blipFill>
          <a:ln>
            <a:noFill/>
          </a:ln>
        </p:spPr>
        <p:txBody>
          <a:bodyPr/>
          <a:lstStyle/>
          <a:p>
            <a:r>
              <a:rPr lang="en-US">
                <a:noFill/>
              </a:rPr>
              <a:t> 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B0A05F6-09C0-26C6-CB04-F381FD3DCB7A}"/>
              </a:ext>
            </a:extLst>
          </p:cNvPr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8300196" y="1394691"/>
            <a:ext cx="1136786" cy="283091"/>
          </a:xfrm>
          <a:prstGeom prst="rect">
            <a:avLst/>
          </a:prstGeom>
          <a:blipFill>
            <a:blip r:embed="rId4"/>
            <a:stretch>
              <a:fillRect l="-4839" t="-6522" r="-4301" b="-8696"/>
            </a:stretch>
          </a:blipFill>
        </p:spPr>
        <p:txBody>
          <a:bodyPr/>
          <a:lstStyle/>
          <a:p>
            <a:r>
              <a:rPr lang="en-US">
                <a:noFill/>
              </a:rPr>
              <a:t> </a:t>
            </a:r>
          </a:p>
        </p:txBody>
      </p:sp>
    </p:spTree>
  </p:cSld>
  <p:clrMapOvr>
    <a:masterClrMapping/>
  </p:clrMapOvr>
  <p:transition spd="slow" advTm="2000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BDA8BE42-C592-D86E-B896-4093B9D425A4}"/>
              </a:ext>
            </a:extLst>
          </p:cNvPr>
          <p:cNvCxnSpPr>
            <a:cxnSpLocks/>
          </p:cNvCxnSpPr>
          <p:nvPr/>
        </p:nvCxnSpPr>
        <p:spPr>
          <a:xfrm>
            <a:off x="3713163" y="3871913"/>
            <a:ext cx="2570162" cy="0"/>
          </a:xfrm>
          <a:prstGeom prst="line">
            <a:avLst/>
          </a:prstGeom>
          <a:ln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" name="Arc 1">
            <a:extLst>
              <a:ext uri="{FF2B5EF4-FFF2-40B4-BE49-F238E27FC236}">
                <a16:creationId xmlns:a16="http://schemas.microsoft.com/office/drawing/2014/main" id="{D6CE7E36-6FEF-13F4-1A8F-81DD53528DA1}"/>
              </a:ext>
            </a:extLst>
          </p:cNvPr>
          <p:cNvSpPr/>
          <p:nvPr/>
        </p:nvSpPr>
        <p:spPr>
          <a:xfrm>
            <a:off x="3827463" y="3594100"/>
            <a:ext cx="319087" cy="344488"/>
          </a:xfrm>
          <a:prstGeom prst="arc">
            <a:avLst>
              <a:gd name="adj1" fmla="val 17242818"/>
              <a:gd name="adj2" fmla="val 2113064"/>
            </a:avLst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o-RO"/>
          </a:p>
        </p:txBody>
      </p:sp>
      <p:grpSp>
        <p:nvGrpSpPr>
          <p:cNvPr id="14340" name="Group 3">
            <a:extLst>
              <a:ext uri="{FF2B5EF4-FFF2-40B4-BE49-F238E27FC236}">
                <a16:creationId xmlns:a16="http://schemas.microsoft.com/office/drawing/2014/main" id="{F0EF5D3D-25B0-5176-A893-72DF5145DFA3}"/>
              </a:ext>
            </a:extLst>
          </p:cNvPr>
          <p:cNvGrpSpPr>
            <a:grpSpLocks/>
          </p:cNvGrpSpPr>
          <p:nvPr/>
        </p:nvGrpSpPr>
        <p:grpSpPr bwMode="auto">
          <a:xfrm>
            <a:off x="2184400" y="722313"/>
            <a:ext cx="5427663" cy="5489575"/>
            <a:chOff x="2184256" y="722336"/>
            <a:chExt cx="5427080" cy="5490268"/>
          </a:xfrm>
        </p:grpSpPr>
        <p:cxnSp>
          <p:nvCxnSpPr>
            <p:cNvPr id="9" name="Straight Arrow Connector 8">
              <a:extLst>
                <a:ext uri="{FF2B5EF4-FFF2-40B4-BE49-F238E27FC236}">
                  <a16:creationId xmlns:a16="http://schemas.microsoft.com/office/drawing/2014/main" id="{7B88A94A-7EA7-F089-6933-AF57294F909C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708075" y="1020824"/>
              <a:ext cx="0" cy="5007607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0" name="Straight Arrow Connector 9">
              <a:extLst>
                <a:ext uri="{FF2B5EF4-FFF2-40B4-BE49-F238E27FC236}">
                  <a16:creationId xmlns:a16="http://schemas.microsoft.com/office/drawing/2014/main" id="{9C8247F4-55B3-5DD0-428F-B0EEC9E4F079}"/>
                </a:ext>
              </a:extLst>
            </p:cNvPr>
            <p:cNvCxnSpPr>
              <a:cxnSpLocks/>
            </p:cNvCxnSpPr>
            <p:nvPr/>
          </p:nvCxnSpPr>
          <p:spPr>
            <a:xfrm>
              <a:off x="2708075" y="6028431"/>
              <a:ext cx="4469920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4366" name="TextBox 10">
              <a:extLst>
                <a:ext uri="{FF2B5EF4-FFF2-40B4-BE49-F238E27FC236}">
                  <a16:creationId xmlns:a16="http://schemas.microsoft.com/office/drawing/2014/main" id="{2CFE7661-7B39-E7E1-95A4-D3F988DD9E7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324078" y="5843272"/>
              <a:ext cx="287258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en-US" altLang="en-US" sz="1800" i="1">
                  <a:latin typeface="Times New Roman" panose="02020603050405020304" pitchFamily="18" charset="0"/>
                  <a:cs typeface="Times New Roman" panose="02020603050405020304" pitchFamily="18" charset="0"/>
                </a:rPr>
                <a:t>x</a:t>
              </a:r>
            </a:p>
          </p:txBody>
        </p:sp>
        <p:sp>
          <p:nvSpPr>
            <p:cNvPr id="14367" name="TextBox 11">
              <a:extLst>
                <a:ext uri="{FF2B5EF4-FFF2-40B4-BE49-F238E27FC236}">
                  <a16:creationId xmlns:a16="http://schemas.microsoft.com/office/drawing/2014/main" id="{02C5E1C8-0E56-269C-E761-7CD66F2FC60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229775" y="722336"/>
              <a:ext cx="287258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en-US" altLang="en-US" sz="1800" i="1">
                  <a:latin typeface="Times New Roman" panose="02020603050405020304" pitchFamily="18" charset="0"/>
                  <a:cs typeface="Times New Roman" panose="02020603050405020304" pitchFamily="18" charset="0"/>
                </a:rPr>
                <a:t>y</a:t>
              </a:r>
            </a:p>
          </p:txBody>
        </p:sp>
        <p:sp>
          <p:nvSpPr>
            <p:cNvPr id="14368" name="TextBox 12">
              <a:extLst>
                <a:ext uri="{FF2B5EF4-FFF2-40B4-BE49-F238E27FC236}">
                  <a16:creationId xmlns:a16="http://schemas.microsoft.com/office/drawing/2014/main" id="{D3F26BB6-6C28-AD6D-88E8-D4C53B486A4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184256" y="5815159"/>
              <a:ext cx="351378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en-US" altLang="en-US" sz="1800" i="1">
                  <a:latin typeface="Times New Roman" panose="02020603050405020304" pitchFamily="18" charset="0"/>
                  <a:cs typeface="Times New Roman" panose="02020603050405020304" pitchFamily="18" charset="0"/>
                </a:rPr>
                <a:t>O</a:t>
              </a:r>
            </a:p>
          </p:txBody>
        </p:sp>
      </p:grpSp>
      <p:sp>
        <p:nvSpPr>
          <p:cNvPr id="14" name="TextBox 13">
            <a:extLst>
              <a:ext uri="{FF2B5EF4-FFF2-40B4-BE49-F238E27FC236}">
                <a16:creationId xmlns:a16="http://schemas.microsoft.com/office/drawing/2014/main" id="{1DE80A59-BAC8-14AF-80C2-2EC818AA229C}"/>
              </a:ext>
            </a:extLst>
          </p:cNvPr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4458713" y="2681073"/>
            <a:ext cx="367665" cy="375424"/>
          </a:xfrm>
          <a:prstGeom prst="rect">
            <a:avLst/>
          </a:pr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pPr>
              <a:defRPr/>
            </a:pPr>
            <a:r>
              <a:rPr lang="en-US">
                <a:noFill/>
              </a:rPr>
              <a:t> </a:t>
            </a:r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309E7420-93B9-E36C-2A07-7AE103B0E2E8}"/>
              </a:ext>
            </a:extLst>
          </p:cNvPr>
          <p:cNvCxnSpPr>
            <a:cxnSpLocks/>
          </p:cNvCxnSpPr>
          <p:nvPr/>
        </p:nvCxnSpPr>
        <p:spPr>
          <a:xfrm flipV="1">
            <a:off x="3657600" y="1803400"/>
            <a:ext cx="2625725" cy="2066925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8C94DA80-6A70-9859-2EF9-BC6D0063C43E}"/>
              </a:ext>
            </a:extLst>
          </p:cNvPr>
          <p:cNvCxnSpPr>
            <a:cxnSpLocks/>
          </p:cNvCxnSpPr>
          <p:nvPr/>
        </p:nvCxnSpPr>
        <p:spPr>
          <a:xfrm>
            <a:off x="6272213" y="1803400"/>
            <a:ext cx="0" cy="2058988"/>
          </a:xfrm>
          <a:prstGeom prst="line">
            <a:avLst/>
          </a:prstGeom>
          <a:ln w="5715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D3C3514E-CB64-D258-EDC0-A04486AC4F10}"/>
              </a:ext>
            </a:extLst>
          </p:cNvPr>
          <p:cNvCxnSpPr/>
          <p:nvPr/>
        </p:nvCxnSpPr>
        <p:spPr>
          <a:xfrm flipH="1">
            <a:off x="6164263" y="3719513"/>
            <a:ext cx="109537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050E5A22-6B85-FC82-5B21-D8763B10BC8C}"/>
              </a:ext>
            </a:extLst>
          </p:cNvPr>
          <p:cNvCxnSpPr/>
          <p:nvPr/>
        </p:nvCxnSpPr>
        <p:spPr>
          <a:xfrm>
            <a:off x="6164263" y="3719513"/>
            <a:ext cx="0" cy="13335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4346" name="TextBox 6">
            <a:extLst>
              <a:ext uri="{FF2B5EF4-FFF2-40B4-BE49-F238E27FC236}">
                <a16:creationId xmlns:a16="http://schemas.microsoft.com/office/drawing/2014/main" id="{997BFA32-C5D7-313C-02E7-61EFEB6BA84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68775" y="3478213"/>
            <a:ext cx="315913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l-GR" altLang="en-US" sz="1800" i="1"/>
              <a:t>α</a:t>
            </a:r>
            <a:endParaRPr lang="en-US" altLang="en-US" sz="1800" i="1"/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E8E5D2C0-E206-F04E-413A-8414E899466F}"/>
              </a:ext>
            </a:extLst>
          </p:cNvPr>
          <p:cNvCxnSpPr>
            <a:cxnSpLocks/>
          </p:cNvCxnSpPr>
          <p:nvPr/>
        </p:nvCxnSpPr>
        <p:spPr>
          <a:xfrm>
            <a:off x="3657600" y="1811338"/>
            <a:ext cx="0" cy="2058987"/>
          </a:xfrm>
          <a:prstGeom prst="line">
            <a:avLst/>
          </a:prstGeom>
          <a:ln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7BA8BFC3-43BD-5080-6712-3FCB73394F5B}"/>
              </a:ext>
            </a:extLst>
          </p:cNvPr>
          <p:cNvCxnSpPr>
            <a:cxnSpLocks/>
          </p:cNvCxnSpPr>
          <p:nvPr/>
        </p:nvCxnSpPr>
        <p:spPr>
          <a:xfrm>
            <a:off x="3657600" y="1822450"/>
            <a:ext cx="2570163" cy="0"/>
          </a:xfrm>
          <a:prstGeom prst="line">
            <a:avLst/>
          </a:prstGeom>
          <a:ln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59F514A8-FAC4-96EB-90AA-D4896331A5A3}"/>
              </a:ext>
            </a:extLst>
          </p:cNvPr>
          <p:cNvCxnSpPr>
            <a:cxnSpLocks/>
          </p:cNvCxnSpPr>
          <p:nvPr/>
        </p:nvCxnSpPr>
        <p:spPr>
          <a:xfrm>
            <a:off x="3667125" y="1811338"/>
            <a:ext cx="0" cy="2058987"/>
          </a:xfrm>
          <a:prstGeom prst="line">
            <a:avLst/>
          </a:prstGeom>
          <a:ln w="5715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grpSp>
        <p:nvGrpSpPr>
          <p:cNvPr id="14350" name="Group 23">
            <a:extLst>
              <a:ext uri="{FF2B5EF4-FFF2-40B4-BE49-F238E27FC236}">
                <a16:creationId xmlns:a16="http://schemas.microsoft.com/office/drawing/2014/main" id="{28C7DB5B-57D1-4D12-586F-B31C334D0326}"/>
              </a:ext>
            </a:extLst>
          </p:cNvPr>
          <p:cNvGrpSpPr>
            <a:grpSpLocks/>
          </p:cNvGrpSpPr>
          <p:nvPr/>
        </p:nvGrpSpPr>
        <p:grpSpPr bwMode="auto">
          <a:xfrm rot="10800000">
            <a:off x="3657600" y="1822450"/>
            <a:ext cx="109538" cy="133350"/>
            <a:chOff x="6317310" y="3872572"/>
            <a:chExt cx="109537" cy="133350"/>
          </a:xfrm>
        </p:grpSpPr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58BEF251-81F5-42F0-433B-6B4F17AE5C1A}"/>
                </a:ext>
              </a:extLst>
            </p:cNvPr>
            <p:cNvCxnSpPr/>
            <p:nvPr/>
          </p:nvCxnSpPr>
          <p:spPr>
            <a:xfrm flipH="1">
              <a:off x="6317310" y="3872572"/>
              <a:ext cx="109537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A9CDF069-A585-69B5-1AAA-C8C0A7701F00}"/>
                </a:ext>
              </a:extLst>
            </p:cNvPr>
            <p:cNvCxnSpPr/>
            <p:nvPr/>
          </p:nvCxnSpPr>
          <p:spPr>
            <a:xfrm>
              <a:off x="6309373" y="3872572"/>
              <a:ext cx="0" cy="13335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37BD82E6-AAF1-8874-7AE0-96DCC3D629D6}"/>
              </a:ext>
            </a:extLst>
          </p:cNvPr>
          <p:cNvCxnSpPr>
            <a:cxnSpLocks/>
          </p:cNvCxnSpPr>
          <p:nvPr/>
        </p:nvCxnSpPr>
        <p:spPr>
          <a:xfrm>
            <a:off x="3657600" y="3871913"/>
            <a:ext cx="2625725" cy="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61FAAC2E-79BF-7E1F-7402-362E22B4A1CA}"/>
              </a:ext>
            </a:extLst>
          </p:cNvPr>
          <p:cNvCxnSpPr>
            <a:cxnSpLocks/>
          </p:cNvCxnSpPr>
          <p:nvPr/>
        </p:nvCxnSpPr>
        <p:spPr>
          <a:xfrm>
            <a:off x="3646488" y="1811338"/>
            <a:ext cx="2625725" cy="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>
            <a:extLst>
              <a:ext uri="{FF2B5EF4-FFF2-40B4-BE49-F238E27FC236}">
                <a16:creationId xmlns:a16="http://schemas.microsoft.com/office/drawing/2014/main" id="{5395F2B5-68B8-06C5-1526-307B6A78AF90}"/>
              </a:ext>
            </a:extLst>
          </p:cNvPr>
          <p:cNvSpPr txBox="1"/>
          <p:nvPr/>
        </p:nvSpPr>
        <p:spPr>
          <a:xfrm>
            <a:off x="4435475" y="4084638"/>
            <a:ext cx="793750" cy="3683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b="1" i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cos</a:t>
            </a:r>
            <a:r>
              <a:rPr lang="el-GR" b="1" i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α</a:t>
            </a:r>
            <a:endParaRPr lang="en-US" b="1" i="1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1E779157-C938-8F4C-0ED1-45A60274C93B}"/>
              </a:ext>
            </a:extLst>
          </p:cNvPr>
          <p:cNvSpPr txBox="1"/>
          <p:nvPr/>
        </p:nvSpPr>
        <p:spPr>
          <a:xfrm>
            <a:off x="4522788" y="1233488"/>
            <a:ext cx="793750" cy="3683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b="1" i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cos</a:t>
            </a:r>
            <a:r>
              <a:rPr lang="el-GR" b="1" i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α</a:t>
            </a:r>
            <a:endParaRPr lang="en-US" b="1" i="1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C6D5222A-1157-283F-686D-61C337974AE3}"/>
              </a:ext>
            </a:extLst>
          </p:cNvPr>
          <p:cNvSpPr txBox="1"/>
          <p:nvPr/>
        </p:nvSpPr>
        <p:spPr>
          <a:xfrm>
            <a:off x="6451600" y="2687638"/>
            <a:ext cx="781050" cy="3683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b="1" i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sin</a:t>
            </a:r>
            <a:r>
              <a:rPr lang="el-GR" b="1" i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α</a:t>
            </a:r>
            <a:endParaRPr lang="en-US" b="1" i="1" dirty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D81A8847-32DB-BDB0-565B-439503B4D420}"/>
              </a:ext>
            </a:extLst>
          </p:cNvPr>
          <p:cNvSpPr txBox="1"/>
          <p:nvPr/>
        </p:nvSpPr>
        <p:spPr>
          <a:xfrm>
            <a:off x="2784475" y="2698750"/>
            <a:ext cx="781050" cy="3683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b="1" i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sin</a:t>
            </a:r>
            <a:r>
              <a:rPr lang="el-GR" b="1" i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α</a:t>
            </a:r>
            <a:endParaRPr lang="en-US" b="1" i="1" dirty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8F35BDBD-BD49-BBE3-9FED-69AEE9D0C556}"/>
              </a:ext>
            </a:extLst>
          </p:cNvPr>
          <p:cNvSpPr txBox="1"/>
          <p:nvPr/>
        </p:nvSpPr>
        <p:spPr>
          <a:xfrm>
            <a:off x="7753350" y="1677988"/>
            <a:ext cx="793750" cy="36988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b="1" i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cos</a:t>
            </a:r>
            <a:r>
              <a:rPr lang="el-GR" b="1" i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α</a:t>
            </a:r>
            <a:endParaRPr lang="en-US" b="1" i="1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TextBox 20">
            <a:extLst>
              <a:ext uri="{FF2B5EF4-FFF2-40B4-BE49-F238E27FC236}">
                <a16:creationId xmlns:a16="http://schemas.microsoft.com/office/drawing/2014/main" id="{576BEE50-B40A-AC6B-4D7E-D08DD11F3457}"/>
              </a:ext>
            </a:extLst>
          </p:cNvPr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 bwMode="auto">
          <a:xfrm>
            <a:off x="8441313" y="1704459"/>
            <a:ext cx="3505198" cy="369332"/>
          </a:xfrm>
          <a:prstGeom prst="rect">
            <a:avLst/>
          </a:prstGeom>
          <a:blipFill>
            <a:blip r:embed="rId3"/>
            <a:stretch>
              <a:fillRect t="-11667" r="-870" b="-25000"/>
            </a:stretch>
          </a:blipFill>
          <a:ln>
            <a:noFill/>
          </a:ln>
        </p:spPr>
        <p:txBody>
          <a:bodyPr/>
          <a:lstStyle/>
          <a:p>
            <a:r>
              <a:rPr lang="en-US">
                <a:noFill/>
              </a:rPr>
              <a:t> 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B75F0A4C-E186-E036-CE12-FB1E4852A466}"/>
              </a:ext>
            </a:extLst>
          </p:cNvPr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8300196" y="1394691"/>
            <a:ext cx="1136786" cy="283091"/>
          </a:xfrm>
          <a:prstGeom prst="rect">
            <a:avLst/>
          </a:prstGeom>
          <a:blipFill>
            <a:blip r:embed="rId4"/>
            <a:stretch>
              <a:fillRect l="-4839" t="-6522" r="-4301" b="-8696"/>
            </a:stretch>
          </a:blipFill>
        </p:spPr>
        <p:txBody>
          <a:bodyPr/>
          <a:lstStyle/>
          <a:p>
            <a:r>
              <a:rPr lang="en-US">
                <a:noFill/>
              </a:rPr>
              <a:t> 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24A1043C-E54D-99BB-1578-4F652CE2A87E}"/>
              </a:ext>
            </a:extLst>
          </p:cNvPr>
          <p:cNvSpPr txBox="1"/>
          <p:nvPr/>
        </p:nvSpPr>
        <p:spPr>
          <a:xfrm>
            <a:off x="7742238" y="2047875"/>
            <a:ext cx="781050" cy="36988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b="1" i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sin</a:t>
            </a:r>
            <a:r>
              <a:rPr lang="el-GR" b="1" i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α</a:t>
            </a:r>
            <a:endParaRPr lang="en-US" b="1" i="1" dirty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TextBox 20">
            <a:extLst>
              <a:ext uri="{FF2B5EF4-FFF2-40B4-BE49-F238E27FC236}">
                <a16:creationId xmlns:a16="http://schemas.microsoft.com/office/drawing/2014/main" id="{4227A66B-4494-328E-B563-2E7EE469F1B6}"/>
              </a:ext>
            </a:extLst>
          </p:cNvPr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 bwMode="auto">
          <a:xfrm>
            <a:off x="8446657" y="2056463"/>
            <a:ext cx="3505198" cy="369332"/>
          </a:xfrm>
          <a:prstGeom prst="rect">
            <a:avLst/>
          </a:prstGeom>
          <a:blipFill>
            <a:blip r:embed="rId5"/>
            <a:stretch>
              <a:fillRect t="-9836" r="-870" b="-22951"/>
            </a:stretch>
          </a:blipFill>
          <a:ln>
            <a:noFill/>
          </a:ln>
        </p:spPr>
        <p:txBody>
          <a:bodyPr/>
          <a:lstStyle/>
          <a:p>
            <a:r>
              <a:rPr lang="en-US">
                <a:noFill/>
              </a:rPr>
              <a:t> </a:t>
            </a:r>
          </a:p>
        </p:txBody>
      </p:sp>
    </p:spTree>
  </p:cSld>
  <p:clrMapOvr>
    <a:masterClrMapping/>
  </p:clrMapOvr>
  <p:transition spd="slow" advTm="3000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E7D32C87-A84D-55E1-0666-485E751F4F29}"/>
              </a:ext>
            </a:extLst>
          </p:cNvPr>
          <p:cNvCxnSpPr>
            <a:cxnSpLocks/>
          </p:cNvCxnSpPr>
          <p:nvPr/>
        </p:nvCxnSpPr>
        <p:spPr>
          <a:xfrm>
            <a:off x="3713163" y="3871913"/>
            <a:ext cx="2570162" cy="0"/>
          </a:xfrm>
          <a:prstGeom prst="line">
            <a:avLst/>
          </a:prstGeom>
          <a:ln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" name="Arc 1">
            <a:extLst>
              <a:ext uri="{FF2B5EF4-FFF2-40B4-BE49-F238E27FC236}">
                <a16:creationId xmlns:a16="http://schemas.microsoft.com/office/drawing/2014/main" id="{4E128855-9A49-1B33-6250-D7B74E163EB7}"/>
              </a:ext>
            </a:extLst>
          </p:cNvPr>
          <p:cNvSpPr/>
          <p:nvPr/>
        </p:nvSpPr>
        <p:spPr>
          <a:xfrm>
            <a:off x="3827463" y="3594100"/>
            <a:ext cx="319087" cy="344488"/>
          </a:xfrm>
          <a:prstGeom prst="arc">
            <a:avLst>
              <a:gd name="adj1" fmla="val 17242818"/>
              <a:gd name="adj2" fmla="val 2113064"/>
            </a:avLst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o-RO"/>
          </a:p>
        </p:txBody>
      </p:sp>
      <p:grpSp>
        <p:nvGrpSpPr>
          <p:cNvPr id="3076" name="Group 3">
            <a:extLst>
              <a:ext uri="{FF2B5EF4-FFF2-40B4-BE49-F238E27FC236}">
                <a16:creationId xmlns:a16="http://schemas.microsoft.com/office/drawing/2014/main" id="{666B9891-4B5D-FD4F-4A8D-037E9CA87392}"/>
              </a:ext>
            </a:extLst>
          </p:cNvPr>
          <p:cNvGrpSpPr>
            <a:grpSpLocks/>
          </p:cNvGrpSpPr>
          <p:nvPr/>
        </p:nvGrpSpPr>
        <p:grpSpPr bwMode="auto">
          <a:xfrm>
            <a:off x="2184400" y="722313"/>
            <a:ext cx="5427663" cy="5489575"/>
            <a:chOff x="2184256" y="722336"/>
            <a:chExt cx="5427080" cy="5490268"/>
          </a:xfrm>
        </p:grpSpPr>
        <p:cxnSp>
          <p:nvCxnSpPr>
            <p:cNvPr id="9" name="Straight Arrow Connector 8">
              <a:extLst>
                <a:ext uri="{FF2B5EF4-FFF2-40B4-BE49-F238E27FC236}">
                  <a16:creationId xmlns:a16="http://schemas.microsoft.com/office/drawing/2014/main" id="{E5A8713B-7FEA-FBF1-E974-2ABE6B45FE68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708075" y="1020824"/>
              <a:ext cx="0" cy="5007607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0" name="Straight Arrow Connector 9">
              <a:extLst>
                <a:ext uri="{FF2B5EF4-FFF2-40B4-BE49-F238E27FC236}">
                  <a16:creationId xmlns:a16="http://schemas.microsoft.com/office/drawing/2014/main" id="{0194182C-4F24-022A-362C-C674045E17FA}"/>
                </a:ext>
              </a:extLst>
            </p:cNvPr>
            <p:cNvCxnSpPr>
              <a:cxnSpLocks/>
            </p:cNvCxnSpPr>
            <p:nvPr/>
          </p:nvCxnSpPr>
          <p:spPr>
            <a:xfrm>
              <a:off x="2708075" y="6028431"/>
              <a:ext cx="4469920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3083" name="TextBox 10">
              <a:extLst>
                <a:ext uri="{FF2B5EF4-FFF2-40B4-BE49-F238E27FC236}">
                  <a16:creationId xmlns:a16="http://schemas.microsoft.com/office/drawing/2014/main" id="{0FC2E34F-F918-05A0-0D7D-AE2220A1F37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324078" y="5843272"/>
              <a:ext cx="287258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en-US" altLang="en-US" sz="1800" i="1">
                  <a:latin typeface="Times New Roman" panose="02020603050405020304" pitchFamily="18" charset="0"/>
                  <a:cs typeface="Times New Roman" panose="02020603050405020304" pitchFamily="18" charset="0"/>
                </a:rPr>
                <a:t>x</a:t>
              </a:r>
            </a:p>
          </p:txBody>
        </p:sp>
        <p:sp>
          <p:nvSpPr>
            <p:cNvPr id="3084" name="TextBox 11">
              <a:extLst>
                <a:ext uri="{FF2B5EF4-FFF2-40B4-BE49-F238E27FC236}">
                  <a16:creationId xmlns:a16="http://schemas.microsoft.com/office/drawing/2014/main" id="{1D7476D5-E373-4677-E38E-3FF06C72F68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229775" y="722336"/>
              <a:ext cx="287258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en-US" altLang="en-US" sz="1800" i="1">
                  <a:latin typeface="Times New Roman" panose="02020603050405020304" pitchFamily="18" charset="0"/>
                  <a:cs typeface="Times New Roman" panose="02020603050405020304" pitchFamily="18" charset="0"/>
                </a:rPr>
                <a:t>y</a:t>
              </a:r>
            </a:p>
          </p:txBody>
        </p:sp>
        <p:sp>
          <p:nvSpPr>
            <p:cNvPr id="3085" name="TextBox 12">
              <a:extLst>
                <a:ext uri="{FF2B5EF4-FFF2-40B4-BE49-F238E27FC236}">
                  <a16:creationId xmlns:a16="http://schemas.microsoft.com/office/drawing/2014/main" id="{C928FDA9-C23E-147F-1F87-7D5C8ADB5E2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184256" y="5815159"/>
              <a:ext cx="351378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en-US" altLang="en-US" sz="1800" i="1">
                  <a:latin typeface="Times New Roman" panose="02020603050405020304" pitchFamily="18" charset="0"/>
                  <a:cs typeface="Times New Roman" panose="02020603050405020304" pitchFamily="18" charset="0"/>
                </a:rPr>
                <a:t>O</a:t>
              </a:r>
            </a:p>
          </p:txBody>
        </p:sp>
      </p:grpSp>
      <p:sp>
        <p:nvSpPr>
          <p:cNvPr id="14" name="TextBox 13">
            <a:extLst>
              <a:ext uri="{FF2B5EF4-FFF2-40B4-BE49-F238E27FC236}">
                <a16:creationId xmlns:a16="http://schemas.microsoft.com/office/drawing/2014/main" id="{E8D91754-9488-8B9B-03D8-5A1F54188F13}"/>
              </a:ext>
            </a:extLst>
          </p:cNvPr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4458713" y="2681073"/>
            <a:ext cx="367665" cy="375424"/>
          </a:xfrm>
          <a:prstGeom prst="rect">
            <a:avLst/>
          </a:pr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pPr>
              <a:defRPr/>
            </a:pPr>
            <a:r>
              <a:rPr lang="en-US">
                <a:noFill/>
              </a:rPr>
              <a:t> </a:t>
            </a:r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BF094594-D931-B42F-44CE-DBBC1792AB14}"/>
              </a:ext>
            </a:extLst>
          </p:cNvPr>
          <p:cNvCxnSpPr>
            <a:cxnSpLocks/>
          </p:cNvCxnSpPr>
          <p:nvPr/>
        </p:nvCxnSpPr>
        <p:spPr>
          <a:xfrm flipV="1">
            <a:off x="3657600" y="1803400"/>
            <a:ext cx="2625725" cy="2066925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079" name="TextBox 17">
            <a:extLst>
              <a:ext uri="{FF2B5EF4-FFF2-40B4-BE49-F238E27FC236}">
                <a16:creationId xmlns:a16="http://schemas.microsoft.com/office/drawing/2014/main" id="{5FE59E35-2D79-A91C-3EA1-34E3BE2C52C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68775" y="3478213"/>
            <a:ext cx="315913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l-GR" altLang="en-US" sz="1800" i="1"/>
              <a:t>α</a:t>
            </a:r>
            <a:endParaRPr lang="en-US" altLang="en-US" sz="1800" i="1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8D774BA-F8FA-DC1F-41E6-1D513259FA6C}"/>
              </a:ext>
            </a:extLst>
          </p:cNvPr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8300196" y="1394691"/>
            <a:ext cx="1136786" cy="283091"/>
          </a:xfrm>
          <a:prstGeom prst="rect">
            <a:avLst/>
          </a:prstGeom>
          <a:blipFill>
            <a:blip r:embed="rId3"/>
            <a:stretch>
              <a:fillRect l="-4839" t="-6522" r="-4301" b="-8696"/>
            </a:stretch>
          </a:blipFill>
        </p:spPr>
        <p:txBody>
          <a:bodyPr/>
          <a:lstStyle/>
          <a:p>
            <a:r>
              <a:rPr lang="en-US">
                <a:noFill/>
              </a:rPr>
              <a:t> </a:t>
            </a:r>
          </a:p>
        </p:txBody>
      </p:sp>
    </p:spTree>
  </p:cSld>
  <p:clrMapOvr>
    <a:masterClrMapping/>
  </p:clrMapOvr>
  <p:transition spd="slow" advTm="1000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51B46DF7-94C8-0BAE-84C9-7B6D4C6732ED}"/>
              </a:ext>
            </a:extLst>
          </p:cNvPr>
          <p:cNvCxnSpPr>
            <a:cxnSpLocks/>
          </p:cNvCxnSpPr>
          <p:nvPr/>
        </p:nvCxnSpPr>
        <p:spPr>
          <a:xfrm>
            <a:off x="3713163" y="3871913"/>
            <a:ext cx="2570162" cy="0"/>
          </a:xfrm>
          <a:prstGeom prst="line">
            <a:avLst/>
          </a:prstGeom>
          <a:ln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" name="Arc 1">
            <a:extLst>
              <a:ext uri="{FF2B5EF4-FFF2-40B4-BE49-F238E27FC236}">
                <a16:creationId xmlns:a16="http://schemas.microsoft.com/office/drawing/2014/main" id="{3DD6E076-AB36-EBA0-A18F-936D4B886576}"/>
              </a:ext>
            </a:extLst>
          </p:cNvPr>
          <p:cNvSpPr/>
          <p:nvPr/>
        </p:nvSpPr>
        <p:spPr>
          <a:xfrm>
            <a:off x="3827463" y="3594100"/>
            <a:ext cx="319087" cy="344488"/>
          </a:xfrm>
          <a:prstGeom prst="arc">
            <a:avLst>
              <a:gd name="adj1" fmla="val 17242818"/>
              <a:gd name="adj2" fmla="val 2113064"/>
            </a:avLst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o-RO"/>
          </a:p>
        </p:txBody>
      </p:sp>
      <p:grpSp>
        <p:nvGrpSpPr>
          <p:cNvPr id="4100" name="Group 3">
            <a:extLst>
              <a:ext uri="{FF2B5EF4-FFF2-40B4-BE49-F238E27FC236}">
                <a16:creationId xmlns:a16="http://schemas.microsoft.com/office/drawing/2014/main" id="{6772FCF9-5B88-2080-83EB-1478A382D6D1}"/>
              </a:ext>
            </a:extLst>
          </p:cNvPr>
          <p:cNvGrpSpPr>
            <a:grpSpLocks/>
          </p:cNvGrpSpPr>
          <p:nvPr/>
        </p:nvGrpSpPr>
        <p:grpSpPr bwMode="auto">
          <a:xfrm>
            <a:off x="2184400" y="722313"/>
            <a:ext cx="5427663" cy="5489575"/>
            <a:chOff x="2184256" y="722336"/>
            <a:chExt cx="5427080" cy="5490268"/>
          </a:xfrm>
        </p:grpSpPr>
        <p:cxnSp>
          <p:nvCxnSpPr>
            <p:cNvPr id="9" name="Straight Arrow Connector 8">
              <a:extLst>
                <a:ext uri="{FF2B5EF4-FFF2-40B4-BE49-F238E27FC236}">
                  <a16:creationId xmlns:a16="http://schemas.microsoft.com/office/drawing/2014/main" id="{6E59C2C4-2064-E8B9-0CCE-396568E78ED9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708075" y="1020824"/>
              <a:ext cx="0" cy="5007607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0" name="Straight Arrow Connector 9">
              <a:extLst>
                <a:ext uri="{FF2B5EF4-FFF2-40B4-BE49-F238E27FC236}">
                  <a16:creationId xmlns:a16="http://schemas.microsoft.com/office/drawing/2014/main" id="{98CA0AFA-8323-F798-5024-5A32D7B5CE01}"/>
                </a:ext>
              </a:extLst>
            </p:cNvPr>
            <p:cNvCxnSpPr>
              <a:cxnSpLocks/>
            </p:cNvCxnSpPr>
            <p:nvPr/>
          </p:nvCxnSpPr>
          <p:spPr>
            <a:xfrm>
              <a:off x="2708075" y="6028431"/>
              <a:ext cx="4469920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4108" name="TextBox 10">
              <a:extLst>
                <a:ext uri="{FF2B5EF4-FFF2-40B4-BE49-F238E27FC236}">
                  <a16:creationId xmlns:a16="http://schemas.microsoft.com/office/drawing/2014/main" id="{2DFB8FFD-0F23-3A9C-E69E-640CE3CC211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324078" y="5843272"/>
              <a:ext cx="287258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en-US" altLang="en-US" sz="1800" i="1">
                  <a:latin typeface="Times New Roman" panose="02020603050405020304" pitchFamily="18" charset="0"/>
                  <a:cs typeface="Times New Roman" panose="02020603050405020304" pitchFamily="18" charset="0"/>
                </a:rPr>
                <a:t>x</a:t>
              </a:r>
            </a:p>
          </p:txBody>
        </p:sp>
        <p:sp>
          <p:nvSpPr>
            <p:cNvPr id="4109" name="TextBox 11">
              <a:extLst>
                <a:ext uri="{FF2B5EF4-FFF2-40B4-BE49-F238E27FC236}">
                  <a16:creationId xmlns:a16="http://schemas.microsoft.com/office/drawing/2014/main" id="{3D4D1D8C-4AC9-29E6-1D47-C015DDAA788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229775" y="722336"/>
              <a:ext cx="287258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en-US" altLang="en-US" sz="1800" i="1">
                  <a:latin typeface="Times New Roman" panose="02020603050405020304" pitchFamily="18" charset="0"/>
                  <a:cs typeface="Times New Roman" panose="02020603050405020304" pitchFamily="18" charset="0"/>
                </a:rPr>
                <a:t>y</a:t>
              </a:r>
            </a:p>
          </p:txBody>
        </p:sp>
        <p:sp>
          <p:nvSpPr>
            <p:cNvPr id="4110" name="TextBox 12">
              <a:extLst>
                <a:ext uri="{FF2B5EF4-FFF2-40B4-BE49-F238E27FC236}">
                  <a16:creationId xmlns:a16="http://schemas.microsoft.com/office/drawing/2014/main" id="{B5DF6EE3-9838-5835-4CF7-A566F72079E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184256" y="5815159"/>
              <a:ext cx="351378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en-US" altLang="en-US" sz="1800" i="1">
                  <a:latin typeface="Times New Roman" panose="02020603050405020304" pitchFamily="18" charset="0"/>
                  <a:cs typeface="Times New Roman" panose="02020603050405020304" pitchFamily="18" charset="0"/>
                </a:rPr>
                <a:t>O</a:t>
              </a:r>
            </a:p>
          </p:txBody>
        </p:sp>
      </p:grpSp>
      <p:sp>
        <p:nvSpPr>
          <p:cNvPr id="14" name="TextBox 13">
            <a:extLst>
              <a:ext uri="{FF2B5EF4-FFF2-40B4-BE49-F238E27FC236}">
                <a16:creationId xmlns:a16="http://schemas.microsoft.com/office/drawing/2014/main" id="{860AC42F-5D9B-EA3D-2E92-4B4E6B8723C9}"/>
              </a:ext>
            </a:extLst>
          </p:cNvPr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4458713" y="2681073"/>
            <a:ext cx="367665" cy="375424"/>
          </a:xfrm>
          <a:prstGeom prst="rect">
            <a:avLst/>
          </a:pr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pPr>
              <a:defRPr/>
            </a:pPr>
            <a:r>
              <a:rPr lang="en-US">
                <a:noFill/>
              </a:rPr>
              <a:t> </a:t>
            </a:r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3896EB1B-F570-F15D-87B0-1892FC30B749}"/>
              </a:ext>
            </a:extLst>
          </p:cNvPr>
          <p:cNvCxnSpPr>
            <a:cxnSpLocks/>
          </p:cNvCxnSpPr>
          <p:nvPr/>
        </p:nvCxnSpPr>
        <p:spPr>
          <a:xfrm flipV="1">
            <a:off x="3657600" y="1803400"/>
            <a:ext cx="2625725" cy="2066925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DEECA853-47D4-C92A-0ED5-FF8B0AFB523E}"/>
              </a:ext>
            </a:extLst>
          </p:cNvPr>
          <p:cNvCxnSpPr>
            <a:cxnSpLocks/>
          </p:cNvCxnSpPr>
          <p:nvPr/>
        </p:nvCxnSpPr>
        <p:spPr>
          <a:xfrm>
            <a:off x="6272213" y="1803400"/>
            <a:ext cx="0" cy="2058988"/>
          </a:xfrm>
          <a:prstGeom prst="line">
            <a:avLst/>
          </a:prstGeom>
          <a:ln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104" name="TextBox 5">
            <a:extLst>
              <a:ext uri="{FF2B5EF4-FFF2-40B4-BE49-F238E27FC236}">
                <a16:creationId xmlns:a16="http://schemas.microsoft.com/office/drawing/2014/main" id="{5F7E718A-EA86-D8B9-FE54-5CCDCFFCD99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68775" y="3478213"/>
            <a:ext cx="315913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l-GR" altLang="en-US" sz="1800" i="1"/>
              <a:t>α</a:t>
            </a:r>
            <a:endParaRPr lang="en-US" altLang="en-US" sz="1800" i="1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CE3C4A5-1F2A-EED9-0CFA-B7DE3CAD62D0}"/>
              </a:ext>
            </a:extLst>
          </p:cNvPr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8300196" y="1394691"/>
            <a:ext cx="1136786" cy="283091"/>
          </a:xfrm>
          <a:prstGeom prst="rect">
            <a:avLst/>
          </a:prstGeom>
          <a:blipFill>
            <a:blip r:embed="rId3"/>
            <a:stretch>
              <a:fillRect l="-4839" t="-6522" r="-4301" b="-8696"/>
            </a:stretch>
          </a:blipFill>
        </p:spPr>
        <p:txBody>
          <a:bodyPr/>
          <a:lstStyle/>
          <a:p>
            <a:r>
              <a:rPr lang="en-US">
                <a:noFill/>
              </a:rPr>
              <a:t> </a:t>
            </a:r>
          </a:p>
        </p:txBody>
      </p:sp>
    </p:spTree>
  </p:cSld>
  <p:clrMapOvr>
    <a:masterClrMapping/>
  </p:clrMapOvr>
  <p:transition spd="slow" advTm="1000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43C6798A-FAF3-A107-A4B6-6455D63221EE}"/>
              </a:ext>
            </a:extLst>
          </p:cNvPr>
          <p:cNvCxnSpPr>
            <a:cxnSpLocks/>
          </p:cNvCxnSpPr>
          <p:nvPr/>
        </p:nvCxnSpPr>
        <p:spPr>
          <a:xfrm>
            <a:off x="3713163" y="3871913"/>
            <a:ext cx="2570162" cy="0"/>
          </a:xfrm>
          <a:prstGeom prst="line">
            <a:avLst/>
          </a:prstGeom>
          <a:ln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" name="Arc 1">
            <a:extLst>
              <a:ext uri="{FF2B5EF4-FFF2-40B4-BE49-F238E27FC236}">
                <a16:creationId xmlns:a16="http://schemas.microsoft.com/office/drawing/2014/main" id="{89C32462-1B14-7E21-7DAB-1F9DC895074C}"/>
              </a:ext>
            </a:extLst>
          </p:cNvPr>
          <p:cNvSpPr/>
          <p:nvPr/>
        </p:nvSpPr>
        <p:spPr>
          <a:xfrm>
            <a:off x="3827463" y="3594100"/>
            <a:ext cx="319087" cy="344488"/>
          </a:xfrm>
          <a:prstGeom prst="arc">
            <a:avLst>
              <a:gd name="adj1" fmla="val 17242818"/>
              <a:gd name="adj2" fmla="val 2113064"/>
            </a:avLst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o-RO"/>
          </a:p>
        </p:txBody>
      </p:sp>
      <p:grpSp>
        <p:nvGrpSpPr>
          <p:cNvPr id="5124" name="Group 3">
            <a:extLst>
              <a:ext uri="{FF2B5EF4-FFF2-40B4-BE49-F238E27FC236}">
                <a16:creationId xmlns:a16="http://schemas.microsoft.com/office/drawing/2014/main" id="{E3B29BBA-5E2C-BA55-3DA0-34E7600340BB}"/>
              </a:ext>
            </a:extLst>
          </p:cNvPr>
          <p:cNvGrpSpPr>
            <a:grpSpLocks/>
          </p:cNvGrpSpPr>
          <p:nvPr/>
        </p:nvGrpSpPr>
        <p:grpSpPr bwMode="auto">
          <a:xfrm>
            <a:off x="2184400" y="722313"/>
            <a:ext cx="5427663" cy="5489575"/>
            <a:chOff x="2184256" y="722336"/>
            <a:chExt cx="5427080" cy="5490268"/>
          </a:xfrm>
        </p:grpSpPr>
        <p:cxnSp>
          <p:nvCxnSpPr>
            <p:cNvPr id="9" name="Straight Arrow Connector 8">
              <a:extLst>
                <a:ext uri="{FF2B5EF4-FFF2-40B4-BE49-F238E27FC236}">
                  <a16:creationId xmlns:a16="http://schemas.microsoft.com/office/drawing/2014/main" id="{5AE351F7-F081-C65B-8BBE-C9D8AFDE9358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708075" y="1020824"/>
              <a:ext cx="0" cy="5007607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0" name="Straight Arrow Connector 9">
              <a:extLst>
                <a:ext uri="{FF2B5EF4-FFF2-40B4-BE49-F238E27FC236}">
                  <a16:creationId xmlns:a16="http://schemas.microsoft.com/office/drawing/2014/main" id="{5FC3277B-2933-0DE0-F8AC-9C45E35AEF2D}"/>
                </a:ext>
              </a:extLst>
            </p:cNvPr>
            <p:cNvCxnSpPr>
              <a:cxnSpLocks/>
            </p:cNvCxnSpPr>
            <p:nvPr/>
          </p:nvCxnSpPr>
          <p:spPr>
            <a:xfrm>
              <a:off x="2708075" y="6028431"/>
              <a:ext cx="4469920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5134" name="TextBox 10">
              <a:extLst>
                <a:ext uri="{FF2B5EF4-FFF2-40B4-BE49-F238E27FC236}">
                  <a16:creationId xmlns:a16="http://schemas.microsoft.com/office/drawing/2014/main" id="{27858426-6706-AFA7-EB1E-CFA48228F8A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324078" y="5843272"/>
              <a:ext cx="287258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en-US" altLang="en-US" sz="1800" i="1">
                  <a:latin typeface="Times New Roman" panose="02020603050405020304" pitchFamily="18" charset="0"/>
                  <a:cs typeface="Times New Roman" panose="02020603050405020304" pitchFamily="18" charset="0"/>
                </a:rPr>
                <a:t>x</a:t>
              </a:r>
            </a:p>
          </p:txBody>
        </p:sp>
        <p:sp>
          <p:nvSpPr>
            <p:cNvPr id="5135" name="TextBox 11">
              <a:extLst>
                <a:ext uri="{FF2B5EF4-FFF2-40B4-BE49-F238E27FC236}">
                  <a16:creationId xmlns:a16="http://schemas.microsoft.com/office/drawing/2014/main" id="{75D5EBE4-F9A5-77E7-A964-52D427D19CE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229775" y="722336"/>
              <a:ext cx="287258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en-US" altLang="en-US" sz="1800" i="1">
                  <a:latin typeface="Times New Roman" panose="02020603050405020304" pitchFamily="18" charset="0"/>
                  <a:cs typeface="Times New Roman" panose="02020603050405020304" pitchFamily="18" charset="0"/>
                </a:rPr>
                <a:t>y</a:t>
              </a:r>
            </a:p>
          </p:txBody>
        </p:sp>
        <p:sp>
          <p:nvSpPr>
            <p:cNvPr id="5136" name="TextBox 12">
              <a:extLst>
                <a:ext uri="{FF2B5EF4-FFF2-40B4-BE49-F238E27FC236}">
                  <a16:creationId xmlns:a16="http://schemas.microsoft.com/office/drawing/2014/main" id="{462A1A42-93FC-D26B-69E0-87CA2C52B54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184256" y="5815159"/>
              <a:ext cx="351378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en-US" altLang="en-US" sz="1800" i="1">
                  <a:latin typeface="Times New Roman" panose="02020603050405020304" pitchFamily="18" charset="0"/>
                  <a:cs typeface="Times New Roman" panose="02020603050405020304" pitchFamily="18" charset="0"/>
                </a:rPr>
                <a:t>O</a:t>
              </a:r>
            </a:p>
          </p:txBody>
        </p:sp>
      </p:grpSp>
      <p:sp>
        <p:nvSpPr>
          <p:cNvPr id="14" name="TextBox 13">
            <a:extLst>
              <a:ext uri="{FF2B5EF4-FFF2-40B4-BE49-F238E27FC236}">
                <a16:creationId xmlns:a16="http://schemas.microsoft.com/office/drawing/2014/main" id="{9D9D2390-11CC-F52D-99A2-A5CC4018FDDC}"/>
              </a:ext>
            </a:extLst>
          </p:cNvPr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4458713" y="2681073"/>
            <a:ext cx="367665" cy="375424"/>
          </a:xfrm>
          <a:prstGeom prst="rect">
            <a:avLst/>
          </a:pr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pPr>
              <a:defRPr/>
            </a:pPr>
            <a:r>
              <a:rPr lang="en-US">
                <a:noFill/>
              </a:rPr>
              <a:t> </a:t>
            </a:r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0E9A12F5-419F-F0C0-7850-F7790F25FC58}"/>
              </a:ext>
            </a:extLst>
          </p:cNvPr>
          <p:cNvCxnSpPr>
            <a:cxnSpLocks/>
          </p:cNvCxnSpPr>
          <p:nvPr/>
        </p:nvCxnSpPr>
        <p:spPr>
          <a:xfrm flipV="1">
            <a:off x="3657600" y="1803400"/>
            <a:ext cx="2625725" cy="2066925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919DAFE0-AFFA-41A4-6C21-C6AF60DDCED6}"/>
              </a:ext>
            </a:extLst>
          </p:cNvPr>
          <p:cNvCxnSpPr>
            <a:cxnSpLocks/>
          </p:cNvCxnSpPr>
          <p:nvPr/>
        </p:nvCxnSpPr>
        <p:spPr>
          <a:xfrm>
            <a:off x="6272213" y="1803400"/>
            <a:ext cx="0" cy="2058988"/>
          </a:xfrm>
          <a:prstGeom prst="line">
            <a:avLst/>
          </a:prstGeom>
          <a:ln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16959302-63E5-9FFF-1DC2-A31AEB48A057}"/>
              </a:ext>
            </a:extLst>
          </p:cNvPr>
          <p:cNvCxnSpPr/>
          <p:nvPr/>
        </p:nvCxnSpPr>
        <p:spPr>
          <a:xfrm flipH="1">
            <a:off x="6164263" y="3719513"/>
            <a:ext cx="109537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C3CDC13C-423D-1D6A-08BC-F2F1DF171E9D}"/>
              </a:ext>
            </a:extLst>
          </p:cNvPr>
          <p:cNvCxnSpPr/>
          <p:nvPr/>
        </p:nvCxnSpPr>
        <p:spPr>
          <a:xfrm>
            <a:off x="6164263" y="3719513"/>
            <a:ext cx="0" cy="13335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130" name="TextBox 6">
            <a:extLst>
              <a:ext uri="{FF2B5EF4-FFF2-40B4-BE49-F238E27FC236}">
                <a16:creationId xmlns:a16="http://schemas.microsoft.com/office/drawing/2014/main" id="{89379C01-E892-C560-15F1-66EAE58FD00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68775" y="3478213"/>
            <a:ext cx="315913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l-GR" altLang="en-US" sz="1800" i="1"/>
              <a:t>α</a:t>
            </a:r>
            <a:endParaRPr lang="en-US" altLang="en-US" sz="1800" i="1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2A64FBC-AA93-1481-9F3F-10EE0C0BA009}"/>
              </a:ext>
            </a:extLst>
          </p:cNvPr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8300196" y="1394691"/>
            <a:ext cx="1136786" cy="283091"/>
          </a:xfrm>
          <a:prstGeom prst="rect">
            <a:avLst/>
          </a:prstGeom>
          <a:blipFill>
            <a:blip r:embed="rId3"/>
            <a:stretch>
              <a:fillRect l="-4839" t="-6522" r="-4301" b="-8696"/>
            </a:stretch>
          </a:blipFill>
        </p:spPr>
        <p:txBody>
          <a:bodyPr/>
          <a:lstStyle/>
          <a:p>
            <a:r>
              <a:rPr lang="en-US">
                <a:noFill/>
              </a:rPr>
              <a:t> </a:t>
            </a:r>
          </a:p>
        </p:txBody>
      </p:sp>
    </p:spTree>
  </p:cSld>
  <p:clrMapOvr>
    <a:masterClrMapping/>
  </p:clrMapOvr>
  <p:transition spd="slow" advTm="1000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5F6450E5-FDFF-6615-0B68-A661F4C83911}"/>
              </a:ext>
            </a:extLst>
          </p:cNvPr>
          <p:cNvCxnSpPr>
            <a:cxnSpLocks/>
          </p:cNvCxnSpPr>
          <p:nvPr/>
        </p:nvCxnSpPr>
        <p:spPr>
          <a:xfrm>
            <a:off x="3713163" y="3871913"/>
            <a:ext cx="2570162" cy="0"/>
          </a:xfrm>
          <a:prstGeom prst="line">
            <a:avLst/>
          </a:prstGeom>
          <a:ln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" name="Arc 1">
            <a:extLst>
              <a:ext uri="{FF2B5EF4-FFF2-40B4-BE49-F238E27FC236}">
                <a16:creationId xmlns:a16="http://schemas.microsoft.com/office/drawing/2014/main" id="{D1F309DD-6B85-09B6-0E92-4D96C60C6DAA}"/>
              </a:ext>
            </a:extLst>
          </p:cNvPr>
          <p:cNvSpPr/>
          <p:nvPr/>
        </p:nvSpPr>
        <p:spPr>
          <a:xfrm>
            <a:off x="3827463" y="3594100"/>
            <a:ext cx="319087" cy="344488"/>
          </a:xfrm>
          <a:prstGeom prst="arc">
            <a:avLst>
              <a:gd name="adj1" fmla="val 17242818"/>
              <a:gd name="adj2" fmla="val 2113064"/>
            </a:avLst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o-RO"/>
          </a:p>
        </p:txBody>
      </p:sp>
      <p:grpSp>
        <p:nvGrpSpPr>
          <p:cNvPr id="6148" name="Group 3">
            <a:extLst>
              <a:ext uri="{FF2B5EF4-FFF2-40B4-BE49-F238E27FC236}">
                <a16:creationId xmlns:a16="http://schemas.microsoft.com/office/drawing/2014/main" id="{20173FF3-C367-196E-8664-DDD0AB87EF46}"/>
              </a:ext>
            </a:extLst>
          </p:cNvPr>
          <p:cNvGrpSpPr>
            <a:grpSpLocks/>
          </p:cNvGrpSpPr>
          <p:nvPr/>
        </p:nvGrpSpPr>
        <p:grpSpPr bwMode="auto">
          <a:xfrm>
            <a:off x="2184400" y="722313"/>
            <a:ext cx="5427663" cy="5489575"/>
            <a:chOff x="2184256" y="722336"/>
            <a:chExt cx="5427080" cy="5490268"/>
          </a:xfrm>
        </p:grpSpPr>
        <p:cxnSp>
          <p:nvCxnSpPr>
            <p:cNvPr id="9" name="Straight Arrow Connector 8">
              <a:extLst>
                <a:ext uri="{FF2B5EF4-FFF2-40B4-BE49-F238E27FC236}">
                  <a16:creationId xmlns:a16="http://schemas.microsoft.com/office/drawing/2014/main" id="{785524E4-E3AF-36AD-3C50-DC6AEBD5CB09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708075" y="1020824"/>
              <a:ext cx="0" cy="5007607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0" name="Straight Arrow Connector 9">
              <a:extLst>
                <a:ext uri="{FF2B5EF4-FFF2-40B4-BE49-F238E27FC236}">
                  <a16:creationId xmlns:a16="http://schemas.microsoft.com/office/drawing/2014/main" id="{9D2A93F4-65B3-0662-F945-B1E7C43DEC12}"/>
                </a:ext>
              </a:extLst>
            </p:cNvPr>
            <p:cNvCxnSpPr>
              <a:cxnSpLocks/>
            </p:cNvCxnSpPr>
            <p:nvPr/>
          </p:nvCxnSpPr>
          <p:spPr>
            <a:xfrm>
              <a:off x="2708075" y="6028431"/>
              <a:ext cx="4469920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6159" name="TextBox 10">
              <a:extLst>
                <a:ext uri="{FF2B5EF4-FFF2-40B4-BE49-F238E27FC236}">
                  <a16:creationId xmlns:a16="http://schemas.microsoft.com/office/drawing/2014/main" id="{ECD7984B-31F2-8036-B96F-0E1776294E5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324078" y="5843272"/>
              <a:ext cx="287258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en-US" altLang="en-US" sz="1800" i="1">
                  <a:latin typeface="Times New Roman" panose="02020603050405020304" pitchFamily="18" charset="0"/>
                  <a:cs typeface="Times New Roman" panose="02020603050405020304" pitchFamily="18" charset="0"/>
                </a:rPr>
                <a:t>x</a:t>
              </a:r>
            </a:p>
          </p:txBody>
        </p:sp>
        <p:sp>
          <p:nvSpPr>
            <p:cNvPr id="6160" name="TextBox 11">
              <a:extLst>
                <a:ext uri="{FF2B5EF4-FFF2-40B4-BE49-F238E27FC236}">
                  <a16:creationId xmlns:a16="http://schemas.microsoft.com/office/drawing/2014/main" id="{93D766A1-600A-F30A-2F07-838DBABA410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229775" y="722336"/>
              <a:ext cx="287258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en-US" altLang="en-US" sz="1800" i="1">
                  <a:latin typeface="Times New Roman" panose="02020603050405020304" pitchFamily="18" charset="0"/>
                  <a:cs typeface="Times New Roman" panose="02020603050405020304" pitchFamily="18" charset="0"/>
                </a:rPr>
                <a:t>y</a:t>
              </a:r>
            </a:p>
          </p:txBody>
        </p:sp>
        <p:sp>
          <p:nvSpPr>
            <p:cNvPr id="6161" name="TextBox 12">
              <a:extLst>
                <a:ext uri="{FF2B5EF4-FFF2-40B4-BE49-F238E27FC236}">
                  <a16:creationId xmlns:a16="http://schemas.microsoft.com/office/drawing/2014/main" id="{7B515D49-0FFD-FF06-86C6-95E6056FE17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184256" y="5815159"/>
              <a:ext cx="351378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en-US" altLang="en-US" sz="1800" i="1">
                  <a:latin typeface="Times New Roman" panose="02020603050405020304" pitchFamily="18" charset="0"/>
                  <a:cs typeface="Times New Roman" panose="02020603050405020304" pitchFamily="18" charset="0"/>
                </a:rPr>
                <a:t>O</a:t>
              </a:r>
            </a:p>
          </p:txBody>
        </p:sp>
      </p:grpSp>
      <p:sp>
        <p:nvSpPr>
          <p:cNvPr id="14" name="TextBox 13">
            <a:extLst>
              <a:ext uri="{FF2B5EF4-FFF2-40B4-BE49-F238E27FC236}">
                <a16:creationId xmlns:a16="http://schemas.microsoft.com/office/drawing/2014/main" id="{D4AB65FC-9D8F-298B-A10E-3EEAF21162B2}"/>
              </a:ext>
            </a:extLst>
          </p:cNvPr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4458713" y="2681073"/>
            <a:ext cx="367665" cy="375424"/>
          </a:xfrm>
          <a:prstGeom prst="rect">
            <a:avLst/>
          </a:pr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pPr>
              <a:defRPr/>
            </a:pPr>
            <a:r>
              <a:rPr lang="en-US">
                <a:noFill/>
              </a:rPr>
              <a:t> </a:t>
            </a:r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9E85994A-0500-D2E5-9404-C3B8772A43F5}"/>
              </a:ext>
            </a:extLst>
          </p:cNvPr>
          <p:cNvCxnSpPr>
            <a:cxnSpLocks/>
          </p:cNvCxnSpPr>
          <p:nvPr/>
        </p:nvCxnSpPr>
        <p:spPr>
          <a:xfrm flipV="1">
            <a:off x="3657600" y="1803400"/>
            <a:ext cx="2625725" cy="2066925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1BEEC9EB-F89E-EF84-A9D7-51F0AD3A3B45}"/>
              </a:ext>
            </a:extLst>
          </p:cNvPr>
          <p:cNvCxnSpPr>
            <a:cxnSpLocks/>
          </p:cNvCxnSpPr>
          <p:nvPr/>
        </p:nvCxnSpPr>
        <p:spPr>
          <a:xfrm>
            <a:off x="6272213" y="1803400"/>
            <a:ext cx="0" cy="2058988"/>
          </a:xfrm>
          <a:prstGeom prst="line">
            <a:avLst/>
          </a:prstGeom>
          <a:ln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0A110B3D-D6D0-1350-D291-824A9E40865E}"/>
              </a:ext>
            </a:extLst>
          </p:cNvPr>
          <p:cNvCxnSpPr/>
          <p:nvPr/>
        </p:nvCxnSpPr>
        <p:spPr>
          <a:xfrm flipH="1">
            <a:off x="6164263" y="3719513"/>
            <a:ext cx="109537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3777B76A-BB9C-8AF6-48A4-AEC8733A23CF}"/>
              </a:ext>
            </a:extLst>
          </p:cNvPr>
          <p:cNvCxnSpPr/>
          <p:nvPr/>
        </p:nvCxnSpPr>
        <p:spPr>
          <a:xfrm>
            <a:off x="6164263" y="3719513"/>
            <a:ext cx="0" cy="13335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154" name="TextBox 6">
            <a:extLst>
              <a:ext uri="{FF2B5EF4-FFF2-40B4-BE49-F238E27FC236}">
                <a16:creationId xmlns:a16="http://schemas.microsoft.com/office/drawing/2014/main" id="{40209EAA-F14A-8679-829C-F5D26468B15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68775" y="3478213"/>
            <a:ext cx="315913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l-GR" altLang="en-US" sz="1800" i="1"/>
              <a:t>α</a:t>
            </a:r>
            <a:endParaRPr lang="en-US" altLang="en-US" sz="1800" i="1"/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1E5344A9-6154-3607-724C-F5F5BC32F93B}"/>
              </a:ext>
            </a:extLst>
          </p:cNvPr>
          <p:cNvCxnSpPr>
            <a:cxnSpLocks/>
          </p:cNvCxnSpPr>
          <p:nvPr/>
        </p:nvCxnSpPr>
        <p:spPr>
          <a:xfrm>
            <a:off x="3657600" y="1811338"/>
            <a:ext cx="0" cy="2058987"/>
          </a:xfrm>
          <a:prstGeom prst="line">
            <a:avLst/>
          </a:prstGeom>
          <a:ln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" name="TextBox 3">
            <a:extLst>
              <a:ext uri="{FF2B5EF4-FFF2-40B4-BE49-F238E27FC236}">
                <a16:creationId xmlns:a16="http://schemas.microsoft.com/office/drawing/2014/main" id="{6B25BC2E-C28D-4202-2551-CB3DBD8CF135}"/>
              </a:ext>
            </a:extLst>
          </p:cNvPr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8300196" y="1394691"/>
            <a:ext cx="1136786" cy="283091"/>
          </a:xfrm>
          <a:prstGeom prst="rect">
            <a:avLst/>
          </a:prstGeom>
          <a:blipFill>
            <a:blip r:embed="rId3"/>
            <a:stretch>
              <a:fillRect l="-4839" t="-6522" r="-4301" b="-8696"/>
            </a:stretch>
          </a:blipFill>
        </p:spPr>
        <p:txBody>
          <a:bodyPr/>
          <a:lstStyle/>
          <a:p>
            <a:r>
              <a:rPr lang="en-US">
                <a:noFill/>
              </a:rPr>
              <a:t> </a:t>
            </a:r>
          </a:p>
        </p:txBody>
      </p:sp>
    </p:spTree>
  </p:cSld>
  <p:clrMapOvr>
    <a:masterClrMapping/>
  </p:clrMapOvr>
  <p:transition spd="slow" advTm="1000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EFAC7D37-F6F3-04B3-AF67-2FAC937C9442}"/>
              </a:ext>
            </a:extLst>
          </p:cNvPr>
          <p:cNvCxnSpPr>
            <a:cxnSpLocks/>
          </p:cNvCxnSpPr>
          <p:nvPr/>
        </p:nvCxnSpPr>
        <p:spPr>
          <a:xfrm>
            <a:off x="3713163" y="3871913"/>
            <a:ext cx="2570162" cy="0"/>
          </a:xfrm>
          <a:prstGeom prst="line">
            <a:avLst/>
          </a:prstGeom>
          <a:ln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" name="Arc 1">
            <a:extLst>
              <a:ext uri="{FF2B5EF4-FFF2-40B4-BE49-F238E27FC236}">
                <a16:creationId xmlns:a16="http://schemas.microsoft.com/office/drawing/2014/main" id="{DB55BB6E-EAF4-C2B4-23A2-5D349212B145}"/>
              </a:ext>
            </a:extLst>
          </p:cNvPr>
          <p:cNvSpPr/>
          <p:nvPr/>
        </p:nvSpPr>
        <p:spPr>
          <a:xfrm>
            <a:off x="3827463" y="3594100"/>
            <a:ext cx="319087" cy="344488"/>
          </a:xfrm>
          <a:prstGeom prst="arc">
            <a:avLst>
              <a:gd name="adj1" fmla="val 17242818"/>
              <a:gd name="adj2" fmla="val 2113064"/>
            </a:avLst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o-RO"/>
          </a:p>
        </p:txBody>
      </p:sp>
      <p:grpSp>
        <p:nvGrpSpPr>
          <p:cNvPr id="7172" name="Group 3">
            <a:extLst>
              <a:ext uri="{FF2B5EF4-FFF2-40B4-BE49-F238E27FC236}">
                <a16:creationId xmlns:a16="http://schemas.microsoft.com/office/drawing/2014/main" id="{044F66A7-5160-829F-D794-A517DD727330}"/>
              </a:ext>
            </a:extLst>
          </p:cNvPr>
          <p:cNvGrpSpPr>
            <a:grpSpLocks/>
          </p:cNvGrpSpPr>
          <p:nvPr/>
        </p:nvGrpSpPr>
        <p:grpSpPr bwMode="auto">
          <a:xfrm>
            <a:off x="2184400" y="722313"/>
            <a:ext cx="5427663" cy="5489575"/>
            <a:chOff x="2184256" y="722336"/>
            <a:chExt cx="5427080" cy="5490268"/>
          </a:xfrm>
        </p:grpSpPr>
        <p:cxnSp>
          <p:nvCxnSpPr>
            <p:cNvPr id="9" name="Straight Arrow Connector 8">
              <a:extLst>
                <a:ext uri="{FF2B5EF4-FFF2-40B4-BE49-F238E27FC236}">
                  <a16:creationId xmlns:a16="http://schemas.microsoft.com/office/drawing/2014/main" id="{619300C2-2EB1-EE99-E40F-B1B51D8D64A6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708075" y="1020824"/>
              <a:ext cx="0" cy="5007607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0" name="Straight Arrow Connector 9">
              <a:extLst>
                <a:ext uri="{FF2B5EF4-FFF2-40B4-BE49-F238E27FC236}">
                  <a16:creationId xmlns:a16="http://schemas.microsoft.com/office/drawing/2014/main" id="{2AA01F72-10E1-D926-939C-3DFC2A00537C}"/>
                </a:ext>
              </a:extLst>
            </p:cNvPr>
            <p:cNvCxnSpPr>
              <a:cxnSpLocks/>
            </p:cNvCxnSpPr>
            <p:nvPr/>
          </p:nvCxnSpPr>
          <p:spPr>
            <a:xfrm>
              <a:off x="2708075" y="6028431"/>
              <a:ext cx="4469920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7187" name="TextBox 10">
              <a:extLst>
                <a:ext uri="{FF2B5EF4-FFF2-40B4-BE49-F238E27FC236}">
                  <a16:creationId xmlns:a16="http://schemas.microsoft.com/office/drawing/2014/main" id="{A1E782D5-536C-29B6-4A23-54ACD49C4D7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324078" y="5843272"/>
              <a:ext cx="287258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en-US" altLang="en-US" sz="1800" i="1">
                  <a:latin typeface="Times New Roman" panose="02020603050405020304" pitchFamily="18" charset="0"/>
                  <a:cs typeface="Times New Roman" panose="02020603050405020304" pitchFamily="18" charset="0"/>
                </a:rPr>
                <a:t>x</a:t>
              </a:r>
            </a:p>
          </p:txBody>
        </p:sp>
        <p:sp>
          <p:nvSpPr>
            <p:cNvPr id="7188" name="TextBox 11">
              <a:extLst>
                <a:ext uri="{FF2B5EF4-FFF2-40B4-BE49-F238E27FC236}">
                  <a16:creationId xmlns:a16="http://schemas.microsoft.com/office/drawing/2014/main" id="{3D133B0E-594C-A449-7654-0487EE7C7BC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229775" y="722336"/>
              <a:ext cx="287258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en-US" altLang="en-US" sz="1800" i="1">
                  <a:latin typeface="Times New Roman" panose="02020603050405020304" pitchFamily="18" charset="0"/>
                  <a:cs typeface="Times New Roman" panose="02020603050405020304" pitchFamily="18" charset="0"/>
                </a:rPr>
                <a:t>y</a:t>
              </a:r>
            </a:p>
          </p:txBody>
        </p:sp>
        <p:sp>
          <p:nvSpPr>
            <p:cNvPr id="7189" name="TextBox 12">
              <a:extLst>
                <a:ext uri="{FF2B5EF4-FFF2-40B4-BE49-F238E27FC236}">
                  <a16:creationId xmlns:a16="http://schemas.microsoft.com/office/drawing/2014/main" id="{A1595299-90D3-D780-42E2-F0D0B97E272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184256" y="5815159"/>
              <a:ext cx="351378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en-US" altLang="en-US" sz="1800" i="1">
                  <a:latin typeface="Times New Roman" panose="02020603050405020304" pitchFamily="18" charset="0"/>
                  <a:cs typeface="Times New Roman" panose="02020603050405020304" pitchFamily="18" charset="0"/>
                </a:rPr>
                <a:t>O</a:t>
              </a:r>
            </a:p>
          </p:txBody>
        </p:sp>
      </p:grpSp>
      <p:sp>
        <p:nvSpPr>
          <p:cNvPr id="14" name="TextBox 13">
            <a:extLst>
              <a:ext uri="{FF2B5EF4-FFF2-40B4-BE49-F238E27FC236}">
                <a16:creationId xmlns:a16="http://schemas.microsoft.com/office/drawing/2014/main" id="{1DB066F9-7BDA-F0FA-1EBF-72A7671F910D}"/>
              </a:ext>
            </a:extLst>
          </p:cNvPr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4458713" y="2681073"/>
            <a:ext cx="367665" cy="375424"/>
          </a:xfrm>
          <a:prstGeom prst="rect">
            <a:avLst/>
          </a:pr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pPr>
              <a:defRPr/>
            </a:pPr>
            <a:r>
              <a:rPr lang="en-US">
                <a:noFill/>
              </a:rPr>
              <a:t> </a:t>
            </a:r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513DCAC9-16BF-720D-C47E-0B2AC9C2DB05}"/>
              </a:ext>
            </a:extLst>
          </p:cNvPr>
          <p:cNvCxnSpPr>
            <a:cxnSpLocks/>
          </p:cNvCxnSpPr>
          <p:nvPr/>
        </p:nvCxnSpPr>
        <p:spPr>
          <a:xfrm flipV="1">
            <a:off x="3657600" y="1803400"/>
            <a:ext cx="2625725" cy="2066925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28630320-E876-2FF7-A328-4AEB59AD4D32}"/>
              </a:ext>
            </a:extLst>
          </p:cNvPr>
          <p:cNvCxnSpPr>
            <a:cxnSpLocks/>
          </p:cNvCxnSpPr>
          <p:nvPr/>
        </p:nvCxnSpPr>
        <p:spPr>
          <a:xfrm>
            <a:off x="6272213" y="1803400"/>
            <a:ext cx="0" cy="2058988"/>
          </a:xfrm>
          <a:prstGeom prst="line">
            <a:avLst/>
          </a:prstGeom>
          <a:ln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BAEAB2D9-8596-6074-6578-CC719CCDFCC5}"/>
              </a:ext>
            </a:extLst>
          </p:cNvPr>
          <p:cNvCxnSpPr/>
          <p:nvPr/>
        </p:nvCxnSpPr>
        <p:spPr>
          <a:xfrm flipH="1">
            <a:off x="6164263" y="3719513"/>
            <a:ext cx="109537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D99F2FA5-420E-EE87-A65A-41562AE4BF39}"/>
              </a:ext>
            </a:extLst>
          </p:cNvPr>
          <p:cNvCxnSpPr/>
          <p:nvPr/>
        </p:nvCxnSpPr>
        <p:spPr>
          <a:xfrm>
            <a:off x="6164263" y="3719513"/>
            <a:ext cx="0" cy="13335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178" name="TextBox 6">
            <a:extLst>
              <a:ext uri="{FF2B5EF4-FFF2-40B4-BE49-F238E27FC236}">
                <a16:creationId xmlns:a16="http://schemas.microsoft.com/office/drawing/2014/main" id="{8B31F0CF-E899-E6FF-739F-FCADFDBC45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68775" y="3478213"/>
            <a:ext cx="315913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l-GR" altLang="en-US" sz="1800" i="1"/>
              <a:t>α</a:t>
            </a:r>
            <a:endParaRPr lang="en-US" altLang="en-US" sz="1800" i="1"/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ACE74A44-5EE4-0CEA-B12F-997AE40CF9A2}"/>
              </a:ext>
            </a:extLst>
          </p:cNvPr>
          <p:cNvCxnSpPr>
            <a:cxnSpLocks/>
          </p:cNvCxnSpPr>
          <p:nvPr/>
        </p:nvCxnSpPr>
        <p:spPr>
          <a:xfrm>
            <a:off x="3657600" y="1811338"/>
            <a:ext cx="0" cy="2058987"/>
          </a:xfrm>
          <a:prstGeom prst="line">
            <a:avLst/>
          </a:prstGeom>
          <a:ln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8CD6009E-F23D-1532-0023-1B4F0D49A3CC}"/>
              </a:ext>
            </a:extLst>
          </p:cNvPr>
          <p:cNvCxnSpPr>
            <a:cxnSpLocks/>
          </p:cNvCxnSpPr>
          <p:nvPr/>
        </p:nvCxnSpPr>
        <p:spPr>
          <a:xfrm>
            <a:off x="3657600" y="1822450"/>
            <a:ext cx="2570163" cy="0"/>
          </a:xfrm>
          <a:prstGeom prst="line">
            <a:avLst/>
          </a:prstGeom>
          <a:ln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7181" name="Group 20">
            <a:extLst>
              <a:ext uri="{FF2B5EF4-FFF2-40B4-BE49-F238E27FC236}">
                <a16:creationId xmlns:a16="http://schemas.microsoft.com/office/drawing/2014/main" id="{A87980A1-9138-89FA-02BF-B618107E87B6}"/>
              </a:ext>
            </a:extLst>
          </p:cNvPr>
          <p:cNvGrpSpPr>
            <a:grpSpLocks/>
          </p:cNvGrpSpPr>
          <p:nvPr/>
        </p:nvGrpSpPr>
        <p:grpSpPr bwMode="auto">
          <a:xfrm rot="10800000">
            <a:off x="3657600" y="1822450"/>
            <a:ext cx="109538" cy="133350"/>
            <a:chOff x="6317310" y="3872572"/>
            <a:chExt cx="109537" cy="133350"/>
          </a:xfrm>
        </p:grpSpPr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583759E5-5BC6-2C0A-C016-31006E041E3A}"/>
                </a:ext>
              </a:extLst>
            </p:cNvPr>
            <p:cNvCxnSpPr/>
            <p:nvPr/>
          </p:nvCxnSpPr>
          <p:spPr>
            <a:xfrm flipH="1">
              <a:off x="6317310" y="3872572"/>
              <a:ext cx="109537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5B32C5DD-BC65-D5EE-9258-104AEE5DFAE0}"/>
                </a:ext>
              </a:extLst>
            </p:cNvPr>
            <p:cNvCxnSpPr/>
            <p:nvPr/>
          </p:nvCxnSpPr>
          <p:spPr>
            <a:xfrm>
              <a:off x="6309373" y="3872572"/>
              <a:ext cx="0" cy="13335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4" name="TextBox 3">
            <a:extLst>
              <a:ext uri="{FF2B5EF4-FFF2-40B4-BE49-F238E27FC236}">
                <a16:creationId xmlns:a16="http://schemas.microsoft.com/office/drawing/2014/main" id="{08D85206-EA50-03B8-40EC-9F9B5766596D}"/>
              </a:ext>
            </a:extLst>
          </p:cNvPr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8300196" y="1394691"/>
            <a:ext cx="1136786" cy="283091"/>
          </a:xfrm>
          <a:prstGeom prst="rect">
            <a:avLst/>
          </a:prstGeom>
          <a:blipFill>
            <a:blip r:embed="rId3"/>
            <a:stretch>
              <a:fillRect l="-4839" t="-6522" r="-4301" b="-8696"/>
            </a:stretch>
          </a:blipFill>
        </p:spPr>
        <p:txBody>
          <a:bodyPr/>
          <a:lstStyle/>
          <a:p>
            <a:r>
              <a:rPr lang="en-US">
                <a:noFill/>
              </a:rPr>
              <a:t> </a:t>
            </a:r>
          </a:p>
        </p:txBody>
      </p:sp>
    </p:spTree>
  </p:cSld>
  <p:clrMapOvr>
    <a:masterClrMapping/>
  </p:clrMapOvr>
  <p:transition spd="slow" advTm="1000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22331679-42F7-6CAB-0777-523D8F981B72}"/>
              </a:ext>
            </a:extLst>
          </p:cNvPr>
          <p:cNvCxnSpPr>
            <a:cxnSpLocks/>
          </p:cNvCxnSpPr>
          <p:nvPr/>
        </p:nvCxnSpPr>
        <p:spPr>
          <a:xfrm>
            <a:off x="3713163" y="3871913"/>
            <a:ext cx="2570162" cy="0"/>
          </a:xfrm>
          <a:prstGeom prst="line">
            <a:avLst/>
          </a:prstGeom>
          <a:ln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" name="Arc 1">
            <a:extLst>
              <a:ext uri="{FF2B5EF4-FFF2-40B4-BE49-F238E27FC236}">
                <a16:creationId xmlns:a16="http://schemas.microsoft.com/office/drawing/2014/main" id="{21719964-90EE-5BCE-06F8-7AD63D9A35F8}"/>
              </a:ext>
            </a:extLst>
          </p:cNvPr>
          <p:cNvSpPr/>
          <p:nvPr/>
        </p:nvSpPr>
        <p:spPr>
          <a:xfrm>
            <a:off x="3827463" y="3594100"/>
            <a:ext cx="319087" cy="344488"/>
          </a:xfrm>
          <a:prstGeom prst="arc">
            <a:avLst>
              <a:gd name="adj1" fmla="val 17242818"/>
              <a:gd name="adj2" fmla="val 2113064"/>
            </a:avLst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o-RO"/>
          </a:p>
        </p:txBody>
      </p:sp>
      <p:grpSp>
        <p:nvGrpSpPr>
          <p:cNvPr id="8196" name="Group 3">
            <a:extLst>
              <a:ext uri="{FF2B5EF4-FFF2-40B4-BE49-F238E27FC236}">
                <a16:creationId xmlns:a16="http://schemas.microsoft.com/office/drawing/2014/main" id="{6A9E04EE-D51B-D483-1B13-F6A886CAE1D8}"/>
              </a:ext>
            </a:extLst>
          </p:cNvPr>
          <p:cNvGrpSpPr>
            <a:grpSpLocks/>
          </p:cNvGrpSpPr>
          <p:nvPr/>
        </p:nvGrpSpPr>
        <p:grpSpPr bwMode="auto">
          <a:xfrm>
            <a:off x="2184400" y="722313"/>
            <a:ext cx="5427663" cy="5489575"/>
            <a:chOff x="2184256" y="722336"/>
            <a:chExt cx="5427080" cy="5490268"/>
          </a:xfrm>
        </p:grpSpPr>
        <p:cxnSp>
          <p:nvCxnSpPr>
            <p:cNvPr id="9" name="Straight Arrow Connector 8">
              <a:extLst>
                <a:ext uri="{FF2B5EF4-FFF2-40B4-BE49-F238E27FC236}">
                  <a16:creationId xmlns:a16="http://schemas.microsoft.com/office/drawing/2014/main" id="{A6E3347B-D2FD-F0F5-0BDD-16A0C3F99CD4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708075" y="1020824"/>
              <a:ext cx="0" cy="5007607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0" name="Straight Arrow Connector 9">
              <a:extLst>
                <a:ext uri="{FF2B5EF4-FFF2-40B4-BE49-F238E27FC236}">
                  <a16:creationId xmlns:a16="http://schemas.microsoft.com/office/drawing/2014/main" id="{274A405A-026D-1B8A-2133-6B95A68C88D3}"/>
                </a:ext>
              </a:extLst>
            </p:cNvPr>
            <p:cNvCxnSpPr>
              <a:cxnSpLocks/>
            </p:cNvCxnSpPr>
            <p:nvPr/>
          </p:nvCxnSpPr>
          <p:spPr>
            <a:xfrm>
              <a:off x="2708075" y="6028431"/>
              <a:ext cx="4469920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8214" name="TextBox 10">
              <a:extLst>
                <a:ext uri="{FF2B5EF4-FFF2-40B4-BE49-F238E27FC236}">
                  <a16:creationId xmlns:a16="http://schemas.microsoft.com/office/drawing/2014/main" id="{F99321E3-24BE-5419-2340-64764BB7652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324078" y="5843272"/>
              <a:ext cx="287258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en-US" altLang="en-US" sz="1800" i="1">
                  <a:latin typeface="Times New Roman" panose="02020603050405020304" pitchFamily="18" charset="0"/>
                  <a:cs typeface="Times New Roman" panose="02020603050405020304" pitchFamily="18" charset="0"/>
                </a:rPr>
                <a:t>x</a:t>
              </a:r>
            </a:p>
          </p:txBody>
        </p:sp>
        <p:sp>
          <p:nvSpPr>
            <p:cNvPr id="8215" name="TextBox 11">
              <a:extLst>
                <a:ext uri="{FF2B5EF4-FFF2-40B4-BE49-F238E27FC236}">
                  <a16:creationId xmlns:a16="http://schemas.microsoft.com/office/drawing/2014/main" id="{D2066BD5-4E3F-4541-57CB-CAD54ABA637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229775" y="722336"/>
              <a:ext cx="287258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en-US" altLang="en-US" sz="1800" i="1">
                  <a:latin typeface="Times New Roman" panose="02020603050405020304" pitchFamily="18" charset="0"/>
                  <a:cs typeface="Times New Roman" panose="02020603050405020304" pitchFamily="18" charset="0"/>
                </a:rPr>
                <a:t>y</a:t>
              </a:r>
            </a:p>
          </p:txBody>
        </p:sp>
        <p:sp>
          <p:nvSpPr>
            <p:cNvPr id="8216" name="TextBox 12">
              <a:extLst>
                <a:ext uri="{FF2B5EF4-FFF2-40B4-BE49-F238E27FC236}">
                  <a16:creationId xmlns:a16="http://schemas.microsoft.com/office/drawing/2014/main" id="{D5C639FB-2491-FEE8-0962-C541B06E917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184256" y="5815159"/>
              <a:ext cx="351378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en-US" altLang="en-US" sz="1800" i="1">
                  <a:latin typeface="Times New Roman" panose="02020603050405020304" pitchFamily="18" charset="0"/>
                  <a:cs typeface="Times New Roman" panose="02020603050405020304" pitchFamily="18" charset="0"/>
                </a:rPr>
                <a:t>O</a:t>
              </a:r>
            </a:p>
          </p:txBody>
        </p:sp>
      </p:grpSp>
      <p:sp>
        <p:nvSpPr>
          <p:cNvPr id="14" name="TextBox 13">
            <a:extLst>
              <a:ext uri="{FF2B5EF4-FFF2-40B4-BE49-F238E27FC236}">
                <a16:creationId xmlns:a16="http://schemas.microsoft.com/office/drawing/2014/main" id="{6C92F0A6-0C6D-B60A-BF81-D9BD8C60A6C3}"/>
              </a:ext>
            </a:extLst>
          </p:cNvPr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4458713" y="2681073"/>
            <a:ext cx="367665" cy="375424"/>
          </a:xfrm>
          <a:prstGeom prst="rect">
            <a:avLst/>
          </a:pr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pPr>
              <a:defRPr/>
            </a:pPr>
            <a:r>
              <a:rPr lang="en-US">
                <a:noFill/>
              </a:rPr>
              <a:t> </a:t>
            </a:r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9E162552-DC7A-442A-285E-AE39C08B53B5}"/>
              </a:ext>
            </a:extLst>
          </p:cNvPr>
          <p:cNvCxnSpPr>
            <a:cxnSpLocks/>
          </p:cNvCxnSpPr>
          <p:nvPr/>
        </p:nvCxnSpPr>
        <p:spPr>
          <a:xfrm flipV="1">
            <a:off x="3657600" y="1803400"/>
            <a:ext cx="2625725" cy="2066925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5152A376-48C5-EFF5-263B-B064D9E5BFA6}"/>
              </a:ext>
            </a:extLst>
          </p:cNvPr>
          <p:cNvCxnSpPr>
            <a:cxnSpLocks/>
          </p:cNvCxnSpPr>
          <p:nvPr/>
        </p:nvCxnSpPr>
        <p:spPr>
          <a:xfrm>
            <a:off x="6272213" y="1803400"/>
            <a:ext cx="0" cy="2058988"/>
          </a:xfrm>
          <a:prstGeom prst="line">
            <a:avLst/>
          </a:prstGeom>
          <a:ln w="5715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071F7CD9-95CB-A2F6-DD5F-107AC1C363D2}"/>
              </a:ext>
            </a:extLst>
          </p:cNvPr>
          <p:cNvCxnSpPr/>
          <p:nvPr/>
        </p:nvCxnSpPr>
        <p:spPr>
          <a:xfrm flipH="1">
            <a:off x="6164263" y="3719513"/>
            <a:ext cx="109537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20ACDDCF-122F-EE56-8042-A4941AE926EE}"/>
              </a:ext>
            </a:extLst>
          </p:cNvPr>
          <p:cNvCxnSpPr/>
          <p:nvPr/>
        </p:nvCxnSpPr>
        <p:spPr>
          <a:xfrm>
            <a:off x="6164263" y="3719513"/>
            <a:ext cx="0" cy="13335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202" name="TextBox 6">
            <a:extLst>
              <a:ext uri="{FF2B5EF4-FFF2-40B4-BE49-F238E27FC236}">
                <a16:creationId xmlns:a16="http://schemas.microsoft.com/office/drawing/2014/main" id="{18186B9D-F8EB-897D-BDD7-B7806C6697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68775" y="3478213"/>
            <a:ext cx="315913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l-GR" altLang="en-US" sz="1800" i="1"/>
              <a:t>α</a:t>
            </a:r>
            <a:endParaRPr lang="en-US" altLang="en-US" sz="1800" i="1"/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ADF43956-2D74-99BD-BEAC-1057908CD080}"/>
              </a:ext>
            </a:extLst>
          </p:cNvPr>
          <p:cNvCxnSpPr>
            <a:cxnSpLocks/>
          </p:cNvCxnSpPr>
          <p:nvPr/>
        </p:nvCxnSpPr>
        <p:spPr>
          <a:xfrm>
            <a:off x="3657600" y="1811338"/>
            <a:ext cx="0" cy="2058987"/>
          </a:xfrm>
          <a:prstGeom prst="line">
            <a:avLst/>
          </a:prstGeom>
          <a:ln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53013D81-6E41-D4E0-64FE-FB7E13E5576D}"/>
              </a:ext>
            </a:extLst>
          </p:cNvPr>
          <p:cNvCxnSpPr>
            <a:cxnSpLocks/>
          </p:cNvCxnSpPr>
          <p:nvPr/>
        </p:nvCxnSpPr>
        <p:spPr>
          <a:xfrm>
            <a:off x="3657600" y="1822450"/>
            <a:ext cx="2570163" cy="0"/>
          </a:xfrm>
          <a:prstGeom prst="line">
            <a:avLst/>
          </a:prstGeom>
          <a:ln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0" name="TextBox 19">
            <a:extLst>
              <a:ext uri="{FF2B5EF4-FFF2-40B4-BE49-F238E27FC236}">
                <a16:creationId xmlns:a16="http://schemas.microsoft.com/office/drawing/2014/main" id="{7BE63D2B-6378-4868-3870-8E6762ED9072}"/>
              </a:ext>
            </a:extLst>
          </p:cNvPr>
          <p:cNvSpPr txBox="1"/>
          <p:nvPr/>
        </p:nvSpPr>
        <p:spPr>
          <a:xfrm>
            <a:off x="7759700" y="1677988"/>
            <a:ext cx="781050" cy="36988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b="1" i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sin</a:t>
            </a:r>
            <a:r>
              <a:rPr lang="el-GR" b="1" i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α</a:t>
            </a:r>
            <a:endParaRPr lang="en-US" b="1" i="1" dirty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207" name="TextBox 20">
            <a:extLst>
              <a:ext uri="{FF2B5EF4-FFF2-40B4-BE49-F238E27FC236}">
                <a16:creationId xmlns:a16="http://schemas.microsoft.com/office/drawing/2014/main" id="{D0B33FED-FAB8-ADA1-F01E-86F426AFA1E5}"/>
              </a:ext>
            </a:extLst>
          </p:cNvPr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 bwMode="auto">
          <a:xfrm>
            <a:off x="8465129" y="1687018"/>
            <a:ext cx="3505198" cy="369332"/>
          </a:xfrm>
          <a:prstGeom prst="rect">
            <a:avLst/>
          </a:prstGeom>
          <a:blipFill>
            <a:blip r:embed="rId3"/>
            <a:stretch>
              <a:fillRect t="-11667" r="-870" b="-25000"/>
            </a:stretch>
          </a:blipFill>
          <a:ln>
            <a:noFill/>
          </a:ln>
        </p:spPr>
        <p:txBody>
          <a:bodyPr/>
          <a:lstStyle/>
          <a:p>
            <a:r>
              <a:rPr lang="en-US">
                <a:noFill/>
              </a:rPr>
              <a:t> 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834CE77F-59CF-6DE9-2E9A-5E701C6C74CB}"/>
              </a:ext>
            </a:extLst>
          </p:cNvPr>
          <p:cNvSpPr txBox="1"/>
          <p:nvPr/>
        </p:nvSpPr>
        <p:spPr>
          <a:xfrm>
            <a:off x="6451600" y="2687638"/>
            <a:ext cx="781050" cy="3683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b="1" i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sin</a:t>
            </a:r>
            <a:r>
              <a:rPr lang="el-GR" b="1" i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α</a:t>
            </a:r>
            <a:endParaRPr lang="en-US" b="1" i="1" dirty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8208" name="Group 22">
            <a:extLst>
              <a:ext uri="{FF2B5EF4-FFF2-40B4-BE49-F238E27FC236}">
                <a16:creationId xmlns:a16="http://schemas.microsoft.com/office/drawing/2014/main" id="{1BA56B27-98A2-DE29-C023-142D15951195}"/>
              </a:ext>
            </a:extLst>
          </p:cNvPr>
          <p:cNvGrpSpPr>
            <a:grpSpLocks/>
          </p:cNvGrpSpPr>
          <p:nvPr/>
        </p:nvGrpSpPr>
        <p:grpSpPr bwMode="auto">
          <a:xfrm rot="10800000">
            <a:off x="3657600" y="1822450"/>
            <a:ext cx="109538" cy="133350"/>
            <a:chOff x="6317310" y="3872572"/>
            <a:chExt cx="109537" cy="133350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60F8DA49-2694-A08F-1E48-87B01D3F902B}"/>
                </a:ext>
              </a:extLst>
            </p:cNvPr>
            <p:cNvCxnSpPr/>
            <p:nvPr/>
          </p:nvCxnSpPr>
          <p:spPr>
            <a:xfrm flipH="1">
              <a:off x="6317310" y="3872572"/>
              <a:ext cx="109537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B7750406-2148-39E1-B80E-AAAB6E5182B7}"/>
                </a:ext>
              </a:extLst>
            </p:cNvPr>
            <p:cNvCxnSpPr/>
            <p:nvPr/>
          </p:nvCxnSpPr>
          <p:spPr>
            <a:xfrm>
              <a:off x="6309373" y="3872572"/>
              <a:ext cx="0" cy="13335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4" name="TextBox 3">
            <a:extLst>
              <a:ext uri="{FF2B5EF4-FFF2-40B4-BE49-F238E27FC236}">
                <a16:creationId xmlns:a16="http://schemas.microsoft.com/office/drawing/2014/main" id="{7E160006-214F-560E-1117-44601DB244E5}"/>
              </a:ext>
            </a:extLst>
          </p:cNvPr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8300196" y="1394691"/>
            <a:ext cx="1136786" cy="283091"/>
          </a:xfrm>
          <a:prstGeom prst="rect">
            <a:avLst/>
          </a:prstGeom>
          <a:blipFill>
            <a:blip r:embed="rId4"/>
            <a:stretch>
              <a:fillRect l="-4839" t="-6522" r="-4301" b="-8696"/>
            </a:stretch>
          </a:blipFill>
        </p:spPr>
        <p:txBody>
          <a:bodyPr/>
          <a:lstStyle/>
          <a:p>
            <a:r>
              <a:rPr lang="en-US">
                <a:noFill/>
              </a:rPr>
              <a:t> </a:t>
            </a:r>
          </a:p>
        </p:txBody>
      </p:sp>
    </p:spTree>
  </p:cSld>
  <p:clrMapOvr>
    <a:masterClrMapping/>
  </p:clrMapOvr>
  <p:transition spd="slow" advTm="2000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7A6D5BB1-C388-4F4E-A21D-CD9E63CED331}"/>
              </a:ext>
            </a:extLst>
          </p:cNvPr>
          <p:cNvCxnSpPr>
            <a:cxnSpLocks/>
          </p:cNvCxnSpPr>
          <p:nvPr/>
        </p:nvCxnSpPr>
        <p:spPr>
          <a:xfrm>
            <a:off x="3713163" y="3871913"/>
            <a:ext cx="2570162" cy="0"/>
          </a:xfrm>
          <a:prstGeom prst="line">
            <a:avLst/>
          </a:prstGeom>
          <a:ln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" name="Arc 1">
            <a:extLst>
              <a:ext uri="{FF2B5EF4-FFF2-40B4-BE49-F238E27FC236}">
                <a16:creationId xmlns:a16="http://schemas.microsoft.com/office/drawing/2014/main" id="{2BE4CB42-B2D0-704D-76D2-C73DE15D3B56}"/>
              </a:ext>
            </a:extLst>
          </p:cNvPr>
          <p:cNvSpPr/>
          <p:nvPr/>
        </p:nvSpPr>
        <p:spPr>
          <a:xfrm>
            <a:off x="3827463" y="3594100"/>
            <a:ext cx="319087" cy="344488"/>
          </a:xfrm>
          <a:prstGeom prst="arc">
            <a:avLst>
              <a:gd name="adj1" fmla="val 17242818"/>
              <a:gd name="adj2" fmla="val 2113064"/>
            </a:avLst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o-RO"/>
          </a:p>
        </p:txBody>
      </p:sp>
      <p:grpSp>
        <p:nvGrpSpPr>
          <p:cNvPr id="9220" name="Group 3">
            <a:extLst>
              <a:ext uri="{FF2B5EF4-FFF2-40B4-BE49-F238E27FC236}">
                <a16:creationId xmlns:a16="http://schemas.microsoft.com/office/drawing/2014/main" id="{4DEB880E-B422-7669-5F23-4895F22D2E88}"/>
              </a:ext>
            </a:extLst>
          </p:cNvPr>
          <p:cNvGrpSpPr>
            <a:grpSpLocks/>
          </p:cNvGrpSpPr>
          <p:nvPr/>
        </p:nvGrpSpPr>
        <p:grpSpPr bwMode="auto">
          <a:xfrm>
            <a:off x="2184400" y="722313"/>
            <a:ext cx="5427663" cy="5489575"/>
            <a:chOff x="2184256" y="722336"/>
            <a:chExt cx="5427080" cy="5490268"/>
          </a:xfrm>
        </p:grpSpPr>
        <p:cxnSp>
          <p:nvCxnSpPr>
            <p:cNvPr id="9" name="Straight Arrow Connector 8">
              <a:extLst>
                <a:ext uri="{FF2B5EF4-FFF2-40B4-BE49-F238E27FC236}">
                  <a16:creationId xmlns:a16="http://schemas.microsoft.com/office/drawing/2014/main" id="{4D0A932F-8E01-2EF9-5FF5-3B4A677C06B4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708075" y="1020824"/>
              <a:ext cx="0" cy="5007607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0" name="Straight Arrow Connector 9">
              <a:extLst>
                <a:ext uri="{FF2B5EF4-FFF2-40B4-BE49-F238E27FC236}">
                  <a16:creationId xmlns:a16="http://schemas.microsoft.com/office/drawing/2014/main" id="{B14A7669-2556-8F99-422E-BB8A5ABDFD18}"/>
                </a:ext>
              </a:extLst>
            </p:cNvPr>
            <p:cNvCxnSpPr>
              <a:cxnSpLocks/>
            </p:cNvCxnSpPr>
            <p:nvPr/>
          </p:nvCxnSpPr>
          <p:spPr>
            <a:xfrm>
              <a:off x="2708075" y="6028431"/>
              <a:ext cx="4469920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9240" name="TextBox 10">
              <a:extLst>
                <a:ext uri="{FF2B5EF4-FFF2-40B4-BE49-F238E27FC236}">
                  <a16:creationId xmlns:a16="http://schemas.microsoft.com/office/drawing/2014/main" id="{EBE1EC61-F591-0694-878D-4EA92DDCAA1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324078" y="5843272"/>
              <a:ext cx="287258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en-US" altLang="en-US" sz="1800" i="1">
                  <a:latin typeface="Times New Roman" panose="02020603050405020304" pitchFamily="18" charset="0"/>
                  <a:cs typeface="Times New Roman" panose="02020603050405020304" pitchFamily="18" charset="0"/>
                </a:rPr>
                <a:t>x</a:t>
              </a:r>
            </a:p>
          </p:txBody>
        </p:sp>
        <p:sp>
          <p:nvSpPr>
            <p:cNvPr id="9241" name="TextBox 11">
              <a:extLst>
                <a:ext uri="{FF2B5EF4-FFF2-40B4-BE49-F238E27FC236}">
                  <a16:creationId xmlns:a16="http://schemas.microsoft.com/office/drawing/2014/main" id="{61885B19-0214-5A2F-B0CE-1B60F880BBE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229775" y="722336"/>
              <a:ext cx="287258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en-US" altLang="en-US" sz="1800" i="1">
                  <a:latin typeface="Times New Roman" panose="02020603050405020304" pitchFamily="18" charset="0"/>
                  <a:cs typeface="Times New Roman" panose="02020603050405020304" pitchFamily="18" charset="0"/>
                </a:rPr>
                <a:t>y</a:t>
              </a:r>
            </a:p>
          </p:txBody>
        </p:sp>
        <p:sp>
          <p:nvSpPr>
            <p:cNvPr id="9242" name="TextBox 12">
              <a:extLst>
                <a:ext uri="{FF2B5EF4-FFF2-40B4-BE49-F238E27FC236}">
                  <a16:creationId xmlns:a16="http://schemas.microsoft.com/office/drawing/2014/main" id="{438CD41E-AACF-92A7-8BCE-E32AA257776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184256" y="5815159"/>
              <a:ext cx="351378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en-US" altLang="en-US" sz="1800" i="1">
                  <a:latin typeface="Times New Roman" panose="02020603050405020304" pitchFamily="18" charset="0"/>
                  <a:cs typeface="Times New Roman" panose="02020603050405020304" pitchFamily="18" charset="0"/>
                </a:rPr>
                <a:t>O</a:t>
              </a:r>
            </a:p>
          </p:txBody>
        </p:sp>
      </p:grpSp>
      <p:sp>
        <p:nvSpPr>
          <p:cNvPr id="14" name="TextBox 13">
            <a:extLst>
              <a:ext uri="{FF2B5EF4-FFF2-40B4-BE49-F238E27FC236}">
                <a16:creationId xmlns:a16="http://schemas.microsoft.com/office/drawing/2014/main" id="{6F028601-B5EF-B8FC-3136-96BBA226B4AD}"/>
              </a:ext>
            </a:extLst>
          </p:cNvPr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4458713" y="2681073"/>
            <a:ext cx="367665" cy="375424"/>
          </a:xfrm>
          <a:prstGeom prst="rect">
            <a:avLst/>
          </a:pr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pPr>
              <a:defRPr/>
            </a:pPr>
            <a:r>
              <a:rPr lang="en-US">
                <a:noFill/>
              </a:rPr>
              <a:t> </a:t>
            </a:r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89D8B50B-B1D4-1B3F-5BDB-70E8BE98479D}"/>
              </a:ext>
            </a:extLst>
          </p:cNvPr>
          <p:cNvCxnSpPr>
            <a:cxnSpLocks/>
          </p:cNvCxnSpPr>
          <p:nvPr/>
        </p:nvCxnSpPr>
        <p:spPr>
          <a:xfrm flipV="1">
            <a:off x="3657600" y="1803400"/>
            <a:ext cx="2625725" cy="2066925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6D860867-A15C-AD25-F007-34D1EBEBF36B}"/>
              </a:ext>
            </a:extLst>
          </p:cNvPr>
          <p:cNvCxnSpPr>
            <a:cxnSpLocks/>
          </p:cNvCxnSpPr>
          <p:nvPr/>
        </p:nvCxnSpPr>
        <p:spPr>
          <a:xfrm>
            <a:off x="6272213" y="1803400"/>
            <a:ext cx="0" cy="2058988"/>
          </a:xfrm>
          <a:prstGeom prst="line">
            <a:avLst/>
          </a:prstGeom>
          <a:ln w="5715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C4988D84-107E-DE84-8C8D-98B810DABBD2}"/>
              </a:ext>
            </a:extLst>
          </p:cNvPr>
          <p:cNvCxnSpPr/>
          <p:nvPr/>
        </p:nvCxnSpPr>
        <p:spPr>
          <a:xfrm flipH="1">
            <a:off x="6164263" y="3719513"/>
            <a:ext cx="109537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4F93C68B-F3AC-C678-3F1A-25EF35CF59D5}"/>
              </a:ext>
            </a:extLst>
          </p:cNvPr>
          <p:cNvCxnSpPr/>
          <p:nvPr/>
        </p:nvCxnSpPr>
        <p:spPr>
          <a:xfrm>
            <a:off x="6164263" y="3719513"/>
            <a:ext cx="0" cy="13335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226" name="TextBox 6">
            <a:extLst>
              <a:ext uri="{FF2B5EF4-FFF2-40B4-BE49-F238E27FC236}">
                <a16:creationId xmlns:a16="http://schemas.microsoft.com/office/drawing/2014/main" id="{4EE9FAAE-DBED-838F-A89A-93892A9DED1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68775" y="3478213"/>
            <a:ext cx="315913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l-GR" altLang="en-US" sz="1800" i="1"/>
              <a:t>α</a:t>
            </a:r>
            <a:endParaRPr lang="en-US" altLang="en-US" sz="1800" i="1"/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A428CA94-0BF9-0B4B-A9BF-9B19B2D8C919}"/>
              </a:ext>
            </a:extLst>
          </p:cNvPr>
          <p:cNvCxnSpPr>
            <a:cxnSpLocks/>
          </p:cNvCxnSpPr>
          <p:nvPr/>
        </p:nvCxnSpPr>
        <p:spPr>
          <a:xfrm>
            <a:off x="3657600" y="1811338"/>
            <a:ext cx="0" cy="2058987"/>
          </a:xfrm>
          <a:prstGeom prst="line">
            <a:avLst/>
          </a:prstGeom>
          <a:ln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E48E1B04-346A-7CD5-2D1D-8002CB56EA92}"/>
              </a:ext>
            </a:extLst>
          </p:cNvPr>
          <p:cNvCxnSpPr>
            <a:cxnSpLocks/>
          </p:cNvCxnSpPr>
          <p:nvPr/>
        </p:nvCxnSpPr>
        <p:spPr>
          <a:xfrm>
            <a:off x="3657600" y="1822450"/>
            <a:ext cx="2570163" cy="0"/>
          </a:xfrm>
          <a:prstGeom prst="line">
            <a:avLst/>
          </a:prstGeom>
          <a:ln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9" name="TextBox 18">
            <a:extLst>
              <a:ext uri="{FF2B5EF4-FFF2-40B4-BE49-F238E27FC236}">
                <a16:creationId xmlns:a16="http://schemas.microsoft.com/office/drawing/2014/main" id="{567A227F-CE1D-39F7-5344-8359274A20AA}"/>
              </a:ext>
            </a:extLst>
          </p:cNvPr>
          <p:cNvSpPr txBox="1"/>
          <p:nvPr/>
        </p:nvSpPr>
        <p:spPr>
          <a:xfrm>
            <a:off x="6451600" y="2687638"/>
            <a:ext cx="781050" cy="3683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b="1" i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sin</a:t>
            </a:r>
            <a:r>
              <a:rPr lang="el-GR" b="1" i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α</a:t>
            </a:r>
            <a:endParaRPr lang="en-US" b="1" i="1" dirty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34FB8E6E-6301-9FF4-AA09-2DCE9FAA6C25}"/>
              </a:ext>
            </a:extLst>
          </p:cNvPr>
          <p:cNvCxnSpPr>
            <a:cxnSpLocks/>
          </p:cNvCxnSpPr>
          <p:nvPr/>
        </p:nvCxnSpPr>
        <p:spPr>
          <a:xfrm>
            <a:off x="3667125" y="1811338"/>
            <a:ext cx="0" cy="2058987"/>
          </a:xfrm>
          <a:prstGeom prst="line">
            <a:avLst/>
          </a:prstGeom>
          <a:ln w="5715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21" name="TextBox 20">
            <a:extLst>
              <a:ext uri="{FF2B5EF4-FFF2-40B4-BE49-F238E27FC236}">
                <a16:creationId xmlns:a16="http://schemas.microsoft.com/office/drawing/2014/main" id="{559F8F27-A863-86D4-37A7-652DF6577D92}"/>
              </a:ext>
            </a:extLst>
          </p:cNvPr>
          <p:cNvSpPr txBox="1"/>
          <p:nvPr/>
        </p:nvSpPr>
        <p:spPr>
          <a:xfrm>
            <a:off x="2784475" y="2698750"/>
            <a:ext cx="781050" cy="3683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b="1" i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sin</a:t>
            </a:r>
            <a:r>
              <a:rPr lang="el-GR" b="1" i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α</a:t>
            </a:r>
            <a:endParaRPr lang="en-US" b="1" i="1" dirty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9232" name="Group 23">
            <a:extLst>
              <a:ext uri="{FF2B5EF4-FFF2-40B4-BE49-F238E27FC236}">
                <a16:creationId xmlns:a16="http://schemas.microsoft.com/office/drawing/2014/main" id="{BBA3934F-23ED-2878-96A4-0AEDA17F4953}"/>
              </a:ext>
            </a:extLst>
          </p:cNvPr>
          <p:cNvGrpSpPr>
            <a:grpSpLocks/>
          </p:cNvGrpSpPr>
          <p:nvPr/>
        </p:nvGrpSpPr>
        <p:grpSpPr bwMode="auto">
          <a:xfrm rot="10800000">
            <a:off x="3657600" y="1822450"/>
            <a:ext cx="109538" cy="133350"/>
            <a:chOff x="6317310" y="3872572"/>
            <a:chExt cx="109537" cy="133350"/>
          </a:xfrm>
        </p:grpSpPr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A592553E-4F21-D6B9-0413-CD9C3CE80353}"/>
                </a:ext>
              </a:extLst>
            </p:cNvPr>
            <p:cNvCxnSpPr/>
            <p:nvPr/>
          </p:nvCxnSpPr>
          <p:spPr>
            <a:xfrm flipH="1">
              <a:off x="6317310" y="3872572"/>
              <a:ext cx="109537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F93C3F8C-F1E8-8CB1-CAB1-3C8F143AF38F}"/>
                </a:ext>
              </a:extLst>
            </p:cNvPr>
            <p:cNvCxnSpPr/>
            <p:nvPr/>
          </p:nvCxnSpPr>
          <p:spPr>
            <a:xfrm>
              <a:off x="6309373" y="3872572"/>
              <a:ext cx="0" cy="13335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4" name="TextBox 3">
            <a:extLst>
              <a:ext uri="{FF2B5EF4-FFF2-40B4-BE49-F238E27FC236}">
                <a16:creationId xmlns:a16="http://schemas.microsoft.com/office/drawing/2014/main" id="{1CB2FC06-98C5-B795-3E2C-0A25AD905F88}"/>
              </a:ext>
            </a:extLst>
          </p:cNvPr>
          <p:cNvSpPr txBox="1"/>
          <p:nvPr/>
        </p:nvSpPr>
        <p:spPr>
          <a:xfrm>
            <a:off x="7759700" y="1677988"/>
            <a:ext cx="781050" cy="36988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b="1" i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sin</a:t>
            </a:r>
            <a:r>
              <a:rPr lang="el-GR" b="1" i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α</a:t>
            </a:r>
            <a:endParaRPr lang="en-US" b="1" i="1" dirty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20">
            <a:extLst>
              <a:ext uri="{FF2B5EF4-FFF2-40B4-BE49-F238E27FC236}">
                <a16:creationId xmlns:a16="http://schemas.microsoft.com/office/drawing/2014/main" id="{BF12DFF2-A8FA-E56A-7965-670711B151C4}"/>
              </a:ext>
            </a:extLst>
          </p:cNvPr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 bwMode="auto">
          <a:xfrm>
            <a:off x="8465129" y="1687018"/>
            <a:ext cx="3505198" cy="369332"/>
          </a:xfrm>
          <a:prstGeom prst="rect">
            <a:avLst/>
          </a:prstGeom>
          <a:blipFill>
            <a:blip r:embed="rId3"/>
            <a:stretch>
              <a:fillRect t="-11667" r="-870" b="-25000"/>
            </a:stretch>
          </a:blipFill>
          <a:ln>
            <a:noFill/>
          </a:ln>
        </p:spPr>
        <p:txBody>
          <a:bodyPr/>
          <a:lstStyle/>
          <a:p>
            <a:r>
              <a:rPr lang="en-US">
                <a:noFill/>
              </a:rPr>
              <a:t> 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53001B2B-E46B-74A0-681F-76C339E6BCC5}"/>
              </a:ext>
            </a:extLst>
          </p:cNvPr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8300196" y="1394691"/>
            <a:ext cx="1136786" cy="283091"/>
          </a:xfrm>
          <a:prstGeom prst="rect">
            <a:avLst/>
          </a:prstGeom>
          <a:blipFill>
            <a:blip r:embed="rId4"/>
            <a:stretch>
              <a:fillRect l="-4839" t="-6522" r="-4301" b="-8696"/>
            </a:stretch>
          </a:blipFill>
        </p:spPr>
        <p:txBody>
          <a:bodyPr/>
          <a:lstStyle/>
          <a:p>
            <a:r>
              <a:rPr lang="en-US">
                <a:noFill/>
              </a:rPr>
              <a:t> </a:t>
            </a:r>
          </a:p>
        </p:txBody>
      </p:sp>
    </p:spTree>
  </p:cSld>
  <p:clrMapOvr>
    <a:masterClrMapping/>
  </p:clrMapOvr>
  <p:transition spd="slow" advTm="2000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E7387CF2-87F5-6E66-8EB5-C640C33F1BBC}"/>
              </a:ext>
            </a:extLst>
          </p:cNvPr>
          <p:cNvCxnSpPr>
            <a:cxnSpLocks/>
          </p:cNvCxnSpPr>
          <p:nvPr/>
        </p:nvCxnSpPr>
        <p:spPr>
          <a:xfrm>
            <a:off x="3657600" y="3871913"/>
            <a:ext cx="2625725" cy="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Arc 1">
            <a:extLst>
              <a:ext uri="{FF2B5EF4-FFF2-40B4-BE49-F238E27FC236}">
                <a16:creationId xmlns:a16="http://schemas.microsoft.com/office/drawing/2014/main" id="{65A7CADE-D0D4-1D38-AE5C-25442E3F6137}"/>
              </a:ext>
            </a:extLst>
          </p:cNvPr>
          <p:cNvSpPr/>
          <p:nvPr/>
        </p:nvSpPr>
        <p:spPr>
          <a:xfrm>
            <a:off x="3827463" y="3594100"/>
            <a:ext cx="319087" cy="344488"/>
          </a:xfrm>
          <a:prstGeom prst="arc">
            <a:avLst>
              <a:gd name="adj1" fmla="val 17242818"/>
              <a:gd name="adj2" fmla="val 2113064"/>
            </a:avLst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o-RO"/>
          </a:p>
        </p:txBody>
      </p:sp>
      <p:grpSp>
        <p:nvGrpSpPr>
          <p:cNvPr id="10244" name="Group 3">
            <a:extLst>
              <a:ext uri="{FF2B5EF4-FFF2-40B4-BE49-F238E27FC236}">
                <a16:creationId xmlns:a16="http://schemas.microsoft.com/office/drawing/2014/main" id="{DDBBD5C4-BA7D-6A16-0A54-20024F00D1B5}"/>
              </a:ext>
            </a:extLst>
          </p:cNvPr>
          <p:cNvGrpSpPr>
            <a:grpSpLocks/>
          </p:cNvGrpSpPr>
          <p:nvPr/>
        </p:nvGrpSpPr>
        <p:grpSpPr bwMode="auto">
          <a:xfrm>
            <a:off x="2184400" y="722313"/>
            <a:ext cx="5427663" cy="5489575"/>
            <a:chOff x="2184256" y="722336"/>
            <a:chExt cx="5427080" cy="5490268"/>
          </a:xfrm>
        </p:grpSpPr>
        <p:cxnSp>
          <p:nvCxnSpPr>
            <p:cNvPr id="9" name="Straight Arrow Connector 8">
              <a:extLst>
                <a:ext uri="{FF2B5EF4-FFF2-40B4-BE49-F238E27FC236}">
                  <a16:creationId xmlns:a16="http://schemas.microsoft.com/office/drawing/2014/main" id="{DB14D837-36FA-327F-5E44-A0D4D0808C33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708075" y="1020824"/>
              <a:ext cx="0" cy="5007607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0" name="Straight Arrow Connector 9">
              <a:extLst>
                <a:ext uri="{FF2B5EF4-FFF2-40B4-BE49-F238E27FC236}">
                  <a16:creationId xmlns:a16="http://schemas.microsoft.com/office/drawing/2014/main" id="{CDA2D849-3BCD-5F6F-08F3-C1A7F68CA00A}"/>
                </a:ext>
              </a:extLst>
            </p:cNvPr>
            <p:cNvCxnSpPr>
              <a:cxnSpLocks/>
            </p:cNvCxnSpPr>
            <p:nvPr/>
          </p:nvCxnSpPr>
          <p:spPr>
            <a:xfrm>
              <a:off x="2708075" y="6028431"/>
              <a:ext cx="4469920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0262" name="TextBox 10">
              <a:extLst>
                <a:ext uri="{FF2B5EF4-FFF2-40B4-BE49-F238E27FC236}">
                  <a16:creationId xmlns:a16="http://schemas.microsoft.com/office/drawing/2014/main" id="{7E74C923-1E56-9A41-416B-501EBF84CA7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324078" y="5843272"/>
              <a:ext cx="287258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en-US" altLang="en-US" sz="1800" i="1">
                  <a:latin typeface="Times New Roman" panose="02020603050405020304" pitchFamily="18" charset="0"/>
                  <a:cs typeface="Times New Roman" panose="02020603050405020304" pitchFamily="18" charset="0"/>
                </a:rPr>
                <a:t>x</a:t>
              </a:r>
            </a:p>
          </p:txBody>
        </p:sp>
        <p:sp>
          <p:nvSpPr>
            <p:cNvPr id="10263" name="TextBox 11">
              <a:extLst>
                <a:ext uri="{FF2B5EF4-FFF2-40B4-BE49-F238E27FC236}">
                  <a16:creationId xmlns:a16="http://schemas.microsoft.com/office/drawing/2014/main" id="{845D18D1-94BF-B19B-BB43-38CED493EF7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229775" y="722336"/>
              <a:ext cx="287258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en-US" altLang="en-US" sz="1800" i="1">
                  <a:latin typeface="Times New Roman" panose="02020603050405020304" pitchFamily="18" charset="0"/>
                  <a:cs typeface="Times New Roman" panose="02020603050405020304" pitchFamily="18" charset="0"/>
                </a:rPr>
                <a:t>y</a:t>
              </a:r>
            </a:p>
          </p:txBody>
        </p:sp>
        <p:sp>
          <p:nvSpPr>
            <p:cNvPr id="10264" name="TextBox 12">
              <a:extLst>
                <a:ext uri="{FF2B5EF4-FFF2-40B4-BE49-F238E27FC236}">
                  <a16:creationId xmlns:a16="http://schemas.microsoft.com/office/drawing/2014/main" id="{D093BC77-A53B-FBA7-7B1B-AA3FD8384A2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184256" y="5815159"/>
              <a:ext cx="351378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en-US" altLang="en-US" sz="1800" i="1">
                  <a:latin typeface="Times New Roman" panose="02020603050405020304" pitchFamily="18" charset="0"/>
                  <a:cs typeface="Times New Roman" panose="02020603050405020304" pitchFamily="18" charset="0"/>
                </a:rPr>
                <a:t>O</a:t>
              </a:r>
            </a:p>
          </p:txBody>
        </p:sp>
      </p:grpSp>
      <p:sp>
        <p:nvSpPr>
          <p:cNvPr id="14" name="TextBox 13">
            <a:extLst>
              <a:ext uri="{FF2B5EF4-FFF2-40B4-BE49-F238E27FC236}">
                <a16:creationId xmlns:a16="http://schemas.microsoft.com/office/drawing/2014/main" id="{EEBFA7CA-FB15-F363-1740-432FF09A8437}"/>
              </a:ext>
            </a:extLst>
          </p:cNvPr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4458713" y="2681073"/>
            <a:ext cx="367665" cy="375424"/>
          </a:xfrm>
          <a:prstGeom prst="rect">
            <a:avLst/>
          </a:pr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pPr>
              <a:defRPr/>
            </a:pPr>
            <a:r>
              <a:rPr lang="en-US">
                <a:noFill/>
              </a:rPr>
              <a:t> </a:t>
            </a:r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1C9021A4-04DB-8822-6F23-D779AE76327D}"/>
              </a:ext>
            </a:extLst>
          </p:cNvPr>
          <p:cNvCxnSpPr>
            <a:cxnSpLocks/>
          </p:cNvCxnSpPr>
          <p:nvPr/>
        </p:nvCxnSpPr>
        <p:spPr>
          <a:xfrm flipV="1">
            <a:off x="3657600" y="1803400"/>
            <a:ext cx="2625725" cy="2066925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FC8A6183-104A-C1BA-294C-D7D2D79865C6}"/>
              </a:ext>
            </a:extLst>
          </p:cNvPr>
          <p:cNvCxnSpPr>
            <a:cxnSpLocks/>
          </p:cNvCxnSpPr>
          <p:nvPr/>
        </p:nvCxnSpPr>
        <p:spPr>
          <a:xfrm>
            <a:off x="6272213" y="1803400"/>
            <a:ext cx="0" cy="2058988"/>
          </a:xfrm>
          <a:prstGeom prst="line">
            <a:avLst/>
          </a:prstGeom>
          <a:ln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721A8B44-7304-5F27-A0CA-CD3974641ABE}"/>
              </a:ext>
            </a:extLst>
          </p:cNvPr>
          <p:cNvCxnSpPr/>
          <p:nvPr/>
        </p:nvCxnSpPr>
        <p:spPr>
          <a:xfrm flipH="1">
            <a:off x="6164263" y="3719513"/>
            <a:ext cx="109537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772C8652-5747-36A9-36E3-83B69A5FBA05}"/>
              </a:ext>
            </a:extLst>
          </p:cNvPr>
          <p:cNvCxnSpPr/>
          <p:nvPr/>
        </p:nvCxnSpPr>
        <p:spPr>
          <a:xfrm>
            <a:off x="6164263" y="3719513"/>
            <a:ext cx="0" cy="13335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0250" name="TextBox 6">
            <a:extLst>
              <a:ext uri="{FF2B5EF4-FFF2-40B4-BE49-F238E27FC236}">
                <a16:creationId xmlns:a16="http://schemas.microsoft.com/office/drawing/2014/main" id="{07E50D1D-66A2-7314-420F-0F1BD376502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68775" y="3478213"/>
            <a:ext cx="315913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l-GR" altLang="en-US" sz="1800" i="1"/>
              <a:t>α</a:t>
            </a:r>
            <a:endParaRPr lang="en-US" altLang="en-US" sz="1800" i="1"/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EFCB6536-DF60-EE48-B0AC-B9D7AF636F0B}"/>
              </a:ext>
            </a:extLst>
          </p:cNvPr>
          <p:cNvCxnSpPr>
            <a:cxnSpLocks/>
          </p:cNvCxnSpPr>
          <p:nvPr/>
        </p:nvCxnSpPr>
        <p:spPr>
          <a:xfrm>
            <a:off x="3657600" y="1811338"/>
            <a:ext cx="0" cy="2058987"/>
          </a:xfrm>
          <a:prstGeom prst="line">
            <a:avLst/>
          </a:prstGeom>
          <a:ln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C0A063D2-B9D9-7E08-620F-ABBE27D4D4F0}"/>
              </a:ext>
            </a:extLst>
          </p:cNvPr>
          <p:cNvCxnSpPr>
            <a:cxnSpLocks/>
          </p:cNvCxnSpPr>
          <p:nvPr/>
        </p:nvCxnSpPr>
        <p:spPr>
          <a:xfrm>
            <a:off x="3657600" y="1822450"/>
            <a:ext cx="2570163" cy="0"/>
          </a:xfrm>
          <a:prstGeom prst="line">
            <a:avLst/>
          </a:prstGeom>
          <a:ln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9" name="TextBox 18">
            <a:extLst>
              <a:ext uri="{FF2B5EF4-FFF2-40B4-BE49-F238E27FC236}">
                <a16:creationId xmlns:a16="http://schemas.microsoft.com/office/drawing/2014/main" id="{3F080E56-C408-EED8-1909-EA9ED2C57B21}"/>
              </a:ext>
            </a:extLst>
          </p:cNvPr>
          <p:cNvSpPr txBox="1"/>
          <p:nvPr/>
        </p:nvSpPr>
        <p:spPr>
          <a:xfrm>
            <a:off x="4435475" y="4084638"/>
            <a:ext cx="793750" cy="3683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b="1" i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cos</a:t>
            </a:r>
            <a:r>
              <a:rPr lang="el-GR" b="1" i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α</a:t>
            </a:r>
            <a:endParaRPr lang="en-US" b="1" i="1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27074A5B-0E4B-5568-07CC-9804F4F8E278}"/>
              </a:ext>
            </a:extLst>
          </p:cNvPr>
          <p:cNvSpPr txBox="1"/>
          <p:nvPr/>
        </p:nvSpPr>
        <p:spPr>
          <a:xfrm>
            <a:off x="7753350" y="1677988"/>
            <a:ext cx="793750" cy="36988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b="1" i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cos</a:t>
            </a:r>
            <a:r>
              <a:rPr lang="el-GR" b="1" i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α</a:t>
            </a:r>
            <a:endParaRPr lang="en-US" b="1" i="1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10255" name="Group 23">
            <a:extLst>
              <a:ext uri="{FF2B5EF4-FFF2-40B4-BE49-F238E27FC236}">
                <a16:creationId xmlns:a16="http://schemas.microsoft.com/office/drawing/2014/main" id="{7F817AF4-30F6-BC28-9561-F92D1BDE1453}"/>
              </a:ext>
            </a:extLst>
          </p:cNvPr>
          <p:cNvGrpSpPr>
            <a:grpSpLocks/>
          </p:cNvGrpSpPr>
          <p:nvPr/>
        </p:nvGrpSpPr>
        <p:grpSpPr bwMode="auto">
          <a:xfrm rot="10800000">
            <a:off x="3657600" y="1822450"/>
            <a:ext cx="109538" cy="133350"/>
            <a:chOff x="6317310" y="3872572"/>
            <a:chExt cx="109537" cy="133350"/>
          </a:xfrm>
        </p:grpSpPr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660A42CB-CDC0-ED44-26EE-F9A78BEDB39C}"/>
                </a:ext>
              </a:extLst>
            </p:cNvPr>
            <p:cNvCxnSpPr/>
            <p:nvPr/>
          </p:nvCxnSpPr>
          <p:spPr>
            <a:xfrm flipH="1">
              <a:off x="6317310" y="3872572"/>
              <a:ext cx="109537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83101F1B-CA8A-468D-9C56-50A97E0FC8A1}"/>
                </a:ext>
              </a:extLst>
            </p:cNvPr>
            <p:cNvCxnSpPr/>
            <p:nvPr/>
          </p:nvCxnSpPr>
          <p:spPr>
            <a:xfrm>
              <a:off x="6309373" y="3872572"/>
              <a:ext cx="0" cy="13335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7" name="TextBox 20">
            <a:extLst>
              <a:ext uri="{FF2B5EF4-FFF2-40B4-BE49-F238E27FC236}">
                <a16:creationId xmlns:a16="http://schemas.microsoft.com/office/drawing/2014/main" id="{F1865598-1AEC-B992-FCEA-6BD455D15AFE}"/>
              </a:ext>
            </a:extLst>
          </p:cNvPr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 bwMode="auto">
          <a:xfrm>
            <a:off x="8441313" y="1704459"/>
            <a:ext cx="3505198" cy="369332"/>
          </a:xfrm>
          <a:prstGeom prst="rect">
            <a:avLst/>
          </a:prstGeom>
          <a:blipFill>
            <a:blip r:embed="rId3"/>
            <a:stretch>
              <a:fillRect t="-11667" r="-870" b="-25000"/>
            </a:stretch>
          </a:blipFill>
          <a:ln>
            <a:noFill/>
          </a:ln>
        </p:spPr>
        <p:txBody>
          <a:bodyPr/>
          <a:lstStyle/>
          <a:p>
            <a:r>
              <a:rPr lang="en-US">
                <a:noFill/>
              </a:rPr>
              <a:t> 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32866B2B-0E97-EF88-D63F-FC0144CD89EB}"/>
              </a:ext>
            </a:extLst>
          </p:cNvPr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8300196" y="1394691"/>
            <a:ext cx="1136786" cy="283091"/>
          </a:xfrm>
          <a:prstGeom prst="rect">
            <a:avLst/>
          </a:prstGeom>
          <a:blipFill>
            <a:blip r:embed="rId4"/>
            <a:stretch>
              <a:fillRect l="-4839" t="-6522" r="-4301" b="-8696"/>
            </a:stretch>
          </a:blipFill>
        </p:spPr>
        <p:txBody>
          <a:bodyPr/>
          <a:lstStyle/>
          <a:p>
            <a:r>
              <a:rPr lang="en-US">
                <a:noFill/>
              </a:rPr>
              <a:t> </a:t>
            </a:r>
          </a:p>
        </p:txBody>
      </p:sp>
    </p:spTree>
  </p:cSld>
  <p:clrMapOvr>
    <a:masterClrMapping/>
  </p:clrMapOvr>
  <p:transition spd="slow" advTm="2000"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6173</TotalTime>
  <Words>151</Words>
  <Application>Microsoft Office PowerPoint</Application>
  <PresentationFormat>Widescreen</PresentationFormat>
  <Paragraphs>107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Calibri</vt:lpstr>
      <vt:lpstr>Arial</vt:lpstr>
      <vt:lpstr>Calibri Light</vt:lpstr>
      <vt:lpstr>Aptos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Maria Florina Serdean</dc:creator>
  <cp:lastModifiedBy>Vlad Bocanet</cp:lastModifiedBy>
  <cp:revision>14</cp:revision>
  <dcterms:created xsi:type="dcterms:W3CDTF">2022-11-07T11:08:44Z</dcterms:created>
  <dcterms:modified xsi:type="dcterms:W3CDTF">2025-03-13T10:15:12Z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5b58b62f-6f94-46bd-8089-18e64b0a9abb_Enabled">
    <vt:lpwstr>true</vt:lpwstr>
  </property>
  <property fmtid="{D5CDD505-2E9C-101B-9397-08002B2CF9AE}" pid="3" name="MSIP_Label_5b58b62f-6f94-46bd-8089-18e64b0a9abb_SetDate">
    <vt:lpwstr>2023-09-08T08:45:07Z</vt:lpwstr>
  </property>
  <property fmtid="{D5CDD505-2E9C-101B-9397-08002B2CF9AE}" pid="4" name="MSIP_Label_5b58b62f-6f94-46bd-8089-18e64b0a9abb_Method">
    <vt:lpwstr>Standard</vt:lpwstr>
  </property>
  <property fmtid="{D5CDD505-2E9C-101B-9397-08002B2CF9AE}" pid="5" name="MSIP_Label_5b58b62f-6f94-46bd-8089-18e64b0a9abb_Name">
    <vt:lpwstr>defa4170-0d19-0005-0004-bc88714345d2</vt:lpwstr>
  </property>
  <property fmtid="{D5CDD505-2E9C-101B-9397-08002B2CF9AE}" pid="6" name="MSIP_Label_5b58b62f-6f94-46bd-8089-18e64b0a9abb_SiteId">
    <vt:lpwstr>a6eb79fa-c4a9-4cce-818d-b85274d15305</vt:lpwstr>
  </property>
  <property fmtid="{D5CDD505-2E9C-101B-9397-08002B2CF9AE}" pid="7" name="MSIP_Label_5b58b62f-6f94-46bd-8089-18e64b0a9abb_ActionId">
    <vt:lpwstr>52d0a9aa-4de0-457d-99bf-5e0f805d3c83</vt:lpwstr>
  </property>
  <property fmtid="{D5CDD505-2E9C-101B-9397-08002B2CF9AE}" pid="8" name="MSIP_Label_5b58b62f-6f94-46bd-8089-18e64b0a9abb_ContentBits">
    <vt:lpwstr>0</vt:lpwstr>
  </property>
</Properties>
</file>