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5" r:id="rId1"/>
  </p:sldMasterIdLst>
  <p:sldIdLst>
    <p:sldId id="318" r:id="rId2"/>
    <p:sldId id="299" r:id="rId3"/>
    <p:sldId id="257" r:id="rId4"/>
    <p:sldId id="258" r:id="rId5"/>
    <p:sldId id="268" r:id="rId6"/>
    <p:sldId id="275" r:id="rId7"/>
    <p:sldId id="274" r:id="rId8"/>
    <p:sldId id="269" r:id="rId9"/>
    <p:sldId id="270" r:id="rId10"/>
    <p:sldId id="271" r:id="rId11"/>
    <p:sldId id="276" r:id="rId12"/>
    <p:sldId id="277" r:id="rId13"/>
    <p:sldId id="272" r:id="rId14"/>
    <p:sldId id="283" r:id="rId15"/>
    <p:sldId id="279" r:id="rId16"/>
    <p:sldId id="280" r:id="rId17"/>
    <p:sldId id="305" r:id="rId18"/>
    <p:sldId id="306" r:id="rId19"/>
    <p:sldId id="284" r:id="rId20"/>
    <p:sldId id="307" r:id="rId21"/>
    <p:sldId id="308" r:id="rId22"/>
    <p:sldId id="287" r:id="rId23"/>
    <p:sldId id="309" r:id="rId24"/>
    <p:sldId id="310" r:id="rId25"/>
    <p:sldId id="290" r:id="rId26"/>
    <p:sldId id="311" r:id="rId27"/>
    <p:sldId id="312" r:id="rId28"/>
    <p:sldId id="293" r:id="rId29"/>
    <p:sldId id="313" r:id="rId30"/>
    <p:sldId id="314" r:id="rId31"/>
    <p:sldId id="296" r:id="rId32"/>
    <p:sldId id="315" r:id="rId33"/>
    <p:sldId id="316" r:id="rId34"/>
    <p:sldId id="278" r:id="rId35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CC"/>
    <a:srgbClr val="FF9900"/>
    <a:srgbClr val="FF9966"/>
    <a:srgbClr val="FFFFCC"/>
    <a:srgbClr val="FFFF99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365" autoAdjust="0"/>
  </p:normalViewPr>
  <p:slideViewPr>
    <p:cSldViewPr snapToGrid="0">
      <p:cViewPr varScale="1">
        <p:scale>
          <a:sx n="97" d="100"/>
          <a:sy n="97" d="100"/>
        </p:scale>
        <p:origin x="1074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369CEB-FCD4-0C8D-B113-F466DDD356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DA7BCFB-F44F-7764-7749-27B1B7F310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EE5162E-A39D-0181-7870-B6146A2D25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2/21/2025</a:t>
            </a:fld>
            <a:endParaRPr lang="en-U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65C11FE-ED36-A75A-A5CC-F6490BF0F2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1691154-FED3-EDE0-0D99-840A0774A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2177695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B2A863-EA6B-CF11-C0DB-8C6DEC7ADB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1BC57F4-2B1A-29AB-ECA7-C8C03D736C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D55C2AF-35DB-1E0B-FAB9-C8C2056DF8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2/21/2025</a:t>
            </a:fld>
            <a:endParaRPr lang="en-U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D82AB9A-BCB1-F224-685D-857C689332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85A6948-5A4B-594D-B072-566DAF83B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577658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DAAACD9-BAC3-16BF-47FA-A5BC49CEC5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835D645-63E7-A155-E05D-DBB24BEE46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B113F2E-B2DC-83B6-B153-C3A2C84CA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2/21/2025</a:t>
            </a:fld>
            <a:endParaRPr lang="en-U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FADAEB5-B945-5198-EB8D-0B37B7D69C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7A4AD6E-D787-E312-BE37-BF08B05CB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4248895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1996E0-C7B4-F07B-570D-3010C2D275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67358D5-1A4E-6515-4027-61850C3F14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39ACAFA-36D2-47F5-9AC0-660807741F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2/21/2025</a:t>
            </a:fld>
            <a:endParaRPr lang="en-U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874CDB8-2424-9AA2-A03E-28487E0DFE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845493-73C2-6E70-C05F-56E44BD7E6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7819309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0676A8-6700-3F70-FAB3-0786362954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7BB5297-340B-E3FB-04DC-D3A1DE63D3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B901B1C-7701-3FE8-057F-C4930B4695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2/21/2025</a:t>
            </a:fld>
            <a:endParaRPr lang="en-U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F6736D0-9413-E713-5CE9-77555E66BA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521E6C8-5DA8-1229-6786-E1E986AF4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7251224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CFA1D8-B32F-D6B4-1A84-2980ABD466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235BF44-78E2-F997-5148-F29D21A66F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9B67BD6-ED17-F69D-3EDE-23AC5F1BC1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CA2DC31-6AE1-DD0A-AC89-B957BE6884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2/21/2025</a:t>
            </a:fld>
            <a:endParaRPr lang="en-US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FAD6A4C-DB2B-1A8E-3384-E6BBC955C4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90358A9-6891-C81E-5243-32EB25BC70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0669256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437CF4-54AE-27DF-B125-E36CD31C4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5DC661D-07EB-FD09-289C-D4AC9AFF95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E3F2294-140C-9FB4-9B07-E848F0659B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76E604B-4CF1-C5E6-F7AE-DCA5628300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48FD5212-C347-D4A8-7799-759B628C378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0FA2CA3D-2402-74A7-D39E-AEB0E6831C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2/21/2025</a:t>
            </a:fld>
            <a:endParaRPr lang="en-US" dirty="0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C81410F-6922-A285-B52A-467D5725FE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E87217E5-DCE8-6086-5205-4D2C25227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7980590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C9A0FA-B1DB-4377-0989-3F8BED606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2778568-0580-2BC4-ED6C-E7FD969B05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2/21/2025</a:t>
            </a:fld>
            <a:endParaRPr lang="en-U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21CAA36-B1FE-1A41-1405-7EF6A51D0A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E56639E-8371-690E-C3EB-FC9D68AC48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194694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921EDDD4-D252-769C-99EC-A562D5E87C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2/21/2025</a:t>
            </a:fld>
            <a:endParaRPr lang="en-US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8876C155-E0FF-3B73-CF0E-8F486C4B3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7A54900-DEDA-38DA-18A3-246A04E2B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2914849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B3F7C5-5799-3CF1-2629-374724AE9C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5FDD895-3B14-37D1-E2B4-BBD3C4975C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708F8DC-96B5-9463-6B33-CD801A17EE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8C54D71-5213-2076-14D6-D92C3157D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2/21/2025</a:t>
            </a:fld>
            <a:endParaRPr lang="en-US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311ACAD-EE7A-3313-6BEB-0B069F046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CA1F62C-ECEA-E81D-D3D6-11415DE0B8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1976053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C1B1FCA-C3B3-0764-8365-3DAED9C7CB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637C56E-8520-495D-3811-730B16F390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0F316C8-73B4-74C2-59BE-C99C2B1B9D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B479564-09C5-1229-6F41-3FE21B998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2/21/2025</a:t>
            </a:fld>
            <a:endParaRPr lang="en-US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BBCA993-5EED-3F05-081E-9B213400AC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3622071-20D3-77FC-11DB-E485DB0C3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2303567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2BAA6020-10A4-8479-3FE0-D275512E6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686295C-BB0C-B737-03EA-66B5CA4598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830062A-87BD-64F4-1B4C-4DC20A1C0B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2D6E202-B606-4609-B914-27C9371A1F6D}" type="datetime1">
              <a:rPr lang="en-US" smtClean="0"/>
              <a:t>2/21/2025</a:t>
            </a:fld>
            <a:endParaRPr lang="en-U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9DEBCFA-AABE-5D62-F8BE-8C78DF4063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2628882-F913-F298-0D7F-B373925503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7338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6" r:id="rId1"/>
    <p:sldLayoutId id="2147483897" r:id="rId2"/>
    <p:sldLayoutId id="2147483898" r:id="rId3"/>
    <p:sldLayoutId id="2147483899" r:id="rId4"/>
    <p:sldLayoutId id="2147483900" r:id="rId5"/>
    <p:sldLayoutId id="2147483901" r:id="rId6"/>
    <p:sldLayoutId id="2147483902" r:id="rId7"/>
    <p:sldLayoutId id="2147483903" r:id="rId8"/>
    <p:sldLayoutId id="2147483904" r:id="rId9"/>
    <p:sldLayoutId id="2147483905" r:id="rId10"/>
    <p:sldLayoutId id="2147483906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34.xml"/><Relationship Id="rId2" Type="http://schemas.openxmlformats.org/officeDocument/2006/relationships/slide" Target="slide1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7" Type="http://schemas.openxmlformats.org/officeDocument/2006/relationships/slide" Target="slide31.xml"/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8.xml"/><Relationship Id="rId5" Type="http://schemas.openxmlformats.org/officeDocument/2006/relationships/slide" Target="slide25.xml"/><Relationship Id="rId4" Type="http://schemas.openxmlformats.org/officeDocument/2006/relationships/slide" Target="slide2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34.xml"/><Relationship Id="rId2" Type="http://schemas.openxmlformats.org/officeDocument/2006/relationships/slide" Target="slide1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1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slide" Target="slide2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34.xml"/><Relationship Id="rId2" Type="http://schemas.openxmlformats.org/officeDocument/2006/relationships/slide" Target="slide15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19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slide" Target="slide2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34.xml"/><Relationship Id="rId2" Type="http://schemas.openxmlformats.org/officeDocument/2006/relationships/slide" Target="slide15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" Target="slide22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slide" Target="slide2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34.xml"/><Relationship Id="rId2" Type="http://schemas.openxmlformats.org/officeDocument/2006/relationships/slide" Target="slide15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" Target="slide25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slide" Target="slide3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34.xml"/><Relationship Id="rId2" Type="http://schemas.openxmlformats.org/officeDocument/2006/relationships/slide" Target="slide15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" Target="slide28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32.xml"/><Relationship Id="rId2" Type="http://schemas.openxmlformats.org/officeDocument/2006/relationships/slide" Target="slide3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34.xml"/><Relationship Id="rId2" Type="http://schemas.openxmlformats.org/officeDocument/2006/relationships/slide" Target="slide15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" Target="slide31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sv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Grayscale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B78C7E-3F59-FCC0-B943-45C7AB12C5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0510" y="2843340"/>
            <a:ext cx="11620500" cy="238760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br>
              <a:rPr lang="es-ES" sz="7000" dirty="0">
                <a:solidFill>
                  <a:schemeClr val="accent5">
                    <a:lumMod val="50000"/>
                  </a:schemeClr>
                </a:solidFill>
                <a:latin typeface="Franklin Gothic Heavy" panose="020B0903020102020204" pitchFamily="34" charset="0"/>
              </a:rPr>
            </a:br>
            <a:br>
              <a:rPr lang="es-ES" sz="7000" dirty="0">
                <a:solidFill>
                  <a:schemeClr val="accent5">
                    <a:lumMod val="50000"/>
                  </a:schemeClr>
                </a:solidFill>
                <a:latin typeface="Franklin Gothic Heavy" panose="020B0903020102020204" pitchFamily="34" charset="0"/>
              </a:rPr>
            </a:br>
            <a:r>
              <a:rPr lang="es-ES" sz="7000" dirty="0">
                <a:solidFill>
                  <a:schemeClr val="accent5">
                    <a:lumMod val="50000"/>
                  </a:schemeClr>
                </a:solidFill>
                <a:latin typeface="Franklin Gothic Heavy" panose="020B0903020102020204" pitchFamily="34" charset="0"/>
              </a:rPr>
              <a:t>MATRIUS </a:t>
            </a:r>
            <a:br>
              <a:rPr lang="es-ES" sz="7000" dirty="0">
                <a:solidFill>
                  <a:schemeClr val="accent5">
                    <a:lumMod val="50000"/>
                  </a:schemeClr>
                </a:solidFill>
                <a:latin typeface="Franklin Gothic Heavy" panose="020B0903020102020204" pitchFamily="34" charset="0"/>
              </a:rPr>
            </a:br>
            <a:r>
              <a:rPr lang="es-ES" sz="7000" dirty="0">
                <a:solidFill>
                  <a:schemeClr val="accent5">
                    <a:lumMod val="50000"/>
                  </a:schemeClr>
                </a:solidFill>
                <a:latin typeface="Franklin Gothic Heavy" panose="020B0903020102020204" pitchFamily="34" charset="0"/>
              </a:rPr>
              <a:t>ESGLAONADES </a:t>
            </a:r>
            <a:br>
              <a:rPr lang="es-ES" sz="7000" dirty="0">
                <a:solidFill>
                  <a:schemeClr val="accent5">
                    <a:lumMod val="50000"/>
                  </a:schemeClr>
                </a:solidFill>
                <a:latin typeface="Franklin Gothic Heavy" panose="020B0903020102020204" pitchFamily="34" charset="0"/>
              </a:rPr>
            </a:br>
            <a:r>
              <a:rPr lang="es-ES" sz="7000" dirty="0">
                <a:solidFill>
                  <a:schemeClr val="accent5">
                    <a:lumMod val="50000"/>
                  </a:schemeClr>
                </a:solidFill>
                <a:latin typeface="Franklin Gothic Heavy" panose="020B0903020102020204" pitchFamily="34" charset="0"/>
              </a:rPr>
              <a:t>PER FILES </a:t>
            </a:r>
            <a:br>
              <a:rPr lang="es-ES" sz="7000" dirty="0">
                <a:solidFill>
                  <a:schemeClr val="accent5">
                    <a:lumMod val="50000"/>
                  </a:schemeClr>
                </a:solidFill>
                <a:latin typeface="Franklin Gothic Heavy" panose="020B0903020102020204" pitchFamily="34" charset="0"/>
              </a:rPr>
            </a:br>
            <a:r>
              <a:rPr lang="es-ES" sz="7000" dirty="0">
                <a:solidFill>
                  <a:schemeClr val="accent5">
                    <a:lumMod val="50000"/>
                  </a:schemeClr>
                </a:solidFill>
                <a:latin typeface="Franklin Gothic Heavy" panose="020B0903020102020204" pitchFamily="34" charset="0"/>
              </a:rPr>
              <a:t>(</a:t>
            </a:r>
            <a:r>
              <a:rPr lang="es-ES" sz="7000" dirty="0" err="1">
                <a:solidFill>
                  <a:schemeClr val="accent5">
                    <a:lumMod val="50000"/>
                  </a:schemeClr>
                </a:solidFill>
                <a:latin typeface="Franklin Gothic Heavy" panose="020B0903020102020204" pitchFamily="34" charset="0"/>
              </a:rPr>
              <a:t>m.e.f</a:t>
            </a:r>
            <a:r>
              <a:rPr lang="es-ES" sz="7000" dirty="0">
                <a:solidFill>
                  <a:schemeClr val="accent5">
                    <a:lumMod val="50000"/>
                  </a:schemeClr>
                </a:solidFill>
                <a:latin typeface="Franklin Gothic Heavy" panose="020B0903020102020204" pitchFamily="34" charset="0"/>
              </a:rPr>
              <a:t>.)</a:t>
            </a:r>
          </a:p>
        </p:txBody>
      </p:sp>
    </p:spTree>
    <p:extLst>
      <p:ext uri="{BB962C8B-B14F-4D97-AF65-F5344CB8AC3E}">
        <p14:creationId xmlns:p14="http://schemas.microsoft.com/office/powerpoint/2010/main" val="4927419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lipse 2">
            <a:extLst>
              <a:ext uri="{FF2B5EF4-FFF2-40B4-BE49-F238E27FC236}">
                <a16:creationId xmlns:a16="http://schemas.microsoft.com/office/drawing/2014/main" id="{DFBBEF59-224A-53DF-AD9E-A8F537A84A1D}"/>
              </a:ext>
            </a:extLst>
          </p:cNvPr>
          <p:cNvSpPr/>
          <p:nvPr/>
        </p:nvSpPr>
        <p:spPr>
          <a:xfrm>
            <a:off x="4503148" y="1351539"/>
            <a:ext cx="2532888" cy="9144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D4D94E75-3CC2-1958-B915-222FD90621D4}"/>
              </a:ext>
            </a:extLst>
          </p:cNvPr>
          <p:cNvSpPr txBox="1">
            <a:spLocks/>
          </p:cNvSpPr>
          <p:nvPr/>
        </p:nvSpPr>
        <p:spPr>
          <a:xfrm>
            <a:off x="319659" y="184173"/>
            <a:ext cx="11594973" cy="1018888"/>
          </a:xfrm>
          <a:prstGeom prst="rect">
            <a:avLst/>
          </a:prstGeom>
          <a:pattFill prst="lgConfetti">
            <a:fgClr>
              <a:schemeClr val="accent1">
                <a:lumMod val="40000"/>
                <a:lumOff val="60000"/>
              </a:schemeClr>
            </a:fgClr>
            <a:bgClr>
              <a:schemeClr val="bg1"/>
            </a:bgClr>
          </a:pattFill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b="1" dirty="0">
                <a:solidFill>
                  <a:schemeClr val="accent6">
                    <a:lumMod val="50000"/>
                  </a:schemeClr>
                </a:solidFill>
              </a:rPr>
              <a:t>    </a:t>
            </a:r>
            <a:r>
              <a:rPr lang="es-ES" sz="4500" b="1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Alguns </a:t>
            </a:r>
            <a:r>
              <a:rPr lang="es-ES" sz="4500" b="1" dirty="0" err="1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exemples</a:t>
            </a:r>
            <a:r>
              <a:rPr lang="es-ES" sz="4500" b="1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; són </a:t>
            </a:r>
            <a:r>
              <a:rPr lang="es-ES" sz="4500" b="1" dirty="0" err="1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m.e.f</a:t>
            </a:r>
            <a:r>
              <a:rPr lang="es-ES" sz="4500" b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  <a:r>
              <a:rPr lang="es-ES" sz="4500" b="1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però </a:t>
            </a:r>
            <a:r>
              <a:rPr lang="es-ES" sz="4500" b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NO </a:t>
            </a:r>
            <a:r>
              <a:rPr lang="es-ES" sz="4500" b="1" dirty="0" err="1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reduïdes</a:t>
            </a:r>
            <a:r>
              <a:rPr lang="es-ES" sz="4500" b="1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: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376D5E7-18F3-CA08-EE0B-A9AE294BBA2B}"/>
              </a:ext>
            </a:extLst>
          </p:cNvPr>
          <p:cNvSpPr txBox="1"/>
          <p:nvPr/>
        </p:nvSpPr>
        <p:spPr>
          <a:xfrm>
            <a:off x="1553239" y="3154680"/>
            <a:ext cx="2488837" cy="187743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2400" dirty="0">
                <a:latin typeface="Comic Sans MS" panose="030F0702030302020204" pitchFamily="66" charset="0"/>
              </a:rPr>
              <a:t> </a:t>
            </a:r>
            <a:r>
              <a:rPr lang="es-ES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1   3   4            </a:t>
            </a:r>
          </a:p>
          <a:p>
            <a:r>
              <a:rPr lang="es-ES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 0  0   5          </a:t>
            </a:r>
          </a:p>
          <a:p>
            <a:r>
              <a:rPr lang="es-ES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 0  0   0   </a:t>
            </a:r>
          </a:p>
          <a:p>
            <a:endParaRPr lang="es-ES" sz="20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876F49F-6DC8-4825-792B-05474C806DFE}"/>
              </a:ext>
            </a:extLst>
          </p:cNvPr>
          <p:cNvSpPr txBox="1"/>
          <p:nvPr/>
        </p:nvSpPr>
        <p:spPr>
          <a:xfrm>
            <a:off x="1873578" y="1943100"/>
            <a:ext cx="1094712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2400" dirty="0">
                <a:latin typeface="Comic Sans MS" panose="030F0702030302020204" pitchFamily="66" charset="0"/>
              </a:rPr>
              <a:t> </a:t>
            </a:r>
            <a:r>
              <a:rPr lang="es-ES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1  0               </a:t>
            </a:r>
          </a:p>
          <a:p>
            <a:r>
              <a:rPr lang="es-ES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 0  2        </a:t>
            </a:r>
          </a:p>
        </p:txBody>
      </p:sp>
      <p:sp>
        <p:nvSpPr>
          <p:cNvPr id="7" name="Abrir corchete 6">
            <a:extLst>
              <a:ext uri="{FF2B5EF4-FFF2-40B4-BE49-F238E27FC236}">
                <a16:creationId xmlns:a16="http://schemas.microsoft.com/office/drawing/2014/main" id="{7DA8AEEE-A5FF-EE09-45E9-677D74CA47B3}"/>
              </a:ext>
            </a:extLst>
          </p:cNvPr>
          <p:cNvSpPr/>
          <p:nvPr/>
        </p:nvSpPr>
        <p:spPr>
          <a:xfrm>
            <a:off x="1614597" y="3179047"/>
            <a:ext cx="70783" cy="1451750"/>
          </a:xfrm>
          <a:prstGeom prst="leftBracket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Cerrar corchete 7">
            <a:extLst>
              <a:ext uri="{FF2B5EF4-FFF2-40B4-BE49-F238E27FC236}">
                <a16:creationId xmlns:a16="http://schemas.microsoft.com/office/drawing/2014/main" id="{A596F947-C0F4-1BD4-49EC-475F23D017F8}"/>
              </a:ext>
            </a:extLst>
          </p:cNvPr>
          <p:cNvSpPr/>
          <p:nvPr/>
        </p:nvSpPr>
        <p:spPr>
          <a:xfrm>
            <a:off x="3178475" y="3188324"/>
            <a:ext cx="70783" cy="1451750"/>
          </a:xfrm>
          <a:prstGeom prst="rightBracket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Abrir corchete 8">
            <a:extLst>
              <a:ext uri="{FF2B5EF4-FFF2-40B4-BE49-F238E27FC236}">
                <a16:creationId xmlns:a16="http://schemas.microsoft.com/office/drawing/2014/main" id="{04659BC7-61F9-CD45-A60D-CF10ABB0F748}"/>
              </a:ext>
            </a:extLst>
          </p:cNvPr>
          <p:cNvSpPr/>
          <p:nvPr/>
        </p:nvSpPr>
        <p:spPr>
          <a:xfrm>
            <a:off x="1886036" y="1961799"/>
            <a:ext cx="116501" cy="1018888"/>
          </a:xfrm>
          <a:prstGeom prst="leftBracket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Cerrar corchete 9">
            <a:extLst>
              <a:ext uri="{FF2B5EF4-FFF2-40B4-BE49-F238E27FC236}">
                <a16:creationId xmlns:a16="http://schemas.microsoft.com/office/drawing/2014/main" id="{66096228-A6B8-70A2-7513-A2D650344AE4}"/>
              </a:ext>
            </a:extLst>
          </p:cNvPr>
          <p:cNvSpPr/>
          <p:nvPr/>
        </p:nvSpPr>
        <p:spPr>
          <a:xfrm>
            <a:off x="2848520" y="1944238"/>
            <a:ext cx="116501" cy="1018888"/>
          </a:xfrm>
          <a:prstGeom prst="rightBracket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F9FD4A2F-B71C-B679-57A7-04A49FB9EA1A}"/>
              </a:ext>
            </a:extLst>
          </p:cNvPr>
          <p:cNvSpPr txBox="1"/>
          <p:nvPr/>
        </p:nvSpPr>
        <p:spPr>
          <a:xfrm>
            <a:off x="1553238" y="4756413"/>
            <a:ext cx="2488837" cy="187743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2400" dirty="0">
                <a:latin typeface="Comic Sans MS" panose="030F0702030302020204" pitchFamily="66" charset="0"/>
              </a:rPr>
              <a:t> </a:t>
            </a:r>
            <a:r>
              <a:rPr lang="es-ES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1   2   3            </a:t>
            </a:r>
          </a:p>
          <a:p>
            <a:r>
              <a:rPr lang="es-ES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 0  1   -1          </a:t>
            </a:r>
          </a:p>
          <a:p>
            <a:r>
              <a:rPr lang="es-ES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 0  0   1   </a:t>
            </a:r>
          </a:p>
          <a:p>
            <a:endParaRPr lang="es-ES" sz="20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Abrir corchete 11">
            <a:extLst>
              <a:ext uri="{FF2B5EF4-FFF2-40B4-BE49-F238E27FC236}">
                <a16:creationId xmlns:a16="http://schemas.microsoft.com/office/drawing/2014/main" id="{9877AFAC-778C-337C-23BB-F27B50341E4B}"/>
              </a:ext>
            </a:extLst>
          </p:cNvPr>
          <p:cNvSpPr/>
          <p:nvPr/>
        </p:nvSpPr>
        <p:spPr>
          <a:xfrm>
            <a:off x="1618421" y="4829555"/>
            <a:ext cx="70783" cy="1451750"/>
          </a:xfrm>
          <a:prstGeom prst="leftBracket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Cerrar corchete 12">
            <a:extLst>
              <a:ext uri="{FF2B5EF4-FFF2-40B4-BE49-F238E27FC236}">
                <a16:creationId xmlns:a16="http://schemas.microsoft.com/office/drawing/2014/main" id="{585E160E-9DD4-A0C9-C2D8-051080411E09}"/>
              </a:ext>
            </a:extLst>
          </p:cNvPr>
          <p:cNvSpPr/>
          <p:nvPr/>
        </p:nvSpPr>
        <p:spPr>
          <a:xfrm>
            <a:off x="3161200" y="4829555"/>
            <a:ext cx="70783" cy="1451750"/>
          </a:xfrm>
          <a:prstGeom prst="rightBracket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B3D8BA8C-EF2C-7D1F-EFE9-8F9B1964E079}"/>
              </a:ext>
            </a:extLst>
          </p:cNvPr>
          <p:cNvSpPr txBox="1"/>
          <p:nvPr/>
        </p:nvSpPr>
        <p:spPr>
          <a:xfrm>
            <a:off x="4506417" y="1516351"/>
            <a:ext cx="24865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dirty="0">
                <a:latin typeface="Comic Sans MS" panose="030F0702030302020204" pitchFamily="66" charset="0"/>
              </a:rPr>
              <a:t> Per què no?</a:t>
            </a:r>
          </a:p>
        </p:txBody>
      </p:sp>
      <p:cxnSp>
        <p:nvCxnSpPr>
          <p:cNvPr id="15" name="Conector recto de flecha 14">
            <a:extLst>
              <a:ext uri="{FF2B5EF4-FFF2-40B4-BE49-F238E27FC236}">
                <a16:creationId xmlns:a16="http://schemas.microsoft.com/office/drawing/2014/main" id="{8895C84B-E343-026C-319C-6C28D4926E43}"/>
              </a:ext>
            </a:extLst>
          </p:cNvPr>
          <p:cNvCxnSpPr>
            <a:cxnSpLocks/>
          </p:cNvCxnSpPr>
          <p:nvPr/>
        </p:nvCxnSpPr>
        <p:spPr>
          <a:xfrm flipH="1" flipV="1">
            <a:off x="3143505" y="2472183"/>
            <a:ext cx="4283467" cy="9526"/>
          </a:xfrm>
          <a:prstGeom prst="straightConnector1">
            <a:avLst/>
          </a:prstGeom>
          <a:ln w="3810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CuadroTexto 21">
            <a:extLst>
              <a:ext uri="{FF2B5EF4-FFF2-40B4-BE49-F238E27FC236}">
                <a16:creationId xmlns:a16="http://schemas.microsoft.com/office/drawing/2014/main" id="{36801B74-E727-4715-8616-87094C8C1C8D}"/>
              </a:ext>
            </a:extLst>
          </p:cNvPr>
          <p:cNvSpPr txBox="1"/>
          <p:nvPr/>
        </p:nvSpPr>
        <p:spPr>
          <a:xfrm>
            <a:off x="7516831" y="1943100"/>
            <a:ext cx="36532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pivot</a:t>
            </a:r>
            <a:r>
              <a:rPr lang="es-ES" sz="2800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de </a:t>
            </a:r>
            <a:r>
              <a:rPr lang="es-E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fila 2</a:t>
            </a:r>
            <a:r>
              <a:rPr lang="es-ES" sz="2800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no</a:t>
            </a:r>
            <a:r>
              <a:rPr lang="es-ES" sz="2800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és igual a 1</a:t>
            </a:r>
          </a:p>
        </p:txBody>
      </p:sp>
      <p:cxnSp>
        <p:nvCxnSpPr>
          <p:cNvPr id="23" name="Conector recto de flecha 22">
            <a:extLst>
              <a:ext uri="{FF2B5EF4-FFF2-40B4-BE49-F238E27FC236}">
                <a16:creationId xmlns:a16="http://schemas.microsoft.com/office/drawing/2014/main" id="{5EB72649-5ECA-771D-CA40-CDE1B685AAF8}"/>
              </a:ext>
            </a:extLst>
          </p:cNvPr>
          <p:cNvCxnSpPr>
            <a:cxnSpLocks/>
          </p:cNvCxnSpPr>
          <p:nvPr/>
        </p:nvCxnSpPr>
        <p:spPr>
          <a:xfrm flipH="1">
            <a:off x="3350106" y="3986659"/>
            <a:ext cx="4076866" cy="0"/>
          </a:xfrm>
          <a:prstGeom prst="straightConnector1">
            <a:avLst/>
          </a:prstGeom>
          <a:ln w="3810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tángulo 24">
            <a:extLst>
              <a:ext uri="{FF2B5EF4-FFF2-40B4-BE49-F238E27FC236}">
                <a16:creationId xmlns:a16="http://schemas.microsoft.com/office/drawing/2014/main" id="{A6FA1DD3-0461-24AA-3F03-70D5378AE0EE}"/>
              </a:ext>
            </a:extLst>
          </p:cNvPr>
          <p:cNvSpPr/>
          <p:nvPr/>
        </p:nvSpPr>
        <p:spPr>
          <a:xfrm>
            <a:off x="2474770" y="2504933"/>
            <a:ext cx="432000" cy="432000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A44500CC-1FD8-2955-82FD-C1B4F04B32BA}"/>
              </a:ext>
            </a:extLst>
          </p:cNvPr>
          <p:cNvSpPr txBox="1"/>
          <p:nvPr/>
        </p:nvSpPr>
        <p:spPr>
          <a:xfrm>
            <a:off x="7567695" y="3403016"/>
            <a:ext cx="36532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pivot</a:t>
            </a:r>
            <a:r>
              <a:rPr lang="es-ES" sz="2800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de </a:t>
            </a:r>
            <a:r>
              <a:rPr lang="es-E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fila 2</a:t>
            </a:r>
            <a:r>
              <a:rPr lang="es-ES" sz="2800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no</a:t>
            </a:r>
            <a:r>
              <a:rPr lang="es-ES" sz="2800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és igual a 1</a:t>
            </a:r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id="{D7F86CB4-3EFF-0687-4421-A3FDF391C124}"/>
              </a:ext>
            </a:extLst>
          </p:cNvPr>
          <p:cNvSpPr/>
          <p:nvPr/>
        </p:nvSpPr>
        <p:spPr>
          <a:xfrm>
            <a:off x="2729200" y="3723537"/>
            <a:ext cx="432000" cy="432000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30" name="Conector recto de flecha 29">
            <a:extLst>
              <a:ext uri="{FF2B5EF4-FFF2-40B4-BE49-F238E27FC236}">
                <a16:creationId xmlns:a16="http://schemas.microsoft.com/office/drawing/2014/main" id="{FA632B01-ADFB-E960-7586-DF0183B46E1D}"/>
              </a:ext>
            </a:extLst>
          </p:cNvPr>
          <p:cNvCxnSpPr>
            <a:cxnSpLocks/>
          </p:cNvCxnSpPr>
          <p:nvPr/>
        </p:nvCxnSpPr>
        <p:spPr>
          <a:xfrm flipH="1">
            <a:off x="3350106" y="5555430"/>
            <a:ext cx="4076866" cy="0"/>
          </a:xfrm>
          <a:prstGeom prst="straightConnector1">
            <a:avLst/>
          </a:prstGeom>
          <a:ln w="3810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CuadroTexto 30">
            <a:extLst>
              <a:ext uri="{FF2B5EF4-FFF2-40B4-BE49-F238E27FC236}">
                <a16:creationId xmlns:a16="http://schemas.microsoft.com/office/drawing/2014/main" id="{788144C2-C3EA-8867-F8F3-8CE5953BD651}"/>
              </a:ext>
            </a:extLst>
          </p:cNvPr>
          <p:cNvSpPr txBox="1"/>
          <p:nvPr/>
        </p:nvSpPr>
        <p:spPr>
          <a:xfrm>
            <a:off x="7631703" y="4627855"/>
            <a:ext cx="365329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Hi ha una entrada no </a:t>
            </a:r>
            <a:r>
              <a:rPr lang="es-ES" sz="2800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nul∙la</a:t>
            </a:r>
            <a:r>
              <a:rPr lang="es-ES" sz="2800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en la columna a la </a:t>
            </a:r>
            <a:r>
              <a:rPr lang="es-ES" sz="2800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qual</a:t>
            </a:r>
            <a:r>
              <a:rPr lang="es-ES" sz="2800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sz="2800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pertany</a:t>
            </a:r>
            <a:r>
              <a:rPr lang="es-ES" sz="2800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el </a:t>
            </a:r>
            <a:r>
              <a:rPr lang="es-ES" sz="2800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pivot</a:t>
            </a:r>
            <a:r>
              <a:rPr lang="es-ES" sz="2800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de la </a:t>
            </a:r>
            <a:r>
              <a:rPr lang="es-E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fila 2</a:t>
            </a:r>
            <a:r>
              <a:rPr lang="es-ES" sz="2800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32" name="Rectángulo 31">
            <a:extLst>
              <a:ext uri="{FF2B5EF4-FFF2-40B4-BE49-F238E27FC236}">
                <a16:creationId xmlns:a16="http://schemas.microsoft.com/office/drawing/2014/main" id="{4EC5451A-E6FB-66C7-68FE-0D4E5568B2DD}"/>
              </a:ext>
            </a:extLst>
          </p:cNvPr>
          <p:cNvSpPr/>
          <p:nvPr/>
        </p:nvSpPr>
        <p:spPr>
          <a:xfrm>
            <a:off x="2176272" y="4829555"/>
            <a:ext cx="429768" cy="432000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84436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/>
      <p:bldP spid="22" grpId="0"/>
      <p:bldP spid="25" grpId="0" animBg="1"/>
      <p:bldP spid="27" grpId="0"/>
      <p:bldP spid="28" grpId="0" animBg="1"/>
      <p:bldP spid="31" grpId="0"/>
      <p:bldP spid="3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D4D94E75-3CC2-1958-B915-222FD90621D4}"/>
              </a:ext>
            </a:extLst>
          </p:cNvPr>
          <p:cNvSpPr txBox="1">
            <a:spLocks/>
          </p:cNvSpPr>
          <p:nvPr/>
        </p:nvSpPr>
        <p:spPr>
          <a:xfrm>
            <a:off x="466344" y="172575"/>
            <a:ext cx="11301983" cy="1018888"/>
          </a:xfrm>
          <a:prstGeom prst="rect">
            <a:avLst/>
          </a:prstGeom>
          <a:pattFill prst="lgConfetti">
            <a:fgClr>
              <a:schemeClr val="accent1">
                <a:lumMod val="40000"/>
                <a:lumOff val="60000"/>
              </a:schemeClr>
            </a:fgClr>
            <a:bgClr>
              <a:schemeClr val="bg1"/>
            </a:bgClr>
          </a:pattFill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b="1" dirty="0">
                <a:solidFill>
                  <a:schemeClr val="accent6">
                    <a:lumMod val="50000"/>
                  </a:schemeClr>
                </a:solidFill>
              </a:rPr>
              <a:t>             </a:t>
            </a:r>
            <a:r>
              <a:rPr lang="es-ES" sz="5000" b="1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Alguns </a:t>
            </a:r>
            <a:r>
              <a:rPr lang="es-ES" sz="5000" b="1" dirty="0" err="1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exemples</a:t>
            </a:r>
            <a:r>
              <a:rPr lang="es-ES" sz="5000" b="1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; </a:t>
            </a:r>
            <a:r>
              <a:rPr lang="es-ES" sz="5000" b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SÍ</a:t>
            </a:r>
            <a:r>
              <a:rPr lang="es-ES" sz="5000" b="1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són </a:t>
            </a:r>
            <a:r>
              <a:rPr lang="es-ES" sz="5000" b="1" u="sng" dirty="0" err="1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</a:t>
            </a:r>
            <a:r>
              <a:rPr lang="es-ES" sz="5000" b="1" dirty="0" err="1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.e.r.f</a:t>
            </a:r>
            <a:r>
              <a:rPr lang="es-ES" sz="5000" b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  <a:r>
              <a:rPr lang="es-ES" sz="5000" b="1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: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376D5E7-18F3-CA08-EE0B-A9AE294BBA2B}"/>
              </a:ext>
            </a:extLst>
          </p:cNvPr>
          <p:cNvSpPr txBox="1"/>
          <p:nvPr/>
        </p:nvSpPr>
        <p:spPr>
          <a:xfrm>
            <a:off x="1596526" y="4376694"/>
            <a:ext cx="2488837" cy="187743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2400" dirty="0">
                <a:latin typeface="Comic Sans MS" panose="030F0702030302020204" pitchFamily="66" charset="0"/>
              </a:rPr>
              <a:t> </a:t>
            </a:r>
            <a:r>
              <a:rPr lang="es-ES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1   6  0            </a:t>
            </a:r>
          </a:p>
          <a:p>
            <a:r>
              <a:rPr lang="es-ES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 0  0  1          </a:t>
            </a:r>
          </a:p>
          <a:p>
            <a:r>
              <a:rPr lang="es-ES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 0  0  0   </a:t>
            </a:r>
          </a:p>
          <a:p>
            <a:endParaRPr lang="es-ES" sz="20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876F49F-6DC8-4825-792B-05474C806DFE}"/>
              </a:ext>
            </a:extLst>
          </p:cNvPr>
          <p:cNvSpPr txBox="1"/>
          <p:nvPr/>
        </p:nvSpPr>
        <p:spPr>
          <a:xfrm>
            <a:off x="1873578" y="1943100"/>
            <a:ext cx="1094712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2400" dirty="0">
                <a:latin typeface="Comic Sans MS" panose="030F0702030302020204" pitchFamily="66" charset="0"/>
              </a:rPr>
              <a:t> </a:t>
            </a:r>
            <a:r>
              <a:rPr lang="es-ES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1  0               </a:t>
            </a:r>
          </a:p>
          <a:p>
            <a:r>
              <a:rPr lang="es-ES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         </a:t>
            </a:r>
          </a:p>
        </p:txBody>
      </p:sp>
      <p:sp>
        <p:nvSpPr>
          <p:cNvPr id="7" name="Abrir corchete 6">
            <a:extLst>
              <a:ext uri="{FF2B5EF4-FFF2-40B4-BE49-F238E27FC236}">
                <a16:creationId xmlns:a16="http://schemas.microsoft.com/office/drawing/2014/main" id="{7DA8AEEE-A5FF-EE09-45E9-677D74CA47B3}"/>
              </a:ext>
            </a:extLst>
          </p:cNvPr>
          <p:cNvSpPr/>
          <p:nvPr/>
        </p:nvSpPr>
        <p:spPr>
          <a:xfrm>
            <a:off x="1657726" y="4376694"/>
            <a:ext cx="70783" cy="1451750"/>
          </a:xfrm>
          <a:prstGeom prst="leftBracket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Cerrar corchete 7">
            <a:extLst>
              <a:ext uri="{FF2B5EF4-FFF2-40B4-BE49-F238E27FC236}">
                <a16:creationId xmlns:a16="http://schemas.microsoft.com/office/drawing/2014/main" id="{A596F947-C0F4-1BD4-49EC-475F23D017F8}"/>
              </a:ext>
            </a:extLst>
          </p:cNvPr>
          <p:cNvSpPr/>
          <p:nvPr/>
        </p:nvSpPr>
        <p:spPr>
          <a:xfrm>
            <a:off x="3105832" y="4376694"/>
            <a:ext cx="70783" cy="1451750"/>
          </a:xfrm>
          <a:prstGeom prst="rightBracket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Abrir corchete 8">
            <a:extLst>
              <a:ext uri="{FF2B5EF4-FFF2-40B4-BE49-F238E27FC236}">
                <a16:creationId xmlns:a16="http://schemas.microsoft.com/office/drawing/2014/main" id="{04659BC7-61F9-CD45-A60D-CF10ABB0F748}"/>
              </a:ext>
            </a:extLst>
          </p:cNvPr>
          <p:cNvSpPr/>
          <p:nvPr/>
        </p:nvSpPr>
        <p:spPr>
          <a:xfrm>
            <a:off x="1886036" y="1961799"/>
            <a:ext cx="116501" cy="1018888"/>
          </a:xfrm>
          <a:prstGeom prst="leftBracket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Cerrar corchete 9">
            <a:extLst>
              <a:ext uri="{FF2B5EF4-FFF2-40B4-BE49-F238E27FC236}">
                <a16:creationId xmlns:a16="http://schemas.microsoft.com/office/drawing/2014/main" id="{66096228-A6B8-70A2-7513-A2D650344AE4}"/>
              </a:ext>
            </a:extLst>
          </p:cNvPr>
          <p:cNvSpPr/>
          <p:nvPr/>
        </p:nvSpPr>
        <p:spPr>
          <a:xfrm>
            <a:off x="2776447" y="1943100"/>
            <a:ext cx="116501" cy="1018888"/>
          </a:xfrm>
          <a:prstGeom prst="rightBracket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F9FD4A2F-B71C-B679-57A7-04A49FB9EA1A}"/>
              </a:ext>
            </a:extLst>
          </p:cNvPr>
          <p:cNvSpPr txBox="1"/>
          <p:nvPr/>
        </p:nvSpPr>
        <p:spPr>
          <a:xfrm>
            <a:off x="4021025" y="4403277"/>
            <a:ext cx="2488837" cy="187743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2400" dirty="0">
                <a:latin typeface="Comic Sans MS" panose="030F0702030302020204" pitchFamily="66" charset="0"/>
              </a:rPr>
              <a:t> </a:t>
            </a:r>
            <a:r>
              <a:rPr lang="es-ES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1   0   3  2            </a:t>
            </a:r>
          </a:p>
          <a:p>
            <a:r>
              <a:rPr lang="es-ES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 0  1    1  -1       </a:t>
            </a:r>
          </a:p>
          <a:p>
            <a:r>
              <a:rPr lang="es-ES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 0  0   0   0</a:t>
            </a:r>
          </a:p>
          <a:p>
            <a:endParaRPr lang="es-ES" sz="20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Abrir corchete 11">
            <a:extLst>
              <a:ext uri="{FF2B5EF4-FFF2-40B4-BE49-F238E27FC236}">
                <a16:creationId xmlns:a16="http://schemas.microsoft.com/office/drawing/2014/main" id="{9877AFAC-778C-337C-23BB-F27B50341E4B}"/>
              </a:ext>
            </a:extLst>
          </p:cNvPr>
          <p:cNvSpPr/>
          <p:nvPr/>
        </p:nvSpPr>
        <p:spPr>
          <a:xfrm>
            <a:off x="4033977" y="4457716"/>
            <a:ext cx="70783" cy="1451750"/>
          </a:xfrm>
          <a:prstGeom prst="leftBracket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Cerrar corchete 12">
            <a:extLst>
              <a:ext uri="{FF2B5EF4-FFF2-40B4-BE49-F238E27FC236}">
                <a16:creationId xmlns:a16="http://schemas.microsoft.com/office/drawing/2014/main" id="{585E160E-9DD4-A0C9-C2D8-051080411E09}"/>
              </a:ext>
            </a:extLst>
          </p:cNvPr>
          <p:cNvSpPr/>
          <p:nvPr/>
        </p:nvSpPr>
        <p:spPr>
          <a:xfrm>
            <a:off x="6264361" y="4457716"/>
            <a:ext cx="70783" cy="1451750"/>
          </a:xfrm>
          <a:prstGeom prst="rightBracket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D4AE3654-5049-DAA0-13A8-FF02500C77EE}"/>
              </a:ext>
            </a:extLst>
          </p:cNvPr>
          <p:cNvSpPr txBox="1"/>
          <p:nvPr/>
        </p:nvSpPr>
        <p:spPr>
          <a:xfrm>
            <a:off x="4305944" y="1794350"/>
            <a:ext cx="2488837" cy="187743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2400" dirty="0">
                <a:latin typeface="Comic Sans MS" panose="030F0702030302020204" pitchFamily="66" charset="0"/>
              </a:rPr>
              <a:t> </a:t>
            </a:r>
            <a:r>
              <a:rPr lang="es-ES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1   2   7            </a:t>
            </a:r>
          </a:p>
          <a:p>
            <a:r>
              <a:rPr lang="es-ES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 0  0   0          </a:t>
            </a:r>
          </a:p>
          <a:p>
            <a:r>
              <a:rPr lang="es-ES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 0  0   0   </a:t>
            </a:r>
          </a:p>
          <a:p>
            <a:endParaRPr lang="es-ES" sz="20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6" name="Cerrar corchete 15">
            <a:extLst>
              <a:ext uri="{FF2B5EF4-FFF2-40B4-BE49-F238E27FC236}">
                <a16:creationId xmlns:a16="http://schemas.microsoft.com/office/drawing/2014/main" id="{26E6F71A-FCFD-0D61-DBE1-67B4B3775968}"/>
              </a:ext>
            </a:extLst>
          </p:cNvPr>
          <p:cNvSpPr/>
          <p:nvPr/>
        </p:nvSpPr>
        <p:spPr>
          <a:xfrm>
            <a:off x="5928492" y="1801497"/>
            <a:ext cx="70783" cy="1451750"/>
          </a:xfrm>
          <a:prstGeom prst="rightBracket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7" name="Abrir corchete 16">
            <a:extLst>
              <a:ext uri="{FF2B5EF4-FFF2-40B4-BE49-F238E27FC236}">
                <a16:creationId xmlns:a16="http://schemas.microsoft.com/office/drawing/2014/main" id="{64FFCFDF-6AA6-8B31-752D-1651F3E20F7A}"/>
              </a:ext>
            </a:extLst>
          </p:cNvPr>
          <p:cNvSpPr/>
          <p:nvPr/>
        </p:nvSpPr>
        <p:spPr>
          <a:xfrm>
            <a:off x="4321687" y="1794350"/>
            <a:ext cx="70783" cy="1451750"/>
          </a:xfrm>
          <a:prstGeom prst="leftBracket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05FE18D3-CA84-F217-DBA1-FDA2727675F3}"/>
              </a:ext>
            </a:extLst>
          </p:cNvPr>
          <p:cNvSpPr txBox="1"/>
          <p:nvPr/>
        </p:nvSpPr>
        <p:spPr>
          <a:xfrm>
            <a:off x="6955815" y="1943100"/>
            <a:ext cx="1715086" cy="13849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 0  0  0          </a:t>
            </a:r>
          </a:p>
          <a:p>
            <a:r>
              <a:rPr lang="es-ES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 0  0  0   </a:t>
            </a:r>
          </a:p>
          <a:p>
            <a:endParaRPr lang="es-ES" sz="20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9" name="Cerrar corchete 18">
            <a:extLst>
              <a:ext uri="{FF2B5EF4-FFF2-40B4-BE49-F238E27FC236}">
                <a16:creationId xmlns:a16="http://schemas.microsoft.com/office/drawing/2014/main" id="{B6D7BAB2-8AE2-53A0-7788-D0BBE0701F55}"/>
              </a:ext>
            </a:extLst>
          </p:cNvPr>
          <p:cNvSpPr/>
          <p:nvPr/>
        </p:nvSpPr>
        <p:spPr>
          <a:xfrm>
            <a:off x="8463927" y="2010191"/>
            <a:ext cx="70783" cy="1020027"/>
          </a:xfrm>
          <a:prstGeom prst="rightBracket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1" name="Abrir corchete 20">
            <a:extLst>
              <a:ext uri="{FF2B5EF4-FFF2-40B4-BE49-F238E27FC236}">
                <a16:creationId xmlns:a16="http://schemas.microsoft.com/office/drawing/2014/main" id="{42BA9F17-D2B4-12D5-7353-C31CE491BC97}"/>
              </a:ext>
            </a:extLst>
          </p:cNvPr>
          <p:cNvSpPr/>
          <p:nvPr/>
        </p:nvSpPr>
        <p:spPr>
          <a:xfrm>
            <a:off x="7070621" y="2010191"/>
            <a:ext cx="70783" cy="1020027"/>
          </a:xfrm>
          <a:prstGeom prst="leftBracket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ADD5FDB5-09A6-229B-B104-9F7C33E80883}"/>
              </a:ext>
            </a:extLst>
          </p:cNvPr>
          <p:cNvSpPr txBox="1"/>
          <p:nvPr/>
        </p:nvSpPr>
        <p:spPr>
          <a:xfrm>
            <a:off x="6764539" y="4106632"/>
            <a:ext cx="2488837" cy="236988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2400" dirty="0">
                <a:latin typeface="Comic Sans MS" panose="030F0702030302020204" pitchFamily="66" charset="0"/>
              </a:rPr>
              <a:t> </a:t>
            </a:r>
            <a:r>
              <a:rPr lang="es-ES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1   0  0  0            </a:t>
            </a:r>
          </a:p>
          <a:p>
            <a:r>
              <a:rPr lang="es-ES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 0  1   0  0       </a:t>
            </a:r>
          </a:p>
          <a:p>
            <a:r>
              <a:rPr lang="es-ES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 0  0   1  0</a:t>
            </a:r>
          </a:p>
          <a:p>
            <a:r>
              <a:rPr lang="es-ES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 0  0   0  1</a:t>
            </a:r>
          </a:p>
          <a:p>
            <a:endParaRPr lang="es-ES" sz="20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34" name="Abrir corchete 33">
            <a:extLst>
              <a:ext uri="{FF2B5EF4-FFF2-40B4-BE49-F238E27FC236}">
                <a16:creationId xmlns:a16="http://schemas.microsoft.com/office/drawing/2014/main" id="{D4E91463-2B5C-256C-11C2-85D170349B2F}"/>
              </a:ext>
            </a:extLst>
          </p:cNvPr>
          <p:cNvSpPr/>
          <p:nvPr/>
        </p:nvSpPr>
        <p:spPr>
          <a:xfrm>
            <a:off x="6799218" y="4155964"/>
            <a:ext cx="70783" cy="1861483"/>
          </a:xfrm>
          <a:prstGeom prst="leftBracket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6" name="Cerrar corchete 35">
            <a:extLst>
              <a:ext uri="{FF2B5EF4-FFF2-40B4-BE49-F238E27FC236}">
                <a16:creationId xmlns:a16="http://schemas.microsoft.com/office/drawing/2014/main" id="{BFF41E56-8F8E-9210-BC23-8EEF6F0CF9CD}"/>
              </a:ext>
            </a:extLst>
          </p:cNvPr>
          <p:cNvSpPr/>
          <p:nvPr/>
        </p:nvSpPr>
        <p:spPr>
          <a:xfrm>
            <a:off x="8893235" y="4164377"/>
            <a:ext cx="70783" cy="1853070"/>
          </a:xfrm>
          <a:prstGeom prst="rightBracket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F4E06163-0010-18EC-F587-E32D078D9CA9}"/>
              </a:ext>
            </a:extLst>
          </p:cNvPr>
          <p:cNvSpPr txBox="1"/>
          <p:nvPr/>
        </p:nvSpPr>
        <p:spPr>
          <a:xfrm>
            <a:off x="1813693" y="2445443"/>
            <a:ext cx="1094712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0  0</a:t>
            </a:r>
            <a:r>
              <a:rPr lang="es-E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        </a:t>
            </a:r>
          </a:p>
        </p:txBody>
      </p:sp>
    </p:spTree>
    <p:extLst>
      <p:ext uri="{BB962C8B-B14F-4D97-AF65-F5344CB8AC3E}">
        <p14:creationId xmlns:p14="http://schemas.microsoft.com/office/powerpoint/2010/main" val="6830833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ángulo 49">
            <a:extLst>
              <a:ext uri="{FF2B5EF4-FFF2-40B4-BE49-F238E27FC236}">
                <a16:creationId xmlns:a16="http://schemas.microsoft.com/office/drawing/2014/main" id="{A7192398-000D-4A6E-9760-A558AEDAAE92}"/>
              </a:ext>
            </a:extLst>
          </p:cNvPr>
          <p:cNvSpPr/>
          <p:nvPr/>
        </p:nvSpPr>
        <p:spPr>
          <a:xfrm>
            <a:off x="8472450" y="4144953"/>
            <a:ext cx="451314" cy="1883504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9" name="Rectángulo 48">
            <a:extLst>
              <a:ext uri="{FF2B5EF4-FFF2-40B4-BE49-F238E27FC236}">
                <a16:creationId xmlns:a16="http://schemas.microsoft.com/office/drawing/2014/main" id="{71DF2BB9-9D1F-860B-60D4-AF969BB85509}"/>
              </a:ext>
            </a:extLst>
          </p:cNvPr>
          <p:cNvSpPr/>
          <p:nvPr/>
        </p:nvSpPr>
        <p:spPr>
          <a:xfrm>
            <a:off x="7962021" y="4144953"/>
            <a:ext cx="451314" cy="1883504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8" name="Rectángulo 47">
            <a:extLst>
              <a:ext uri="{FF2B5EF4-FFF2-40B4-BE49-F238E27FC236}">
                <a16:creationId xmlns:a16="http://schemas.microsoft.com/office/drawing/2014/main" id="{AB6DC613-CD13-B538-3D62-09645FD01427}"/>
              </a:ext>
            </a:extLst>
          </p:cNvPr>
          <p:cNvSpPr/>
          <p:nvPr/>
        </p:nvSpPr>
        <p:spPr>
          <a:xfrm>
            <a:off x="7374062" y="4144953"/>
            <a:ext cx="451314" cy="1883504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8" name="Rectángulo 37">
            <a:extLst>
              <a:ext uri="{FF2B5EF4-FFF2-40B4-BE49-F238E27FC236}">
                <a16:creationId xmlns:a16="http://schemas.microsoft.com/office/drawing/2014/main" id="{89CBE37D-4728-5D80-A907-CD3C9722677E}"/>
              </a:ext>
            </a:extLst>
          </p:cNvPr>
          <p:cNvSpPr/>
          <p:nvPr/>
        </p:nvSpPr>
        <p:spPr>
          <a:xfrm>
            <a:off x="6850855" y="4133943"/>
            <a:ext cx="451314" cy="1883504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1" name="Rectángulo 30">
            <a:extLst>
              <a:ext uri="{FF2B5EF4-FFF2-40B4-BE49-F238E27FC236}">
                <a16:creationId xmlns:a16="http://schemas.microsoft.com/office/drawing/2014/main" id="{63665854-3C69-2F8E-1830-7A44EDAE2860}"/>
              </a:ext>
            </a:extLst>
          </p:cNvPr>
          <p:cNvSpPr/>
          <p:nvPr/>
        </p:nvSpPr>
        <p:spPr>
          <a:xfrm>
            <a:off x="4652097" y="4419752"/>
            <a:ext cx="451314" cy="1431527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0" name="Rectángulo 29">
            <a:extLst>
              <a:ext uri="{FF2B5EF4-FFF2-40B4-BE49-F238E27FC236}">
                <a16:creationId xmlns:a16="http://schemas.microsoft.com/office/drawing/2014/main" id="{B441DF37-9EBA-9C3C-0115-351A10834212}"/>
              </a:ext>
            </a:extLst>
          </p:cNvPr>
          <p:cNvSpPr/>
          <p:nvPr/>
        </p:nvSpPr>
        <p:spPr>
          <a:xfrm>
            <a:off x="4096030" y="4437527"/>
            <a:ext cx="451314" cy="1431527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9869BA85-AAB7-62EC-E162-A1CF6DB5848D}"/>
              </a:ext>
            </a:extLst>
          </p:cNvPr>
          <p:cNvSpPr/>
          <p:nvPr/>
        </p:nvSpPr>
        <p:spPr>
          <a:xfrm>
            <a:off x="2649202" y="4386805"/>
            <a:ext cx="451314" cy="1431527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id="{361A67E9-9C29-432C-AB94-30A812A38E1D}"/>
              </a:ext>
            </a:extLst>
          </p:cNvPr>
          <p:cNvSpPr/>
          <p:nvPr/>
        </p:nvSpPr>
        <p:spPr>
          <a:xfrm>
            <a:off x="1694581" y="4396916"/>
            <a:ext cx="451314" cy="1431527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5" name="Rectángulo 34">
            <a:extLst>
              <a:ext uri="{FF2B5EF4-FFF2-40B4-BE49-F238E27FC236}">
                <a16:creationId xmlns:a16="http://schemas.microsoft.com/office/drawing/2014/main" id="{2789EEF2-4ECD-CBA3-22A0-146AB39FD9A7}"/>
              </a:ext>
            </a:extLst>
          </p:cNvPr>
          <p:cNvSpPr/>
          <p:nvPr/>
        </p:nvSpPr>
        <p:spPr>
          <a:xfrm>
            <a:off x="4380312" y="1814573"/>
            <a:ext cx="451314" cy="1431527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2" name="Rectángulo 31">
            <a:extLst>
              <a:ext uri="{FF2B5EF4-FFF2-40B4-BE49-F238E27FC236}">
                <a16:creationId xmlns:a16="http://schemas.microsoft.com/office/drawing/2014/main" id="{0B896E3D-D780-3ACC-6A2C-BF4DD08E9DAD}"/>
              </a:ext>
            </a:extLst>
          </p:cNvPr>
          <p:cNvSpPr/>
          <p:nvPr/>
        </p:nvSpPr>
        <p:spPr>
          <a:xfrm>
            <a:off x="1944000" y="1961798"/>
            <a:ext cx="451314" cy="1053614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5" name="Rectángulo 44">
            <a:extLst>
              <a:ext uri="{FF2B5EF4-FFF2-40B4-BE49-F238E27FC236}">
                <a16:creationId xmlns:a16="http://schemas.microsoft.com/office/drawing/2014/main" id="{B5975256-FC8E-5604-08B5-6571DAC3845D}"/>
              </a:ext>
            </a:extLst>
          </p:cNvPr>
          <p:cNvSpPr/>
          <p:nvPr/>
        </p:nvSpPr>
        <p:spPr>
          <a:xfrm>
            <a:off x="8500840" y="5612443"/>
            <a:ext cx="331462" cy="432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4" name="Rectángulo 43">
            <a:extLst>
              <a:ext uri="{FF2B5EF4-FFF2-40B4-BE49-F238E27FC236}">
                <a16:creationId xmlns:a16="http://schemas.microsoft.com/office/drawing/2014/main" id="{9BB799F7-1117-137B-7879-307B0254D5DD}"/>
              </a:ext>
            </a:extLst>
          </p:cNvPr>
          <p:cNvSpPr/>
          <p:nvPr/>
        </p:nvSpPr>
        <p:spPr>
          <a:xfrm>
            <a:off x="8008957" y="5153291"/>
            <a:ext cx="331462" cy="432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3" name="Rectángulo 42">
            <a:extLst>
              <a:ext uri="{FF2B5EF4-FFF2-40B4-BE49-F238E27FC236}">
                <a16:creationId xmlns:a16="http://schemas.microsoft.com/office/drawing/2014/main" id="{B1D7EF96-63C8-795C-BF16-0E77AE2F2377}"/>
              </a:ext>
            </a:extLst>
          </p:cNvPr>
          <p:cNvSpPr/>
          <p:nvPr/>
        </p:nvSpPr>
        <p:spPr>
          <a:xfrm>
            <a:off x="7400824" y="4680679"/>
            <a:ext cx="331462" cy="432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2" name="Rectángulo 41">
            <a:extLst>
              <a:ext uri="{FF2B5EF4-FFF2-40B4-BE49-F238E27FC236}">
                <a16:creationId xmlns:a16="http://schemas.microsoft.com/office/drawing/2014/main" id="{15D22D75-59D5-8AAC-EBC9-83C5CD47936B}"/>
              </a:ext>
            </a:extLst>
          </p:cNvPr>
          <p:cNvSpPr/>
          <p:nvPr/>
        </p:nvSpPr>
        <p:spPr>
          <a:xfrm>
            <a:off x="6887797" y="4179720"/>
            <a:ext cx="331462" cy="432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1" name="Rectángulo 40">
            <a:extLst>
              <a:ext uri="{FF2B5EF4-FFF2-40B4-BE49-F238E27FC236}">
                <a16:creationId xmlns:a16="http://schemas.microsoft.com/office/drawing/2014/main" id="{0A2947EF-5E60-563B-3BA3-7BD4AE7E926B}"/>
              </a:ext>
            </a:extLst>
          </p:cNvPr>
          <p:cNvSpPr/>
          <p:nvPr/>
        </p:nvSpPr>
        <p:spPr>
          <a:xfrm>
            <a:off x="4671353" y="4962787"/>
            <a:ext cx="331462" cy="432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9" name="Rectángulo 38">
            <a:extLst>
              <a:ext uri="{FF2B5EF4-FFF2-40B4-BE49-F238E27FC236}">
                <a16:creationId xmlns:a16="http://schemas.microsoft.com/office/drawing/2014/main" id="{9A1F3677-F71D-C0A9-F7D3-1FF78BF951C8}"/>
              </a:ext>
            </a:extLst>
          </p:cNvPr>
          <p:cNvSpPr/>
          <p:nvPr/>
        </p:nvSpPr>
        <p:spPr>
          <a:xfrm>
            <a:off x="2738201" y="4919516"/>
            <a:ext cx="331462" cy="432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6" name="Rectángulo 45">
            <a:extLst>
              <a:ext uri="{FF2B5EF4-FFF2-40B4-BE49-F238E27FC236}">
                <a16:creationId xmlns:a16="http://schemas.microsoft.com/office/drawing/2014/main" id="{DF5F4114-E724-B371-E685-E1E1547C556E}"/>
              </a:ext>
            </a:extLst>
          </p:cNvPr>
          <p:cNvSpPr/>
          <p:nvPr/>
        </p:nvSpPr>
        <p:spPr>
          <a:xfrm>
            <a:off x="4412021" y="1859889"/>
            <a:ext cx="331462" cy="432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7" name="Rectángulo 46">
            <a:extLst>
              <a:ext uri="{FF2B5EF4-FFF2-40B4-BE49-F238E27FC236}">
                <a16:creationId xmlns:a16="http://schemas.microsoft.com/office/drawing/2014/main" id="{BD041697-B64A-335A-9286-189A28D8881F}"/>
              </a:ext>
            </a:extLst>
          </p:cNvPr>
          <p:cNvSpPr/>
          <p:nvPr/>
        </p:nvSpPr>
        <p:spPr>
          <a:xfrm>
            <a:off x="1976487" y="2003543"/>
            <a:ext cx="331462" cy="432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71933D13-7470-E819-CFBA-86CE2CE23F00}"/>
              </a:ext>
            </a:extLst>
          </p:cNvPr>
          <p:cNvSpPr/>
          <p:nvPr/>
        </p:nvSpPr>
        <p:spPr>
          <a:xfrm>
            <a:off x="4169129" y="4457716"/>
            <a:ext cx="296208" cy="432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70736F8B-270B-D110-8383-7E7D6226F754}"/>
              </a:ext>
            </a:extLst>
          </p:cNvPr>
          <p:cNvSpPr/>
          <p:nvPr/>
        </p:nvSpPr>
        <p:spPr>
          <a:xfrm>
            <a:off x="1728509" y="4457716"/>
            <a:ext cx="296208" cy="432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376D5E7-18F3-CA08-EE0B-A9AE294BBA2B}"/>
              </a:ext>
            </a:extLst>
          </p:cNvPr>
          <p:cNvSpPr txBox="1"/>
          <p:nvPr/>
        </p:nvSpPr>
        <p:spPr>
          <a:xfrm>
            <a:off x="1596526" y="4376694"/>
            <a:ext cx="2488837" cy="187743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2400" dirty="0">
                <a:latin typeface="Comic Sans MS" panose="030F0702030302020204" pitchFamily="66" charset="0"/>
              </a:rPr>
              <a:t> </a:t>
            </a:r>
            <a:r>
              <a:rPr lang="es-ES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1   6  0            </a:t>
            </a:r>
          </a:p>
          <a:p>
            <a:r>
              <a:rPr lang="es-ES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 0  0  1          </a:t>
            </a:r>
          </a:p>
          <a:p>
            <a:r>
              <a:rPr lang="es-ES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 0  0  0   </a:t>
            </a:r>
          </a:p>
          <a:p>
            <a:endParaRPr lang="es-ES" sz="20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876F49F-6DC8-4825-792B-05474C806DFE}"/>
              </a:ext>
            </a:extLst>
          </p:cNvPr>
          <p:cNvSpPr txBox="1"/>
          <p:nvPr/>
        </p:nvSpPr>
        <p:spPr>
          <a:xfrm>
            <a:off x="1873578" y="1943100"/>
            <a:ext cx="1094712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2400" dirty="0">
                <a:latin typeface="Comic Sans MS" panose="030F0702030302020204" pitchFamily="66" charset="0"/>
              </a:rPr>
              <a:t> </a:t>
            </a:r>
            <a:r>
              <a:rPr lang="es-ES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1  0               </a:t>
            </a:r>
          </a:p>
          <a:p>
            <a:r>
              <a:rPr lang="es-ES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         </a:t>
            </a:r>
          </a:p>
        </p:txBody>
      </p:sp>
      <p:sp>
        <p:nvSpPr>
          <p:cNvPr id="7" name="Abrir corchete 6">
            <a:extLst>
              <a:ext uri="{FF2B5EF4-FFF2-40B4-BE49-F238E27FC236}">
                <a16:creationId xmlns:a16="http://schemas.microsoft.com/office/drawing/2014/main" id="{7DA8AEEE-A5FF-EE09-45E9-677D74CA47B3}"/>
              </a:ext>
            </a:extLst>
          </p:cNvPr>
          <p:cNvSpPr/>
          <p:nvPr/>
        </p:nvSpPr>
        <p:spPr>
          <a:xfrm>
            <a:off x="1657726" y="4376694"/>
            <a:ext cx="70783" cy="1451750"/>
          </a:xfrm>
          <a:prstGeom prst="leftBracket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Cerrar corchete 7">
            <a:extLst>
              <a:ext uri="{FF2B5EF4-FFF2-40B4-BE49-F238E27FC236}">
                <a16:creationId xmlns:a16="http://schemas.microsoft.com/office/drawing/2014/main" id="{A596F947-C0F4-1BD4-49EC-475F23D017F8}"/>
              </a:ext>
            </a:extLst>
          </p:cNvPr>
          <p:cNvSpPr/>
          <p:nvPr/>
        </p:nvSpPr>
        <p:spPr>
          <a:xfrm>
            <a:off x="3105832" y="4376694"/>
            <a:ext cx="70783" cy="1451750"/>
          </a:xfrm>
          <a:prstGeom prst="rightBracket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Abrir corchete 8">
            <a:extLst>
              <a:ext uri="{FF2B5EF4-FFF2-40B4-BE49-F238E27FC236}">
                <a16:creationId xmlns:a16="http://schemas.microsoft.com/office/drawing/2014/main" id="{04659BC7-61F9-CD45-A60D-CF10ABB0F748}"/>
              </a:ext>
            </a:extLst>
          </p:cNvPr>
          <p:cNvSpPr/>
          <p:nvPr/>
        </p:nvSpPr>
        <p:spPr>
          <a:xfrm>
            <a:off x="1886036" y="1961799"/>
            <a:ext cx="116501" cy="1018888"/>
          </a:xfrm>
          <a:prstGeom prst="leftBracket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Cerrar corchete 9">
            <a:extLst>
              <a:ext uri="{FF2B5EF4-FFF2-40B4-BE49-F238E27FC236}">
                <a16:creationId xmlns:a16="http://schemas.microsoft.com/office/drawing/2014/main" id="{66096228-A6B8-70A2-7513-A2D650344AE4}"/>
              </a:ext>
            </a:extLst>
          </p:cNvPr>
          <p:cNvSpPr/>
          <p:nvPr/>
        </p:nvSpPr>
        <p:spPr>
          <a:xfrm>
            <a:off x="2776447" y="1943100"/>
            <a:ext cx="116501" cy="1018888"/>
          </a:xfrm>
          <a:prstGeom prst="rightBracket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F9FD4A2F-B71C-B679-57A7-04A49FB9EA1A}"/>
              </a:ext>
            </a:extLst>
          </p:cNvPr>
          <p:cNvSpPr txBox="1"/>
          <p:nvPr/>
        </p:nvSpPr>
        <p:spPr>
          <a:xfrm>
            <a:off x="4021025" y="4403277"/>
            <a:ext cx="2488837" cy="187743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2400" dirty="0">
                <a:latin typeface="Comic Sans MS" panose="030F0702030302020204" pitchFamily="66" charset="0"/>
              </a:rPr>
              <a:t> </a:t>
            </a:r>
            <a:r>
              <a:rPr lang="es-ES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1   0   3  2            </a:t>
            </a:r>
          </a:p>
          <a:p>
            <a:r>
              <a:rPr lang="es-ES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 0  1    1  -1       </a:t>
            </a:r>
          </a:p>
          <a:p>
            <a:r>
              <a:rPr lang="es-ES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 0  0   0   0</a:t>
            </a:r>
          </a:p>
          <a:p>
            <a:endParaRPr lang="es-ES" sz="20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Abrir corchete 11">
            <a:extLst>
              <a:ext uri="{FF2B5EF4-FFF2-40B4-BE49-F238E27FC236}">
                <a16:creationId xmlns:a16="http://schemas.microsoft.com/office/drawing/2014/main" id="{9877AFAC-778C-337C-23BB-F27B50341E4B}"/>
              </a:ext>
            </a:extLst>
          </p:cNvPr>
          <p:cNvSpPr/>
          <p:nvPr/>
        </p:nvSpPr>
        <p:spPr>
          <a:xfrm>
            <a:off x="4033977" y="4457716"/>
            <a:ext cx="70783" cy="1451750"/>
          </a:xfrm>
          <a:prstGeom prst="leftBracket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Cerrar corchete 12">
            <a:extLst>
              <a:ext uri="{FF2B5EF4-FFF2-40B4-BE49-F238E27FC236}">
                <a16:creationId xmlns:a16="http://schemas.microsoft.com/office/drawing/2014/main" id="{585E160E-9DD4-A0C9-C2D8-051080411E09}"/>
              </a:ext>
            </a:extLst>
          </p:cNvPr>
          <p:cNvSpPr/>
          <p:nvPr/>
        </p:nvSpPr>
        <p:spPr>
          <a:xfrm>
            <a:off x="6264361" y="4457716"/>
            <a:ext cx="70783" cy="1451750"/>
          </a:xfrm>
          <a:prstGeom prst="rightBracket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D4AE3654-5049-DAA0-13A8-FF02500C77EE}"/>
              </a:ext>
            </a:extLst>
          </p:cNvPr>
          <p:cNvSpPr txBox="1"/>
          <p:nvPr/>
        </p:nvSpPr>
        <p:spPr>
          <a:xfrm>
            <a:off x="4305944" y="1794350"/>
            <a:ext cx="2488837" cy="187743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2400" dirty="0">
                <a:latin typeface="Comic Sans MS" panose="030F0702030302020204" pitchFamily="66" charset="0"/>
              </a:rPr>
              <a:t> </a:t>
            </a:r>
            <a:r>
              <a:rPr lang="es-ES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1   2   7            </a:t>
            </a:r>
          </a:p>
          <a:p>
            <a:r>
              <a:rPr lang="es-ES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 0  0   0          </a:t>
            </a:r>
          </a:p>
          <a:p>
            <a:r>
              <a:rPr lang="es-ES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 0  0   0   </a:t>
            </a:r>
          </a:p>
          <a:p>
            <a:endParaRPr lang="es-ES" sz="20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6" name="Cerrar corchete 15">
            <a:extLst>
              <a:ext uri="{FF2B5EF4-FFF2-40B4-BE49-F238E27FC236}">
                <a16:creationId xmlns:a16="http://schemas.microsoft.com/office/drawing/2014/main" id="{26E6F71A-FCFD-0D61-DBE1-67B4B3775968}"/>
              </a:ext>
            </a:extLst>
          </p:cNvPr>
          <p:cNvSpPr/>
          <p:nvPr/>
        </p:nvSpPr>
        <p:spPr>
          <a:xfrm>
            <a:off x="5928492" y="1801497"/>
            <a:ext cx="70783" cy="1451750"/>
          </a:xfrm>
          <a:prstGeom prst="rightBracket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7" name="Abrir corchete 16">
            <a:extLst>
              <a:ext uri="{FF2B5EF4-FFF2-40B4-BE49-F238E27FC236}">
                <a16:creationId xmlns:a16="http://schemas.microsoft.com/office/drawing/2014/main" id="{64FFCFDF-6AA6-8B31-752D-1651F3E20F7A}"/>
              </a:ext>
            </a:extLst>
          </p:cNvPr>
          <p:cNvSpPr/>
          <p:nvPr/>
        </p:nvSpPr>
        <p:spPr>
          <a:xfrm>
            <a:off x="4321687" y="1794350"/>
            <a:ext cx="70783" cy="1451750"/>
          </a:xfrm>
          <a:prstGeom prst="leftBracket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05FE18D3-CA84-F217-DBA1-FDA2727675F3}"/>
              </a:ext>
            </a:extLst>
          </p:cNvPr>
          <p:cNvSpPr txBox="1"/>
          <p:nvPr/>
        </p:nvSpPr>
        <p:spPr>
          <a:xfrm>
            <a:off x="6955815" y="1943100"/>
            <a:ext cx="1715086" cy="13849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 0  0  0          </a:t>
            </a:r>
          </a:p>
          <a:p>
            <a:r>
              <a:rPr lang="es-ES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 0  0  0   </a:t>
            </a:r>
          </a:p>
          <a:p>
            <a:endParaRPr lang="es-ES" sz="20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9" name="Cerrar corchete 18">
            <a:extLst>
              <a:ext uri="{FF2B5EF4-FFF2-40B4-BE49-F238E27FC236}">
                <a16:creationId xmlns:a16="http://schemas.microsoft.com/office/drawing/2014/main" id="{B6D7BAB2-8AE2-53A0-7788-D0BBE0701F55}"/>
              </a:ext>
            </a:extLst>
          </p:cNvPr>
          <p:cNvSpPr/>
          <p:nvPr/>
        </p:nvSpPr>
        <p:spPr>
          <a:xfrm>
            <a:off x="8463927" y="2010191"/>
            <a:ext cx="70783" cy="1020027"/>
          </a:xfrm>
          <a:prstGeom prst="rightBracket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1" name="Abrir corchete 20">
            <a:extLst>
              <a:ext uri="{FF2B5EF4-FFF2-40B4-BE49-F238E27FC236}">
                <a16:creationId xmlns:a16="http://schemas.microsoft.com/office/drawing/2014/main" id="{42BA9F17-D2B4-12D5-7353-C31CE491BC97}"/>
              </a:ext>
            </a:extLst>
          </p:cNvPr>
          <p:cNvSpPr/>
          <p:nvPr/>
        </p:nvSpPr>
        <p:spPr>
          <a:xfrm>
            <a:off x="7070621" y="2010191"/>
            <a:ext cx="70783" cy="1020027"/>
          </a:xfrm>
          <a:prstGeom prst="leftBracket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ADD5FDB5-09A6-229B-B104-9F7C33E80883}"/>
              </a:ext>
            </a:extLst>
          </p:cNvPr>
          <p:cNvSpPr txBox="1"/>
          <p:nvPr/>
        </p:nvSpPr>
        <p:spPr>
          <a:xfrm>
            <a:off x="6764539" y="4106632"/>
            <a:ext cx="2488837" cy="236988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2400" dirty="0">
                <a:latin typeface="Comic Sans MS" panose="030F0702030302020204" pitchFamily="66" charset="0"/>
              </a:rPr>
              <a:t> </a:t>
            </a:r>
            <a:r>
              <a:rPr lang="es-ES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1   0  0  0            </a:t>
            </a:r>
          </a:p>
          <a:p>
            <a:r>
              <a:rPr lang="es-ES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 0  1   0  0       </a:t>
            </a:r>
          </a:p>
          <a:p>
            <a:r>
              <a:rPr lang="es-ES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 0  0   1  0</a:t>
            </a:r>
          </a:p>
          <a:p>
            <a:r>
              <a:rPr lang="es-ES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 0  0   0  1</a:t>
            </a:r>
          </a:p>
          <a:p>
            <a:endParaRPr lang="es-ES" sz="20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34" name="Abrir corchete 33">
            <a:extLst>
              <a:ext uri="{FF2B5EF4-FFF2-40B4-BE49-F238E27FC236}">
                <a16:creationId xmlns:a16="http://schemas.microsoft.com/office/drawing/2014/main" id="{D4E91463-2B5C-256C-11C2-85D170349B2F}"/>
              </a:ext>
            </a:extLst>
          </p:cNvPr>
          <p:cNvSpPr/>
          <p:nvPr/>
        </p:nvSpPr>
        <p:spPr>
          <a:xfrm>
            <a:off x="6799218" y="4155964"/>
            <a:ext cx="70783" cy="1861483"/>
          </a:xfrm>
          <a:prstGeom prst="leftBracket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6" name="Cerrar corchete 35">
            <a:extLst>
              <a:ext uri="{FF2B5EF4-FFF2-40B4-BE49-F238E27FC236}">
                <a16:creationId xmlns:a16="http://schemas.microsoft.com/office/drawing/2014/main" id="{BFF41E56-8F8E-9210-BC23-8EEF6F0CF9CD}"/>
              </a:ext>
            </a:extLst>
          </p:cNvPr>
          <p:cNvSpPr/>
          <p:nvPr/>
        </p:nvSpPr>
        <p:spPr>
          <a:xfrm>
            <a:off x="8893235" y="4164377"/>
            <a:ext cx="70783" cy="1853070"/>
          </a:xfrm>
          <a:prstGeom prst="rightBracket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F4E06163-0010-18EC-F587-E32D078D9CA9}"/>
              </a:ext>
            </a:extLst>
          </p:cNvPr>
          <p:cNvSpPr txBox="1"/>
          <p:nvPr/>
        </p:nvSpPr>
        <p:spPr>
          <a:xfrm>
            <a:off x="1813693" y="2445443"/>
            <a:ext cx="1094712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0  0</a:t>
            </a:r>
            <a:r>
              <a:rPr lang="es-E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        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CBEF4B4-D5AE-B6D6-6F91-8DE41A25345F}"/>
              </a:ext>
            </a:extLst>
          </p:cNvPr>
          <p:cNvSpPr txBox="1"/>
          <p:nvPr/>
        </p:nvSpPr>
        <p:spPr>
          <a:xfrm>
            <a:off x="9743550" y="2763846"/>
            <a:ext cx="1896762" cy="1815882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es-ES" sz="2800" dirty="0">
                <a:solidFill>
                  <a:srgbClr val="0070C0"/>
                </a:solidFill>
                <a:latin typeface="Comic Sans MS" panose="030F0702030302020204" pitchFamily="66" charset="0"/>
              </a:rPr>
              <a:t>columna a la </a:t>
            </a:r>
            <a:r>
              <a:rPr lang="es-ES" sz="28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qual</a:t>
            </a:r>
            <a:r>
              <a:rPr lang="es-ES" sz="28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s-ES" sz="28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pertany</a:t>
            </a:r>
            <a:r>
              <a:rPr lang="es-ES" sz="2800" dirty="0">
                <a:solidFill>
                  <a:srgbClr val="0070C0"/>
                </a:solidFill>
                <a:latin typeface="Comic Sans MS" panose="030F0702030302020204" pitchFamily="66" charset="0"/>
              </a:rPr>
              <a:t> el </a:t>
            </a:r>
            <a:r>
              <a:rPr lang="es-ES" sz="28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pivot</a:t>
            </a:r>
            <a:r>
              <a:rPr lang="es-ES" sz="28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4906D7A0-3810-28C6-2EFF-5DACE2442C34}"/>
              </a:ext>
            </a:extLst>
          </p:cNvPr>
          <p:cNvSpPr txBox="1"/>
          <p:nvPr/>
        </p:nvSpPr>
        <p:spPr>
          <a:xfrm>
            <a:off x="444453" y="3392315"/>
            <a:ext cx="1916889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sz="28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s-ES" sz="28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pivot</a:t>
            </a:r>
            <a:r>
              <a:rPr lang="es-ES" sz="2800" dirty="0">
                <a:solidFill>
                  <a:srgbClr val="0070C0"/>
                </a:solidFill>
                <a:latin typeface="Comic Sans MS" panose="030F0702030302020204" pitchFamily="66" charset="0"/>
              </a:rPr>
              <a:t> (=1)</a:t>
            </a:r>
          </a:p>
        </p:txBody>
      </p:sp>
      <p:sp>
        <p:nvSpPr>
          <p:cNvPr id="22" name="Flecha: doblada hacia arriba 21">
            <a:extLst>
              <a:ext uri="{FF2B5EF4-FFF2-40B4-BE49-F238E27FC236}">
                <a16:creationId xmlns:a16="http://schemas.microsoft.com/office/drawing/2014/main" id="{98F33E52-A50F-A6C9-2F3E-9700355E9725}"/>
              </a:ext>
            </a:extLst>
          </p:cNvPr>
          <p:cNvSpPr/>
          <p:nvPr/>
        </p:nvSpPr>
        <p:spPr>
          <a:xfrm flipV="1">
            <a:off x="2466511" y="3522661"/>
            <a:ext cx="2053445" cy="823910"/>
          </a:xfrm>
          <a:prstGeom prst="bentUpArrow">
            <a:avLst>
              <a:gd name="adj1" fmla="val 25000"/>
              <a:gd name="adj2" fmla="val 22688"/>
              <a:gd name="adj3" fmla="val 25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5" name="Flecha: hacia abajo 24">
            <a:extLst>
              <a:ext uri="{FF2B5EF4-FFF2-40B4-BE49-F238E27FC236}">
                <a16:creationId xmlns:a16="http://schemas.microsoft.com/office/drawing/2014/main" id="{69046A8E-C749-8D13-3032-8AC61C6A2C35}"/>
              </a:ext>
            </a:extLst>
          </p:cNvPr>
          <p:cNvSpPr/>
          <p:nvPr/>
        </p:nvSpPr>
        <p:spPr>
          <a:xfrm>
            <a:off x="1688588" y="3979539"/>
            <a:ext cx="361317" cy="387255"/>
          </a:xfrm>
          <a:prstGeom prst="down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6" name="Flecha: doblada hacia arriba 25">
            <a:extLst>
              <a:ext uri="{FF2B5EF4-FFF2-40B4-BE49-F238E27FC236}">
                <a16:creationId xmlns:a16="http://schemas.microsoft.com/office/drawing/2014/main" id="{2ECB2344-43E1-4F7E-4FFA-F4BD0DF6819C}"/>
              </a:ext>
            </a:extLst>
          </p:cNvPr>
          <p:cNvSpPr/>
          <p:nvPr/>
        </p:nvSpPr>
        <p:spPr>
          <a:xfrm flipH="1" flipV="1">
            <a:off x="4696200" y="3517350"/>
            <a:ext cx="5004357" cy="823911"/>
          </a:xfrm>
          <a:prstGeom prst="bentUpArrow">
            <a:avLst>
              <a:gd name="adj1" fmla="val 25000"/>
              <a:gd name="adj2" fmla="val 22688"/>
              <a:gd name="adj3" fmla="val 25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Flecha: hacia abajo 26">
            <a:extLst>
              <a:ext uri="{FF2B5EF4-FFF2-40B4-BE49-F238E27FC236}">
                <a16:creationId xmlns:a16="http://schemas.microsoft.com/office/drawing/2014/main" id="{CB04A0C7-9759-70BB-4353-D71C722B15A1}"/>
              </a:ext>
            </a:extLst>
          </p:cNvPr>
          <p:cNvSpPr/>
          <p:nvPr/>
        </p:nvSpPr>
        <p:spPr>
          <a:xfrm>
            <a:off x="6870001" y="3696899"/>
            <a:ext cx="361317" cy="441372"/>
          </a:xfrm>
          <a:prstGeom prst="down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Título 1">
            <a:extLst>
              <a:ext uri="{FF2B5EF4-FFF2-40B4-BE49-F238E27FC236}">
                <a16:creationId xmlns:a16="http://schemas.microsoft.com/office/drawing/2014/main" id="{E71C4E92-BC12-B8A3-E474-DA21651721B6}"/>
              </a:ext>
            </a:extLst>
          </p:cNvPr>
          <p:cNvSpPr txBox="1">
            <a:spLocks/>
          </p:cNvSpPr>
          <p:nvPr/>
        </p:nvSpPr>
        <p:spPr>
          <a:xfrm>
            <a:off x="466344" y="172575"/>
            <a:ext cx="11301983" cy="1018888"/>
          </a:xfrm>
          <a:prstGeom prst="rect">
            <a:avLst/>
          </a:prstGeom>
          <a:pattFill prst="lgConfetti">
            <a:fgClr>
              <a:schemeClr val="accent1">
                <a:lumMod val="40000"/>
                <a:lumOff val="60000"/>
              </a:schemeClr>
            </a:fgClr>
            <a:bgClr>
              <a:schemeClr val="bg1"/>
            </a:bgClr>
          </a:pattFill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b="1" dirty="0">
                <a:solidFill>
                  <a:schemeClr val="accent6">
                    <a:lumMod val="50000"/>
                  </a:schemeClr>
                </a:solidFill>
              </a:rPr>
              <a:t>             </a:t>
            </a:r>
            <a:r>
              <a:rPr lang="es-ES" sz="5000" b="1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Alguns </a:t>
            </a:r>
            <a:r>
              <a:rPr lang="es-ES" sz="5000" b="1" dirty="0" err="1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exemples</a:t>
            </a:r>
            <a:r>
              <a:rPr lang="es-ES" sz="5000" b="1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; </a:t>
            </a:r>
            <a:r>
              <a:rPr lang="es-ES" sz="5000" b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SÍ</a:t>
            </a:r>
            <a:r>
              <a:rPr lang="es-ES" sz="5000" b="1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són </a:t>
            </a:r>
            <a:r>
              <a:rPr lang="es-ES" sz="5000" b="1" u="sng" dirty="0" err="1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</a:t>
            </a:r>
            <a:r>
              <a:rPr lang="es-ES" sz="5000" b="1" dirty="0" err="1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.e.r.f</a:t>
            </a:r>
            <a:r>
              <a:rPr lang="es-ES" sz="5000" b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  <a:r>
              <a:rPr lang="es-ES" sz="5000" b="1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: </a:t>
            </a:r>
          </a:p>
        </p:txBody>
      </p:sp>
    </p:spTree>
    <p:extLst>
      <p:ext uri="{BB962C8B-B14F-4D97-AF65-F5344CB8AC3E}">
        <p14:creationId xmlns:p14="http://schemas.microsoft.com/office/powerpoint/2010/main" val="29159126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Flecha: pentágono 43">
            <a:extLst>
              <a:ext uri="{FF2B5EF4-FFF2-40B4-BE49-F238E27FC236}">
                <a16:creationId xmlns:a16="http://schemas.microsoft.com/office/drawing/2014/main" id="{2EDC861D-FDD0-E8DA-F3C3-5CC3317E2336}"/>
              </a:ext>
            </a:extLst>
          </p:cNvPr>
          <p:cNvSpPr/>
          <p:nvPr/>
        </p:nvSpPr>
        <p:spPr>
          <a:xfrm flipH="1">
            <a:off x="9140789" y="3718944"/>
            <a:ext cx="2898809" cy="2689381"/>
          </a:xfrm>
          <a:prstGeom prst="homePlate">
            <a:avLst/>
          </a:prstGeom>
          <a:solidFill>
            <a:srgbClr val="FFFFCC"/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3" name="Flecha: pentágono 42">
            <a:extLst>
              <a:ext uri="{FF2B5EF4-FFF2-40B4-BE49-F238E27FC236}">
                <a16:creationId xmlns:a16="http://schemas.microsoft.com/office/drawing/2014/main" id="{18CF2EE2-A405-FFDB-5419-ACEEBE7A6ADE}"/>
              </a:ext>
            </a:extLst>
          </p:cNvPr>
          <p:cNvSpPr/>
          <p:nvPr/>
        </p:nvSpPr>
        <p:spPr>
          <a:xfrm flipH="1">
            <a:off x="8741685" y="1266592"/>
            <a:ext cx="3297914" cy="2341702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376D5E7-18F3-CA08-EE0B-A9AE294BBA2B}"/>
              </a:ext>
            </a:extLst>
          </p:cNvPr>
          <p:cNvSpPr txBox="1"/>
          <p:nvPr/>
        </p:nvSpPr>
        <p:spPr>
          <a:xfrm>
            <a:off x="1596526" y="4376694"/>
            <a:ext cx="2488837" cy="187743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2400" dirty="0">
                <a:latin typeface="Comic Sans MS" panose="030F0702030302020204" pitchFamily="66" charset="0"/>
              </a:rPr>
              <a:t> </a:t>
            </a:r>
            <a:r>
              <a:rPr lang="es-ES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1   6  0            </a:t>
            </a:r>
          </a:p>
          <a:p>
            <a:r>
              <a:rPr lang="es-ES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 0  0  1          </a:t>
            </a:r>
          </a:p>
          <a:p>
            <a:r>
              <a:rPr lang="es-ES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 0  0  0   </a:t>
            </a:r>
          </a:p>
          <a:p>
            <a:endParaRPr lang="es-ES" sz="20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876F49F-6DC8-4825-792B-05474C806DFE}"/>
              </a:ext>
            </a:extLst>
          </p:cNvPr>
          <p:cNvSpPr txBox="1"/>
          <p:nvPr/>
        </p:nvSpPr>
        <p:spPr>
          <a:xfrm>
            <a:off x="1873578" y="1943100"/>
            <a:ext cx="1094712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2400" dirty="0">
                <a:latin typeface="Comic Sans MS" panose="030F0702030302020204" pitchFamily="66" charset="0"/>
              </a:rPr>
              <a:t> </a:t>
            </a:r>
            <a:r>
              <a:rPr lang="es-ES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1  0               </a:t>
            </a:r>
          </a:p>
          <a:p>
            <a:r>
              <a:rPr lang="es-ES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         </a:t>
            </a:r>
          </a:p>
        </p:txBody>
      </p:sp>
      <p:sp>
        <p:nvSpPr>
          <p:cNvPr id="7" name="Abrir corchete 6">
            <a:extLst>
              <a:ext uri="{FF2B5EF4-FFF2-40B4-BE49-F238E27FC236}">
                <a16:creationId xmlns:a16="http://schemas.microsoft.com/office/drawing/2014/main" id="{7DA8AEEE-A5FF-EE09-45E9-677D74CA47B3}"/>
              </a:ext>
            </a:extLst>
          </p:cNvPr>
          <p:cNvSpPr/>
          <p:nvPr/>
        </p:nvSpPr>
        <p:spPr>
          <a:xfrm>
            <a:off x="1657726" y="4376694"/>
            <a:ext cx="70783" cy="1451750"/>
          </a:xfrm>
          <a:prstGeom prst="leftBracket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Cerrar corchete 7">
            <a:extLst>
              <a:ext uri="{FF2B5EF4-FFF2-40B4-BE49-F238E27FC236}">
                <a16:creationId xmlns:a16="http://schemas.microsoft.com/office/drawing/2014/main" id="{A596F947-C0F4-1BD4-49EC-475F23D017F8}"/>
              </a:ext>
            </a:extLst>
          </p:cNvPr>
          <p:cNvSpPr/>
          <p:nvPr/>
        </p:nvSpPr>
        <p:spPr>
          <a:xfrm>
            <a:off x="3105832" y="4376694"/>
            <a:ext cx="70783" cy="1451750"/>
          </a:xfrm>
          <a:prstGeom prst="rightBracket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Abrir corchete 8">
            <a:extLst>
              <a:ext uri="{FF2B5EF4-FFF2-40B4-BE49-F238E27FC236}">
                <a16:creationId xmlns:a16="http://schemas.microsoft.com/office/drawing/2014/main" id="{04659BC7-61F9-CD45-A60D-CF10ABB0F748}"/>
              </a:ext>
            </a:extLst>
          </p:cNvPr>
          <p:cNvSpPr/>
          <p:nvPr/>
        </p:nvSpPr>
        <p:spPr>
          <a:xfrm>
            <a:off x="1886036" y="1961799"/>
            <a:ext cx="116501" cy="1018888"/>
          </a:xfrm>
          <a:prstGeom prst="leftBracket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Cerrar corchete 9">
            <a:extLst>
              <a:ext uri="{FF2B5EF4-FFF2-40B4-BE49-F238E27FC236}">
                <a16:creationId xmlns:a16="http://schemas.microsoft.com/office/drawing/2014/main" id="{66096228-A6B8-70A2-7513-A2D650344AE4}"/>
              </a:ext>
            </a:extLst>
          </p:cNvPr>
          <p:cNvSpPr/>
          <p:nvPr/>
        </p:nvSpPr>
        <p:spPr>
          <a:xfrm>
            <a:off x="2776447" y="1943100"/>
            <a:ext cx="116501" cy="1018888"/>
          </a:xfrm>
          <a:prstGeom prst="rightBracket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F9FD4A2F-B71C-B679-57A7-04A49FB9EA1A}"/>
              </a:ext>
            </a:extLst>
          </p:cNvPr>
          <p:cNvSpPr txBox="1"/>
          <p:nvPr/>
        </p:nvSpPr>
        <p:spPr>
          <a:xfrm>
            <a:off x="4021025" y="4403277"/>
            <a:ext cx="2488837" cy="187743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2400" dirty="0">
                <a:latin typeface="Comic Sans MS" panose="030F0702030302020204" pitchFamily="66" charset="0"/>
              </a:rPr>
              <a:t> </a:t>
            </a:r>
            <a:r>
              <a:rPr lang="es-ES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1   0   3  2            </a:t>
            </a:r>
          </a:p>
          <a:p>
            <a:r>
              <a:rPr lang="es-ES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 0  1    1  -1       </a:t>
            </a:r>
          </a:p>
          <a:p>
            <a:r>
              <a:rPr lang="es-ES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 0  0   0   0</a:t>
            </a:r>
          </a:p>
          <a:p>
            <a:endParaRPr lang="es-ES" sz="20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Abrir corchete 11">
            <a:extLst>
              <a:ext uri="{FF2B5EF4-FFF2-40B4-BE49-F238E27FC236}">
                <a16:creationId xmlns:a16="http://schemas.microsoft.com/office/drawing/2014/main" id="{9877AFAC-778C-337C-23BB-F27B50341E4B}"/>
              </a:ext>
            </a:extLst>
          </p:cNvPr>
          <p:cNvSpPr/>
          <p:nvPr/>
        </p:nvSpPr>
        <p:spPr>
          <a:xfrm>
            <a:off x="4033977" y="4457716"/>
            <a:ext cx="70783" cy="1451750"/>
          </a:xfrm>
          <a:prstGeom prst="leftBracket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Cerrar corchete 12">
            <a:extLst>
              <a:ext uri="{FF2B5EF4-FFF2-40B4-BE49-F238E27FC236}">
                <a16:creationId xmlns:a16="http://schemas.microsoft.com/office/drawing/2014/main" id="{585E160E-9DD4-A0C9-C2D8-051080411E09}"/>
              </a:ext>
            </a:extLst>
          </p:cNvPr>
          <p:cNvSpPr/>
          <p:nvPr/>
        </p:nvSpPr>
        <p:spPr>
          <a:xfrm>
            <a:off x="6264361" y="4457716"/>
            <a:ext cx="70783" cy="1451750"/>
          </a:xfrm>
          <a:prstGeom prst="rightBracket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D4AE3654-5049-DAA0-13A8-FF02500C77EE}"/>
              </a:ext>
            </a:extLst>
          </p:cNvPr>
          <p:cNvSpPr txBox="1"/>
          <p:nvPr/>
        </p:nvSpPr>
        <p:spPr>
          <a:xfrm>
            <a:off x="4305944" y="1794350"/>
            <a:ext cx="2488837" cy="187743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2400" dirty="0">
                <a:latin typeface="Comic Sans MS" panose="030F0702030302020204" pitchFamily="66" charset="0"/>
              </a:rPr>
              <a:t> </a:t>
            </a:r>
            <a:r>
              <a:rPr lang="es-ES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1   2   7            </a:t>
            </a:r>
          </a:p>
          <a:p>
            <a:r>
              <a:rPr lang="es-ES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 0  0   0          </a:t>
            </a:r>
          </a:p>
          <a:p>
            <a:r>
              <a:rPr lang="es-ES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 0  0   0   </a:t>
            </a:r>
          </a:p>
          <a:p>
            <a:endParaRPr lang="es-ES" sz="20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6" name="Cerrar corchete 15">
            <a:extLst>
              <a:ext uri="{FF2B5EF4-FFF2-40B4-BE49-F238E27FC236}">
                <a16:creationId xmlns:a16="http://schemas.microsoft.com/office/drawing/2014/main" id="{26E6F71A-FCFD-0D61-DBE1-67B4B3775968}"/>
              </a:ext>
            </a:extLst>
          </p:cNvPr>
          <p:cNvSpPr/>
          <p:nvPr/>
        </p:nvSpPr>
        <p:spPr>
          <a:xfrm>
            <a:off x="5928492" y="1801497"/>
            <a:ext cx="70783" cy="1451750"/>
          </a:xfrm>
          <a:prstGeom prst="rightBracket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7" name="Abrir corchete 16">
            <a:extLst>
              <a:ext uri="{FF2B5EF4-FFF2-40B4-BE49-F238E27FC236}">
                <a16:creationId xmlns:a16="http://schemas.microsoft.com/office/drawing/2014/main" id="{64FFCFDF-6AA6-8B31-752D-1651F3E20F7A}"/>
              </a:ext>
            </a:extLst>
          </p:cNvPr>
          <p:cNvSpPr/>
          <p:nvPr/>
        </p:nvSpPr>
        <p:spPr>
          <a:xfrm>
            <a:off x="4321687" y="1794350"/>
            <a:ext cx="70783" cy="1451750"/>
          </a:xfrm>
          <a:prstGeom prst="leftBracket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05FE18D3-CA84-F217-DBA1-FDA2727675F3}"/>
              </a:ext>
            </a:extLst>
          </p:cNvPr>
          <p:cNvSpPr txBox="1"/>
          <p:nvPr/>
        </p:nvSpPr>
        <p:spPr>
          <a:xfrm>
            <a:off x="6955815" y="1943100"/>
            <a:ext cx="1715086" cy="13849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s-ES" sz="32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0  0  0          </a:t>
            </a:r>
          </a:p>
          <a:p>
            <a:r>
              <a:rPr lang="es-ES" sz="32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0  0  0   </a:t>
            </a:r>
          </a:p>
          <a:p>
            <a:endParaRPr lang="es-ES" sz="20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9" name="Cerrar corchete 18">
            <a:extLst>
              <a:ext uri="{FF2B5EF4-FFF2-40B4-BE49-F238E27FC236}">
                <a16:creationId xmlns:a16="http://schemas.microsoft.com/office/drawing/2014/main" id="{B6D7BAB2-8AE2-53A0-7788-D0BBE0701F55}"/>
              </a:ext>
            </a:extLst>
          </p:cNvPr>
          <p:cNvSpPr/>
          <p:nvPr/>
        </p:nvSpPr>
        <p:spPr>
          <a:xfrm>
            <a:off x="8463927" y="2010191"/>
            <a:ext cx="70783" cy="1020027"/>
          </a:xfrm>
          <a:prstGeom prst="rightBracket">
            <a:avLst/>
          </a:prstGeom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1" name="Abrir corchete 20">
            <a:extLst>
              <a:ext uri="{FF2B5EF4-FFF2-40B4-BE49-F238E27FC236}">
                <a16:creationId xmlns:a16="http://schemas.microsoft.com/office/drawing/2014/main" id="{42BA9F17-D2B4-12D5-7353-C31CE491BC97}"/>
              </a:ext>
            </a:extLst>
          </p:cNvPr>
          <p:cNvSpPr/>
          <p:nvPr/>
        </p:nvSpPr>
        <p:spPr>
          <a:xfrm>
            <a:off x="7070621" y="2010191"/>
            <a:ext cx="70783" cy="1020027"/>
          </a:xfrm>
          <a:prstGeom prst="leftBracket">
            <a:avLst/>
          </a:prstGeom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ADD5FDB5-09A6-229B-B104-9F7C33E80883}"/>
              </a:ext>
            </a:extLst>
          </p:cNvPr>
          <p:cNvSpPr txBox="1"/>
          <p:nvPr/>
        </p:nvSpPr>
        <p:spPr>
          <a:xfrm>
            <a:off x="6764539" y="4106632"/>
            <a:ext cx="2488837" cy="236988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2400" dirty="0">
                <a:latin typeface="Comic Sans MS" panose="030F0702030302020204" pitchFamily="66" charset="0"/>
              </a:rPr>
              <a:t> </a:t>
            </a:r>
            <a:r>
              <a:rPr lang="es-ES" sz="3200" dirty="0">
                <a:solidFill>
                  <a:srgbClr val="7030A0"/>
                </a:solidFill>
                <a:latin typeface="Comic Sans MS" panose="030F0702030302020204" pitchFamily="66" charset="0"/>
              </a:rPr>
              <a:t>1   0  0  0            </a:t>
            </a:r>
          </a:p>
          <a:p>
            <a:r>
              <a:rPr lang="es-ES" sz="3200" dirty="0">
                <a:solidFill>
                  <a:srgbClr val="7030A0"/>
                </a:solidFill>
                <a:latin typeface="Comic Sans MS" panose="030F0702030302020204" pitchFamily="66" charset="0"/>
              </a:rPr>
              <a:t> 0  1   0  0       </a:t>
            </a:r>
          </a:p>
          <a:p>
            <a:r>
              <a:rPr lang="es-ES" sz="3200" dirty="0">
                <a:solidFill>
                  <a:srgbClr val="7030A0"/>
                </a:solidFill>
                <a:latin typeface="Comic Sans MS" panose="030F0702030302020204" pitchFamily="66" charset="0"/>
              </a:rPr>
              <a:t> 0  0   1  0</a:t>
            </a:r>
          </a:p>
          <a:p>
            <a:r>
              <a:rPr lang="es-ES" sz="3200" dirty="0">
                <a:solidFill>
                  <a:srgbClr val="7030A0"/>
                </a:solidFill>
                <a:latin typeface="Comic Sans MS" panose="030F0702030302020204" pitchFamily="66" charset="0"/>
              </a:rPr>
              <a:t> 0  0   0  1</a:t>
            </a:r>
          </a:p>
          <a:p>
            <a:endParaRPr lang="es-ES" sz="20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34" name="Abrir corchete 33">
            <a:extLst>
              <a:ext uri="{FF2B5EF4-FFF2-40B4-BE49-F238E27FC236}">
                <a16:creationId xmlns:a16="http://schemas.microsoft.com/office/drawing/2014/main" id="{D4E91463-2B5C-256C-11C2-85D170349B2F}"/>
              </a:ext>
            </a:extLst>
          </p:cNvPr>
          <p:cNvSpPr/>
          <p:nvPr/>
        </p:nvSpPr>
        <p:spPr>
          <a:xfrm>
            <a:off x="6799218" y="4155964"/>
            <a:ext cx="70783" cy="1861483"/>
          </a:xfrm>
          <a:prstGeom prst="leftBracket">
            <a:avLst/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6" name="Cerrar corchete 35">
            <a:extLst>
              <a:ext uri="{FF2B5EF4-FFF2-40B4-BE49-F238E27FC236}">
                <a16:creationId xmlns:a16="http://schemas.microsoft.com/office/drawing/2014/main" id="{BFF41E56-8F8E-9210-BC23-8EEF6F0CF9CD}"/>
              </a:ext>
            </a:extLst>
          </p:cNvPr>
          <p:cNvSpPr/>
          <p:nvPr/>
        </p:nvSpPr>
        <p:spPr>
          <a:xfrm>
            <a:off x="8893235" y="4164377"/>
            <a:ext cx="70783" cy="1853070"/>
          </a:xfrm>
          <a:prstGeom prst="rightBracket">
            <a:avLst/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1618ACAC-E7A4-C8C6-8530-89C6BF5986FE}"/>
              </a:ext>
            </a:extLst>
          </p:cNvPr>
          <p:cNvSpPr txBox="1"/>
          <p:nvPr/>
        </p:nvSpPr>
        <p:spPr>
          <a:xfrm>
            <a:off x="9720072" y="1403988"/>
            <a:ext cx="239031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err="1">
                <a:latin typeface="Comic Sans MS" panose="030F0702030302020204" pitchFamily="66" charset="0"/>
              </a:rPr>
              <a:t>Notem</a:t>
            </a:r>
            <a:r>
              <a:rPr lang="es-ES" sz="2800" dirty="0">
                <a:latin typeface="Comic Sans MS" panose="030F0702030302020204" pitchFamily="66" charset="0"/>
              </a:rPr>
              <a:t>:</a:t>
            </a:r>
            <a:r>
              <a:rPr lang="es-ES" sz="2800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</a:p>
          <a:p>
            <a:r>
              <a:rPr lang="es-ES" sz="2800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matrius</a:t>
            </a:r>
            <a:r>
              <a:rPr lang="es-ES" sz="28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sz="2800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zero</a:t>
            </a:r>
            <a:r>
              <a:rPr lang="es-ES" sz="28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sz="2800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sempre</a:t>
            </a:r>
            <a:r>
              <a:rPr lang="es-ES" sz="2800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són </a:t>
            </a:r>
            <a:r>
              <a:rPr lang="es-ES" sz="28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m.e.r.f</a:t>
            </a:r>
            <a:r>
              <a:rPr lang="es-E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38" name="CuadroTexto 37">
            <a:extLst>
              <a:ext uri="{FF2B5EF4-FFF2-40B4-BE49-F238E27FC236}">
                <a16:creationId xmlns:a16="http://schemas.microsoft.com/office/drawing/2014/main" id="{277F01FA-8BB7-61A8-98A8-2C738AF5AA10}"/>
              </a:ext>
            </a:extLst>
          </p:cNvPr>
          <p:cNvSpPr txBox="1"/>
          <p:nvPr/>
        </p:nvSpPr>
        <p:spPr>
          <a:xfrm>
            <a:off x="10063111" y="3963320"/>
            <a:ext cx="204727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err="1">
                <a:latin typeface="Comic Sans MS" panose="030F0702030302020204" pitchFamily="66" charset="0"/>
              </a:rPr>
              <a:t>Notem</a:t>
            </a:r>
            <a:r>
              <a:rPr lang="es-ES" sz="2800" dirty="0">
                <a:latin typeface="Comic Sans MS" panose="030F0702030302020204" pitchFamily="66" charset="0"/>
              </a:rPr>
              <a:t>: </a:t>
            </a:r>
            <a:r>
              <a:rPr lang="es-ES" sz="2800" dirty="0" err="1">
                <a:solidFill>
                  <a:srgbClr val="7030A0"/>
                </a:solidFill>
                <a:latin typeface="Comic Sans MS" panose="030F0702030302020204" pitchFamily="66" charset="0"/>
              </a:rPr>
              <a:t>matrius</a:t>
            </a:r>
            <a:r>
              <a:rPr lang="es-ES" sz="2800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s-ES" sz="2800" dirty="0" err="1">
                <a:solidFill>
                  <a:srgbClr val="7030A0"/>
                </a:solidFill>
                <a:latin typeface="Comic Sans MS" panose="030F0702030302020204" pitchFamily="66" charset="0"/>
              </a:rPr>
              <a:t>identitat</a:t>
            </a:r>
            <a:r>
              <a:rPr lang="es-ES" sz="2800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s-ES" sz="2800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sempre</a:t>
            </a:r>
            <a:r>
              <a:rPr lang="es-ES" sz="2800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són </a:t>
            </a:r>
            <a:r>
              <a:rPr lang="es-ES" sz="28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m.e.r.f</a:t>
            </a:r>
            <a:r>
              <a:rPr lang="es-E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F4E06163-0010-18EC-F587-E32D078D9CA9}"/>
              </a:ext>
            </a:extLst>
          </p:cNvPr>
          <p:cNvSpPr txBox="1"/>
          <p:nvPr/>
        </p:nvSpPr>
        <p:spPr>
          <a:xfrm>
            <a:off x="1813693" y="2445443"/>
            <a:ext cx="1094712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0  0</a:t>
            </a:r>
            <a:r>
              <a:rPr lang="es-E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        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D6E73DD9-BB1F-F372-4D7D-525A896988B6}"/>
              </a:ext>
            </a:extLst>
          </p:cNvPr>
          <p:cNvSpPr txBox="1">
            <a:spLocks/>
          </p:cNvSpPr>
          <p:nvPr/>
        </p:nvSpPr>
        <p:spPr>
          <a:xfrm>
            <a:off x="466344" y="172575"/>
            <a:ext cx="11301983" cy="1018888"/>
          </a:xfrm>
          <a:prstGeom prst="rect">
            <a:avLst/>
          </a:prstGeom>
          <a:pattFill prst="lgConfetti">
            <a:fgClr>
              <a:schemeClr val="accent1">
                <a:lumMod val="40000"/>
                <a:lumOff val="60000"/>
              </a:schemeClr>
            </a:fgClr>
            <a:bgClr>
              <a:schemeClr val="bg1"/>
            </a:bgClr>
          </a:pattFill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b="1" dirty="0">
                <a:solidFill>
                  <a:schemeClr val="accent6">
                    <a:lumMod val="50000"/>
                  </a:schemeClr>
                </a:solidFill>
              </a:rPr>
              <a:t>             </a:t>
            </a:r>
            <a:r>
              <a:rPr lang="es-ES" sz="5000" b="1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Alguns </a:t>
            </a:r>
            <a:r>
              <a:rPr lang="es-ES" sz="5000" b="1" dirty="0" err="1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exemples</a:t>
            </a:r>
            <a:r>
              <a:rPr lang="es-ES" sz="5000" b="1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; </a:t>
            </a:r>
            <a:r>
              <a:rPr lang="es-ES" sz="5000" b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SÍ</a:t>
            </a:r>
            <a:r>
              <a:rPr lang="es-ES" sz="5000" b="1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són </a:t>
            </a:r>
            <a:r>
              <a:rPr lang="es-ES" sz="5000" b="1" u="sng" dirty="0" err="1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</a:t>
            </a:r>
            <a:r>
              <a:rPr lang="es-ES" sz="5000" b="1" dirty="0" err="1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.e.r.f</a:t>
            </a:r>
            <a:r>
              <a:rPr lang="es-ES" sz="5000" b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  <a:r>
              <a:rPr lang="es-ES" sz="5000" b="1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: </a:t>
            </a:r>
          </a:p>
        </p:txBody>
      </p:sp>
    </p:spTree>
    <p:extLst>
      <p:ext uri="{BB962C8B-B14F-4D97-AF65-F5344CB8AC3E}">
        <p14:creationId xmlns:p14="http://schemas.microsoft.com/office/powerpoint/2010/main" val="943762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3" grpId="0" animBg="1"/>
      <p:bldP spid="37" grpId="0"/>
      <p:bldP spid="3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10000"/>
            <a:lumOff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hlinkClick r:id="rId2" action="ppaction://hlinksldjump"/>
            <a:extLst>
              <a:ext uri="{FF2B5EF4-FFF2-40B4-BE49-F238E27FC236}">
                <a16:creationId xmlns:a16="http://schemas.microsoft.com/office/drawing/2014/main" id="{7964FEA3-B090-FD83-C85D-3ED5D40DFC01}"/>
              </a:ext>
            </a:extLst>
          </p:cNvPr>
          <p:cNvSpPr/>
          <p:nvPr/>
        </p:nvSpPr>
        <p:spPr>
          <a:xfrm>
            <a:off x="5225473" y="2703521"/>
            <a:ext cx="2080492" cy="1045557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5227782"/>
                      <a:gd name="connsiteY0" fmla="*/ 0 h 1045557"/>
                      <a:gd name="connsiteX1" fmla="*/ 5227782 w 5227782"/>
                      <a:gd name="connsiteY1" fmla="*/ 0 h 1045557"/>
                      <a:gd name="connsiteX2" fmla="*/ 5227782 w 5227782"/>
                      <a:gd name="connsiteY2" fmla="*/ 1045557 h 1045557"/>
                      <a:gd name="connsiteX3" fmla="*/ 0 w 5227782"/>
                      <a:gd name="connsiteY3" fmla="*/ 1045557 h 1045557"/>
                      <a:gd name="connsiteX4" fmla="*/ 0 w 5227782"/>
                      <a:gd name="connsiteY4" fmla="*/ 0 h 10455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227782" h="1045557" fill="none" extrusionOk="0">
                        <a:moveTo>
                          <a:pt x="0" y="0"/>
                        </a:moveTo>
                        <a:cubicBezTo>
                          <a:pt x="1298587" y="-49533"/>
                          <a:pt x="3220834" y="-14809"/>
                          <a:pt x="5227782" y="0"/>
                        </a:cubicBezTo>
                        <a:cubicBezTo>
                          <a:pt x="5242517" y="438251"/>
                          <a:pt x="5302284" y="617118"/>
                          <a:pt x="5227782" y="1045557"/>
                        </a:cubicBezTo>
                        <a:cubicBezTo>
                          <a:pt x="3788634" y="997326"/>
                          <a:pt x="1190361" y="1130012"/>
                          <a:pt x="0" y="1045557"/>
                        </a:cubicBezTo>
                        <a:cubicBezTo>
                          <a:pt x="79548" y="687227"/>
                          <a:pt x="21950" y="269712"/>
                          <a:pt x="0" y="0"/>
                        </a:cubicBezTo>
                        <a:close/>
                      </a:path>
                      <a:path w="5227782" h="1045557" stroke="0" extrusionOk="0">
                        <a:moveTo>
                          <a:pt x="0" y="0"/>
                        </a:moveTo>
                        <a:cubicBezTo>
                          <a:pt x="2502706" y="118645"/>
                          <a:pt x="3065621" y="116012"/>
                          <a:pt x="5227782" y="0"/>
                        </a:cubicBezTo>
                        <a:cubicBezTo>
                          <a:pt x="5166567" y="383114"/>
                          <a:pt x="5257048" y="719580"/>
                          <a:pt x="5227782" y="1045557"/>
                        </a:cubicBezTo>
                        <a:cubicBezTo>
                          <a:pt x="4279420" y="1180157"/>
                          <a:pt x="1531167" y="888361"/>
                          <a:pt x="0" y="1045557"/>
                        </a:cubicBezTo>
                        <a:cubicBezTo>
                          <a:pt x="56498" y="602082"/>
                          <a:pt x="-79391" y="45952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scene3d>
            <a:camera prst="orthographicFront"/>
            <a:lightRig rig="threePt" dir="t"/>
          </a:scene3d>
          <a:sp3d prstMaterial="metal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b="1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Sí</a:t>
            </a:r>
            <a:endParaRPr lang="es-ES" sz="4000" dirty="0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57EFAC73-705A-9213-9F66-28E44DABED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2348" y="263803"/>
            <a:ext cx="8147304" cy="1325563"/>
          </a:xfrm>
          <a:pattFill prst="wdUpDiag">
            <a:fgClr>
              <a:srgbClr val="FFFF00"/>
            </a:fgClr>
            <a:bgClr>
              <a:schemeClr val="bg1"/>
            </a:bgClr>
          </a:pattFill>
          <a:ln w="25400">
            <a:solidFill>
              <a:schemeClr val="accent2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r>
              <a:rPr lang="es-ES" b="1" dirty="0">
                <a:solidFill>
                  <a:schemeClr val="accent6">
                    <a:lumMod val="50000"/>
                  </a:schemeClr>
                </a:solidFill>
              </a:rPr>
              <a:t>          </a:t>
            </a:r>
            <a:r>
              <a:rPr lang="es-ES" sz="4800" b="1" dirty="0" err="1">
                <a:solidFill>
                  <a:schemeClr val="accent6">
                    <a:lumMod val="50000"/>
                  </a:schemeClr>
                </a:solidFill>
              </a:rPr>
              <a:t>Vols</a:t>
            </a:r>
            <a:r>
              <a:rPr lang="es-ES" sz="4800" b="1" dirty="0">
                <a:solidFill>
                  <a:schemeClr val="accent6">
                    <a:lumMod val="50000"/>
                  </a:schemeClr>
                </a:solidFill>
              </a:rPr>
              <a:t> posar-te a prova?</a:t>
            </a:r>
            <a:endParaRPr lang="es-ES" sz="4800" b="1" dirty="0">
              <a:solidFill>
                <a:srgbClr val="7030A0"/>
              </a:solidFill>
            </a:endParaRPr>
          </a:p>
        </p:txBody>
      </p:sp>
      <p:sp>
        <p:nvSpPr>
          <p:cNvPr id="2" name="Rectángulo 1">
            <a:hlinkClick r:id="rId3" action="ppaction://hlinksldjump"/>
            <a:extLst>
              <a:ext uri="{FF2B5EF4-FFF2-40B4-BE49-F238E27FC236}">
                <a16:creationId xmlns:a16="http://schemas.microsoft.com/office/drawing/2014/main" id="{1BB4E0E1-0249-684A-5F80-6E0AC725BA5D}"/>
              </a:ext>
            </a:extLst>
          </p:cNvPr>
          <p:cNvSpPr/>
          <p:nvPr/>
        </p:nvSpPr>
        <p:spPr>
          <a:xfrm>
            <a:off x="5225473" y="4403156"/>
            <a:ext cx="2080492" cy="1045557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5227782"/>
                      <a:gd name="connsiteY0" fmla="*/ 0 h 1045557"/>
                      <a:gd name="connsiteX1" fmla="*/ 5227782 w 5227782"/>
                      <a:gd name="connsiteY1" fmla="*/ 0 h 1045557"/>
                      <a:gd name="connsiteX2" fmla="*/ 5227782 w 5227782"/>
                      <a:gd name="connsiteY2" fmla="*/ 1045557 h 1045557"/>
                      <a:gd name="connsiteX3" fmla="*/ 0 w 5227782"/>
                      <a:gd name="connsiteY3" fmla="*/ 1045557 h 1045557"/>
                      <a:gd name="connsiteX4" fmla="*/ 0 w 5227782"/>
                      <a:gd name="connsiteY4" fmla="*/ 0 h 10455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227782" h="1045557" fill="none" extrusionOk="0">
                        <a:moveTo>
                          <a:pt x="0" y="0"/>
                        </a:moveTo>
                        <a:cubicBezTo>
                          <a:pt x="1298587" y="-49533"/>
                          <a:pt x="3220834" y="-14809"/>
                          <a:pt x="5227782" y="0"/>
                        </a:cubicBezTo>
                        <a:cubicBezTo>
                          <a:pt x="5242517" y="438251"/>
                          <a:pt x="5302284" y="617118"/>
                          <a:pt x="5227782" y="1045557"/>
                        </a:cubicBezTo>
                        <a:cubicBezTo>
                          <a:pt x="3788634" y="997326"/>
                          <a:pt x="1190361" y="1130012"/>
                          <a:pt x="0" y="1045557"/>
                        </a:cubicBezTo>
                        <a:cubicBezTo>
                          <a:pt x="79548" y="687227"/>
                          <a:pt x="21950" y="269712"/>
                          <a:pt x="0" y="0"/>
                        </a:cubicBezTo>
                        <a:close/>
                      </a:path>
                      <a:path w="5227782" h="1045557" stroke="0" extrusionOk="0">
                        <a:moveTo>
                          <a:pt x="0" y="0"/>
                        </a:moveTo>
                        <a:cubicBezTo>
                          <a:pt x="2502706" y="118645"/>
                          <a:pt x="3065621" y="116012"/>
                          <a:pt x="5227782" y="0"/>
                        </a:cubicBezTo>
                        <a:cubicBezTo>
                          <a:pt x="5166567" y="383114"/>
                          <a:pt x="5257048" y="719580"/>
                          <a:pt x="5227782" y="1045557"/>
                        </a:cubicBezTo>
                        <a:cubicBezTo>
                          <a:pt x="4279420" y="1180157"/>
                          <a:pt x="1531167" y="888361"/>
                          <a:pt x="0" y="1045557"/>
                        </a:cubicBezTo>
                        <a:cubicBezTo>
                          <a:pt x="56498" y="602082"/>
                          <a:pt x="-79391" y="45952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scene3d>
            <a:camera prst="orthographicFront"/>
            <a:lightRig rig="threePt" dir="t"/>
          </a:scene3d>
          <a:sp3d prstMaterial="metal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b="1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No</a:t>
            </a:r>
            <a:endParaRPr lang="es-ES" sz="4000" dirty="0"/>
          </a:p>
        </p:txBody>
      </p:sp>
    </p:spTree>
    <p:extLst>
      <p:ext uri="{BB962C8B-B14F-4D97-AF65-F5344CB8AC3E}">
        <p14:creationId xmlns:p14="http://schemas.microsoft.com/office/powerpoint/2010/main" val="4557843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10000"/>
            <a:lumOff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7964FEA3-B090-FD83-C85D-3ED5D40DFC01}"/>
              </a:ext>
            </a:extLst>
          </p:cNvPr>
          <p:cNvSpPr/>
          <p:nvPr/>
        </p:nvSpPr>
        <p:spPr>
          <a:xfrm>
            <a:off x="1380838" y="2733539"/>
            <a:ext cx="4839855" cy="1045557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5227782"/>
                      <a:gd name="connsiteY0" fmla="*/ 0 h 1045557"/>
                      <a:gd name="connsiteX1" fmla="*/ 5227782 w 5227782"/>
                      <a:gd name="connsiteY1" fmla="*/ 0 h 1045557"/>
                      <a:gd name="connsiteX2" fmla="*/ 5227782 w 5227782"/>
                      <a:gd name="connsiteY2" fmla="*/ 1045557 h 1045557"/>
                      <a:gd name="connsiteX3" fmla="*/ 0 w 5227782"/>
                      <a:gd name="connsiteY3" fmla="*/ 1045557 h 1045557"/>
                      <a:gd name="connsiteX4" fmla="*/ 0 w 5227782"/>
                      <a:gd name="connsiteY4" fmla="*/ 0 h 10455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227782" h="1045557" fill="none" extrusionOk="0">
                        <a:moveTo>
                          <a:pt x="0" y="0"/>
                        </a:moveTo>
                        <a:cubicBezTo>
                          <a:pt x="1298587" y="-49533"/>
                          <a:pt x="3220834" y="-14809"/>
                          <a:pt x="5227782" y="0"/>
                        </a:cubicBezTo>
                        <a:cubicBezTo>
                          <a:pt x="5242517" y="438251"/>
                          <a:pt x="5302284" y="617118"/>
                          <a:pt x="5227782" y="1045557"/>
                        </a:cubicBezTo>
                        <a:cubicBezTo>
                          <a:pt x="3788634" y="997326"/>
                          <a:pt x="1190361" y="1130012"/>
                          <a:pt x="0" y="1045557"/>
                        </a:cubicBezTo>
                        <a:cubicBezTo>
                          <a:pt x="79548" y="687227"/>
                          <a:pt x="21950" y="269712"/>
                          <a:pt x="0" y="0"/>
                        </a:cubicBezTo>
                        <a:close/>
                      </a:path>
                      <a:path w="5227782" h="1045557" stroke="0" extrusionOk="0">
                        <a:moveTo>
                          <a:pt x="0" y="0"/>
                        </a:moveTo>
                        <a:cubicBezTo>
                          <a:pt x="2502706" y="118645"/>
                          <a:pt x="3065621" y="116012"/>
                          <a:pt x="5227782" y="0"/>
                        </a:cubicBezTo>
                        <a:cubicBezTo>
                          <a:pt x="5166567" y="383114"/>
                          <a:pt x="5257048" y="719580"/>
                          <a:pt x="5227782" y="1045557"/>
                        </a:cubicBezTo>
                        <a:cubicBezTo>
                          <a:pt x="4279420" y="1180157"/>
                          <a:pt x="1531167" y="888361"/>
                          <a:pt x="0" y="1045557"/>
                        </a:cubicBezTo>
                        <a:cubicBezTo>
                          <a:pt x="56498" y="602082"/>
                          <a:pt x="-79391" y="45952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scene3d>
            <a:camera prst="orthographicFront"/>
            <a:lightRig rig="threePt" dir="t"/>
          </a:scene3d>
          <a:sp3d prstMaterial="metal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A180EEF2-7C42-78B0-A5EB-BB1E7DB722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6183" y="2906221"/>
            <a:ext cx="5329382" cy="1045557"/>
          </a:xfrm>
          <a:noFill/>
          <a:ln w="25400">
            <a:noFill/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4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   </a:t>
            </a:r>
            <a:r>
              <a:rPr lang="es-ES" sz="4000" b="1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Escull</a:t>
            </a:r>
            <a:r>
              <a:rPr lang="es-ES" sz="4000" b="1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 pregunta</a:t>
            </a:r>
          </a:p>
        </p:txBody>
      </p:sp>
      <p:sp>
        <p:nvSpPr>
          <p:cNvPr id="12" name="Rectángulo: esquinas redondeadas 11">
            <a:hlinkClick r:id="rId2" action="ppaction://hlinksldjump"/>
            <a:extLst>
              <a:ext uri="{FF2B5EF4-FFF2-40B4-BE49-F238E27FC236}">
                <a16:creationId xmlns:a16="http://schemas.microsoft.com/office/drawing/2014/main" id="{0542F898-2301-F743-9844-202B04407BF2}"/>
              </a:ext>
            </a:extLst>
          </p:cNvPr>
          <p:cNvSpPr/>
          <p:nvPr/>
        </p:nvSpPr>
        <p:spPr>
          <a:xfrm>
            <a:off x="7527635" y="1693169"/>
            <a:ext cx="1450109" cy="9144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Comic Sans MS" panose="030F0702030302020204" pitchFamily="66" charset="0"/>
              </a:rPr>
              <a:t>1</a:t>
            </a:r>
          </a:p>
        </p:txBody>
      </p:sp>
      <p:sp>
        <p:nvSpPr>
          <p:cNvPr id="13" name="Rectángulo: esquinas redondeadas 12">
            <a:hlinkClick r:id="rId3" action="ppaction://hlinksldjump"/>
            <a:extLst>
              <a:ext uri="{FF2B5EF4-FFF2-40B4-BE49-F238E27FC236}">
                <a16:creationId xmlns:a16="http://schemas.microsoft.com/office/drawing/2014/main" id="{E9880445-ABB9-A2EA-727B-5DC4740C6EC7}"/>
              </a:ext>
            </a:extLst>
          </p:cNvPr>
          <p:cNvSpPr/>
          <p:nvPr/>
        </p:nvSpPr>
        <p:spPr>
          <a:xfrm>
            <a:off x="9361053" y="1693169"/>
            <a:ext cx="1450109" cy="9144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14" name="Rectángulo: esquinas redondeadas 13">
            <a:hlinkClick r:id="rId4" action="ppaction://hlinksldjump"/>
            <a:extLst>
              <a:ext uri="{FF2B5EF4-FFF2-40B4-BE49-F238E27FC236}">
                <a16:creationId xmlns:a16="http://schemas.microsoft.com/office/drawing/2014/main" id="{8F6AE95F-DDF2-0EE6-ADA6-1EF4EE5F799B}"/>
              </a:ext>
            </a:extLst>
          </p:cNvPr>
          <p:cNvSpPr/>
          <p:nvPr/>
        </p:nvSpPr>
        <p:spPr>
          <a:xfrm>
            <a:off x="7527635" y="2799118"/>
            <a:ext cx="1450109" cy="9144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15" name="Rectángulo: esquinas redondeadas 14">
            <a:hlinkClick r:id="rId5" action="ppaction://hlinksldjump"/>
            <a:extLst>
              <a:ext uri="{FF2B5EF4-FFF2-40B4-BE49-F238E27FC236}">
                <a16:creationId xmlns:a16="http://schemas.microsoft.com/office/drawing/2014/main" id="{59FF5030-C050-0A1A-69A1-4F00C513D4C8}"/>
              </a:ext>
            </a:extLst>
          </p:cNvPr>
          <p:cNvSpPr/>
          <p:nvPr/>
        </p:nvSpPr>
        <p:spPr>
          <a:xfrm>
            <a:off x="9361053" y="2799118"/>
            <a:ext cx="1450109" cy="9144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16" name="Rectángulo: esquinas redondeadas 15">
            <a:hlinkClick r:id="rId6" action="ppaction://hlinksldjump"/>
            <a:extLst>
              <a:ext uri="{FF2B5EF4-FFF2-40B4-BE49-F238E27FC236}">
                <a16:creationId xmlns:a16="http://schemas.microsoft.com/office/drawing/2014/main" id="{370D4432-7498-59A8-920F-973F55574106}"/>
              </a:ext>
            </a:extLst>
          </p:cNvPr>
          <p:cNvSpPr/>
          <p:nvPr/>
        </p:nvSpPr>
        <p:spPr>
          <a:xfrm>
            <a:off x="7527635" y="3905067"/>
            <a:ext cx="1450109" cy="9144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Comic Sans MS" panose="030F0702030302020204" pitchFamily="66" charset="0"/>
              </a:rPr>
              <a:t>5</a:t>
            </a:r>
          </a:p>
        </p:txBody>
      </p:sp>
      <p:sp>
        <p:nvSpPr>
          <p:cNvPr id="17" name="Rectángulo: esquinas redondeadas 16">
            <a:hlinkClick r:id="rId7" action="ppaction://hlinksldjump"/>
            <a:extLst>
              <a:ext uri="{FF2B5EF4-FFF2-40B4-BE49-F238E27FC236}">
                <a16:creationId xmlns:a16="http://schemas.microsoft.com/office/drawing/2014/main" id="{0AE0F49E-C3F3-6286-1EEC-52296E7105A1}"/>
              </a:ext>
            </a:extLst>
          </p:cNvPr>
          <p:cNvSpPr/>
          <p:nvPr/>
        </p:nvSpPr>
        <p:spPr>
          <a:xfrm>
            <a:off x="9361053" y="3905067"/>
            <a:ext cx="1450109" cy="9144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Comic Sans MS" panose="030F0702030302020204" pitchFamily="66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8319761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7F5EAB-7251-1764-0006-B50CF488CC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1.   </a:t>
            </a:r>
            <a:r>
              <a:rPr lang="es-ES" sz="4000" dirty="0" err="1">
                <a:latin typeface="Comic Sans MS" panose="030F0702030302020204" pitchFamily="66" charset="0"/>
              </a:rPr>
              <a:t>Matriu</a:t>
            </a:r>
            <a:r>
              <a:rPr lang="es-ES" sz="4000" dirty="0">
                <a:latin typeface="Comic Sans MS" panose="030F0702030302020204" pitchFamily="66" charset="0"/>
              </a:rPr>
              <a:t>  </a:t>
            </a:r>
            <a:r>
              <a:rPr lang="es-ES" dirty="0"/>
              <a:t>                   ...</a:t>
            </a:r>
            <a:endParaRPr lang="es-ES" sz="4000" dirty="0">
              <a:latin typeface="Comic Sans MS" panose="030F0702030302020204" pitchFamily="66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FFAD59A-7BB9-08F3-1C01-10E57CE40D33}"/>
              </a:ext>
            </a:extLst>
          </p:cNvPr>
          <p:cNvSpPr txBox="1"/>
          <p:nvPr/>
        </p:nvSpPr>
        <p:spPr>
          <a:xfrm>
            <a:off x="3627151" y="365125"/>
            <a:ext cx="2271313" cy="16312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s-ES" sz="4000" dirty="0">
                <a:latin typeface="Comic Sans MS" panose="030F0702030302020204" pitchFamily="66" charset="0"/>
              </a:rPr>
              <a:t>0  0  2         </a:t>
            </a:r>
          </a:p>
          <a:p>
            <a:r>
              <a:rPr lang="es-ES" sz="4000" dirty="0">
                <a:latin typeface="Comic Sans MS" panose="030F0702030302020204" pitchFamily="66" charset="0"/>
              </a:rPr>
              <a:t> 0  0  1   </a:t>
            </a:r>
          </a:p>
          <a:p>
            <a:endParaRPr lang="es-ES" sz="20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Abrir corchete 6">
            <a:extLst>
              <a:ext uri="{FF2B5EF4-FFF2-40B4-BE49-F238E27FC236}">
                <a16:creationId xmlns:a16="http://schemas.microsoft.com/office/drawing/2014/main" id="{8644C276-B3B0-DEA4-C90D-3BE4121AB3B4}"/>
              </a:ext>
            </a:extLst>
          </p:cNvPr>
          <p:cNvSpPr/>
          <p:nvPr/>
        </p:nvSpPr>
        <p:spPr>
          <a:xfrm>
            <a:off x="3708584" y="478670"/>
            <a:ext cx="70783" cy="1098472"/>
          </a:xfrm>
          <a:prstGeom prst="leftBracket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Cerrar corchete 7">
            <a:extLst>
              <a:ext uri="{FF2B5EF4-FFF2-40B4-BE49-F238E27FC236}">
                <a16:creationId xmlns:a16="http://schemas.microsoft.com/office/drawing/2014/main" id="{62A4AB0C-63C3-933A-33D0-1071F43BE89B}"/>
              </a:ext>
            </a:extLst>
          </p:cNvPr>
          <p:cNvSpPr/>
          <p:nvPr/>
        </p:nvSpPr>
        <p:spPr>
          <a:xfrm>
            <a:off x="5425163" y="478670"/>
            <a:ext cx="70783" cy="1098472"/>
          </a:xfrm>
          <a:prstGeom prst="rightBracket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" name="Marcador de contenido 8">
            <a:hlinkClick r:id="rId2" action="ppaction://hlinksldjump"/>
            <a:extLst>
              <a:ext uri="{FF2B5EF4-FFF2-40B4-BE49-F238E27FC236}">
                <a16:creationId xmlns:a16="http://schemas.microsoft.com/office/drawing/2014/main" id="{3A3D69A1-2377-23F8-69A2-F1B34A565863}"/>
              </a:ext>
            </a:extLst>
          </p:cNvPr>
          <p:cNvSpPr txBox="1">
            <a:spLocks/>
          </p:cNvSpPr>
          <p:nvPr/>
        </p:nvSpPr>
        <p:spPr>
          <a:xfrm>
            <a:off x="3941618" y="3408953"/>
            <a:ext cx="5303981" cy="1100177"/>
          </a:xfrm>
          <a:prstGeom prst="roundRect">
            <a:avLst/>
          </a:prstGeom>
          <a:solidFill>
            <a:schemeClr val="tx2">
              <a:lumMod val="50000"/>
              <a:lumOff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s-ES" dirty="0">
                <a:latin typeface="Comic Sans MS" panose="030F0702030302020204" pitchFamily="66" charset="0"/>
              </a:rPr>
              <a:t>és </a:t>
            </a:r>
            <a:r>
              <a:rPr lang="es-ES" dirty="0" err="1">
                <a:latin typeface="Comic Sans MS" panose="030F0702030302020204" pitchFamily="66" charset="0"/>
              </a:rPr>
              <a:t>m.e.f</a:t>
            </a:r>
            <a:r>
              <a:rPr lang="es-ES" dirty="0">
                <a:latin typeface="Comic Sans MS" panose="030F0702030302020204" pitchFamily="66" charset="0"/>
              </a:rPr>
              <a:t>., però no </a:t>
            </a:r>
            <a:r>
              <a:rPr lang="es-ES" dirty="0" err="1">
                <a:latin typeface="Comic Sans MS" panose="030F0702030302020204" pitchFamily="66" charset="0"/>
              </a:rPr>
              <a:t>m.e.r.f</a:t>
            </a:r>
            <a:r>
              <a:rPr lang="es-ES" dirty="0">
                <a:latin typeface="Comic Sans MS" panose="030F0702030302020204" pitchFamily="66" charset="0"/>
              </a:rPr>
              <a:t>. </a:t>
            </a:r>
          </a:p>
        </p:txBody>
      </p:sp>
      <p:sp>
        <p:nvSpPr>
          <p:cNvPr id="12" name="Marcador de contenido 8">
            <a:hlinkClick r:id="rId2" action="ppaction://hlinksldjump"/>
            <a:extLst>
              <a:ext uri="{FF2B5EF4-FFF2-40B4-BE49-F238E27FC236}">
                <a16:creationId xmlns:a16="http://schemas.microsoft.com/office/drawing/2014/main" id="{E2D1D96C-04C7-12AD-1C5F-4AA8FAFE4B58}"/>
              </a:ext>
            </a:extLst>
          </p:cNvPr>
          <p:cNvSpPr txBox="1">
            <a:spLocks/>
          </p:cNvSpPr>
          <p:nvPr/>
        </p:nvSpPr>
        <p:spPr>
          <a:xfrm>
            <a:off x="3941619" y="4843424"/>
            <a:ext cx="5303980" cy="1100177"/>
          </a:xfrm>
          <a:prstGeom prst="roundRect">
            <a:avLst/>
          </a:prstGeom>
          <a:solidFill>
            <a:schemeClr val="tx2">
              <a:lumMod val="50000"/>
              <a:lumOff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s-ES" dirty="0">
                <a:latin typeface="Comic Sans MS" panose="030F0702030302020204" pitchFamily="66" charset="0"/>
              </a:rPr>
              <a:t>és </a:t>
            </a:r>
            <a:r>
              <a:rPr lang="es-ES" dirty="0" err="1">
                <a:latin typeface="Comic Sans MS" panose="030F0702030302020204" pitchFamily="66" charset="0"/>
              </a:rPr>
              <a:t>m.e.r.f</a:t>
            </a:r>
            <a:r>
              <a:rPr lang="es-ES" dirty="0">
                <a:latin typeface="Comic Sans MS" panose="030F0702030302020204" pitchFamily="66" charset="0"/>
              </a:rPr>
              <a:t>. </a:t>
            </a:r>
          </a:p>
        </p:txBody>
      </p:sp>
      <p:sp>
        <p:nvSpPr>
          <p:cNvPr id="15" name="Marcador de contenido 8">
            <a:hlinkClick r:id="rId3" action="ppaction://hlinksldjump"/>
            <a:extLst>
              <a:ext uri="{FF2B5EF4-FFF2-40B4-BE49-F238E27FC236}">
                <a16:creationId xmlns:a16="http://schemas.microsoft.com/office/drawing/2014/main" id="{01D72C0F-F896-B9C1-D691-1F3CB2E43E6C}"/>
              </a:ext>
            </a:extLst>
          </p:cNvPr>
          <p:cNvSpPr txBox="1">
            <a:spLocks/>
          </p:cNvSpPr>
          <p:nvPr/>
        </p:nvSpPr>
        <p:spPr>
          <a:xfrm>
            <a:off x="3941619" y="1955518"/>
            <a:ext cx="5303980" cy="1100177"/>
          </a:xfrm>
          <a:prstGeom prst="roundRect">
            <a:avLst/>
          </a:prstGeom>
          <a:solidFill>
            <a:schemeClr val="tx2">
              <a:lumMod val="50000"/>
              <a:lumOff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s-ES" dirty="0">
                <a:latin typeface="Comic Sans MS" panose="030F0702030302020204" pitchFamily="66" charset="0"/>
              </a:rPr>
              <a:t>no és </a:t>
            </a:r>
            <a:r>
              <a:rPr lang="es-ES" dirty="0" err="1">
                <a:latin typeface="Comic Sans MS" panose="030F0702030302020204" pitchFamily="66" charset="0"/>
              </a:rPr>
              <a:t>m.e.f</a:t>
            </a:r>
            <a:r>
              <a:rPr lang="es-ES" dirty="0">
                <a:latin typeface="Comic Sans MS" panose="030F0702030302020204" pitchFamily="66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3813784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>
            <a:alpha val="50000"/>
          </a:srgb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7B5B272-FEBD-AED4-B9F3-FFE4681328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contenido 8">
            <a:hlinkClick r:id="" action="ppaction://noaction"/>
            <a:extLst>
              <a:ext uri="{FF2B5EF4-FFF2-40B4-BE49-F238E27FC236}">
                <a16:creationId xmlns:a16="http://schemas.microsoft.com/office/drawing/2014/main" id="{045083DE-18FA-3D26-781A-8A81571A97C3}"/>
              </a:ext>
            </a:extLst>
          </p:cNvPr>
          <p:cNvSpPr txBox="1">
            <a:spLocks/>
          </p:cNvSpPr>
          <p:nvPr/>
        </p:nvSpPr>
        <p:spPr>
          <a:xfrm>
            <a:off x="5747956" y="5489399"/>
            <a:ext cx="2880000" cy="1100177"/>
          </a:xfrm>
          <a:prstGeom prst="roundRect">
            <a:avLst/>
          </a:prstGeom>
          <a:solidFill>
            <a:srgbClr val="7030A0"/>
          </a:solidFill>
          <a:scene3d>
            <a:camera prst="orthographicFront"/>
            <a:lightRig rig="threePt" dir="t">
              <a:rot lat="0" lon="0" rev="4200000"/>
            </a:lightRig>
          </a:scene3d>
          <a:sp3d extrusionH="88900" prstMaterial="softEdge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s-ES" b="1" dirty="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3EADC57E-D404-A995-25A1-EBBC52D65F9E}"/>
              </a:ext>
            </a:extLst>
          </p:cNvPr>
          <p:cNvSpPr txBox="1"/>
          <p:nvPr/>
        </p:nvSpPr>
        <p:spPr>
          <a:xfrm>
            <a:off x="5694630" y="332262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  <p:sp>
        <p:nvSpPr>
          <p:cNvPr id="4" name="Forma en L 3">
            <a:extLst>
              <a:ext uri="{FF2B5EF4-FFF2-40B4-BE49-F238E27FC236}">
                <a16:creationId xmlns:a16="http://schemas.microsoft.com/office/drawing/2014/main" id="{96B9132F-D88A-2A53-4DEC-29BF938B85E8}"/>
              </a:ext>
            </a:extLst>
          </p:cNvPr>
          <p:cNvSpPr/>
          <p:nvPr/>
        </p:nvSpPr>
        <p:spPr>
          <a:xfrm rot="2599813" flipH="1">
            <a:off x="2991412" y="1972771"/>
            <a:ext cx="1373157" cy="2699700"/>
          </a:xfrm>
          <a:prstGeom prst="corner">
            <a:avLst/>
          </a:prstGeom>
          <a:solidFill>
            <a:schemeClr val="accent6">
              <a:lumMod val="75000"/>
            </a:schemeClr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6DF2DAF9-8358-AB7D-7497-947A4839808E}"/>
              </a:ext>
            </a:extLst>
          </p:cNvPr>
          <p:cNvSpPr/>
          <p:nvPr/>
        </p:nvSpPr>
        <p:spPr>
          <a:xfrm>
            <a:off x="5708725" y="2660902"/>
            <a:ext cx="642996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8000" b="1" i="1" cap="none" spc="0" dirty="0">
                <a:ln w="127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EXCE</a:t>
            </a:r>
            <a:r>
              <a:rPr lang="es-ES" sz="8000" b="1" i="1" cap="none" spc="0" dirty="0">
                <a:ln w="127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/>
                <a:ea typeface="Yu Mincho Light" panose="02020300000000000000" pitchFamily="18" charset="-128"/>
              </a:rPr>
              <a:t>L∙</a:t>
            </a:r>
            <a:r>
              <a:rPr lang="es-ES" sz="8000" b="1" i="1" cap="none" spc="0" dirty="0">
                <a:ln w="127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LENT!</a:t>
            </a:r>
          </a:p>
        </p:txBody>
      </p:sp>
      <p:sp>
        <p:nvSpPr>
          <p:cNvPr id="5" name="Diagrama de flujo: conector 4">
            <a:extLst>
              <a:ext uri="{FF2B5EF4-FFF2-40B4-BE49-F238E27FC236}">
                <a16:creationId xmlns:a16="http://schemas.microsoft.com/office/drawing/2014/main" id="{BA1A1E7C-C8B3-D0CB-FD8D-84333D0BB3AD}"/>
              </a:ext>
            </a:extLst>
          </p:cNvPr>
          <p:cNvSpPr/>
          <p:nvPr/>
        </p:nvSpPr>
        <p:spPr>
          <a:xfrm>
            <a:off x="1877990" y="1629000"/>
            <a:ext cx="3600000" cy="3600000"/>
          </a:xfrm>
          <a:prstGeom prst="flowChartConnector">
            <a:avLst/>
          </a:prstGeom>
          <a:noFill/>
          <a:ln w="107950">
            <a:solidFill>
              <a:srgbClr val="33CC3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Forma en L 2">
            <a:extLst>
              <a:ext uri="{FF2B5EF4-FFF2-40B4-BE49-F238E27FC236}">
                <a16:creationId xmlns:a16="http://schemas.microsoft.com/office/drawing/2014/main" id="{E89BDE08-88C6-1458-9652-0A6A7DC62849}"/>
              </a:ext>
            </a:extLst>
          </p:cNvPr>
          <p:cNvSpPr/>
          <p:nvPr/>
        </p:nvSpPr>
        <p:spPr>
          <a:xfrm rot="2599813" flipH="1">
            <a:off x="2970317" y="1667463"/>
            <a:ext cx="1373157" cy="2699700"/>
          </a:xfrm>
          <a:prstGeom prst="corner">
            <a:avLst/>
          </a:prstGeom>
          <a:solidFill>
            <a:srgbClr val="33CC33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Marcador de contenido 8">
            <a:hlinkClick r:id="rId2" action="ppaction://hlinksldjump"/>
            <a:extLst>
              <a:ext uri="{FF2B5EF4-FFF2-40B4-BE49-F238E27FC236}">
                <a16:creationId xmlns:a16="http://schemas.microsoft.com/office/drawing/2014/main" id="{762FF307-0DF0-2606-36C6-1AAD11DEDA28}"/>
              </a:ext>
            </a:extLst>
          </p:cNvPr>
          <p:cNvSpPr txBox="1">
            <a:spLocks/>
          </p:cNvSpPr>
          <p:nvPr/>
        </p:nvSpPr>
        <p:spPr>
          <a:xfrm>
            <a:off x="5694630" y="5329604"/>
            <a:ext cx="2880000" cy="1100177"/>
          </a:xfrm>
          <a:prstGeom prst="roundRect">
            <a:avLst/>
          </a:prstGeom>
          <a:pattFill prst="pct25">
            <a:fgClr>
              <a:srgbClr val="CCCCFF"/>
            </a:fgClr>
            <a:bgClr>
              <a:schemeClr val="bg1"/>
            </a:bgClr>
          </a:pattFill>
          <a:ln>
            <a:solidFill>
              <a:srgbClr val="7030A0"/>
            </a:solidFill>
          </a:ln>
          <a:scene3d>
            <a:camera prst="orthographicFront"/>
            <a:lightRig rig="threePt" dir="t">
              <a:rot lat="0" lon="0" rev="4200000"/>
            </a:lightRig>
          </a:scene3d>
          <a:sp3d extrusionH="88900" prstMaterial="softEdge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s-ES" b="1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torna </a:t>
            </a:r>
            <a:r>
              <a:rPr lang="es-ES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 test </a:t>
            </a:r>
          </a:p>
        </p:txBody>
      </p:sp>
      <p:sp>
        <p:nvSpPr>
          <p:cNvPr id="6" name="Flecha: hacia la izquierda 5">
            <a:extLst>
              <a:ext uri="{FF2B5EF4-FFF2-40B4-BE49-F238E27FC236}">
                <a16:creationId xmlns:a16="http://schemas.microsoft.com/office/drawing/2014/main" id="{C9F4C598-7918-38EC-ADAF-98A7061C2E69}"/>
              </a:ext>
            </a:extLst>
          </p:cNvPr>
          <p:cNvSpPr/>
          <p:nvPr/>
        </p:nvSpPr>
        <p:spPr>
          <a:xfrm>
            <a:off x="5786995" y="5637377"/>
            <a:ext cx="540000" cy="484632"/>
          </a:xfrm>
          <a:prstGeom prst="leftArrow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Marcador de contenido 8">
            <a:hlinkClick r:id="" action="ppaction://noaction"/>
            <a:extLst>
              <a:ext uri="{FF2B5EF4-FFF2-40B4-BE49-F238E27FC236}">
                <a16:creationId xmlns:a16="http://schemas.microsoft.com/office/drawing/2014/main" id="{C403CC2B-7826-42FD-44FA-8C9CDF03F1AD}"/>
              </a:ext>
            </a:extLst>
          </p:cNvPr>
          <p:cNvSpPr txBox="1">
            <a:spLocks/>
          </p:cNvSpPr>
          <p:nvPr/>
        </p:nvSpPr>
        <p:spPr>
          <a:xfrm>
            <a:off x="9135053" y="5492398"/>
            <a:ext cx="2880000" cy="1100177"/>
          </a:xfrm>
          <a:prstGeom prst="roundRect">
            <a:avLst/>
          </a:prstGeom>
          <a:solidFill>
            <a:srgbClr val="7030A0"/>
          </a:solidFill>
          <a:scene3d>
            <a:camera prst="orthographicFront"/>
            <a:lightRig rig="threePt" dir="t">
              <a:rot lat="0" lon="0" rev="4200000"/>
            </a:lightRig>
          </a:scene3d>
          <a:sp3d extrusionH="88900" prstMaterial="softEdge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s-ES" b="1" dirty="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Marcador de contenido 8">
            <a:hlinkClick r:id="rId3" action="ppaction://hlinksldjump"/>
            <a:extLst>
              <a:ext uri="{FF2B5EF4-FFF2-40B4-BE49-F238E27FC236}">
                <a16:creationId xmlns:a16="http://schemas.microsoft.com/office/drawing/2014/main" id="{9A796A96-1114-E611-4C46-457657F55CCC}"/>
              </a:ext>
            </a:extLst>
          </p:cNvPr>
          <p:cNvSpPr txBox="1">
            <a:spLocks/>
          </p:cNvSpPr>
          <p:nvPr/>
        </p:nvSpPr>
        <p:spPr>
          <a:xfrm>
            <a:off x="9032361" y="5319277"/>
            <a:ext cx="2880000" cy="1100177"/>
          </a:xfrm>
          <a:prstGeom prst="roundRect">
            <a:avLst/>
          </a:prstGeom>
          <a:pattFill prst="pct25">
            <a:fgClr>
              <a:srgbClr val="CCCCFF"/>
            </a:fgClr>
            <a:bgClr>
              <a:schemeClr val="bg1"/>
            </a:bgClr>
          </a:pattFill>
          <a:ln>
            <a:solidFill>
              <a:srgbClr val="7030A0"/>
            </a:solidFill>
          </a:ln>
          <a:scene3d>
            <a:camera prst="orthographicFront"/>
            <a:lightRig rig="threePt" dir="t">
              <a:rot lat="0" lon="0" rev="4200000"/>
            </a:lightRig>
          </a:scene3d>
          <a:sp3d extrusionH="88900" prstMaterial="softEdge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ES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surt del test          </a:t>
            </a:r>
          </a:p>
        </p:txBody>
      </p:sp>
      <p:sp>
        <p:nvSpPr>
          <p:cNvPr id="7" name="Flecha: hacia la izquierda 6">
            <a:extLst>
              <a:ext uri="{FF2B5EF4-FFF2-40B4-BE49-F238E27FC236}">
                <a16:creationId xmlns:a16="http://schemas.microsoft.com/office/drawing/2014/main" id="{3341AB84-FE15-96C0-E183-C6F8F8F66842}"/>
              </a:ext>
            </a:extLst>
          </p:cNvPr>
          <p:cNvSpPr/>
          <p:nvPr/>
        </p:nvSpPr>
        <p:spPr>
          <a:xfrm flipH="1">
            <a:off x="11153707" y="5637377"/>
            <a:ext cx="540000" cy="484632"/>
          </a:xfrm>
          <a:prstGeom prst="leftArrow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177260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  <a:alpha val="7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C558F25-C98A-D188-2A60-3C2E7D4659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67C46CD7-1625-B9C4-76FC-AB58971A9D12}"/>
              </a:ext>
            </a:extLst>
          </p:cNvPr>
          <p:cNvSpPr txBox="1"/>
          <p:nvPr/>
        </p:nvSpPr>
        <p:spPr>
          <a:xfrm>
            <a:off x="5694630" y="332262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8CF095CD-1279-92A8-8D26-142234A7ADBD}"/>
              </a:ext>
            </a:extLst>
          </p:cNvPr>
          <p:cNvSpPr/>
          <p:nvPr/>
        </p:nvSpPr>
        <p:spPr>
          <a:xfrm>
            <a:off x="6177403" y="1629000"/>
            <a:ext cx="5073826" cy="286232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6000" b="1" i="1" dirty="0">
                <a:ln w="127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</a:rPr>
              <a:t>S</a:t>
            </a:r>
            <a:r>
              <a:rPr lang="es-ES" sz="6000" b="1" i="1" cap="none" spc="0" dirty="0">
                <a:ln w="127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i </a:t>
            </a:r>
            <a:r>
              <a:rPr lang="es-ES" sz="6000" b="1" i="1" cap="none" spc="0" dirty="0" err="1">
                <a:ln w="127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us</a:t>
            </a:r>
            <a:r>
              <a:rPr lang="es-ES" sz="6000" b="1" i="1" cap="none" spc="0" dirty="0">
                <a:ln w="127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 plau, </a:t>
            </a:r>
          </a:p>
          <a:p>
            <a:pPr algn="ctr"/>
            <a:r>
              <a:rPr lang="es-ES" sz="6000" b="1" i="1" dirty="0" err="1">
                <a:ln w="127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</a:rPr>
              <a:t>c</a:t>
            </a:r>
            <a:r>
              <a:rPr lang="es-ES" sz="6000" b="1" i="1" cap="none" spc="0" dirty="0" err="1">
                <a:ln w="127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ompro</a:t>
            </a:r>
            <a:r>
              <a:rPr lang="es-ES" sz="6000" b="1" i="1" dirty="0" err="1">
                <a:ln w="127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</a:rPr>
              <a:t>v</a:t>
            </a:r>
            <a:r>
              <a:rPr lang="es-ES" sz="6000" b="1" i="1" cap="none" spc="0" dirty="0" err="1">
                <a:ln w="127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a</a:t>
            </a:r>
            <a:r>
              <a:rPr lang="es-ES" sz="6000" b="1" i="1" cap="none" spc="0" dirty="0">
                <a:ln w="127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 la </a:t>
            </a:r>
          </a:p>
          <a:p>
            <a:pPr algn="ctr"/>
            <a:r>
              <a:rPr lang="es-ES" sz="6000" b="1" i="1" dirty="0" err="1">
                <a:ln w="127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</a:rPr>
              <a:t>teva</a:t>
            </a:r>
            <a:r>
              <a:rPr lang="es-ES" sz="6000" b="1" i="1" dirty="0">
                <a:ln w="127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</a:rPr>
              <a:t> </a:t>
            </a:r>
            <a:r>
              <a:rPr lang="es-ES" sz="6000" b="1" i="1" dirty="0" err="1">
                <a:ln w="127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</a:rPr>
              <a:t>resposta</a:t>
            </a:r>
            <a:r>
              <a:rPr lang="es-ES" sz="6000" b="1" i="1" cap="none" spc="0" dirty="0">
                <a:ln w="127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 </a:t>
            </a:r>
          </a:p>
        </p:txBody>
      </p:sp>
      <p:sp>
        <p:nvSpPr>
          <p:cNvPr id="5" name="Diagrama de flujo: conector 4">
            <a:extLst>
              <a:ext uri="{FF2B5EF4-FFF2-40B4-BE49-F238E27FC236}">
                <a16:creationId xmlns:a16="http://schemas.microsoft.com/office/drawing/2014/main" id="{515A61D8-E0FF-4B70-F687-DEF7D376FBD9}"/>
              </a:ext>
            </a:extLst>
          </p:cNvPr>
          <p:cNvSpPr/>
          <p:nvPr/>
        </p:nvSpPr>
        <p:spPr>
          <a:xfrm>
            <a:off x="1877990" y="1629000"/>
            <a:ext cx="3600000" cy="3600000"/>
          </a:xfrm>
          <a:prstGeom prst="flowChartConnector">
            <a:avLst/>
          </a:prstGeom>
          <a:noFill/>
          <a:ln w="1079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Cruz 10">
            <a:extLst>
              <a:ext uri="{FF2B5EF4-FFF2-40B4-BE49-F238E27FC236}">
                <a16:creationId xmlns:a16="http://schemas.microsoft.com/office/drawing/2014/main" id="{FAF35DD5-AAFE-D456-96B2-A128BEEBA309}"/>
              </a:ext>
            </a:extLst>
          </p:cNvPr>
          <p:cNvSpPr/>
          <p:nvPr/>
        </p:nvSpPr>
        <p:spPr>
          <a:xfrm rot="2761830">
            <a:off x="2172447" y="2110999"/>
            <a:ext cx="3011054" cy="2906056"/>
          </a:xfrm>
          <a:prstGeom prst="plus">
            <a:avLst>
              <a:gd name="adj" fmla="val 37695"/>
            </a:avLst>
          </a:prstGeom>
          <a:solidFill>
            <a:srgbClr val="CC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Cruz 11">
            <a:extLst>
              <a:ext uri="{FF2B5EF4-FFF2-40B4-BE49-F238E27FC236}">
                <a16:creationId xmlns:a16="http://schemas.microsoft.com/office/drawing/2014/main" id="{462E08DC-C22B-BA2B-569F-2A82A0692195}"/>
              </a:ext>
            </a:extLst>
          </p:cNvPr>
          <p:cNvSpPr/>
          <p:nvPr/>
        </p:nvSpPr>
        <p:spPr>
          <a:xfrm rot="2761830">
            <a:off x="2193543" y="1869594"/>
            <a:ext cx="3011054" cy="2906056"/>
          </a:xfrm>
          <a:prstGeom prst="plus">
            <a:avLst>
              <a:gd name="adj" fmla="val 37695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Marcador de contenido 8">
            <a:hlinkClick r:id="" action="ppaction://noaction"/>
            <a:extLst>
              <a:ext uri="{FF2B5EF4-FFF2-40B4-BE49-F238E27FC236}">
                <a16:creationId xmlns:a16="http://schemas.microsoft.com/office/drawing/2014/main" id="{3781DE76-C6FB-273A-4FE7-2779404AAC46}"/>
              </a:ext>
            </a:extLst>
          </p:cNvPr>
          <p:cNvSpPr txBox="1">
            <a:spLocks/>
          </p:cNvSpPr>
          <p:nvPr/>
        </p:nvSpPr>
        <p:spPr>
          <a:xfrm>
            <a:off x="7434010" y="5279403"/>
            <a:ext cx="2880000" cy="1100177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  <a:scene3d>
            <a:camera prst="orthographicFront"/>
            <a:lightRig rig="threePt" dir="t">
              <a:rot lat="0" lon="0" rev="4200000"/>
            </a:lightRig>
          </a:scene3d>
          <a:sp3d extrusionH="88900" prstMaterial="softEdge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s-ES" b="1" dirty="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Marcador de contenido 8">
            <a:hlinkClick r:id="rId2" action="ppaction://hlinksldjump"/>
            <a:extLst>
              <a:ext uri="{FF2B5EF4-FFF2-40B4-BE49-F238E27FC236}">
                <a16:creationId xmlns:a16="http://schemas.microsoft.com/office/drawing/2014/main" id="{4FAFA39E-00A5-483E-8AF9-8238B0C73BB1}"/>
              </a:ext>
            </a:extLst>
          </p:cNvPr>
          <p:cNvSpPr txBox="1">
            <a:spLocks/>
          </p:cNvSpPr>
          <p:nvPr/>
        </p:nvSpPr>
        <p:spPr>
          <a:xfrm>
            <a:off x="7331318" y="5106282"/>
            <a:ext cx="2880000" cy="1100177"/>
          </a:xfrm>
          <a:prstGeom prst="roundRect">
            <a:avLst/>
          </a:prstGeom>
          <a:pattFill prst="pct25">
            <a:fgClr>
              <a:srgbClr val="CCCCFF"/>
            </a:fgClr>
            <a:bgClr>
              <a:schemeClr val="bg1"/>
            </a:bgClr>
          </a:pattFill>
          <a:scene3d>
            <a:camera prst="orthographicFront"/>
            <a:lightRig rig="threePt" dir="t">
              <a:rot lat="0" lon="0" rev="4200000"/>
            </a:lightRig>
          </a:scene3d>
          <a:sp3d extrusionH="88900" prstMaterial="softEdge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s-ES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prova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s-ES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de </a:t>
            </a:r>
            <a:r>
              <a:rPr lang="es-ES" b="1" dirty="0" err="1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nou</a:t>
            </a:r>
            <a:r>
              <a:rPr lang="es-ES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</a:t>
            </a:r>
          </a:p>
        </p:txBody>
      </p:sp>
      <p:sp>
        <p:nvSpPr>
          <p:cNvPr id="21" name="Flecha: hacia la izquierda 20">
            <a:extLst>
              <a:ext uri="{FF2B5EF4-FFF2-40B4-BE49-F238E27FC236}">
                <a16:creationId xmlns:a16="http://schemas.microsoft.com/office/drawing/2014/main" id="{1209EEF0-2653-64A4-0294-A2C25A531A49}"/>
              </a:ext>
            </a:extLst>
          </p:cNvPr>
          <p:cNvSpPr/>
          <p:nvPr/>
        </p:nvSpPr>
        <p:spPr>
          <a:xfrm>
            <a:off x="7473049" y="5427381"/>
            <a:ext cx="540000" cy="484632"/>
          </a:xfrm>
          <a:prstGeom prst="leftArrow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172023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7F5EAB-7251-1764-0006-B50CF488CC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2.   </a:t>
            </a:r>
            <a:r>
              <a:rPr lang="es-ES" sz="4000" dirty="0" err="1">
                <a:latin typeface="Comic Sans MS" panose="030F0702030302020204" pitchFamily="66" charset="0"/>
              </a:rPr>
              <a:t>Matriu</a:t>
            </a:r>
            <a:r>
              <a:rPr lang="es-ES" sz="4000" dirty="0">
                <a:latin typeface="Comic Sans MS" panose="030F0702030302020204" pitchFamily="66" charset="0"/>
              </a:rPr>
              <a:t>           </a:t>
            </a:r>
            <a:r>
              <a:rPr lang="es-ES" dirty="0"/>
              <a:t>          ...</a:t>
            </a:r>
            <a:endParaRPr lang="es-ES" sz="4000" dirty="0">
              <a:latin typeface="Comic Sans MS" panose="030F0702030302020204" pitchFamily="66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FFAD59A-7BB9-08F3-1C01-10E57CE40D33}"/>
              </a:ext>
            </a:extLst>
          </p:cNvPr>
          <p:cNvSpPr txBox="1"/>
          <p:nvPr/>
        </p:nvSpPr>
        <p:spPr>
          <a:xfrm>
            <a:off x="3708584" y="212298"/>
            <a:ext cx="2271313" cy="224676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s-ES" sz="4000" dirty="0">
                <a:latin typeface="Comic Sans MS" panose="030F0702030302020204" pitchFamily="66" charset="0"/>
              </a:rPr>
              <a:t>0  0  0         </a:t>
            </a:r>
          </a:p>
          <a:p>
            <a:r>
              <a:rPr lang="es-ES" sz="4000" dirty="0">
                <a:latin typeface="Comic Sans MS" panose="030F0702030302020204" pitchFamily="66" charset="0"/>
              </a:rPr>
              <a:t> 0  0  0  </a:t>
            </a:r>
          </a:p>
          <a:p>
            <a:r>
              <a:rPr lang="es-ES" sz="4000" dirty="0">
                <a:latin typeface="Comic Sans MS" panose="030F0702030302020204" pitchFamily="66" charset="0"/>
              </a:rPr>
              <a:t> 0  0  0 </a:t>
            </a:r>
          </a:p>
          <a:p>
            <a:endParaRPr lang="es-ES" sz="20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Abrir corchete 6">
            <a:extLst>
              <a:ext uri="{FF2B5EF4-FFF2-40B4-BE49-F238E27FC236}">
                <a16:creationId xmlns:a16="http://schemas.microsoft.com/office/drawing/2014/main" id="{8644C276-B3B0-DEA4-C90D-3BE4121AB3B4}"/>
              </a:ext>
            </a:extLst>
          </p:cNvPr>
          <p:cNvSpPr/>
          <p:nvPr/>
        </p:nvSpPr>
        <p:spPr>
          <a:xfrm>
            <a:off x="3708584" y="365125"/>
            <a:ext cx="70783" cy="1634622"/>
          </a:xfrm>
          <a:prstGeom prst="leftBracket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Cerrar corchete 7">
            <a:extLst>
              <a:ext uri="{FF2B5EF4-FFF2-40B4-BE49-F238E27FC236}">
                <a16:creationId xmlns:a16="http://schemas.microsoft.com/office/drawing/2014/main" id="{62A4AB0C-63C3-933A-33D0-1071F43BE89B}"/>
              </a:ext>
            </a:extLst>
          </p:cNvPr>
          <p:cNvSpPr/>
          <p:nvPr/>
        </p:nvSpPr>
        <p:spPr>
          <a:xfrm>
            <a:off x="5647302" y="365125"/>
            <a:ext cx="70783" cy="1634622"/>
          </a:xfrm>
          <a:prstGeom prst="rightBracket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" name="Marcador de contenido 8">
            <a:hlinkClick r:id="rId2" action="ppaction://hlinksldjump"/>
            <a:extLst>
              <a:ext uri="{FF2B5EF4-FFF2-40B4-BE49-F238E27FC236}">
                <a16:creationId xmlns:a16="http://schemas.microsoft.com/office/drawing/2014/main" id="{3A3D69A1-2377-23F8-69A2-F1B34A565863}"/>
              </a:ext>
            </a:extLst>
          </p:cNvPr>
          <p:cNvSpPr txBox="1">
            <a:spLocks/>
          </p:cNvSpPr>
          <p:nvPr/>
        </p:nvSpPr>
        <p:spPr>
          <a:xfrm>
            <a:off x="3941618" y="3821514"/>
            <a:ext cx="5303981" cy="1100177"/>
          </a:xfrm>
          <a:prstGeom prst="roundRect">
            <a:avLst/>
          </a:prstGeom>
          <a:solidFill>
            <a:schemeClr val="tx2">
              <a:lumMod val="50000"/>
              <a:lumOff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s-ES" dirty="0">
                <a:latin typeface="Comic Sans MS" panose="030F0702030302020204" pitchFamily="66" charset="0"/>
              </a:rPr>
              <a:t>és </a:t>
            </a:r>
            <a:r>
              <a:rPr lang="es-ES" dirty="0" err="1">
                <a:latin typeface="Comic Sans MS" panose="030F0702030302020204" pitchFamily="66" charset="0"/>
              </a:rPr>
              <a:t>m.e.f</a:t>
            </a:r>
            <a:r>
              <a:rPr lang="es-ES" dirty="0">
                <a:latin typeface="Comic Sans MS" panose="030F0702030302020204" pitchFamily="66" charset="0"/>
              </a:rPr>
              <a:t>., però no </a:t>
            </a:r>
            <a:r>
              <a:rPr lang="es-ES" dirty="0" err="1">
                <a:latin typeface="Comic Sans MS" panose="030F0702030302020204" pitchFamily="66" charset="0"/>
              </a:rPr>
              <a:t>m.e.r.f</a:t>
            </a:r>
            <a:r>
              <a:rPr lang="es-ES" dirty="0">
                <a:latin typeface="Comic Sans MS" panose="030F0702030302020204" pitchFamily="66" charset="0"/>
              </a:rPr>
              <a:t>. </a:t>
            </a:r>
          </a:p>
        </p:txBody>
      </p:sp>
      <p:sp>
        <p:nvSpPr>
          <p:cNvPr id="12" name="Marcador de contenido 8">
            <a:hlinkClick r:id="rId3" action="ppaction://hlinksldjump"/>
            <a:extLst>
              <a:ext uri="{FF2B5EF4-FFF2-40B4-BE49-F238E27FC236}">
                <a16:creationId xmlns:a16="http://schemas.microsoft.com/office/drawing/2014/main" id="{E2D1D96C-04C7-12AD-1C5F-4AA8FAFE4B58}"/>
              </a:ext>
            </a:extLst>
          </p:cNvPr>
          <p:cNvSpPr txBox="1">
            <a:spLocks/>
          </p:cNvSpPr>
          <p:nvPr/>
        </p:nvSpPr>
        <p:spPr>
          <a:xfrm>
            <a:off x="3941619" y="5282486"/>
            <a:ext cx="5303980" cy="1100177"/>
          </a:xfrm>
          <a:prstGeom prst="roundRect">
            <a:avLst/>
          </a:prstGeom>
          <a:solidFill>
            <a:schemeClr val="tx2">
              <a:lumMod val="50000"/>
              <a:lumOff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s-ES" dirty="0">
                <a:latin typeface="Comic Sans MS" panose="030F0702030302020204" pitchFamily="66" charset="0"/>
              </a:rPr>
              <a:t>és </a:t>
            </a:r>
            <a:r>
              <a:rPr lang="es-ES" dirty="0" err="1">
                <a:latin typeface="Comic Sans MS" panose="030F0702030302020204" pitchFamily="66" charset="0"/>
              </a:rPr>
              <a:t>m.e.r.f</a:t>
            </a:r>
            <a:r>
              <a:rPr lang="es-ES" dirty="0">
                <a:latin typeface="Comic Sans MS" panose="030F0702030302020204" pitchFamily="66" charset="0"/>
              </a:rPr>
              <a:t>. </a:t>
            </a:r>
          </a:p>
        </p:txBody>
      </p:sp>
      <p:sp>
        <p:nvSpPr>
          <p:cNvPr id="15" name="Marcador de contenido 8">
            <a:hlinkClick r:id="rId2" action="ppaction://hlinksldjump"/>
            <a:extLst>
              <a:ext uri="{FF2B5EF4-FFF2-40B4-BE49-F238E27FC236}">
                <a16:creationId xmlns:a16="http://schemas.microsoft.com/office/drawing/2014/main" id="{01D72C0F-F896-B9C1-D691-1F3CB2E43E6C}"/>
              </a:ext>
            </a:extLst>
          </p:cNvPr>
          <p:cNvSpPr txBox="1">
            <a:spLocks/>
          </p:cNvSpPr>
          <p:nvPr/>
        </p:nvSpPr>
        <p:spPr>
          <a:xfrm>
            <a:off x="3941619" y="2360542"/>
            <a:ext cx="5303980" cy="1100177"/>
          </a:xfrm>
          <a:prstGeom prst="roundRect">
            <a:avLst/>
          </a:prstGeom>
          <a:solidFill>
            <a:schemeClr val="tx2">
              <a:lumMod val="50000"/>
              <a:lumOff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s-ES" dirty="0">
                <a:latin typeface="Comic Sans MS" panose="030F0702030302020204" pitchFamily="66" charset="0"/>
              </a:rPr>
              <a:t>no és </a:t>
            </a:r>
            <a:r>
              <a:rPr lang="es-ES" dirty="0" err="1">
                <a:latin typeface="Comic Sans MS" panose="030F0702030302020204" pitchFamily="66" charset="0"/>
              </a:rPr>
              <a:t>m.e.f</a:t>
            </a:r>
            <a:r>
              <a:rPr lang="es-ES" dirty="0">
                <a:latin typeface="Comic Sans MS" panose="030F0702030302020204" pitchFamily="66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9420919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B55834D4-70A0-2864-FDD2-142FD7E5EB42}"/>
              </a:ext>
            </a:extLst>
          </p:cNvPr>
          <p:cNvSpPr txBox="1">
            <a:spLocks/>
          </p:cNvSpPr>
          <p:nvPr/>
        </p:nvSpPr>
        <p:spPr>
          <a:xfrm>
            <a:off x="838200" y="884523"/>
            <a:ext cx="10280904" cy="79371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b="1" dirty="0">
                <a:solidFill>
                  <a:srgbClr val="7030A0"/>
                </a:solidFill>
              </a:rPr>
              <a:t>                                    </a:t>
            </a:r>
            <a:r>
              <a:rPr lang="es-ES" b="1" dirty="0" err="1">
                <a:solidFill>
                  <a:srgbClr val="7030A0"/>
                </a:solidFill>
              </a:rPr>
              <a:t>L’objectiu</a:t>
            </a:r>
            <a:endParaRPr lang="es-ES" b="1" dirty="0">
              <a:solidFill>
                <a:srgbClr val="7030A0"/>
              </a:solidFill>
            </a:endParaRPr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F471192C-D083-B214-75B3-247D4636AB4A}"/>
              </a:ext>
            </a:extLst>
          </p:cNvPr>
          <p:cNvSpPr txBox="1">
            <a:spLocks/>
          </p:cNvSpPr>
          <p:nvPr/>
        </p:nvSpPr>
        <p:spPr>
          <a:xfrm>
            <a:off x="1267968" y="2353056"/>
            <a:ext cx="10515600" cy="10759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2700" dirty="0">
                <a:latin typeface="Comic Sans MS" panose="030F0702030302020204" pitchFamily="66" charset="0"/>
              </a:rPr>
              <a:t>●Donada una </a:t>
            </a:r>
            <a:r>
              <a:rPr lang="es-ES" sz="2700" dirty="0" err="1">
                <a:latin typeface="Comic Sans MS" panose="030F0702030302020204" pitchFamily="66" charset="0"/>
              </a:rPr>
              <a:t>matriu</a:t>
            </a:r>
            <a:r>
              <a:rPr lang="es-ES" sz="2700" dirty="0">
                <a:latin typeface="Comic Sans MS" panose="030F0702030302020204" pitchFamily="66" charset="0"/>
              </a:rPr>
              <a:t>, saber identificar si és o no </a:t>
            </a:r>
            <a:r>
              <a:rPr lang="es-ES" sz="27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matriu</a:t>
            </a:r>
            <a:r>
              <a:rPr lang="es-ES" sz="27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</a:p>
          <a:p>
            <a:pPr marL="0" indent="0">
              <a:buNone/>
            </a:pPr>
            <a:r>
              <a:rPr lang="es-ES" sz="2700" dirty="0">
                <a:solidFill>
                  <a:srgbClr val="0070C0"/>
                </a:solidFill>
                <a:latin typeface="Comic Sans MS" panose="030F0702030302020204" pitchFamily="66" charset="0"/>
              </a:rPr>
              <a:t>  </a:t>
            </a:r>
            <a:r>
              <a:rPr lang="es-ES" sz="27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esglaonada</a:t>
            </a:r>
            <a:r>
              <a:rPr lang="es-ES" sz="2700" dirty="0">
                <a:solidFill>
                  <a:srgbClr val="0070C0"/>
                </a:solidFill>
                <a:latin typeface="Comic Sans MS" panose="030F0702030302020204" pitchFamily="66" charset="0"/>
              </a:rPr>
              <a:t> per files (</a:t>
            </a:r>
            <a:r>
              <a:rPr lang="es-ES" sz="27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m.e.f</a:t>
            </a:r>
            <a:r>
              <a:rPr lang="es-ES" sz="2700" dirty="0">
                <a:solidFill>
                  <a:srgbClr val="0070C0"/>
                </a:solidFill>
                <a:latin typeface="Comic Sans MS" panose="030F0702030302020204" pitchFamily="66" charset="0"/>
              </a:rPr>
              <a:t>.)</a:t>
            </a:r>
            <a:r>
              <a:rPr lang="es-ES" sz="2700" dirty="0">
                <a:latin typeface="Comic Sans MS" panose="030F0702030302020204" pitchFamily="66" charset="0"/>
              </a:rPr>
              <a:t>  </a:t>
            </a:r>
          </a:p>
        </p:txBody>
      </p:sp>
      <p:sp>
        <p:nvSpPr>
          <p:cNvPr id="10" name="Marcador de contenido 2">
            <a:extLst>
              <a:ext uri="{FF2B5EF4-FFF2-40B4-BE49-F238E27FC236}">
                <a16:creationId xmlns:a16="http://schemas.microsoft.com/office/drawing/2014/main" id="{74ECFF33-5233-CC8B-442F-3DD9BBA5BC89}"/>
              </a:ext>
            </a:extLst>
          </p:cNvPr>
          <p:cNvSpPr txBox="1">
            <a:spLocks/>
          </p:cNvSpPr>
          <p:nvPr/>
        </p:nvSpPr>
        <p:spPr>
          <a:xfrm>
            <a:off x="1267968" y="3697377"/>
            <a:ext cx="10515600" cy="10759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2700" dirty="0">
                <a:latin typeface="Comic Sans MS" panose="030F0702030302020204" pitchFamily="66" charset="0"/>
              </a:rPr>
              <a:t>●En cas </a:t>
            </a:r>
            <a:r>
              <a:rPr lang="es-ES" sz="2700" dirty="0" err="1">
                <a:latin typeface="Comic Sans MS" panose="030F0702030302020204" pitchFamily="66" charset="0"/>
              </a:rPr>
              <a:t>afirmatiu</a:t>
            </a:r>
            <a:r>
              <a:rPr lang="es-ES" sz="2700" dirty="0">
                <a:latin typeface="Comic Sans MS" panose="030F0702030302020204" pitchFamily="66" charset="0"/>
              </a:rPr>
              <a:t>, saber identificar si és o no </a:t>
            </a:r>
            <a:r>
              <a:rPr lang="es-ES" sz="2700" i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reduïda</a:t>
            </a:r>
            <a:r>
              <a:rPr lang="es-ES" sz="2700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</a:p>
          <a:p>
            <a:pPr marL="0" indent="0">
              <a:buNone/>
            </a:pPr>
            <a:r>
              <a:rPr lang="es-ES" sz="2700" dirty="0">
                <a:solidFill>
                  <a:srgbClr val="FF0000"/>
                </a:solidFill>
                <a:latin typeface="Comic Sans MS" panose="030F0702030302020204" pitchFamily="66" charset="0"/>
              </a:rPr>
              <a:t>  (</a:t>
            </a:r>
            <a:r>
              <a:rPr lang="es-ES" sz="27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m.e.r.f</a:t>
            </a:r>
            <a:r>
              <a:rPr lang="es-ES" sz="2700" dirty="0">
                <a:solidFill>
                  <a:srgbClr val="FF0000"/>
                </a:solidFill>
                <a:latin typeface="Comic Sans MS" panose="030F0702030302020204" pitchFamily="66" charset="0"/>
              </a:rPr>
              <a:t>.) </a:t>
            </a:r>
            <a:r>
              <a:rPr lang="es-ES" sz="2700" dirty="0">
                <a:latin typeface="Comic Sans MS" panose="030F0702030302020204" pitchFamily="66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88017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>
            <a:alpha val="50000"/>
          </a:srgb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806CBF4-4E96-B0CB-0004-DD5009076B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contenido 8">
            <a:hlinkClick r:id="" action="ppaction://noaction"/>
            <a:extLst>
              <a:ext uri="{FF2B5EF4-FFF2-40B4-BE49-F238E27FC236}">
                <a16:creationId xmlns:a16="http://schemas.microsoft.com/office/drawing/2014/main" id="{D123383A-9D2C-3317-4849-152F695E74C7}"/>
              </a:ext>
            </a:extLst>
          </p:cNvPr>
          <p:cNvSpPr txBox="1">
            <a:spLocks/>
          </p:cNvSpPr>
          <p:nvPr/>
        </p:nvSpPr>
        <p:spPr>
          <a:xfrm>
            <a:off x="5747956" y="5489399"/>
            <a:ext cx="2880000" cy="1100177"/>
          </a:xfrm>
          <a:prstGeom prst="roundRect">
            <a:avLst/>
          </a:prstGeom>
          <a:solidFill>
            <a:srgbClr val="7030A0"/>
          </a:solidFill>
          <a:scene3d>
            <a:camera prst="orthographicFront"/>
            <a:lightRig rig="threePt" dir="t">
              <a:rot lat="0" lon="0" rev="4200000"/>
            </a:lightRig>
          </a:scene3d>
          <a:sp3d extrusionH="88900" prstMaterial="softEdge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s-ES" b="1" dirty="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0E544B21-91CF-0299-9838-9CC079E96C89}"/>
              </a:ext>
            </a:extLst>
          </p:cNvPr>
          <p:cNvSpPr txBox="1"/>
          <p:nvPr/>
        </p:nvSpPr>
        <p:spPr>
          <a:xfrm>
            <a:off x="5694630" y="332262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  <p:sp>
        <p:nvSpPr>
          <p:cNvPr id="4" name="Forma en L 3">
            <a:extLst>
              <a:ext uri="{FF2B5EF4-FFF2-40B4-BE49-F238E27FC236}">
                <a16:creationId xmlns:a16="http://schemas.microsoft.com/office/drawing/2014/main" id="{A3E6A6D4-523F-B279-4D4C-08C5D4656512}"/>
              </a:ext>
            </a:extLst>
          </p:cNvPr>
          <p:cNvSpPr/>
          <p:nvPr/>
        </p:nvSpPr>
        <p:spPr>
          <a:xfrm rot="2599813" flipH="1">
            <a:off x="2991412" y="1972771"/>
            <a:ext cx="1373157" cy="2699700"/>
          </a:xfrm>
          <a:prstGeom prst="corner">
            <a:avLst/>
          </a:prstGeom>
          <a:solidFill>
            <a:schemeClr val="accent6">
              <a:lumMod val="75000"/>
            </a:schemeClr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Diagrama de flujo: conector 4">
            <a:extLst>
              <a:ext uri="{FF2B5EF4-FFF2-40B4-BE49-F238E27FC236}">
                <a16:creationId xmlns:a16="http://schemas.microsoft.com/office/drawing/2014/main" id="{57382962-BB87-6ABF-0A60-388A1A317AAB}"/>
              </a:ext>
            </a:extLst>
          </p:cNvPr>
          <p:cNvSpPr/>
          <p:nvPr/>
        </p:nvSpPr>
        <p:spPr>
          <a:xfrm>
            <a:off x="1877990" y="1629000"/>
            <a:ext cx="3600000" cy="3600000"/>
          </a:xfrm>
          <a:prstGeom prst="flowChartConnector">
            <a:avLst/>
          </a:prstGeom>
          <a:noFill/>
          <a:ln w="107950">
            <a:solidFill>
              <a:srgbClr val="33CC3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Forma en L 2">
            <a:extLst>
              <a:ext uri="{FF2B5EF4-FFF2-40B4-BE49-F238E27FC236}">
                <a16:creationId xmlns:a16="http://schemas.microsoft.com/office/drawing/2014/main" id="{7FEBC61D-1401-108B-4992-631C9341AC42}"/>
              </a:ext>
            </a:extLst>
          </p:cNvPr>
          <p:cNvSpPr/>
          <p:nvPr/>
        </p:nvSpPr>
        <p:spPr>
          <a:xfrm rot="2599813" flipH="1">
            <a:off x="2970317" y="1667463"/>
            <a:ext cx="1373157" cy="2699700"/>
          </a:xfrm>
          <a:prstGeom prst="corner">
            <a:avLst/>
          </a:prstGeom>
          <a:solidFill>
            <a:srgbClr val="33CC33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Marcador de contenido 8">
            <a:hlinkClick r:id="rId2" action="ppaction://hlinksldjump"/>
            <a:extLst>
              <a:ext uri="{FF2B5EF4-FFF2-40B4-BE49-F238E27FC236}">
                <a16:creationId xmlns:a16="http://schemas.microsoft.com/office/drawing/2014/main" id="{9EA94855-76C0-B5C3-1E9F-7583DCE6099E}"/>
              </a:ext>
            </a:extLst>
          </p:cNvPr>
          <p:cNvSpPr txBox="1">
            <a:spLocks/>
          </p:cNvSpPr>
          <p:nvPr/>
        </p:nvSpPr>
        <p:spPr>
          <a:xfrm>
            <a:off x="5645264" y="5316278"/>
            <a:ext cx="2880000" cy="1100177"/>
          </a:xfrm>
          <a:prstGeom prst="roundRect">
            <a:avLst/>
          </a:prstGeom>
          <a:pattFill prst="pct25">
            <a:fgClr>
              <a:srgbClr val="CCCCFF"/>
            </a:fgClr>
            <a:bgClr>
              <a:schemeClr val="bg1"/>
            </a:bgClr>
          </a:pattFill>
          <a:ln>
            <a:solidFill>
              <a:srgbClr val="7030A0"/>
            </a:solidFill>
          </a:ln>
          <a:scene3d>
            <a:camera prst="orthographicFront"/>
            <a:lightRig rig="threePt" dir="t">
              <a:rot lat="0" lon="0" rev="4200000"/>
            </a:lightRig>
          </a:scene3d>
          <a:sp3d extrusionH="88900" prstMaterial="softEdge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s-ES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torna al test </a:t>
            </a:r>
          </a:p>
        </p:txBody>
      </p:sp>
      <p:sp>
        <p:nvSpPr>
          <p:cNvPr id="6" name="Flecha: hacia la izquierda 5">
            <a:extLst>
              <a:ext uri="{FF2B5EF4-FFF2-40B4-BE49-F238E27FC236}">
                <a16:creationId xmlns:a16="http://schemas.microsoft.com/office/drawing/2014/main" id="{C67A62C8-4B4A-C914-1CAE-2EE86376BBFB}"/>
              </a:ext>
            </a:extLst>
          </p:cNvPr>
          <p:cNvSpPr/>
          <p:nvPr/>
        </p:nvSpPr>
        <p:spPr>
          <a:xfrm>
            <a:off x="5786995" y="5637377"/>
            <a:ext cx="540000" cy="484632"/>
          </a:xfrm>
          <a:prstGeom prst="leftArrow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Marcador de contenido 8">
            <a:hlinkClick r:id="" action="ppaction://noaction"/>
            <a:extLst>
              <a:ext uri="{FF2B5EF4-FFF2-40B4-BE49-F238E27FC236}">
                <a16:creationId xmlns:a16="http://schemas.microsoft.com/office/drawing/2014/main" id="{3C61F9EF-9A52-0125-1FE9-F5BCB1D69BD6}"/>
              </a:ext>
            </a:extLst>
          </p:cNvPr>
          <p:cNvSpPr txBox="1">
            <a:spLocks/>
          </p:cNvSpPr>
          <p:nvPr/>
        </p:nvSpPr>
        <p:spPr>
          <a:xfrm>
            <a:off x="9135053" y="5492398"/>
            <a:ext cx="2880000" cy="1100177"/>
          </a:xfrm>
          <a:prstGeom prst="roundRect">
            <a:avLst/>
          </a:prstGeom>
          <a:solidFill>
            <a:srgbClr val="7030A0"/>
          </a:solidFill>
          <a:scene3d>
            <a:camera prst="orthographicFront"/>
            <a:lightRig rig="threePt" dir="t">
              <a:rot lat="0" lon="0" rev="4200000"/>
            </a:lightRig>
          </a:scene3d>
          <a:sp3d extrusionH="88900" prstMaterial="softEdge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s-ES" b="1" dirty="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Marcador de contenido 8">
            <a:hlinkClick r:id="rId3" action="ppaction://hlinksldjump"/>
            <a:extLst>
              <a:ext uri="{FF2B5EF4-FFF2-40B4-BE49-F238E27FC236}">
                <a16:creationId xmlns:a16="http://schemas.microsoft.com/office/drawing/2014/main" id="{DB4AB0DE-0B55-CD40-A91F-C49ED0211641}"/>
              </a:ext>
            </a:extLst>
          </p:cNvPr>
          <p:cNvSpPr txBox="1">
            <a:spLocks/>
          </p:cNvSpPr>
          <p:nvPr/>
        </p:nvSpPr>
        <p:spPr>
          <a:xfrm>
            <a:off x="9032361" y="5319277"/>
            <a:ext cx="2880000" cy="1100177"/>
          </a:xfrm>
          <a:prstGeom prst="roundRect">
            <a:avLst/>
          </a:prstGeom>
          <a:pattFill prst="pct25">
            <a:fgClr>
              <a:srgbClr val="CCCCFF"/>
            </a:fgClr>
            <a:bgClr>
              <a:schemeClr val="bg1"/>
            </a:bgClr>
          </a:pattFill>
          <a:ln>
            <a:solidFill>
              <a:srgbClr val="7030A0"/>
            </a:solidFill>
          </a:ln>
          <a:scene3d>
            <a:camera prst="orthographicFront"/>
            <a:lightRig rig="threePt" dir="t">
              <a:rot lat="0" lon="0" rev="4200000"/>
            </a:lightRig>
          </a:scene3d>
          <a:sp3d extrusionH="88900" prstMaterial="softEdge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ES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surt del test          </a:t>
            </a:r>
          </a:p>
        </p:txBody>
      </p:sp>
      <p:sp>
        <p:nvSpPr>
          <p:cNvPr id="7" name="Flecha: hacia la izquierda 6">
            <a:extLst>
              <a:ext uri="{FF2B5EF4-FFF2-40B4-BE49-F238E27FC236}">
                <a16:creationId xmlns:a16="http://schemas.microsoft.com/office/drawing/2014/main" id="{89365A41-20BC-DA5B-74A6-E0530C0152ED}"/>
              </a:ext>
            </a:extLst>
          </p:cNvPr>
          <p:cNvSpPr/>
          <p:nvPr/>
        </p:nvSpPr>
        <p:spPr>
          <a:xfrm flipH="1">
            <a:off x="11153707" y="5637377"/>
            <a:ext cx="540000" cy="484632"/>
          </a:xfrm>
          <a:prstGeom prst="leftArrow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3E89174B-3E80-5FBE-87D6-73F0D19BE2C7}"/>
              </a:ext>
            </a:extLst>
          </p:cNvPr>
          <p:cNvSpPr/>
          <p:nvPr/>
        </p:nvSpPr>
        <p:spPr>
          <a:xfrm>
            <a:off x="5708725" y="2660902"/>
            <a:ext cx="642996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8000" b="1" i="1" cap="none" spc="0" dirty="0">
                <a:ln w="127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EXCE</a:t>
            </a:r>
            <a:r>
              <a:rPr lang="es-ES" sz="8000" b="1" i="1" cap="none" spc="0" dirty="0">
                <a:ln w="127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/>
                <a:ea typeface="Yu Mincho Light" panose="02020300000000000000" pitchFamily="18" charset="-128"/>
              </a:rPr>
              <a:t>L∙</a:t>
            </a:r>
            <a:r>
              <a:rPr lang="es-ES" sz="8000" b="1" i="1" cap="none" spc="0" dirty="0">
                <a:ln w="127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LENT!</a:t>
            </a:r>
          </a:p>
        </p:txBody>
      </p:sp>
    </p:spTree>
    <p:extLst>
      <p:ext uri="{BB962C8B-B14F-4D97-AF65-F5344CB8AC3E}">
        <p14:creationId xmlns:p14="http://schemas.microsoft.com/office/powerpoint/2010/main" val="29691154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  <a:alpha val="7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365626D-B156-700E-FEAD-75927C4C29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28FAEDBF-0BDE-8EB9-112D-B224E14D3CBC}"/>
              </a:ext>
            </a:extLst>
          </p:cNvPr>
          <p:cNvSpPr txBox="1"/>
          <p:nvPr/>
        </p:nvSpPr>
        <p:spPr>
          <a:xfrm>
            <a:off x="5694630" y="332262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  <p:sp>
        <p:nvSpPr>
          <p:cNvPr id="5" name="Diagrama de flujo: conector 4">
            <a:extLst>
              <a:ext uri="{FF2B5EF4-FFF2-40B4-BE49-F238E27FC236}">
                <a16:creationId xmlns:a16="http://schemas.microsoft.com/office/drawing/2014/main" id="{75C0152A-0AEF-F9A7-642F-AAED31E8A321}"/>
              </a:ext>
            </a:extLst>
          </p:cNvPr>
          <p:cNvSpPr/>
          <p:nvPr/>
        </p:nvSpPr>
        <p:spPr>
          <a:xfrm>
            <a:off x="1877990" y="1629000"/>
            <a:ext cx="3600000" cy="3600000"/>
          </a:xfrm>
          <a:prstGeom prst="flowChartConnector">
            <a:avLst/>
          </a:prstGeom>
          <a:noFill/>
          <a:ln w="1079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Cruz 10">
            <a:extLst>
              <a:ext uri="{FF2B5EF4-FFF2-40B4-BE49-F238E27FC236}">
                <a16:creationId xmlns:a16="http://schemas.microsoft.com/office/drawing/2014/main" id="{4AEDA139-ADDA-B628-06E2-39B9B4B8A522}"/>
              </a:ext>
            </a:extLst>
          </p:cNvPr>
          <p:cNvSpPr/>
          <p:nvPr/>
        </p:nvSpPr>
        <p:spPr>
          <a:xfrm rot="2761830">
            <a:off x="2172447" y="2110999"/>
            <a:ext cx="3011054" cy="2906056"/>
          </a:xfrm>
          <a:prstGeom prst="plus">
            <a:avLst>
              <a:gd name="adj" fmla="val 37695"/>
            </a:avLst>
          </a:prstGeom>
          <a:solidFill>
            <a:srgbClr val="CC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Cruz 11">
            <a:extLst>
              <a:ext uri="{FF2B5EF4-FFF2-40B4-BE49-F238E27FC236}">
                <a16:creationId xmlns:a16="http://schemas.microsoft.com/office/drawing/2014/main" id="{6BA49F79-41DE-8F16-AFF8-8C43907AAD36}"/>
              </a:ext>
            </a:extLst>
          </p:cNvPr>
          <p:cNvSpPr/>
          <p:nvPr/>
        </p:nvSpPr>
        <p:spPr>
          <a:xfrm rot="2761830">
            <a:off x="2193543" y="1869594"/>
            <a:ext cx="3011054" cy="2906056"/>
          </a:xfrm>
          <a:prstGeom prst="plus">
            <a:avLst>
              <a:gd name="adj" fmla="val 37695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Marcador de contenido 8">
            <a:hlinkClick r:id="" action="ppaction://noaction"/>
            <a:extLst>
              <a:ext uri="{FF2B5EF4-FFF2-40B4-BE49-F238E27FC236}">
                <a16:creationId xmlns:a16="http://schemas.microsoft.com/office/drawing/2014/main" id="{7D9185AA-6314-27A6-3D51-B6296C55ADD2}"/>
              </a:ext>
            </a:extLst>
          </p:cNvPr>
          <p:cNvSpPr txBox="1">
            <a:spLocks/>
          </p:cNvSpPr>
          <p:nvPr/>
        </p:nvSpPr>
        <p:spPr>
          <a:xfrm>
            <a:off x="7434010" y="5279403"/>
            <a:ext cx="2880000" cy="1100177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  <a:scene3d>
            <a:camera prst="orthographicFront"/>
            <a:lightRig rig="threePt" dir="t">
              <a:rot lat="0" lon="0" rev="4200000"/>
            </a:lightRig>
          </a:scene3d>
          <a:sp3d extrusionH="88900" prstMaterial="softEdge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s-ES" b="1" dirty="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Marcador de contenido 8">
            <a:hlinkClick r:id="rId2" action="ppaction://hlinksldjump"/>
            <a:extLst>
              <a:ext uri="{FF2B5EF4-FFF2-40B4-BE49-F238E27FC236}">
                <a16:creationId xmlns:a16="http://schemas.microsoft.com/office/drawing/2014/main" id="{BCEE02E7-F885-0124-F6EE-01883190E484}"/>
              </a:ext>
            </a:extLst>
          </p:cNvPr>
          <p:cNvSpPr txBox="1">
            <a:spLocks/>
          </p:cNvSpPr>
          <p:nvPr/>
        </p:nvSpPr>
        <p:spPr>
          <a:xfrm>
            <a:off x="7331318" y="5106282"/>
            <a:ext cx="2880000" cy="1100177"/>
          </a:xfrm>
          <a:prstGeom prst="roundRect">
            <a:avLst/>
          </a:prstGeom>
          <a:pattFill prst="pct25">
            <a:fgClr>
              <a:srgbClr val="CCCCFF"/>
            </a:fgClr>
            <a:bgClr>
              <a:schemeClr val="bg1"/>
            </a:bgClr>
          </a:pattFill>
          <a:scene3d>
            <a:camera prst="orthographicFront"/>
            <a:lightRig rig="threePt" dir="t">
              <a:rot lat="0" lon="0" rev="4200000"/>
            </a:lightRig>
          </a:scene3d>
          <a:sp3d extrusionH="88900" prstMaterial="softEdge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s-ES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prova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s-ES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de </a:t>
            </a:r>
            <a:r>
              <a:rPr lang="es-ES" b="1" dirty="0" err="1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nou</a:t>
            </a:r>
            <a:r>
              <a:rPr lang="es-ES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</a:t>
            </a:r>
          </a:p>
        </p:txBody>
      </p:sp>
      <p:sp>
        <p:nvSpPr>
          <p:cNvPr id="21" name="Flecha: hacia la izquierda 20">
            <a:extLst>
              <a:ext uri="{FF2B5EF4-FFF2-40B4-BE49-F238E27FC236}">
                <a16:creationId xmlns:a16="http://schemas.microsoft.com/office/drawing/2014/main" id="{19179FB1-0AE0-246C-4FBD-542F3852E495}"/>
              </a:ext>
            </a:extLst>
          </p:cNvPr>
          <p:cNvSpPr/>
          <p:nvPr/>
        </p:nvSpPr>
        <p:spPr>
          <a:xfrm>
            <a:off x="7473049" y="5427381"/>
            <a:ext cx="540000" cy="484632"/>
          </a:xfrm>
          <a:prstGeom prst="leftArrow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BE286958-4AED-6AF5-1AFF-7199F03923A5}"/>
              </a:ext>
            </a:extLst>
          </p:cNvPr>
          <p:cNvSpPr/>
          <p:nvPr/>
        </p:nvSpPr>
        <p:spPr>
          <a:xfrm>
            <a:off x="6177403" y="1629000"/>
            <a:ext cx="5073826" cy="286232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6000" b="1" i="1" dirty="0">
                <a:ln w="127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</a:rPr>
              <a:t>S</a:t>
            </a:r>
            <a:r>
              <a:rPr lang="es-ES" sz="6000" b="1" i="1" cap="none" spc="0" dirty="0">
                <a:ln w="127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i </a:t>
            </a:r>
            <a:r>
              <a:rPr lang="es-ES" sz="6000" b="1" i="1" cap="none" spc="0" dirty="0" err="1">
                <a:ln w="127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us</a:t>
            </a:r>
            <a:r>
              <a:rPr lang="es-ES" sz="6000" b="1" i="1" cap="none" spc="0" dirty="0">
                <a:ln w="127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 plau, </a:t>
            </a:r>
          </a:p>
          <a:p>
            <a:pPr algn="ctr"/>
            <a:r>
              <a:rPr lang="es-ES" sz="6000" b="1" i="1" dirty="0" err="1">
                <a:ln w="127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</a:rPr>
              <a:t>c</a:t>
            </a:r>
            <a:r>
              <a:rPr lang="es-ES" sz="6000" b="1" i="1" cap="none" spc="0" dirty="0" err="1">
                <a:ln w="127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ompro</a:t>
            </a:r>
            <a:r>
              <a:rPr lang="es-ES" sz="6000" b="1" i="1" dirty="0" err="1">
                <a:ln w="127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</a:rPr>
              <a:t>v</a:t>
            </a:r>
            <a:r>
              <a:rPr lang="es-ES" sz="6000" b="1" i="1" cap="none" spc="0" dirty="0" err="1">
                <a:ln w="127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a</a:t>
            </a:r>
            <a:r>
              <a:rPr lang="es-ES" sz="6000" b="1" i="1" cap="none" spc="0" dirty="0">
                <a:ln w="127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 la </a:t>
            </a:r>
          </a:p>
          <a:p>
            <a:pPr algn="ctr"/>
            <a:r>
              <a:rPr lang="es-ES" sz="6000" b="1" i="1" dirty="0" err="1">
                <a:ln w="127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</a:rPr>
              <a:t>teva</a:t>
            </a:r>
            <a:r>
              <a:rPr lang="es-ES" sz="6000" b="1" i="1" dirty="0">
                <a:ln w="127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</a:rPr>
              <a:t> </a:t>
            </a:r>
            <a:r>
              <a:rPr lang="es-ES" sz="6000" b="1" i="1" dirty="0" err="1">
                <a:ln w="127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</a:rPr>
              <a:t>resposta</a:t>
            </a:r>
            <a:r>
              <a:rPr lang="es-ES" sz="6000" b="1" i="1" cap="none" spc="0" dirty="0">
                <a:ln w="127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67032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7F5EAB-7251-1764-0006-B50CF488CC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3.   </a:t>
            </a:r>
            <a:r>
              <a:rPr lang="es-ES" sz="4000" dirty="0" err="1">
                <a:latin typeface="Comic Sans MS" panose="030F0702030302020204" pitchFamily="66" charset="0"/>
              </a:rPr>
              <a:t>Matriu</a:t>
            </a:r>
            <a:r>
              <a:rPr lang="es-ES" sz="4000" dirty="0">
                <a:latin typeface="Comic Sans MS" panose="030F0702030302020204" pitchFamily="66" charset="0"/>
              </a:rPr>
              <a:t>           </a:t>
            </a:r>
            <a:r>
              <a:rPr lang="es-ES" dirty="0"/>
              <a:t>          ...</a:t>
            </a:r>
            <a:endParaRPr lang="es-ES" sz="4000" dirty="0">
              <a:latin typeface="Comic Sans MS" panose="030F0702030302020204" pitchFamily="66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FFAD59A-7BB9-08F3-1C01-10E57CE40D33}"/>
              </a:ext>
            </a:extLst>
          </p:cNvPr>
          <p:cNvSpPr txBox="1"/>
          <p:nvPr/>
        </p:nvSpPr>
        <p:spPr>
          <a:xfrm>
            <a:off x="3708584" y="212298"/>
            <a:ext cx="2271313" cy="224676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s-ES" sz="4000" dirty="0">
                <a:latin typeface="Comic Sans MS" panose="030F0702030302020204" pitchFamily="66" charset="0"/>
              </a:rPr>
              <a:t>3  0  1         </a:t>
            </a:r>
          </a:p>
          <a:p>
            <a:r>
              <a:rPr lang="es-ES" sz="4000" dirty="0">
                <a:latin typeface="Comic Sans MS" panose="030F0702030302020204" pitchFamily="66" charset="0"/>
              </a:rPr>
              <a:t> 0  1  2  </a:t>
            </a:r>
          </a:p>
          <a:p>
            <a:r>
              <a:rPr lang="es-ES" sz="4000" dirty="0">
                <a:latin typeface="Comic Sans MS" panose="030F0702030302020204" pitchFamily="66" charset="0"/>
              </a:rPr>
              <a:t> 0  0  0 </a:t>
            </a:r>
          </a:p>
          <a:p>
            <a:endParaRPr lang="es-ES" sz="20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Abrir corchete 6">
            <a:extLst>
              <a:ext uri="{FF2B5EF4-FFF2-40B4-BE49-F238E27FC236}">
                <a16:creationId xmlns:a16="http://schemas.microsoft.com/office/drawing/2014/main" id="{8644C276-B3B0-DEA4-C90D-3BE4121AB3B4}"/>
              </a:ext>
            </a:extLst>
          </p:cNvPr>
          <p:cNvSpPr/>
          <p:nvPr/>
        </p:nvSpPr>
        <p:spPr>
          <a:xfrm>
            <a:off x="3708584" y="365125"/>
            <a:ext cx="70783" cy="1634622"/>
          </a:xfrm>
          <a:prstGeom prst="leftBracket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Cerrar corchete 7">
            <a:extLst>
              <a:ext uri="{FF2B5EF4-FFF2-40B4-BE49-F238E27FC236}">
                <a16:creationId xmlns:a16="http://schemas.microsoft.com/office/drawing/2014/main" id="{62A4AB0C-63C3-933A-33D0-1071F43BE89B}"/>
              </a:ext>
            </a:extLst>
          </p:cNvPr>
          <p:cNvSpPr/>
          <p:nvPr/>
        </p:nvSpPr>
        <p:spPr>
          <a:xfrm>
            <a:off x="5647302" y="365125"/>
            <a:ext cx="70783" cy="1634622"/>
          </a:xfrm>
          <a:prstGeom prst="rightBracket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" name="Marcador de contenido 8">
            <a:hlinkClick r:id="rId2" action="ppaction://hlinksldjump"/>
            <a:extLst>
              <a:ext uri="{FF2B5EF4-FFF2-40B4-BE49-F238E27FC236}">
                <a16:creationId xmlns:a16="http://schemas.microsoft.com/office/drawing/2014/main" id="{3A3D69A1-2377-23F8-69A2-F1B34A565863}"/>
              </a:ext>
            </a:extLst>
          </p:cNvPr>
          <p:cNvSpPr txBox="1">
            <a:spLocks/>
          </p:cNvSpPr>
          <p:nvPr/>
        </p:nvSpPr>
        <p:spPr>
          <a:xfrm>
            <a:off x="3941618" y="3821514"/>
            <a:ext cx="5303981" cy="1100177"/>
          </a:xfrm>
          <a:prstGeom prst="roundRect">
            <a:avLst/>
          </a:prstGeom>
          <a:solidFill>
            <a:schemeClr val="tx2">
              <a:lumMod val="50000"/>
              <a:lumOff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s-ES" dirty="0">
                <a:latin typeface="Comic Sans MS" panose="030F0702030302020204" pitchFamily="66" charset="0"/>
              </a:rPr>
              <a:t>és </a:t>
            </a:r>
            <a:r>
              <a:rPr lang="es-ES" dirty="0" err="1">
                <a:latin typeface="Comic Sans MS" panose="030F0702030302020204" pitchFamily="66" charset="0"/>
              </a:rPr>
              <a:t>m.e.f</a:t>
            </a:r>
            <a:r>
              <a:rPr lang="es-ES" dirty="0">
                <a:latin typeface="Comic Sans MS" panose="030F0702030302020204" pitchFamily="66" charset="0"/>
              </a:rPr>
              <a:t>., però no </a:t>
            </a:r>
            <a:r>
              <a:rPr lang="es-ES" dirty="0" err="1">
                <a:latin typeface="Comic Sans MS" panose="030F0702030302020204" pitchFamily="66" charset="0"/>
              </a:rPr>
              <a:t>m.e.r.f</a:t>
            </a:r>
            <a:r>
              <a:rPr lang="es-ES" dirty="0">
                <a:latin typeface="Comic Sans MS" panose="030F0702030302020204" pitchFamily="66" charset="0"/>
              </a:rPr>
              <a:t>. </a:t>
            </a:r>
          </a:p>
        </p:txBody>
      </p:sp>
      <p:sp>
        <p:nvSpPr>
          <p:cNvPr id="12" name="Marcador de contenido 8">
            <a:hlinkClick r:id="rId3" action="ppaction://hlinksldjump"/>
            <a:extLst>
              <a:ext uri="{FF2B5EF4-FFF2-40B4-BE49-F238E27FC236}">
                <a16:creationId xmlns:a16="http://schemas.microsoft.com/office/drawing/2014/main" id="{E2D1D96C-04C7-12AD-1C5F-4AA8FAFE4B58}"/>
              </a:ext>
            </a:extLst>
          </p:cNvPr>
          <p:cNvSpPr txBox="1">
            <a:spLocks/>
          </p:cNvSpPr>
          <p:nvPr/>
        </p:nvSpPr>
        <p:spPr>
          <a:xfrm>
            <a:off x="3941619" y="5282486"/>
            <a:ext cx="5303980" cy="1100177"/>
          </a:xfrm>
          <a:prstGeom prst="roundRect">
            <a:avLst/>
          </a:prstGeom>
          <a:solidFill>
            <a:schemeClr val="tx2">
              <a:lumMod val="50000"/>
              <a:lumOff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s-ES" dirty="0">
                <a:latin typeface="Comic Sans MS" panose="030F0702030302020204" pitchFamily="66" charset="0"/>
              </a:rPr>
              <a:t>és </a:t>
            </a:r>
            <a:r>
              <a:rPr lang="es-ES" dirty="0" err="1">
                <a:latin typeface="Comic Sans MS" panose="030F0702030302020204" pitchFamily="66" charset="0"/>
              </a:rPr>
              <a:t>m.e.r.f</a:t>
            </a:r>
            <a:r>
              <a:rPr lang="es-ES" dirty="0">
                <a:latin typeface="Comic Sans MS" panose="030F0702030302020204" pitchFamily="66" charset="0"/>
              </a:rPr>
              <a:t>. </a:t>
            </a:r>
          </a:p>
        </p:txBody>
      </p:sp>
      <p:sp>
        <p:nvSpPr>
          <p:cNvPr id="15" name="Marcador de contenido 8">
            <a:hlinkClick r:id="rId3" action="ppaction://hlinksldjump"/>
            <a:extLst>
              <a:ext uri="{FF2B5EF4-FFF2-40B4-BE49-F238E27FC236}">
                <a16:creationId xmlns:a16="http://schemas.microsoft.com/office/drawing/2014/main" id="{01D72C0F-F896-B9C1-D691-1F3CB2E43E6C}"/>
              </a:ext>
            </a:extLst>
          </p:cNvPr>
          <p:cNvSpPr txBox="1">
            <a:spLocks/>
          </p:cNvSpPr>
          <p:nvPr/>
        </p:nvSpPr>
        <p:spPr>
          <a:xfrm>
            <a:off x="3941619" y="2360542"/>
            <a:ext cx="5303980" cy="1100177"/>
          </a:xfrm>
          <a:prstGeom prst="roundRect">
            <a:avLst/>
          </a:prstGeom>
          <a:solidFill>
            <a:schemeClr val="tx2">
              <a:lumMod val="50000"/>
              <a:lumOff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s-ES" dirty="0">
                <a:latin typeface="Comic Sans MS" panose="030F0702030302020204" pitchFamily="66" charset="0"/>
              </a:rPr>
              <a:t>no és </a:t>
            </a:r>
            <a:r>
              <a:rPr lang="es-ES" dirty="0" err="1">
                <a:latin typeface="Comic Sans MS" panose="030F0702030302020204" pitchFamily="66" charset="0"/>
              </a:rPr>
              <a:t>m.e.f</a:t>
            </a:r>
            <a:r>
              <a:rPr lang="es-ES" dirty="0">
                <a:latin typeface="Comic Sans MS" panose="030F0702030302020204" pitchFamily="66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072479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>
            <a:alpha val="50000"/>
          </a:srgb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24ADF69-3E76-083A-52B7-5EB3CBDFA4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contenido 8">
            <a:hlinkClick r:id="" action="ppaction://noaction"/>
            <a:extLst>
              <a:ext uri="{FF2B5EF4-FFF2-40B4-BE49-F238E27FC236}">
                <a16:creationId xmlns:a16="http://schemas.microsoft.com/office/drawing/2014/main" id="{2B61B346-F843-BD94-3657-329AB7BC4A6D}"/>
              </a:ext>
            </a:extLst>
          </p:cNvPr>
          <p:cNvSpPr txBox="1">
            <a:spLocks/>
          </p:cNvSpPr>
          <p:nvPr/>
        </p:nvSpPr>
        <p:spPr>
          <a:xfrm>
            <a:off x="5747956" y="5489399"/>
            <a:ext cx="2880000" cy="1100177"/>
          </a:xfrm>
          <a:prstGeom prst="roundRect">
            <a:avLst/>
          </a:prstGeom>
          <a:solidFill>
            <a:srgbClr val="7030A0"/>
          </a:solidFill>
          <a:scene3d>
            <a:camera prst="orthographicFront"/>
            <a:lightRig rig="threePt" dir="t">
              <a:rot lat="0" lon="0" rev="4200000"/>
            </a:lightRig>
          </a:scene3d>
          <a:sp3d extrusionH="88900" prstMaterial="softEdge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s-ES" b="1" dirty="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FAF787EB-8A99-F8B5-EDF8-D5A016AAD4DC}"/>
              </a:ext>
            </a:extLst>
          </p:cNvPr>
          <p:cNvSpPr txBox="1"/>
          <p:nvPr/>
        </p:nvSpPr>
        <p:spPr>
          <a:xfrm>
            <a:off x="5694630" y="332262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  <p:sp>
        <p:nvSpPr>
          <p:cNvPr id="4" name="Forma en L 3">
            <a:extLst>
              <a:ext uri="{FF2B5EF4-FFF2-40B4-BE49-F238E27FC236}">
                <a16:creationId xmlns:a16="http://schemas.microsoft.com/office/drawing/2014/main" id="{37D446B7-CF34-E75F-6F99-164D26DEAB85}"/>
              </a:ext>
            </a:extLst>
          </p:cNvPr>
          <p:cNvSpPr/>
          <p:nvPr/>
        </p:nvSpPr>
        <p:spPr>
          <a:xfrm rot="2599813" flipH="1">
            <a:off x="2991412" y="1972771"/>
            <a:ext cx="1373157" cy="2699700"/>
          </a:xfrm>
          <a:prstGeom prst="corner">
            <a:avLst/>
          </a:prstGeom>
          <a:solidFill>
            <a:schemeClr val="accent6">
              <a:lumMod val="75000"/>
            </a:schemeClr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Diagrama de flujo: conector 4">
            <a:extLst>
              <a:ext uri="{FF2B5EF4-FFF2-40B4-BE49-F238E27FC236}">
                <a16:creationId xmlns:a16="http://schemas.microsoft.com/office/drawing/2014/main" id="{DA58153B-ABEA-15E1-792A-03966E0010A1}"/>
              </a:ext>
            </a:extLst>
          </p:cNvPr>
          <p:cNvSpPr/>
          <p:nvPr/>
        </p:nvSpPr>
        <p:spPr>
          <a:xfrm>
            <a:off x="1877990" y="1629000"/>
            <a:ext cx="3600000" cy="3600000"/>
          </a:xfrm>
          <a:prstGeom prst="flowChartConnector">
            <a:avLst/>
          </a:prstGeom>
          <a:noFill/>
          <a:ln w="107950">
            <a:solidFill>
              <a:srgbClr val="33CC3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Forma en L 2">
            <a:extLst>
              <a:ext uri="{FF2B5EF4-FFF2-40B4-BE49-F238E27FC236}">
                <a16:creationId xmlns:a16="http://schemas.microsoft.com/office/drawing/2014/main" id="{FF525E9B-0584-D9DF-9593-5A3C9AC26DA3}"/>
              </a:ext>
            </a:extLst>
          </p:cNvPr>
          <p:cNvSpPr/>
          <p:nvPr/>
        </p:nvSpPr>
        <p:spPr>
          <a:xfrm rot="2599813" flipH="1">
            <a:off x="2970317" y="1667463"/>
            <a:ext cx="1373157" cy="2699700"/>
          </a:xfrm>
          <a:prstGeom prst="corner">
            <a:avLst/>
          </a:prstGeom>
          <a:solidFill>
            <a:srgbClr val="33CC33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Marcador de contenido 8">
            <a:hlinkClick r:id="rId2" action="ppaction://hlinksldjump"/>
            <a:extLst>
              <a:ext uri="{FF2B5EF4-FFF2-40B4-BE49-F238E27FC236}">
                <a16:creationId xmlns:a16="http://schemas.microsoft.com/office/drawing/2014/main" id="{F3D38288-BC53-BAA0-976B-A6D5AE178E52}"/>
              </a:ext>
            </a:extLst>
          </p:cNvPr>
          <p:cNvSpPr txBox="1">
            <a:spLocks/>
          </p:cNvSpPr>
          <p:nvPr/>
        </p:nvSpPr>
        <p:spPr>
          <a:xfrm>
            <a:off x="5645264" y="5316278"/>
            <a:ext cx="2880000" cy="1100177"/>
          </a:xfrm>
          <a:prstGeom prst="roundRect">
            <a:avLst/>
          </a:prstGeom>
          <a:pattFill prst="pct25">
            <a:fgClr>
              <a:srgbClr val="CCCCFF"/>
            </a:fgClr>
            <a:bgClr>
              <a:schemeClr val="bg1"/>
            </a:bgClr>
          </a:pattFill>
          <a:ln>
            <a:solidFill>
              <a:srgbClr val="7030A0"/>
            </a:solidFill>
          </a:ln>
          <a:scene3d>
            <a:camera prst="orthographicFront"/>
            <a:lightRig rig="threePt" dir="t">
              <a:rot lat="0" lon="0" rev="4200000"/>
            </a:lightRig>
          </a:scene3d>
          <a:sp3d extrusionH="88900" prstMaterial="softEdge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s-ES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torna al test </a:t>
            </a:r>
          </a:p>
        </p:txBody>
      </p:sp>
      <p:sp>
        <p:nvSpPr>
          <p:cNvPr id="6" name="Flecha: hacia la izquierda 5">
            <a:extLst>
              <a:ext uri="{FF2B5EF4-FFF2-40B4-BE49-F238E27FC236}">
                <a16:creationId xmlns:a16="http://schemas.microsoft.com/office/drawing/2014/main" id="{F82A11F3-1B67-30B1-50DA-9D5BC1302F52}"/>
              </a:ext>
            </a:extLst>
          </p:cNvPr>
          <p:cNvSpPr/>
          <p:nvPr/>
        </p:nvSpPr>
        <p:spPr>
          <a:xfrm>
            <a:off x="5786995" y="5637377"/>
            <a:ext cx="540000" cy="484632"/>
          </a:xfrm>
          <a:prstGeom prst="leftArrow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Marcador de contenido 8">
            <a:hlinkClick r:id="" action="ppaction://noaction"/>
            <a:extLst>
              <a:ext uri="{FF2B5EF4-FFF2-40B4-BE49-F238E27FC236}">
                <a16:creationId xmlns:a16="http://schemas.microsoft.com/office/drawing/2014/main" id="{D6422A70-D06D-D11E-618D-E34542BBA953}"/>
              </a:ext>
            </a:extLst>
          </p:cNvPr>
          <p:cNvSpPr txBox="1">
            <a:spLocks/>
          </p:cNvSpPr>
          <p:nvPr/>
        </p:nvSpPr>
        <p:spPr>
          <a:xfrm>
            <a:off x="9135053" y="5492398"/>
            <a:ext cx="2880000" cy="1100177"/>
          </a:xfrm>
          <a:prstGeom prst="roundRect">
            <a:avLst/>
          </a:prstGeom>
          <a:solidFill>
            <a:srgbClr val="7030A0"/>
          </a:solidFill>
          <a:scene3d>
            <a:camera prst="orthographicFront"/>
            <a:lightRig rig="threePt" dir="t">
              <a:rot lat="0" lon="0" rev="4200000"/>
            </a:lightRig>
          </a:scene3d>
          <a:sp3d extrusionH="88900" prstMaterial="softEdge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s-ES" b="1" dirty="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Marcador de contenido 8">
            <a:hlinkClick r:id="rId3" action="ppaction://hlinksldjump"/>
            <a:extLst>
              <a:ext uri="{FF2B5EF4-FFF2-40B4-BE49-F238E27FC236}">
                <a16:creationId xmlns:a16="http://schemas.microsoft.com/office/drawing/2014/main" id="{F52C5241-1DAB-57D2-AF0A-053B723699D8}"/>
              </a:ext>
            </a:extLst>
          </p:cNvPr>
          <p:cNvSpPr txBox="1">
            <a:spLocks/>
          </p:cNvSpPr>
          <p:nvPr/>
        </p:nvSpPr>
        <p:spPr>
          <a:xfrm>
            <a:off x="9032361" y="5319277"/>
            <a:ext cx="2880000" cy="1100177"/>
          </a:xfrm>
          <a:prstGeom prst="roundRect">
            <a:avLst/>
          </a:prstGeom>
          <a:pattFill prst="pct25">
            <a:fgClr>
              <a:srgbClr val="CCCCFF"/>
            </a:fgClr>
            <a:bgClr>
              <a:schemeClr val="bg1"/>
            </a:bgClr>
          </a:pattFill>
          <a:ln>
            <a:solidFill>
              <a:srgbClr val="7030A0"/>
            </a:solidFill>
          </a:ln>
          <a:scene3d>
            <a:camera prst="orthographicFront"/>
            <a:lightRig rig="threePt" dir="t">
              <a:rot lat="0" lon="0" rev="4200000"/>
            </a:lightRig>
          </a:scene3d>
          <a:sp3d extrusionH="88900" prstMaterial="softEdge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ES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surt del test          </a:t>
            </a:r>
          </a:p>
        </p:txBody>
      </p:sp>
      <p:sp>
        <p:nvSpPr>
          <p:cNvPr id="7" name="Flecha: hacia la izquierda 6">
            <a:extLst>
              <a:ext uri="{FF2B5EF4-FFF2-40B4-BE49-F238E27FC236}">
                <a16:creationId xmlns:a16="http://schemas.microsoft.com/office/drawing/2014/main" id="{89565E80-F5B2-1391-1468-19E903C6F86F}"/>
              </a:ext>
            </a:extLst>
          </p:cNvPr>
          <p:cNvSpPr/>
          <p:nvPr/>
        </p:nvSpPr>
        <p:spPr>
          <a:xfrm flipH="1">
            <a:off x="11153707" y="5637377"/>
            <a:ext cx="540000" cy="484632"/>
          </a:xfrm>
          <a:prstGeom prst="leftArrow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822772E6-9E9C-ED34-29FE-A4ADE77FE40D}"/>
              </a:ext>
            </a:extLst>
          </p:cNvPr>
          <p:cNvSpPr/>
          <p:nvPr/>
        </p:nvSpPr>
        <p:spPr>
          <a:xfrm>
            <a:off x="5708725" y="2660902"/>
            <a:ext cx="642996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8000" b="1" i="1" cap="none" spc="0" dirty="0">
                <a:ln w="127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EXCE</a:t>
            </a:r>
            <a:r>
              <a:rPr lang="es-ES" sz="8000" b="1" i="1" cap="none" spc="0" dirty="0">
                <a:ln w="127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/>
                <a:ea typeface="Yu Mincho Light" panose="02020300000000000000" pitchFamily="18" charset="-128"/>
              </a:rPr>
              <a:t>L∙</a:t>
            </a:r>
            <a:r>
              <a:rPr lang="es-ES" sz="8000" b="1" i="1" cap="none" spc="0" dirty="0">
                <a:ln w="127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LENT!</a:t>
            </a:r>
          </a:p>
        </p:txBody>
      </p:sp>
    </p:spTree>
    <p:extLst>
      <p:ext uri="{BB962C8B-B14F-4D97-AF65-F5344CB8AC3E}">
        <p14:creationId xmlns:p14="http://schemas.microsoft.com/office/powerpoint/2010/main" val="26156428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  <a:alpha val="7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D591D32-E763-8738-424B-199801F4FA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13F0875A-3CC7-02C4-D6F5-0B3FB142CFC6}"/>
              </a:ext>
            </a:extLst>
          </p:cNvPr>
          <p:cNvSpPr txBox="1"/>
          <p:nvPr/>
        </p:nvSpPr>
        <p:spPr>
          <a:xfrm>
            <a:off x="5694630" y="332262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  <p:sp>
        <p:nvSpPr>
          <p:cNvPr id="5" name="Diagrama de flujo: conector 4">
            <a:extLst>
              <a:ext uri="{FF2B5EF4-FFF2-40B4-BE49-F238E27FC236}">
                <a16:creationId xmlns:a16="http://schemas.microsoft.com/office/drawing/2014/main" id="{F3ADF78A-438A-B16C-297D-FA5615D5DEE6}"/>
              </a:ext>
            </a:extLst>
          </p:cNvPr>
          <p:cNvSpPr/>
          <p:nvPr/>
        </p:nvSpPr>
        <p:spPr>
          <a:xfrm>
            <a:off x="1877990" y="1629000"/>
            <a:ext cx="3600000" cy="3600000"/>
          </a:xfrm>
          <a:prstGeom prst="flowChartConnector">
            <a:avLst/>
          </a:prstGeom>
          <a:noFill/>
          <a:ln w="1079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Cruz 10">
            <a:extLst>
              <a:ext uri="{FF2B5EF4-FFF2-40B4-BE49-F238E27FC236}">
                <a16:creationId xmlns:a16="http://schemas.microsoft.com/office/drawing/2014/main" id="{71327974-A7B0-26A2-DA9B-12ACF3215085}"/>
              </a:ext>
            </a:extLst>
          </p:cNvPr>
          <p:cNvSpPr/>
          <p:nvPr/>
        </p:nvSpPr>
        <p:spPr>
          <a:xfrm rot="2761830">
            <a:off x="2172447" y="2110999"/>
            <a:ext cx="3011054" cy="2906056"/>
          </a:xfrm>
          <a:prstGeom prst="plus">
            <a:avLst>
              <a:gd name="adj" fmla="val 37695"/>
            </a:avLst>
          </a:prstGeom>
          <a:solidFill>
            <a:srgbClr val="CC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Cruz 11">
            <a:extLst>
              <a:ext uri="{FF2B5EF4-FFF2-40B4-BE49-F238E27FC236}">
                <a16:creationId xmlns:a16="http://schemas.microsoft.com/office/drawing/2014/main" id="{236993F4-CF06-1040-569B-E08E3553E650}"/>
              </a:ext>
            </a:extLst>
          </p:cNvPr>
          <p:cNvSpPr/>
          <p:nvPr/>
        </p:nvSpPr>
        <p:spPr>
          <a:xfrm rot="2761830">
            <a:off x="2193543" y="1869594"/>
            <a:ext cx="3011054" cy="2906056"/>
          </a:xfrm>
          <a:prstGeom prst="plus">
            <a:avLst>
              <a:gd name="adj" fmla="val 37695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Marcador de contenido 8">
            <a:hlinkClick r:id="" action="ppaction://noaction"/>
            <a:extLst>
              <a:ext uri="{FF2B5EF4-FFF2-40B4-BE49-F238E27FC236}">
                <a16:creationId xmlns:a16="http://schemas.microsoft.com/office/drawing/2014/main" id="{1B621FD3-5BA5-A2DC-C513-170A1D0ED40D}"/>
              </a:ext>
            </a:extLst>
          </p:cNvPr>
          <p:cNvSpPr txBox="1">
            <a:spLocks/>
          </p:cNvSpPr>
          <p:nvPr/>
        </p:nvSpPr>
        <p:spPr>
          <a:xfrm>
            <a:off x="7434010" y="5279403"/>
            <a:ext cx="2880000" cy="1100177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  <a:scene3d>
            <a:camera prst="orthographicFront"/>
            <a:lightRig rig="threePt" dir="t">
              <a:rot lat="0" lon="0" rev="4200000"/>
            </a:lightRig>
          </a:scene3d>
          <a:sp3d extrusionH="88900" prstMaterial="softEdge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s-ES" b="1" dirty="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Marcador de contenido 8">
            <a:hlinkClick r:id="rId2" action="ppaction://hlinksldjump"/>
            <a:extLst>
              <a:ext uri="{FF2B5EF4-FFF2-40B4-BE49-F238E27FC236}">
                <a16:creationId xmlns:a16="http://schemas.microsoft.com/office/drawing/2014/main" id="{E8EDD4B9-1FD5-1152-43D5-F1E1020C3DC4}"/>
              </a:ext>
            </a:extLst>
          </p:cNvPr>
          <p:cNvSpPr txBox="1">
            <a:spLocks/>
          </p:cNvSpPr>
          <p:nvPr/>
        </p:nvSpPr>
        <p:spPr>
          <a:xfrm>
            <a:off x="7331318" y="5106282"/>
            <a:ext cx="2880000" cy="1100177"/>
          </a:xfrm>
          <a:prstGeom prst="roundRect">
            <a:avLst/>
          </a:prstGeom>
          <a:pattFill prst="pct25">
            <a:fgClr>
              <a:srgbClr val="CCCCFF"/>
            </a:fgClr>
            <a:bgClr>
              <a:schemeClr val="bg1"/>
            </a:bgClr>
          </a:pattFill>
          <a:scene3d>
            <a:camera prst="orthographicFront"/>
            <a:lightRig rig="threePt" dir="t">
              <a:rot lat="0" lon="0" rev="4200000"/>
            </a:lightRig>
          </a:scene3d>
          <a:sp3d extrusionH="88900" prstMaterial="softEdge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s-ES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prova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s-ES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de </a:t>
            </a:r>
            <a:r>
              <a:rPr lang="es-ES" b="1" dirty="0" err="1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nou</a:t>
            </a:r>
            <a:r>
              <a:rPr lang="es-ES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</a:t>
            </a:r>
          </a:p>
        </p:txBody>
      </p:sp>
      <p:sp>
        <p:nvSpPr>
          <p:cNvPr id="21" name="Flecha: hacia la izquierda 20">
            <a:extLst>
              <a:ext uri="{FF2B5EF4-FFF2-40B4-BE49-F238E27FC236}">
                <a16:creationId xmlns:a16="http://schemas.microsoft.com/office/drawing/2014/main" id="{C536A335-B869-3DC3-26FF-C333BD70A1D1}"/>
              </a:ext>
            </a:extLst>
          </p:cNvPr>
          <p:cNvSpPr/>
          <p:nvPr/>
        </p:nvSpPr>
        <p:spPr>
          <a:xfrm>
            <a:off x="7473049" y="5427381"/>
            <a:ext cx="540000" cy="484632"/>
          </a:xfrm>
          <a:prstGeom prst="leftArrow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A3725B7C-AA81-2469-AC40-A63AB7DD869F}"/>
              </a:ext>
            </a:extLst>
          </p:cNvPr>
          <p:cNvSpPr/>
          <p:nvPr/>
        </p:nvSpPr>
        <p:spPr>
          <a:xfrm>
            <a:off x="6177403" y="1629000"/>
            <a:ext cx="5073826" cy="286232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6000" b="1" i="1" dirty="0">
                <a:ln w="127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</a:rPr>
              <a:t>S</a:t>
            </a:r>
            <a:r>
              <a:rPr lang="es-ES" sz="6000" b="1" i="1" cap="none" spc="0" dirty="0">
                <a:ln w="127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i </a:t>
            </a:r>
            <a:r>
              <a:rPr lang="es-ES" sz="6000" b="1" i="1" cap="none" spc="0" dirty="0" err="1">
                <a:ln w="127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us</a:t>
            </a:r>
            <a:r>
              <a:rPr lang="es-ES" sz="6000" b="1" i="1" cap="none" spc="0" dirty="0">
                <a:ln w="127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 plau, </a:t>
            </a:r>
          </a:p>
          <a:p>
            <a:pPr algn="ctr"/>
            <a:r>
              <a:rPr lang="es-ES" sz="6000" b="1" i="1" dirty="0" err="1">
                <a:ln w="127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</a:rPr>
              <a:t>c</a:t>
            </a:r>
            <a:r>
              <a:rPr lang="es-ES" sz="6000" b="1" i="1" cap="none" spc="0" dirty="0" err="1">
                <a:ln w="127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ompro</a:t>
            </a:r>
            <a:r>
              <a:rPr lang="es-ES" sz="6000" b="1" i="1" dirty="0" err="1">
                <a:ln w="127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</a:rPr>
              <a:t>v</a:t>
            </a:r>
            <a:r>
              <a:rPr lang="es-ES" sz="6000" b="1" i="1" cap="none" spc="0" dirty="0" err="1">
                <a:ln w="127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a</a:t>
            </a:r>
            <a:r>
              <a:rPr lang="es-ES" sz="6000" b="1" i="1" cap="none" spc="0" dirty="0">
                <a:ln w="127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 la </a:t>
            </a:r>
          </a:p>
          <a:p>
            <a:pPr algn="ctr"/>
            <a:r>
              <a:rPr lang="es-ES" sz="6000" b="1" i="1" dirty="0" err="1">
                <a:ln w="127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</a:rPr>
              <a:t>teva</a:t>
            </a:r>
            <a:r>
              <a:rPr lang="es-ES" sz="6000" b="1" i="1" dirty="0">
                <a:ln w="127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</a:rPr>
              <a:t> </a:t>
            </a:r>
            <a:r>
              <a:rPr lang="es-ES" sz="6000" b="1" i="1" dirty="0" err="1">
                <a:ln w="127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</a:rPr>
              <a:t>resposta</a:t>
            </a:r>
            <a:r>
              <a:rPr lang="es-ES" sz="6000" b="1" i="1" cap="none" spc="0" dirty="0">
                <a:ln w="127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052386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7F5EAB-7251-1764-0006-B50CF488CC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4.   </a:t>
            </a:r>
            <a:r>
              <a:rPr lang="es-ES" sz="4000" dirty="0" err="1">
                <a:latin typeface="Comic Sans MS" panose="030F0702030302020204" pitchFamily="66" charset="0"/>
              </a:rPr>
              <a:t>Matriu</a:t>
            </a:r>
            <a:r>
              <a:rPr lang="es-ES" sz="4000" dirty="0">
                <a:latin typeface="Comic Sans MS" panose="030F0702030302020204" pitchFamily="66" charset="0"/>
              </a:rPr>
              <a:t>           </a:t>
            </a:r>
            <a:r>
              <a:rPr lang="es-ES" dirty="0"/>
              <a:t>             ...</a:t>
            </a:r>
            <a:endParaRPr lang="es-ES" sz="4000" dirty="0">
              <a:latin typeface="Comic Sans MS" panose="030F0702030302020204" pitchFamily="66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FFAD59A-7BB9-08F3-1C01-10E57CE40D33}"/>
              </a:ext>
            </a:extLst>
          </p:cNvPr>
          <p:cNvSpPr txBox="1"/>
          <p:nvPr/>
        </p:nvSpPr>
        <p:spPr>
          <a:xfrm>
            <a:off x="3708584" y="270963"/>
            <a:ext cx="2503521" cy="224676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  </a:t>
            </a:r>
            <a:r>
              <a:rPr lang="es-ES" sz="4000" dirty="0">
                <a:latin typeface="Comic Sans MS" panose="030F0702030302020204" pitchFamily="66" charset="0"/>
              </a:rPr>
              <a:t>1  0  1  1         </a:t>
            </a:r>
          </a:p>
          <a:p>
            <a:r>
              <a:rPr lang="es-ES" sz="4000" dirty="0">
                <a:latin typeface="Comic Sans MS" panose="030F0702030302020204" pitchFamily="66" charset="0"/>
              </a:rPr>
              <a:t> 0  1  2  0</a:t>
            </a:r>
          </a:p>
          <a:p>
            <a:r>
              <a:rPr lang="es-ES" sz="4000" dirty="0">
                <a:latin typeface="Comic Sans MS" panose="030F0702030302020204" pitchFamily="66" charset="0"/>
              </a:rPr>
              <a:t> 0  0  0  1</a:t>
            </a:r>
          </a:p>
          <a:p>
            <a:endParaRPr lang="es-ES" sz="20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Abrir corchete 6">
            <a:extLst>
              <a:ext uri="{FF2B5EF4-FFF2-40B4-BE49-F238E27FC236}">
                <a16:creationId xmlns:a16="http://schemas.microsoft.com/office/drawing/2014/main" id="{8644C276-B3B0-DEA4-C90D-3BE4121AB3B4}"/>
              </a:ext>
            </a:extLst>
          </p:cNvPr>
          <p:cNvSpPr/>
          <p:nvPr/>
        </p:nvSpPr>
        <p:spPr>
          <a:xfrm>
            <a:off x="3708584" y="365125"/>
            <a:ext cx="70783" cy="1634622"/>
          </a:xfrm>
          <a:prstGeom prst="leftBracket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Cerrar corchete 7">
            <a:extLst>
              <a:ext uri="{FF2B5EF4-FFF2-40B4-BE49-F238E27FC236}">
                <a16:creationId xmlns:a16="http://schemas.microsoft.com/office/drawing/2014/main" id="{62A4AB0C-63C3-933A-33D0-1071F43BE89B}"/>
              </a:ext>
            </a:extLst>
          </p:cNvPr>
          <p:cNvSpPr/>
          <p:nvPr/>
        </p:nvSpPr>
        <p:spPr>
          <a:xfrm>
            <a:off x="6058971" y="365125"/>
            <a:ext cx="153134" cy="1634622"/>
          </a:xfrm>
          <a:prstGeom prst="rightBracket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" name="Marcador de contenido 8">
            <a:hlinkClick r:id="rId2" action="ppaction://hlinksldjump"/>
            <a:extLst>
              <a:ext uri="{FF2B5EF4-FFF2-40B4-BE49-F238E27FC236}">
                <a16:creationId xmlns:a16="http://schemas.microsoft.com/office/drawing/2014/main" id="{3A3D69A1-2377-23F8-69A2-F1B34A565863}"/>
              </a:ext>
            </a:extLst>
          </p:cNvPr>
          <p:cNvSpPr txBox="1">
            <a:spLocks/>
          </p:cNvSpPr>
          <p:nvPr/>
        </p:nvSpPr>
        <p:spPr>
          <a:xfrm>
            <a:off x="3941618" y="3821514"/>
            <a:ext cx="5303981" cy="1100177"/>
          </a:xfrm>
          <a:prstGeom prst="roundRect">
            <a:avLst/>
          </a:prstGeom>
          <a:solidFill>
            <a:schemeClr val="tx2">
              <a:lumMod val="50000"/>
              <a:lumOff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s-ES" dirty="0">
                <a:latin typeface="Comic Sans MS" panose="030F0702030302020204" pitchFamily="66" charset="0"/>
              </a:rPr>
              <a:t>és </a:t>
            </a:r>
            <a:r>
              <a:rPr lang="es-ES" dirty="0" err="1">
                <a:latin typeface="Comic Sans MS" panose="030F0702030302020204" pitchFamily="66" charset="0"/>
              </a:rPr>
              <a:t>m.e.f</a:t>
            </a:r>
            <a:r>
              <a:rPr lang="es-ES" dirty="0">
                <a:latin typeface="Comic Sans MS" panose="030F0702030302020204" pitchFamily="66" charset="0"/>
              </a:rPr>
              <a:t>., però no </a:t>
            </a:r>
            <a:r>
              <a:rPr lang="es-ES" dirty="0" err="1">
                <a:latin typeface="Comic Sans MS" panose="030F0702030302020204" pitchFamily="66" charset="0"/>
              </a:rPr>
              <a:t>m.e.r.f</a:t>
            </a:r>
            <a:r>
              <a:rPr lang="es-ES" dirty="0">
                <a:latin typeface="Comic Sans MS" panose="030F0702030302020204" pitchFamily="66" charset="0"/>
              </a:rPr>
              <a:t>. </a:t>
            </a:r>
          </a:p>
        </p:txBody>
      </p:sp>
      <p:sp>
        <p:nvSpPr>
          <p:cNvPr id="12" name="Marcador de contenido 8">
            <a:hlinkClick r:id="rId3" action="ppaction://hlinksldjump"/>
            <a:extLst>
              <a:ext uri="{FF2B5EF4-FFF2-40B4-BE49-F238E27FC236}">
                <a16:creationId xmlns:a16="http://schemas.microsoft.com/office/drawing/2014/main" id="{E2D1D96C-04C7-12AD-1C5F-4AA8FAFE4B58}"/>
              </a:ext>
            </a:extLst>
          </p:cNvPr>
          <p:cNvSpPr txBox="1">
            <a:spLocks/>
          </p:cNvSpPr>
          <p:nvPr/>
        </p:nvSpPr>
        <p:spPr>
          <a:xfrm>
            <a:off x="3941619" y="5282486"/>
            <a:ext cx="5303980" cy="1100177"/>
          </a:xfrm>
          <a:prstGeom prst="roundRect">
            <a:avLst/>
          </a:prstGeom>
          <a:solidFill>
            <a:schemeClr val="tx2">
              <a:lumMod val="50000"/>
              <a:lumOff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s-ES" dirty="0">
                <a:latin typeface="Comic Sans MS" panose="030F0702030302020204" pitchFamily="66" charset="0"/>
              </a:rPr>
              <a:t>és </a:t>
            </a:r>
            <a:r>
              <a:rPr lang="es-ES" dirty="0" err="1">
                <a:latin typeface="Comic Sans MS" panose="030F0702030302020204" pitchFamily="66" charset="0"/>
              </a:rPr>
              <a:t>m.e.r.f</a:t>
            </a:r>
            <a:r>
              <a:rPr lang="es-ES" dirty="0">
                <a:latin typeface="Comic Sans MS" panose="030F0702030302020204" pitchFamily="66" charset="0"/>
              </a:rPr>
              <a:t>. </a:t>
            </a:r>
          </a:p>
        </p:txBody>
      </p:sp>
      <p:sp>
        <p:nvSpPr>
          <p:cNvPr id="15" name="Marcador de contenido 8">
            <a:hlinkClick r:id="rId3" action="ppaction://hlinksldjump"/>
            <a:extLst>
              <a:ext uri="{FF2B5EF4-FFF2-40B4-BE49-F238E27FC236}">
                <a16:creationId xmlns:a16="http://schemas.microsoft.com/office/drawing/2014/main" id="{01D72C0F-F896-B9C1-D691-1F3CB2E43E6C}"/>
              </a:ext>
            </a:extLst>
          </p:cNvPr>
          <p:cNvSpPr txBox="1">
            <a:spLocks/>
          </p:cNvSpPr>
          <p:nvPr/>
        </p:nvSpPr>
        <p:spPr>
          <a:xfrm>
            <a:off x="3941619" y="2360542"/>
            <a:ext cx="5303980" cy="1100177"/>
          </a:xfrm>
          <a:prstGeom prst="roundRect">
            <a:avLst/>
          </a:prstGeom>
          <a:solidFill>
            <a:schemeClr val="tx2">
              <a:lumMod val="50000"/>
              <a:lumOff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s-ES" dirty="0">
                <a:latin typeface="Comic Sans MS" panose="030F0702030302020204" pitchFamily="66" charset="0"/>
              </a:rPr>
              <a:t>no és </a:t>
            </a:r>
            <a:r>
              <a:rPr lang="es-ES" dirty="0" err="1">
                <a:latin typeface="Comic Sans MS" panose="030F0702030302020204" pitchFamily="66" charset="0"/>
              </a:rPr>
              <a:t>m.e.f</a:t>
            </a:r>
            <a:r>
              <a:rPr lang="es-ES" dirty="0">
                <a:latin typeface="Comic Sans MS" panose="030F0702030302020204" pitchFamily="66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9690866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>
            <a:alpha val="50000"/>
          </a:srgb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0D34DC9-73FC-CD31-AF7F-CC059BB1D2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contenido 8">
            <a:hlinkClick r:id="" action="ppaction://noaction"/>
            <a:extLst>
              <a:ext uri="{FF2B5EF4-FFF2-40B4-BE49-F238E27FC236}">
                <a16:creationId xmlns:a16="http://schemas.microsoft.com/office/drawing/2014/main" id="{09AFA565-0846-2C4A-B352-8760A27D0444}"/>
              </a:ext>
            </a:extLst>
          </p:cNvPr>
          <p:cNvSpPr txBox="1">
            <a:spLocks/>
          </p:cNvSpPr>
          <p:nvPr/>
        </p:nvSpPr>
        <p:spPr>
          <a:xfrm>
            <a:off x="5747956" y="5489399"/>
            <a:ext cx="2880000" cy="1100177"/>
          </a:xfrm>
          <a:prstGeom prst="roundRect">
            <a:avLst/>
          </a:prstGeom>
          <a:solidFill>
            <a:srgbClr val="7030A0"/>
          </a:solidFill>
          <a:scene3d>
            <a:camera prst="orthographicFront"/>
            <a:lightRig rig="threePt" dir="t">
              <a:rot lat="0" lon="0" rev="4200000"/>
            </a:lightRig>
          </a:scene3d>
          <a:sp3d extrusionH="88900" prstMaterial="softEdge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s-ES" b="1" dirty="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E3289F78-1032-80C9-1682-A2496A2309DC}"/>
              </a:ext>
            </a:extLst>
          </p:cNvPr>
          <p:cNvSpPr txBox="1"/>
          <p:nvPr/>
        </p:nvSpPr>
        <p:spPr>
          <a:xfrm>
            <a:off x="5694630" y="332262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  <p:sp>
        <p:nvSpPr>
          <p:cNvPr id="4" name="Forma en L 3">
            <a:extLst>
              <a:ext uri="{FF2B5EF4-FFF2-40B4-BE49-F238E27FC236}">
                <a16:creationId xmlns:a16="http://schemas.microsoft.com/office/drawing/2014/main" id="{2CFF4625-EEF6-6F18-1172-FD551D4C53FB}"/>
              </a:ext>
            </a:extLst>
          </p:cNvPr>
          <p:cNvSpPr/>
          <p:nvPr/>
        </p:nvSpPr>
        <p:spPr>
          <a:xfrm rot="2599813" flipH="1">
            <a:off x="2991412" y="1972771"/>
            <a:ext cx="1373157" cy="2699700"/>
          </a:xfrm>
          <a:prstGeom prst="corner">
            <a:avLst/>
          </a:prstGeom>
          <a:solidFill>
            <a:schemeClr val="accent6">
              <a:lumMod val="75000"/>
            </a:schemeClr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Diagrama de flujo: conector 4">
            <a:extLst>
              <a:ext uri="{FF2B5EF4-FFF2-40B4-BE49-F238E27FC236}">
                <a16:creationId xmlns:a16="http://schemas.microsoft.com/office/drawing/2014/main" id="{81E311A5-FB89-2DEB-5119-CC2082FB26EB}"/>
              </a:ext>
            </a:extLst>
          </p:cNvPr>
          <p:cNvSpPr/>
          <p:nvPr/>
        </p:nvSpPr>
        <p:spPr>
          <a:xfrm>
            <a:off x="1877990" y="1629000"/>
            <a:ext cx="3600000" cy="3600000"/>
          </a:xfrm>
          <a:prstGeom prst="flowChartConnector">
            <a:avLst/>
          </a:prstGeom>
          <a:noFill/>
          <a:ln w="107950">
            <a:solidFill>
              <a:srgbClr val="33CC3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Forma en L 2">
            <a:extLst>
              <a:ext uri="{FF2B5EF4-FFF2-40B4-BE49-F238E27FC236}">
                <a16:creationId xmlns:a16="http://schemas.microsoft.com/office/drawing/2014/main" id="{5F24DB75-7C4C-F4E5-1AEF-41865007040C}"/>
              </a:ext>
            </a:extLst>
          </p:cNvPr>
          <p:cNvSpPr/>
          <p:nvPr/>
        </p:nvSpPr>
        <p:spPr>
          <a:xfrm rot="2599813" flipH="1">
            <a:off x="2970317" y="1667463"/>
            <a:ext cx="1373157" cy="2699700"/>
          </a:xfrm>
          <a:prstGeom prst="corner">
            <a:avLst/>
          </a:prstGeom>
          <a:solidFill>
            <a:srgbClr val="33CC33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Marcador de contenido 8">
            <a:hlinkClick r:id="rId2" action="ppaction://hlinksldjump"/>
            <a:extLst>
              <a:ext uri="{FF2B5EF4-FFF2-40B4-BE49-F238E27FC236}">
                <a16:creationId xmlns:a16="http://schemas.microsoft.com/office/drawing/2014/main" id="{88727A7A-9B9D-AAAC-9AC3-01410CDF3850}"/>
              </a:ext>
            </a:extLst>
          </p:cNvPr>
          <p:cNvSpPr txBox="1">
            <a:spLocks/>
          </p:cNvSpPr>
          <p:nvPr/>
        </p:nvSpPr>
        <p:spPr>
          <a:xfrm>
            <a:off x="5645264" y="5316278"/>
            <a:ext cx="2880000" cy="1100177"/>
          </a:xfrm>
          <a:prstGeom prst="roundRect">
            <a:avLst/>
          </a:prstGeom>
          <a:pattFill prst="pct25">
            <a:fgClr>
              <a:srgbClr val="CCCCFF"/>
            </a:fgClr>
            <a:bgClr>
              <a:schemeClr val="bg1"/>
            </a:bgClr>
          </a:pattFill>
          <a:ln>
            <a:solidFill>
              <a:srgbClr val="7030A0"/>
            </a:solidFill>
          </a:ln>
          <a:scene3d>
            <a:camera prst="orthographicFront"/>
            <a:lightRig rig="threePt" dir="t">
              <a:rot lat="0" lon="0" rev="4200000"/>
            </a:lightRig>
          </a:scene3d>
          <a:sp3d extrusionH="88900" prstMaterial="softEdge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s-ES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torna al test </a:t>
            </a:r>
          </a:p>
        </p:txBody>
      </p:sp>
      <p:sp>
        <p:nvSpPr>
          <p:cNvPr id="6" name="Flecha: hacia la izquierda 5">
            <a:extLst>
              <a:ext uri="{FF2B5EF4-FFF2-40B4-BE49-F238E27FC236}">
                <a16:creationId xmlns:a16="http://schemas.microsoft.com/office/drawing/2014/main" id="{A70F75EC-015D-6F3C-CB12-27CDCD190EB7}"/>
              </a:ext>
            </a:extLst>
          </p:cNvPr>
          <p:cNvSpPr/>
          <p:nvPr/>
        </p:nvSpPr>
        <p:spPr>
          <a:xfrm>
            <a:off x="5786995" y="5637377"/>
            <a:ext cx="540000" cy="484632"/>
          </a:xfrm>
          <a:prstGeom prst="leftArrow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Marcador de contenido 8">
            <a:hlinkClick r:id="" action="ppaction://noaction"/>
            <a:extLst>
              <a:ext uri="{FF2B5EF4-FFF2-40B4-BE49-F238E27FC236}">
                <a16:creationId xmlns:a16="http://schemas.microsoft.com/office/drawing/2014/main" id="{7674B39D-E783-BEBB-D10E-E6ED72953880}"/>
              </a:ext>
            </a:extLst>
          </p:cNvPr>
          <p:cNvSpPr txBox="1">
            <a:spLocks/>
          </p:cNvSpPr>
          <p:nvPr/>
        </p:nvSpPr>
        <p:spPr>
          <a:xfrm>
            <a:off x="9135053" y="5492398"/>
            <a:ext cx="2880000" cy="1100177"/>
          </a:xfrm>
          <a:prstGeom prst="roundRect">
            <a:avLst/>
          </a:prstGeom>
          <a:solidFill>
            <a:srgbClr val="7030A0"/>
          </a:solidFill>
          <a:scene3d>
            <a:camera prst="orthographicFront"/>
            <a:lightRig rig="threePt" dir="t">
              <a:rot lat="0" lon="0" rev="4200000"/>
            </a:lightRig>
          </a:scene3d>
          <a:sp3d extrusionH="88900" prstMaterial="softEdge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s-ES" b="1" dirty="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Marcador de contenido 8">
            <a:hlinkClick r:id="rId3" action="ppaction://hlinksldjump"/>
            <a:extLst>
              <a:ext uri="{FF2B5EF4-FFF2-40B4-BE49-F238E27FC236}">
                <a16:creationId xmlns:a16="http://schemas.microsoft.com/office/drawing/2014/main" id="{55314080-E2B0-6918-B7B3-6674ECEC2EAD}"/>
              </a:ext>
            </a:extLst>
          </p:cNvPr>
          <p:cNvSpPr txBox="1">
            <a:spLocks/>
          </p:cNvSpPr>
          <p:nvPr/>
        </p:nvSpPr>
        <p:spPr>
          <a:xfrm>
            <a:off x="9032361" y="5319277"/>
            <a:ext cx="2880000" cy="1100177"/>
          </a:xfrm>
          <a:prstGeom prst="roundRect">
            <a:avLst/>
          </a:prstGeom>
          <a:pattFill prst="pct25">
            <a:fgClr>
              <a:srgbClr val="CCCCFF"/>
            </a:fgClr>
            <a:bgClr>
              <a:schemeClr val="bg1"/>
            </a:bgClr>
          </a:pattFill>
          <a:ln>
            <a:solidFill>
              <a:srgbClr val="7030A0"/>
            </a:solidFill>
          </a:ln>
          <a:scene3d>
            <a:camera prst="orthographicFront"/>
            <a:lightRig rig="threePt" dir="t">
              <a:rot lat="0" lon="0" rev="4200000"/>
            </a:lightRig>
          </a:scene3d>
          <a:sp3d extrusionH="88900" prstMaterial="softEdge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ES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surt del test          </a:t>
            </a:r>
          </a:p>
        </p:txBody>
      </p:sp>
      <p:sp>
        <p:nvSpPr>
          <p:cNvPr id="7" name="Flecha: hacia la izquierda 6">
            <a:extLst>
              <a:ext uri="{FF2B5EF4-FFF2-40B4-BE49-F238E27FC236}">
                <a16:creationId xmlns:a16="http://schemas.microsoft.com/office/drawing/2014/main" id="{61917DF9-2686-ABCD-4C40-B8E1E4A37B4E}"/>
              </a:ext>
            </a:extLst>
          </p:cNvPr>
          <p:cNvSpPr/>
          <p:nvPr/>
        </p:nvSpPr>
        <p:spPr>
          <a:xfrm flipH="1">
            <a:off x="11153707" y="5637377"/>
            <a:ext cx="540000" cy="484632"/>
          </a:xfrm>
          <a:prstGeom prst="leftArrow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D1F75073-00D4-7E81-3378-471CBEA0E978}"/>
              </a:ext>
            </a:extLst>
          </p:cNvPr>
          <p:cNvSpPr/>
          <p:nvPr/>
        </p:nvSpPr>
        <p:spPr>
          <a:xfrm>
            <a:off x="5708725" y="2660902"/>
            <a:ext cx="642996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8000" b="1" i="1" cap="none" spc="0" dirty="0">
                <a:ln w="127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EXCE</a:t>
            </a:r>
            <a:r>
              <a:rPr lang="es-ES" sz="8000" b="1" i="1" cap="none" spc="0" dirty="0">
                <a:ln w="127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/>
                <a:ea typeface="Yu Mincho Light" panose="02020300000000000000" pitchFamily="18" charset="-128"/>
              </a:rPr>
              <a:t>L∙</a:t>
            </a:r>
            <a:r>
              <a:rPr lang="es-ES" sz="8000" b="1" i="1" cap="none" spc="0" dirty="0">
                <a:ln w="127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LENT!</a:t>
            </a:r>
          </a:p>
        </p:txBody>
      </p:sp>
    </p:spTree>
    <p:extLst>
      <p:ext uri="{BB962C8B-B14F-4D97-AF65-F5344CB8AC3E}">
        <p14:creationId xmlns:p14="http://schemas.microsoft.com/office/powerpoint/2010/main" val="13755056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  <a:alpha val="7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506B51F-76B6-F0D4-3C66-CC3714139C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EE94C396-5437-0EC4-DCA5-559D319F56E3}"/>
              </a:ext>
            </a:extLst>
          </p:cNvPr>
          <p:cNvSpPr txBox="1"/>
          <p:nvPr/>
        </p:nvSpPr>
        <p:spPr>
          <a:xfrm>
            <a:off x="5694630" y="332262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  <p:sp>
        <p:nvSpPr>
          <p:cNvPr id="5" name="Diagrama de flujo: conector 4">
            <a:extLst>
              <a:ext uri="{FF2B5EF4-FFF2-40B4-BE49-F238E27FC236}">
                <a16:creationId xmlns:a16="http://schemas.microsoft.com/office/drawing/2014/main" id="{7356556E-3927-6BEC-1157-640CE1032001}"/>
              </a:ext>
            </a:extLst>
          </p:cNvPr>
          <p:cNvSpPr/>
          <p:nvPr/>
        </p:nvSpPr>
        <p:spPr>
          <a:xfrm>
            <a:off x="1877990" y="1629000"/>
            <a:ext cx="3600000" cy="3600000"/>
          </a:xfrm>
          <a:prstGeom prst="flowChartConnector">
            <a:avLst/>
          </a:prstGeom>
          <a:noFill/>
          <a:ln w="1079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Cruz 10">
            <a:extLst>
              <a:ext uri="{FF2B5EF4-FFF2-40B4-BE49-F238E27FC236}">
                <a16:creationId xmlns:a16="http://schemas.microsoft.com/office/drawing/2014/main" id="{C6B563D2-3A3C-3DCE-9713-A8E6EDF9D678}"/>
              </a:ext>
            </a:extLst>
          </p:cNvPr>
          <p:cNvSpPr/>
          <p:nvPr/>
        </p:nvSpPr>
        <p:spPr>
          <a:xfrm rot="2761830">
            <a:off x="2172447" y="2110999"/>
            <a:ext cx="3011054" cy="2906056"/>
          </a:xfrm>
          <a:prstGeom prst="plus">
            <a:avLst>
              <a:gd name="adj" fmla="val 37695"/>
            </a:avLst>
          </a:prstGeom>
          <a:solidFill>
            <a:srgbClr val="CC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Cruz 11">
            <a:extLst>
              <a:ext uri="{FF2B5EF4-FFF2-40B4-BE49-F238E27FC236}">
                <a16:creationId xmlns:a16="http://schemas.microsoft.com/office/drawing/2014/main" id="{8FBBF0CD-27A4-F94F-F481-2175EA3217F3}"/>
              </a:ext>
            </a:extLst>
          </p:cNvPr>
          <p:cNvSpPr/>
          <p:nvPr/>
        </p:nvSpPr>
        <p:spPr>
          <a:xfrm rot="2761830">
            <a:off x="2193543" y="1869594"/>
            <a:ext cx="3011054" cy="2906056"/>
          </a:xfrm>
          <a:prstGeom prst="plus">
            <a:avLst>
              <a:gd name="adj" fmla="val 37695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Marcador de contenido 8">
            <a:hlinkClick r:id="" action="ppaction://noaction"/>
            <a:extLst>
              <a:ext uri="{FF2B5EF4-FFF2-40B4-BE49-F238E27FC236}">
                <a16:creationId xmlns:a16="http://schemas.microsoft.com/office/drawing/2014/main" id="{B7657997-C73B-9D29-73D1-F064D3827292}"/>
              </a:ext>
            </a:extLst>
          </p:cNvPr>
          <p:cNvSpPr txBox="1">
            <a:spLocks/>
          </p:cNvSpPr>
          <p:nvPr/>
        </p:nvSpPr>
        <p:spPr>
          <a:xfrm>
            <a:off x="7434010" y="5279403"/>
            <a:ext cx="2880000" cy="1100177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  <a:scene3d>
            <a:camera prst="orthographicFront"/>
            <a:lightRig rig="threePt" dir="t">
              <a:rot lat="0" lon="0" rev="4200000"/>
            </a:lightRig>
          </a:scene3d>
          <a:sp3d extrusionH="88900" prstMaterial="softEdge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s-ES" b="1" dirty="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Marcador de contenido 8">
            <a:hlinkClick r:id="rId2" action="ppaction://hlinksldjump"/>
            <a:extLst>
              <a:ext uri="{FF2B5EF4-FFF2-40B4-BE49-F238E27FC236}">
                <a16:creationId xmlns:a16="http://schemas.microsoft.com/office/drawing/2014/main" id="{B182081F-E99F-98D0-CDD1-E90841AF4C81}"/>
              </a:ext>
            </a:extLst>
          </p:cNvPr>
          <p:cNvSpPr txBox="1">
            <a:spLocks/>
          </p:cNvSpPr>
          <p:nvPr/>
        </p:nvSpPr>
        <p:spPr>
          <a:xfrm>
            <a:off x="7331318" y="5106282"/>
            <a:ext cx="2880000" cy="1100177"/>
          </a:xfrm>
          <a:prstGeom prst="roundRect">
            <a:avLst/>
          </a:prstGeom>
          <a:pattFill prst="pct25">
            <a:fgClr>
              <a:srgbClr val="CCCCFF"/>
            </a:fgClr>
            <a:bgClr>
              <a:schemeClr val="bg1"/>
            </a:bgClr>
          </a:pattFill>
          <a:scene3d>
            <a:camera prst="orthographicFront"/>
            <a:lightRig rig="threePt" dir="t">
              <a:rot lat="0" lon="0" rev="4200000"/>
            </a:lightRig>
          </a:scene3d>
          <a:sp3d extrusionH="88900" prstMaterial="softEdge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s-ES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prova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s-ES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de </a:t>
            </a:r>
            <a:r>
              <a:rPr lang="es-ES" b="1" dirty="0" err="1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nou</a:t>
            </a:r>
            <a:r>
              <a:rPr lang="es-ES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</a:t>
            </a:r>
          </a:p>
        </p:txBody>
      </p:sp>
      <p:sp>
        <p:nvSpPr>
          <p:cNvPr id="21" name="Flecha: hacia la izquierda 20">
            <a:extLst>
              <a:ext uri="{FF2B5EF4-FFF2-40B4-BE49-F238E27FC236}">
                <a16:creationId xmlns:a16="http://schemas.microsoft.com/office/drawing/2014/main" id="{9DE2D199-2844-2252-4850-B5078AE08B90}"/>
              </a:ext>
            </a:extLst>
          </p:cNvPr>
          <p:cNvSpPr/>
          <p:nvPr/>
        </p:nvSpPr>
        <p:spPr>
          <a:xfrm>
            <a:off x="7473049" y="5427381"/>
            <a:ext cx="540000" cy="484632"/>
          </a:xfrm>
          <a:prstGeom prst="leftArrow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32840910-F2A5-20E3-B334-9FE1D80535CF}"/>
              </a:ext>
            </a:extLst>
          </p:cNvPr>
          <p:cNvSpPr/>
          <p:nvPr/>
        </p:nvSpPr>
        <p:spPr>
          <a:xfrm>
            <a:off x="6177403" y="1629000"/>
            <a:ext cx="5073826" cy="286232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6000" b="1" i="1" dirty="0">
                <a:ln w="127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</a:rPr>
              <a:t>S</a:t>
            </a:r>
            <a:r>
              <a:rPr lang="es-ES" sz="6000" b="1" i="1" cap="none" spc="0" dirty="0">
                <a:ln w="127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i </a:t>
            </a:r>
            <a:r>
              <a:rPr lang="es-ES" sz="6000" b="1" i="1" cap="none" spc="0" dirty="0" err="1">
                <a:ln w="127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us</a:t>
            </a:r>
            <a:r>
              <a:rPr lang="es-ES" sz="6000" b="1" i="1" cap="none" spc="0" dirty="0">
                <a:ln w="127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 plau, </a:t>
            </a:r>
          </a:p>
          <a:p>
            <a:pPr algn="ctr"/>
            <a:r>
              <a:rPr lang="es-ES" sz="6000" b="1" i="1" dirty="0" err="1">
                <a:ln w="127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</a:rPr>
              <a:t>c</a:t>
            </a:r>
            <a:r>
              <a:rPr lang="es-ES" sz="6000" b="1" i="1" cap="none" spc="0" dirty="0" err="1">
                <a:ln w="127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ompro</a:t>
            </a:r>
            <a:r>
              <a:rPr lang="es-ES" sz="6000" b="1" i="1" dirty="0" err="1">
                <a:ln w="127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</a:rPr>
              <a:t>v</a:t>
            </a:r>
            <a:r>
              <a:rPr lang="es-ES" sz="6000" b="1" i="1" cap="none" spc="0" dirty="0" err="1">
                <a:ln w="127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a</a:t>
            </a:r>
            <a:r>
              <a:rPr lang="es-ES" sz="6000" b="1" i="1" cap="none" spc="0" dirty="0">
                <a:ln w="127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 la </a:t>
            </a:r>
          </a:p>
          <a:p>
            <a:pPr algn="ctr"/>
            <a:r>
              <a:rPr lang="es-ES" sz="6000" b="1" i="1" dirty="0" err="1">
                <a:ln w="127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</a:rPr>
              <a:t>teva</a:t>
            </a:r>
            <a:r>
              <a:rPr lang="es-ES" sz="6000" b="1" i="1" dirty="0">
                <a:ln w="127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</a:rPr>
              <a:t> </a:t>
            </a:r>
            <a:r>
              <a:rPr lang="es-ES" sz="6000" b="1" i="1" dirty="0" err="1">
                <a:ln w="127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</a:rPr>
              <a:t>resposta</a:t>
            </a:r>
            <a:r>
              <a:rPr lang="es-ES" sz="6000" b="1" i="1" cap="none" spc="0" dirty="0">
                <a:ln w="127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227473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7F5EAB-7251-1764-0006-B50CF488CC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5.   </a:t>
            </a:r>
            <a:r>
              <a:rPr lang="es-ES" sz="4000" dirty="0" err="1">
                <a:latin typeface="Comic Sans MS" panose="030F0702030302020204" pitchFamily="66" charset="0"/>
              </a:rPr>
              <a:t>Matriu</a:t>
            </a:r>
            <a:r>
              <a:rPr lang="es-ES" sz="4000" dirty="0">
                <a:latin typeface="Comic Sans MS" panose="030F0702030302020204" pitchFamily="66" charset="0"/>
              </a:rPr>
              <a:t>           </a:t>
            </a:r>
            <a:r>
              <a:rPr lang="es-ES" dirty="0"/>
              <a:t>             ...</a:t>
            </a:r>
            <a:endParaRPr lang="es-ES" sz="4000" dirty="0">
              <a:latin typeface="Comic Sans MS" panose="030F0702030302020204" pitchFamily="66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FFAD59A-7BB9-08F3-1C01-10E57CE40D33}"/>
              </a:ext>
            </a:extLst>
          </p:cNvPr>
          <p:cNvSpPr txBox="1"/>
          <p:nvPr/>
        </p:nvSpPr>
        <p:spPr>
          <a:xfrm>
            <a:off x="3708584" y="270963"/>
            <a:ext cx="2503521" cy="224676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s-ES" sz="4000" dirty="0">
                <a:latin typeface="Comic Sans MS" panose="030F0702030302020204" pitchFamily="66" charset="0"/>
              </a:rPr>
              <a:t>0  0  2  1         </a:t>
            </a:r>
          </a:p>
          <a:p>
            <a:r>
              <a:rPr lang="es-ES" sz="4000" dirty="0">
                <a:latin typeface="Comic Sans MS" panose="030F0702030302020204" pitchFamily="66" charset="0"/>
              </a:rPr>
              <a:t> 0  0  0  0</a:t>
            </a:r>
          </a:p>
          <a:p>
            <a:r>
              <a:rPr lang="es-ES" sz="4000" dirty="0">
                <a:latin typeface="Comic Sans MS" panose="030F0702030302020204" pitchFamily="66" charset="0"/>
              </a:rPr>
              <a:t> 0  0  0  1</a:t>
            </a:r>
          </a:p>
          <a:p>
            <a:endParaRPr lang="es-ES" sz="20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Abrir corchete 6">
            <a:extLst>
              <a:ext uri="{FF2B5EF4-FFF2-40B4-BE49-F238E27FC236}">
                <a16:creationId xmlns:a16="http://schemas.microsoft.com/office/drawing/2014/main" id="{8644C276-B3B0-DEA4-C90D-3BE4121AB3B4}"/>
              </a:ext>
            </a:extLst>
          </p:cNvPr>
          <p:cNvSpPr/>
          <p:nvPr/>
        </p:nvSpPr>
        <p:spPr>
          <a:xfrm>
            <a:off x="3708584" y="365125"/>
            <a:ext cx="70783" cy="1634622"/>
          </a:xfrm>
          <a:prstGeom prst="leftBracket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Cerrar corchete 7">
            <a:extLst>
              <a:ext uri="{FF2B5EF4-FFF2-40B4-BE49-F238E27FC236}">
                <a16:creationId xmlns:a16="http://schemas.microsoft.com/office/drawing/2014/main" id="{62A4AB0C-63C3-933A-33D0-1071F43BE89B}"/>
              </a:ext>
            </a:extLst>
          </p:cNvPr>
          <p:cNvSpPr/>
          <p:nvPr/>
        </p:nvSpPr>
        <p:spPr>
          <a:xfrm>
            <a:off x="6058971" y="365125"/>
            <a:ext cx="153134" cy="1634622"/>
          </a:xfrm>
          <a:prstGeom prst="rightBracket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" name="Marcador de contenido 8">
            <a:hlinkClick r:id="rId2" action="ppaction://hlinksldjump"/>
            <a:extLst>
              <a:ext uri="{FF2B5EF4-FFF2-40B4-BE49-F238E27FC236}">
                <a16:creationId xmlns:a16="http://schemas.microsoft.com/office/drawing/2014/main" id="{3A3D69A1-2377-23F8-69A2-F1B34A565863}"/>
              </a:ext>
            </a:extLst>
          </p:cNvPr>
          <p:cNvSpPr txBox="1">
            <a:spLocks/>
          </p:cNvSpPr>
          <p:nvPr/>
        </p:nvSpPr>
        <p:spPr>
          <a:xfrm>
            <a:off x="3941618" y="3821514"/>
            <a:ext cx="5303981" cy="1100177"/>
          </a:xfrm>
          <a:prstGeom prst="roundRect">
            <a:avLst/>
          </a:prstGeom>
          <a:solidFill>
            <a:schemeClr val="tx2">
              <a:lumMod val="50000"/>
              <a:lumOff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s-ES" dirty="0">
                <a:latin typeface="Comic Sans MS" panose="030F0702030302020204" pitchFamily="66" charset="0"/>
              </a:rPr>
              <a:t>és </a:t>
            </a:r>
            <a:r>
              <a:rPr lang="es-ES" dirty="0" err="1">
                <a:latin typeface="Comic Sans MS" panose="030F0702030302020204" pitchFamily="66" charset="0"/>
              </a:rPr>
              <a:t>m.e.f</a:t>
            </a:r>
            <a:r>
              <a:rPr lang="es-ES" dirty="0">
                <a:latin typeface="Comic Sans MS" panose="030F0702030302020204" pitchFamily="66" charset="0"/>
              </a:rPr>
              <a:t>., però no </a:t>
            </a:r>
            <a:r>
              <a:rPr lang="es-ES" dirty="0" err="1">
                <a:latin typeface="Comic Sans MS" panose="030F0702030302020204" pitchFamily="66" charset="0"/>
              </a:rPr>
              <a:t>m.e.r.f</a:t>
            </a:r>
            <a:r>
              <a:rPr lang="es-ES" dirty="0">
                <a:latin typeface="Comic Sans MS" panose="030F0702030302020204" pitchFamily="66" charset="0"/>
              </a:rPr>
              <a:t>. </a:t>
            </a:r>
          </a:p>
        </p:txBody>
      </p:sp>
      <p:sp>
        <p:nvSpPr>
          <p:cNvPr id="12" name="Marcador de contenido 8">
            <a:hlinkClick r:id="rId2" action="ppaction://hlinksldjump"/>
            <a:extLst>
              <a:ext uri="{FF2B5EF4-FFF2-40B4-BE49-F238E27FC236}">
                <a16:creationId xmlns:a16="http://schemas.microsoft.com/office/drawing/2014/main" id="{E2D1D96C-04C7-12AD-1C5F-4AA8FAFE4B58}"/>
              </a:ext>
            </a:extLst>
          </p:cNvPr>
          <p:cNvSpPr txBox="1">
            <a:spLocks/>
          </p:cNvSpPr>
          <p:nvPr/>
        </p:nvSpPr>
        <p:spPr>
          <a:xfrm>
            <a:off x="3941619" y="5282486"/>
            <a:ext cx="5303980" cy="1100177"/>
          </a:xfrm>
          <a:prstGeom prst="roundRect">
            <a:avLst/>
          </a:prstGeom>
          <a:solidFill>
            <a:schemeClr val="tx2">
              <a:lumMod val="50000"/>
              <a:lumOff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s-ES" dirty="0">
                <a:latin typeface="Comic Sans MS" panose="030F0702030302020204" pitchFamily="66" charset="0"/>
              </a:rPr>
              <a:t>és </a:t>
            </a:r>
            <a:r>
              <a:rPr lang="es-ES" dirty="0" err="1">
                <a:latin typeface="Comic Sans MS" panose="030F0702030302020204" pitchFamily="66" charset="0"/>
              </a:rPr>
              <a:t>m.e.r.f</a:t>
            </a:r>
            <a:r>
              <a:rPr lang="es-ES" dirty="0">
                <a:latin typeface="Comic Sans MS" panose="030F0702030302020204" pitchFamily="66" charset="0"/>
              </a:rPr>
              <a:t>. </a:t>
            </a:r>
          </a:p>
        </p:txBody>
      </p:sp>
      <p:sp>
        <p:nvSpPr>
          <p:cNvPr id="15" name="Marcador de contenido 8">
            <a:hlinkClick r:id="rId3" action="ppaction://hlinksldjump"/>
            <a:extLst>
              <a:ext uri="{FF2B5EF4-FFF2-40B4-BE49-F238E27FC236}">
                <a16:creationId xmlns:a16="http://schemas.microsoft.com/office/drawing/2014/main" id="{01D72C0F-F896-B9C1-D691-1F3CB2E43E6C}"/>
              </a:ext>
            </a:extLst>
          </p:cNvPr>
          <p:cNvSpPr txBox="1">
            <a:spLocks/>
          </p:cNvSpPr>
          <p:nvPr/>
        </p:nvSpPr>
        <p:spPr>
          <a:xfrm>
            <a:off x="3941619" y="2360542"/>
            <a:ext cx="5303980" cy="1100177"/>
          </a:xfrm>
          <a:prstGeom prst="roundRect">
            <a:avLst/>
          </a:prstGeom>
          <a:solidFill>
            <a:schemeClr val="tx2">
              <a:lumMod val="50000"/>
              <a:lumOff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s-ES" dirty="0">
                <a:latin typeface="Comic Sans MS" panose="030F0702030302020204" pitchFamily="66" charset="0"/>
              </a:rPr>
              <a:t>no és </a:t>
            </a:r>
            <a:r>
              <a:rPr lang="es-ES" dirty="0" err="1">
                <a:latin typeface="Comic Sans MS" panose="030F0702030302020204" pitchFamily="66" charset="0"/>
              </a:rPr>
              <a:t>m.e.f</a:t>
            </a:r>
            <a:r>
              <a:rPr lang="es-ES" dirty="0">
                <a:latin typeface="Comic Sans MS" panose="030F0702030302020204" pitchFamily="66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1061240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>
            <a:alpha val="50000"/>
          </a:srgb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834E1BA-42CD-63F7-3585-F360CF8796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contenido 8">
            <a:hlinkClick r:id="" action="ppaction://noaction"/>
            <a:extLst>
              <a:ext uri="{FF2B5EF4-FFF2-40B4-BE49-F238E27FC236}">
                <a16:creationId xmlns:a16="http://schemas.microsoft.com/office/drawing/2014/main" id="{13BC9053-2465-115E-E364-79BE4C6ACBE4}"/>
              </a:ext>
            </a:extLst>
          </p:cNvPr>
          <p:cNvSpPr txBox="1">
            <a:spLocks/>
          </p:cNvSpPr>
          <p:nvPr/>
        </p:nvSpPr>
        <p:spPr>
          <a:xfrm>
            <a:off x="5747956" y="5489399"/>
            <a:ext cx="2880000" cy="1100177"/>
          </a:xfrm>
          <a:prstGeom prst="roundRect">
            <a:avLst/>
          </a:prstGeom>
          <a:solidFill>
            <a:srgbClr val="7030A0"/>
          </a:solidFill>
          <a:scene3d>
            <a:camera prst="orthographicFront"/>
            <a:lightRig rig="threePt" dir="t">
              <a:rot lat="0" lon="0" rev="4200000"/>
            </a:lightRig>
          </a:scene3d>
          <a:sp3d extrusionH="88900" prstMaterial="softEdge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s-ES" b="1" dirty="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2DB157E2-767C-90F8-52B9-A77B9524BA38}"/>
              </a:ext>
            </a:extLst>
          </p:cNvPr>
          <p:cNvSpPr txBox="1"/>
          <p:nvPr/>
        </p:nvSpPr>
        <p:spPr>
          <a:xfrm>
            <a:off x="5694630" y="332262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  <p:sp>
        <p:nvSpPr>
          <p:cNvPr id="4" name="Forma en L 3">
            <a:extLst>
              <a:ext uri="{FF2B5EF4-FFF2-40B4-BE49-F238E27FC236}">
                <a16:creationId xmlns:a16="http://schemas.microsoft.com/office/drawing/2014/main" id="{EAAD5D35-00CE-A871-02CF-1DDC168F1F72}"/>
              </a:ext>
            </a:extLst>
          </p:cNvPr>
          <p:cNvSpPr/>
          <p:nvPr/>
        </p:nvSpPr>
        <p:spPr>
          <a:xfrm rot="2599813" flipH="1">
            <a:off x="2991412" y="1972771"/>
            <a:ext cx="1373157" cy="2699700"/>
          </a:xfrm>
          <a:prstGeom prst="corner">
            <a:avLst/>
          </a:prstGeom>
          <a:solidFill>
            <a:schemeClr val="accent6">
              <a:lumMod val="75000"/>
            </a:schemeClr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Diagrama de flujo: conector 4">
            <a:extLst>
              <a:ext uri="{FF2B5EF4-FFF2-40B4-BE49-F238E27FC236}">
                <a16:creationId xmlns:a16="http://schemas.microsoft.com/office/drawing/2014/main" id="{976D4A69-1132-214F-DFDA-BF79A8B123BC}"/>
              </a:ext>
            </a:extLst>
          </p:cNvPr>
          <p:cNvSpPr/>
          <p:nvPr/>
        </p:nvSpPr>
        <p:spPr>
          <a:xfrm>
            <a:off x="1877990" y="1629000"/>
            <a:ext cx="3600000" cy="3600000"/>
          </a:xfrm>
          <a:prstGeom prst="flowChartConnector">
            <a:avLst/>
          </a:prstGeom>
          <a:noFill/>
          <a:ln w="107950">
            <a:solidFill>
              <a:srgbClr val="33CC3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Forma en L 2">
            <a:extLst>
              <a:ext uri="{FF2B5EF4-FFF2-40B4-BE49-F238E27FC236}">
                <a16:creationId xmlns:a16="http://schemas.microsoft.com/office/drawing/2014/main" id="{5C62E08C-6785-6BDD-B802-AE20ABF511EB}"/>
              </a:ext>
            </a:extLst>
          </p:cNvPr>
          <p:cNvSpPr/>
          <p:nvPr/>
        </p:nvSpPr>
        <p:spPr>
          <a:xfrm rot="2599813" flipH="1">
            <a:off x="2970317" y="1667463"/>
            <a:ext cx="1373157" cy="2699700"/>
          </a:xfrm>
          <a:prstGeom prst="corner">
            <a:avLst/>
          </a:prstGeom>
          <a:solidFill>
            <a:srgbClr val="33CC33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Marcador de contenido 8">
            <a:hlinkClick r:id="rId2" action="ppaction://hlinksldjump"/>
            <a:extLst>
              <a:ext uri="{FF2B5EF4-FFF2-40B4-BE49-F238E27FC236}">
                <a16:creationId xmlns:a16="http://schemas.microsoft.com/office/drawing/2014/main" id="{864172B8-A2D7-7CD2-62CE-D4F1F3BC2FF9}"/>
              </a:ext>
            </a:extLst>
          </p:cNvPr>
          <p:cNvSpPr txBox="1">
            <a:spLocks/>
          </p:cNvSpPr>
          <p:nvPr/>
        </p:nvSpPr>
        <p:spPr>
          <a:xfrm>
            <a:off x="5645264" y="5316278"/>
            <a:ext cx="2880000" cy="1100177"/>
          </a:xfrm>
          <a:prstGeom prst="roundRect">
            <a:avLst/>
          </a:prstGeom>
          <a:pattFill prst="pct25">
            <a:fgClr>
              <a:srgbClr val="CCCCFF"/>
            </a:fgClr>
            <a:bgClr>
              <a:schemeClr val="bg1"/>
            </a:bgClr>
          </a:pattFill>
          <a:ln>
            <a:solidFill>
              <a:srgbClr val="7030A0"/>
            </a:solidFill>
          </a:ln>
          <a:scene3d>
            <a:camera prst="orthographicFront"/>
            <a:lightRig rig="threePt" dir="t">
              <a:rot lat="0" lon="0" rev="4200000"/>
            </a:lightRig>
          </a:scene3d>
          <a:sp3d extrusionH="88900" prstMaterial="softEdge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s-ES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torna al test </a:t>
            </a:r>
          </a:p>
        </p:txBody>
      </p:sp>
      <p:sp>
        <p:nvSpPr>
          <p:cNvPr id="6" name="Flecha: hacia la izquierda 5">
            <a:extLst>
              <a:ext uri="{FF2B5EF4-FFF2-40B4-BE49-F238E27FC236}">
                <a16:creationId xmlns:a16="http://schemas.microsoft.com/office/drawing/2014/main" id="{B005789B-F59C-64B1-4CB9-21701012F22B}"/>
              </a:ext>
            </a:extLst>
          </p:cNvPr>
          <p:cNvSpPr/>
          <p:nvPr/>
        </p:nvSpPr>
        <p:spPr>
          <a:xfrm>
            <a:off x="5786995" y="5637377"/>
            <a:ext cx="540000" cy="484632"/>
          </a:xfrm>
          <a:prstGeom prst="leftArrow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Marcador de contenido 8">
            <a:hlinkClick r:id="" action="ppaction://noaction"/>
            <a:extLst>
              <a:ext uri="{FF2B5EF4-FFF2-40B4-BE49-F238E27FC236}">
                <a16:creationId xmlns:a16="http://schemas.microsoft.com/office/drawing/2014/main" id="{F60D7A36-1CC8-6A71-022B-B4B71E5B3F50}"/>
              </a:ext>
            </a:extLst>
          </p:cNvPr>
          <p:cNvSpPr txBox="1">
            <a:spLocks/>
          </p:cNvSpPr>
          <p:nvPr/>
        </p:nvSpPr>
        <p:spPr>
          <a:xfrm>
            <a:off x="9135053" y="5492398"/>
            <a:ext cx="2880000" cy="1100177"/>
          </a:xfrm>
          <a:prstGeom prst="roundRect">
            <a:avLst/>
          </a:prstGeom>
          <a:solidFill>
            <a:srgbClr val="7030A0"/>
          </a:solidFill>
          <a:scene3d>
            <a:camera prst="orthographicFront"/>
            <a:lightRig rig="threePt" dir="t">
              <a:rot lat="0" lon="0" rev="4200000"/>
            </a:lightRig>
          </a:scene3d>
          <a:sp3d extrusionH="88900" prstMaterial="softEdge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s-ES" b="1" dirty="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Marcador de contenido 8">
            <a:hlinkClick r:id="rId3" action="ppaction://hlinksldjump"/>
            <a:extLst>
              <a:ext uri="{FF2B5EF4-FFF2-40B4-BE49-F238E27FC236}">
                <a16:creationId xmlns:a16="http://schemas.microsoft.com/office/drawing/2014/main" id="{FF55DEA4-CDDA-4A9E-24A2-076F49434243}"/>
              </a:ext>
            </a:extLst>
          </p:cNvPr>
          <p:cNvSpPr txBox="1">
            <a:spLocks/>
          </p:cNvSpPr>
          <p:nvPr/>
        </p:nvSpPr>
        <p:spPr>
          <a:xfrm>
            <a:off x="9032361" y="5319277"/>
            <a:ext cx="2880000" cy="1100177"/>
          </a:xfrm>
          <a:prstGeom prst="roundRect">
            <a:avLst/>
          </a:prstGeom>
          <a:pattFill prst="pct25">
            <a:fgClr>
              <a:srgbClr val="CCCCFF"/>
            </a:fgClr>
            <a:bgClr>
              <a:schemeClr val="bg1"/>
            </a:bgClr>
          </a:pattFill>
          <a:ln>
            <a:solidFill>
              <a:srgbClr val="7030A0"/>
            </a:solidFill>
          </a:ln>
          <a:scene3d>
            <a:camera prst="orthographicFront"/>
            <a:lightRig rig="threePt" dir="t">
              <a:rot lat="0" lon="0" rev="4200000"/>
            </a:lightRig>
          </a:scene3d>
          <a:sp3d extrusionH="88900" prstMaterial="softEdge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ES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surt del test          </a:t>
            </a:r>
          </a:p>
        </p:txBody>
      </p:sp>
      <p:sp>
        <p:nvSpPr>
          <p:cNvPr id="7" name="Flecha: hacia la izquierda 6">
            <a:extLst>
              <a:ext uri="{FF2B5EF4-FFF2-40B4-BE49-F238E27FC236}">
                <a16:creationId xmlns:a16="http://schemas.microsoft.com/office/drawing/2014/main" id="{587F461A-115F-9C3D-57A2-1AC3D5045EDF}"/>
              </a:ext>
            </a:extLst>
          </p:cNvPr>
          <p:cNvSpPr/>
          <p:nvPr/>
        </p:nvSpPr>
        <p:spPr>
          <a:xfrm flipH="1">
            <a:off x="11153707" y="5637377"/>
            <a:ext cx="540000" cy="484632"/>
          </a:xfrm>
          <a:prstGeom prst="leftArrow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44BED052-78D3-2070-10CD-FBFE508FEA28}"/>
              </a:ext>
            </a:extLst>
          </p:cNvPr>
          <p:cNvSpPr/>
          <p:nvPr/>
        </p:nvSpPr>
        <p:spPr>
          <a:xfrm>
            <a:off x="5708725" y="2660902"/>
            <a:ext cx="642996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8000" b="1" i="1" cap="none" spc="0" dirty="0">
                <a:ln w="127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EXCE</a:t>
            </a:r>
            <a:r>
              <a:rPr lang="es-ES" sz="8000" b="1" i="1" cap="none" spc="0" dirty="0">
                <a:ln w="127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/>
                <a:ea typeface="Yu Mincho Light" panose="02020300000000000000" pitchFamily="18" charset="-128"/>
              </a:rPr>
              <a:t>L∙</a:t>
            </a:r>
            <a:r>
              <a:rPr lang="es-ES" sz="8000" b="1" i="1" cap="none" spc="0" dirty="0">
                <a:ln w="127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LENT!</a:t>
            </a:r>
          </a:p>
        </p:txBody>
      </p:sp>
    </p:spTree>
    <p:extLst>
      <p:ext uri="{BB962C8B-B14F-4D97-AF65-F5344CB8AC3E}">
        <p14:creationId xmlns:p14="http://schemas.microsoft.com/office/powerpoint/2010/main" val="27767908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6C1A26-6C7E-24F6-B2D1-9ED8AC6B53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926" y="439838"/>
            <a:ext cx="9933433" cy="793719"/>
          </a:xfrm>
          <a:pattFill prst="weave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/>
          </a:bodyPr>
          <a:lstStyle/>
          <a:p>
            <a:r>
              <a:rPr lang="es-ES" b="1" dirty="0">
                <a:solidFill>
                  <a:srgbClr val="7030A0"/>
                </a:solidFill>
              </a:rPr>
              <a:t>                             Per a </a:t>
            </a:r>
            <a:r>
              <a:rPr lang="es-ES" b="1" dirty="0" err="1">
                <a:solidFill>
                  <a:srgbClr val="7030A0"/>
                </a:solidFill>
              </a:rPr>
              <a:t>començar</a:t>
            </a:r>
            <a:endParaRPr lang="es-ES" b="1" dirty="0">
              <a:solidFill>
                <a:srgbClr val="7030A0"/>
              </a:solidFill>
            </a:endParaRPr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F471192C-D083-B214-75B3-247D4636AB4A}"/>
              </a:ext>
            </a:extLst>
          </p:cNvPr>
          <p:cNvSpPr txBox="1">
            <a:spLocks/>
          </p:cNvSpPr>
          <p:nvPr/>
        </p:nvSpPr>
        <p:spPr>
          <a:xfrm>
            <a:off x="1090908" y="3905947"/>
            <a:ext cx="10515600" cy="1616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Per </a:t>
            </a:r>
            <a:r>
              <a:rPr lang="es-ES" sz="32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exemple</a:t>
            </a:r>
            <a:r>
              <a:rPr lang="es-ES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:</a:t>
            </a:r>
            <a:endParaRPr lang="es-ES" sz="3200" dirty="0">
              <a:latin typeface="Comic Sans MS" panose="030F0702030302020204" pitchFamily="66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CB581629-D67D-541F-5321-206F39F32A78}"/>
              </a:ext>
            </a:extLst>
          </p:cNvPr>
          <p:cNvSpPr txBox="1"/>
          <p:nvPr/>
        </p:nvSpPr>
        <p:spPr>
          <a:xfrm>
            <a:off x="856204" y="1323309"/>
            <a:ext cx="10254648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•  </a:t>
            </a:r>
            <a:r>
              <a:rPr lang="es-ES" sz="2700" dirty="0">
                <a:latin typeface="Comic Sans MS" panose="030F0702030302020204" pitchFamily="66" charset="0"/>
              </a:rPr>
              <a:t>Una fila </a:t>
            </a:r>
            <a:r>
              <a:rPr lang="es-ES" sz="2700" dirty="0" err="1">
                <a:latin typeface="Comic Sans MS" panose="030F0702030302020204" pitchFamily="66" charset="0"/>
              </a:rPr>
              <a:t>d’una</a:t>
            </a:r>
            <a:r>
              <a:rPr lang="es-ES" sz="2700" dirty="0">
                <a:latin typeface="Comic Sans MS" panose="030F0702030302020204" pitchFamily="66" charset="0"/>
              </a:rPr>
              <a:t> </a:t>
            </a:r>
            <a:r>
              <a:rPr lang="es-ES" sz="2700" dirty="0" err="1">
                <a:latin typeface="Comic Sans MS" panose="030F0702030302020204" pitchFamily="66" charset="0"/>
              </a:rPr>
              <a:t>matriu</a:t>
            </a:r>
            <a:r>
              <a:rPr lang="es-ES" sz="2700" dirty="0">
                <a:latin typeface="Comic Sans MS" panose="030F0702030302020204" pitchFamily="66" charset="0"/>
              </a:rPr>
              <a:t> és una </a:t>
            </a:r>
            <a:r>
              <a:rPr lang="es-ES" sz="2700" dirty="0">
                <a:solidFill>
                  <a:srgbClr val="FF0000"/>
                </a:solidFill>
                <a:latin typeface="Comic Sans MS" panose="030F0702030302020204" pitchFamily="66" charset="0"/>
              </a:rPr>
              <a:t>fila </a:t>
            </a:r>
            <a:r>
              <a:rPr lang="es-ES" sz="27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zero</a:t>
            </a:r>
            <a:r>
              <a:rPr lang="es-ES" sz="2700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s-ES" sz="2700" dirty="0">
                <a:latin typeface="Comic Sans MS" panose="030F0702030302020204" pitchFamily="66" charset="0"/>
              </a:rPr>
              <a:t>(o </a:t>
            </a:r>
            <a:r>
              <a:rPr lang="es-ES" sz="2700" dirty="0">
                <a:solidFill>
                  <a:srgbClr val="FF0000"/>
                </a:solidFill>
                <a:latin typeface="Comic Sans MS" panose="030F0702030302020204" pitchFamily="66" charset="0"/>
              </a:rPr>
              <a:t>fila </a:t>
            </a:r>
            <a:r>
              <a:rPr lang="es-ES" sz="27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nul</a:t>
            </a:r>
            <a:r>
              <a:rPr lang="es-ES" sz="2700" dirty="0" err="1">
                <a:solidFill>
                  <a:srgbClr val="FF0000"/>
                </a:solidFill>
                <a:latin typeface="Comic Sans MS" panose="030F0702030302020204" pitchFamily="66" charset="0"/>
                <a:ea typeface="Yu Mincho Light" panose="02020300000000000000" pitchFamily="18" charset="-128"/>
              </a:rPr>
              <a:t>∙</a:t>
            </a:r>
            <a:r>
              <a:rPr lang="es-ES" sz="27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la</a:t>
            </a:r>
            <a:r>
              <a:rPr lang="es-ES" sz="2700" dirty="0">
                <a:latin typeface="Comic Sans MS" panose="030F0702030302020204" pitchFamily="66" charset="0"/>
              </a:rPr>
              <a:t>)</a:t>
            </a:r>
            <a:r>
              <a:rPr lang="es-ES" sz="2700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s-ES" sz="2700" dirty="0">
                <a:latin typeface="Comic Sans MS" panose="030F0702030302020204" pitchFamily="66" charset="0"/>
              </a:rPr>
              <a:t>si està </a:t>
            </a:r>
          </a:p>
          <a:p>
            <a:r>
              <a:rPr lang="es-ES" sz="2700" dirty="0">
                <a:latin typeface="Comic Sans MS" panose="030F0702030302020204" pitchFamily="66" charset="0"/>
              </a:rPr>
              <a:t>  plena de </a:t>
            </a:r>
            <a:r>
              <a:rPr lang="es-ES" sz="2700" dirty="0" err="1">
                <a:latin typeface="Comic Sans MS" panose="030F0702030302020204" pitchFamily="66" charset="0"/>
              </a:rPr>
              <a:t>zeros</a:t>
            </a:r>
            <a:endParaRPr lang="es-ES" sz="2700" dirty="0">
              <a:latin typeface="Comic Sans MS" panose="030F0702030302020204" pitchFamily="66" charset="0"/>
            </a:endParaRPr>
          </a:p>
          <a:p>
            <a:endParaRPr lang="es-ES" dirty="0"/>
          </a:p>
          <a:p>
            <a:r>
              <a:rPr lang="es-ES" dirty="0"/>
              <a:t>•  </a:t>
            </a:r>
            <a:r>
              <a:rPr lang="es-ES" sz="2700" dirty="0">
                <a:latin typeface="Comic Sans MS" panose="030F0702030302020204" pitchFamily="66" charset="0"/>
              </a:rPr>
              <a:t>Per a una fila que no </a:t>
            </a:r>
            <a:r>
              <a:rPr lang="es-ES" sz="2700" dirty="0" err="1">
                <a:latin typeface="Comic Sans MS" panose="030F0702030302020204" pitchFamily="66" charset="0"/>
              </a:rPr>
              <a:t>estigui</a:t>
            </a:r>
            <a:r>
              <a:rPr lang="es-ES" sz="2700" dirty="0">
                <a:latin typeface="Comic Sans MS" panose="030F0702030302020204" pitchFamily="66" charset="0"/>
              </a:rPr>
              <a:t> plena de </a:t>
            </a:r>
            <a:r>
              <a:rPr lang="es-ES" sz="2700" dirty="0" err="1">
                <a:latin typeface="Comic Sans MS" panose="030F0702030302020204" pitchFamily="66" charset="0"/>
              </a:rPr>
              <a:t>zeros</a:t>
            </a:r>
            <a:r>
              <a:rPr lang="es-ES" sz="2700" dirty="0">
                <a:latin typeface="Comic Sans MS" panose="030F0702030302020204" pitchFamily="66" charset="0"/>
              </a:rPr>
              <a:t> (una fila </a:t>
            </a:r>
            <a:r>
              <a:rPr lang="es-ES" sz="2700" i="1" dirty="0">
                <a:latin typeface="Comic Sans MS" panose="030F0702030302020204" pitchFamily="66" charset="0"/>
              </a:rPr>
              <a:t>no </a:t>
            </a:r>
            <a:r>
              <a:rPr lang="es-ES" sz="2700" i="1" dirty="0" err="1">
                <a:latin typeface="Comic Sans MS" panose="030F0702030302020204" pitchFamily="66" charset="0"/>
              </a:rPr>
              <a:t>nul</a:t>
            </a:r>
            <a:r>
              <a:rPr lang="es-ES" sz="2700" i="1" dirty="0" err="1">
                <a:latin typeface="Comic Sans MS" panose="030F0702030302020204" pitchFamily="66" charset="0"/>
                <a:ea typeface="Yu Mincho Light" panose="02020300000000000000" pitchFamily="18" charset="-128"/>
              </a:rPr>
              <a:t>∙</a:t>
            </a:r>
            <a:r>
              <a:rPr lang="es-ES" sz="2700" i="1" dirty="0" err="1">
                <a:latin typeface="Comic Sans MS" panose="030F0702030302020204" pitchFamily="66" charset="0"/>
              </a:rPr>
              <a:t>la</a:t>
            </a:r>
            <a:r>
              <a:rPr lang="es-ES" sz="2700" dirty="0">
                <a:latin typeface="Comic Sans MS" panose="030F0702030302020204" pitchFamily="66" charset="0"/>
              </a:rPr>
              <a:t>), </a:t>
            </a:r>
          </a:p>
          <a:p>
            <a:r>
              <a:rPr lang="es-ES" sz="2700" dirty="0">
                <a:latin typeface="Comic Sans MS" panose="030F0702030302020204" pitchFamily="66" charset="0"/>
              </a:rPr>
              <a:t>  la </a:t>
            </a:r>
            <a:r>
              <a:rPr lang="es-ES" sz="2700" dirty="0" err="1">
                <a:latin typeface="Comic Sans MS" panose="030F0702030302020204" pitchFamily="66" charset="0"/>
              </a:rPr>
              <a:t>seva</a:t>
            </a:r>
            <a:r>
              <a:rPr lang="es-ES" sz="2700" dirty="0">
                <a:latin typeface="Comic Sans MS" panose="030F0702030302020204" pitchFamily="66" charset="0"/>
              </a:rPr>
              <a:t> entrada no </a:t>
            </a:r>
            <a:r>
              <a:rPr lang="es-ES" sz="2700" dirty="0" err="1">
                <a:latin typeface="Comic Sans MS" panose="030F0702030302020204" pitchFamily="66" charset="0"/>
              </a:rPr>
              <a:t>nul</a:t>
            </a:r>
            <a:r>
              <a:rPr lang="es-ES" sz="2700" i="1" dirty="0" err="1">
                <a:latin typeface="Comic Sans MS" panose="030F0702030302020204" pitchFamily="66" charset="0"/>
                <a:ea typeface="Yu Mincho Light" panose="02020300000000000000" pitchFamily="18" charset="-128"/>
              </a:rPr>
              <a:t>∙</a:t>
            </a:r>
            <a:r>
              <a:rPr lang="es-ES" sz="2700" dirty="0" err="1">
                <a:latin typeface="Comic Sans MS" panose="030F0702030302020204" pitchFamily="66" charset="0"/>
              </a:rPr>
              <a:t>la</a:t>
            </a:r>
            <a:r>
              <a:rPr lang="es-ES" sz="2700" dirty="0">
                <a:latin typeface="Comic Sans MS" panose="030F0702030302020204" pitchFamily="66" charset="0"/>
              </a:rPr>
              <a:t> més a </a:t>
            </a:r>
            <a:r>
              <a:rPr lang="es-ES" sz="2700" dirty="0" err="1">
                <a:latin typeface="Comic Sans MS" panose="030F0702030302020204" pitchFamily="66" charset="0"/>
              </a:rPr>
              <a:t>l’esquerra</a:t>
            </a:r>
            <a:r>
              <a:rPr lang="es-ES" sz="2700" dirty="0">
                <a:latin typeface="Comic Sans MS" panose="030F0702030302020204" pitchFamily="66" charset="0"/>
              </a:rPr>
              <a:t> </a:t>
            </a:r>
            <a:r>
              <a:rPr lang="es-ES" sz="2700" dirty="0" err="1">
                <a:latin typeface="Comic Sans MS" panose="030F0702030302020204" pitchFamily="66" charset="0"/>
              </a:rPr>
              <a:t>s’anomena</a:t>
            </a:r>
            <a:r>
              <a:rPr lang="es-ES" sz="2700" dirty="0">
                <a:latin typeface="Comic Sans MS" panose="030F0702030302020204" pitchFamily="66" charset="0"/>
              </a:rPr>
              <a:t> el </a:t>
            </a:r>
            <a:r>
              <a:rPr lang="es-ES" sz="27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pivot</a:t>
            </a:r>
            <a:r>
              <a:rPr lang="es-ES" sz="2700" dirty="0">
                <a:latin typeface="Comic Sans MS" panose="030F0702030302020204" pitchFamily="66" charset="0"/>
              </a:rPr>
              <a:t> </a:t>
            </a:r>
          </a:p>
          <a:p>
            <a:r>
              <a:rPr lang="es-ES" sz="2700" dirty="0">
                <a:latin typeface="Comic Sans MS" panose="030F0702030302020204" pitchFamily="66" charset="0"/>
              </a:rPr>
              <a:t>  </a:t>
            </a:r>
            <a:r>
              <a:rPr lang="es-ES" sz="2700" dirty="0" err="1">
                <a:latin typeface="Comic Sans MS" panose="030F0702030302020204" pitchFamily="66" charset="0"/>
              </a:rPr>
              <a:t>d’aquella</a:t>
            </a:r>
            <a:r>
              <a:rPr lang="es-ES" sz="2700" dirty="0">
                <a:latin typeface="Comic Sans MS" panose="030F0702030302020204" pitchFamily="66" charset="0"/>
              </a:rPr>
              <a:t> fila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C5AFCF66-87F5-DF52-C919-1D1540194B46}"/>
              </a:ext>
            </a:extLst>
          </p:cNvPr>
          <p:cNvSpPr txBox="1"/>
          <p:nvPr/>
        </p:nvSpPr>
        <p:spPr>
          <a:xfrm>
            <a:off x="5163213" y="4384603"/>
            <a:ext cx="2488837" cy="236988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2400" dirty="0">
                <a:latin typeface="Comic Sans MS" panose="030F0702030302020204" pitchFamily="66" charset="0"/>
              </a:rPr>
              <a:t> </a:t>
            </a:r>
            <a:r>
              <a:rPr lang="es-ES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0  5   2  -1          </a:t>
            </a:r>
          </a:p>
          <a:p>
            <a:r>
              <a:rPr lang="es-ES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 0  0   4   6        </a:t>
            </a:r>
          </a:p>
          <a:p>
            <a:r>
              <a:rPr lang="es-ES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 0  0   0   0</a:t>
            </a:r>
          </a:p>
          <a:p>
            <a:r>
              <a:rPr lang="es-ES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 0  0   0   0</a:t>
            </a:r>
          </a:p>
          <a:p>
            <a:endParaRPr lang="es-ES" sz="20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Abrir corchete 9">
            <a:extLst>
              <a:ext uri="{FF2B5EF4-FFF2-40B4-BE49-F238E27FC236}">
                <a16:creationId xmlns:a16="http://schemas.microsoft.com/office/drawing/2014/main" id="{CA8E645C-6548-D343-A5F1-19437F36F6FD}"/>
              </a:ext>
            </a:extLst>
          </p:cNvPr>
          <p:cNvSpPr/>
          <p:nvPr/>
        </p:nvSpPr>
        <p:spPr>
          <a:xfrm>
            <a:off x="5168163" y="4294851"/>
            <a:ext cx="132210" cy="2133726"/>
          </a:xfrm>
          <a:prstGeom prst="leftBracket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Cerrar corchete 10">
            <a:extLst>
              <a:ext uri="{FF2B5EF4-FFF2-40B4-BE49-F238E27FC236}">
                <a16:creationId xmlns:a16="http://schemas.microsoft.com/office/drawing/2014/main" id="{30CA0502-20DA-DB1A-1028-2E952628780C}"/>
              </a:ext>
            </a:extLst>
          </p:cNvPr>
          <p:cNvSpPr/>
          <p:nvPr/>
        </p:nvSpPr>
        <p:spPr>
          <a:xfrm>
            <a:off x="7385313" y="4294851"/>
            <a:ext cx="116501" cy="2155928"/>
          </a:xfrm>
          <a:prstGeom prst="rightBracket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B4BD07B7-4F5C-D2AD-31D1-E979658AB862}"/>
              </a:ext>
            </a:extLst>
          </p:cNvPr>
          <p:cNvSpPr txBox="1"/>
          <p:nvPr/>
        </p:nvSpPr>
        <p:spPr>
          <a:xfrm>
            <a:off x="8451151" y="5552708"/>
            <a:ext cx="23487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files </a:t>
            </a:r>
            <a:r>
              <a:rPr lang="es-ES" sz="3200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nul</a:t>
            </a:r>
            <a:r>
              <a:rPr lang="es-ES" sz="3200" i="1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  <a:ea typeface="Yu Mincho Light" panose="02020300000000000000" pitchFamily="18" charset="-128"/>
              </a:rPr>
              <a:t>∙</a:t>
            </a:r>
            <a:r>
              <a:rPr lang="es-ES" sz="3200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les</a:t>
            </a:r>
            <a:endParaRPr lang="es-ES" sz="3200" dirty="0">
              <a:solidFill>
                <a:schemeClr val="accent2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14" name="Conector: angular 13">
            <a:extLst>
              <a:ext uri="{FF2B5EF4-FFF2-40B4-BE49-F238E27FC236}">
                <a16:creationId xmlns:a16="http://schemas.microsoft.com/office/drawing/2014/main" id="{2E2D448E-9923-1C36-1937-0D47C2EE093D}"/>
              </a:ext>
            </a:extLst>
          </p:cNvPr>
          <p:cNvCxnSpPr>
            <a:cxnSpLocks/>
          </p:cNvCxnSpPr>
          <p:nvPr/>
        </p:nvCxnSpPr>
        <p:spPr>
          <a:xfrm rot="10800000">
            <a:off x="7344001" y="5661891"/>
            <a:ext cx="1065839" cy="183204"/>
          </a:xfrm>
          <a:prstGeom prst="bentConnector3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onector: angular 18">
            <a:extLst>
              <a:ext uri="{FF2B5EF4-FFF2-40B4-BE49-F238E27FC236}">
                <a16:creationId xmlns:a16="http://schemas.microsoft.com/office/drawing/2014/main" id="{4B3F5E45-C61D-D29B-A22A-30D339CB612C}"/>
              </a:ext>
            </a:extLst>
          </p:cNvPr>
          <p:cNvCxnSpPr>
            <a:cxnSpLocks/>
          </p:cNvCxnSpPr>
          <p:nvPr/>
        </p:nvCxnSpPr>
        <p:spPr>
          <a:xfrm rot="10800000" flipV="1">
            <a:off x="7344000" y="5984965"/>
            <a:ext cx="1065839" cy="152518"/>
          </a:xfrm>
          <a:prstGeom prst="bentConnector3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CuadroTexto 24">
            <a:extLst>
              <a:ext uri="{FF2B5EF4-FFF2-40B4-BE49-F238E27FC236}">
                <a16:creationId xmlns:a16="http://schemas.microsoft.com/office/drawing/2014/main" id="{99204075-0398-152B-5181-26C98DC73014}"/>
              </a:ext>
            </a:extLst>
          </p:cNvPr>
          <p:cNvSpPr txBox="1"/>
          <p:nvPr/>
        </p:nvSpPr>
        <p:spPr>
          <a:xfrm>
            <a:off x="8451151" y="4592171"/>
            <a:ext cx="29033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dirty="0">
                <a:latin typeface="Comic Sans MS" panose="030F0702030302020204" pitchFamily="66" charset="0"/>
              </a:rPr>
              <a:t>files no </a:t>
            </a:r>
            <a:r>
              <a:rPr lang="es-ES" sz="3200" dirty="0" err="1">
                <a:latin typeface="Comic Sans MS" panose="030F0702030302020204" pitchFamily="66" charset="0"/>
              </a:rPr>
              <a:t>nul</a:t>
            </a:r>
            <a:r>
              <a:rPr lang="es-ES" sz="3200" i="1" dirty="0" err="1">
                <a:latin typeface="Comic Sans MS" panose="030F0702030302020204" pitchFamily="66" charset="0"/>
                <a:ea typeface="Yu Mincho Light" panose="02020300000000000000" pitchFamily="18" charset="-128"/>
              </a:rPr>
              <a:t>∙</a:t>
            </a:r>
            <a:r>
              <a:rPr lang="es-ES" sz="3200" dirty="0" err="1">
                <a:latin typeface="Comic Sans MS" panose="030F0702030302020204" pitchFamily="66" charset="0"/>
              </a:rPr>
              <a:t>les</a:t>
            </a:r>
            <a:endParaRPr lang="es-ES" sz="3200" dirty="0">
              <a:latin typeface="Comic Sans MS" panose="030F0702030302020204" pitchFamily="66" charset="0"/>
            </a:endParaRPr>
          </a:p>
        </p:txBody>
      </p:sp>
      <p:cxnSp>
        <p:nvCxnSpPr>
          <p:cNvPr id="26" name="Conector: angular 25">
            <a:extLst>
              <a:ext uri="{FF2B5EF4-FFF2-40B4-BE49-F238E27FC236}">
                <a16:creationId xmlns:a16="http://schemas.microsoft.com/office/drawing/2014/main" id="{6FF0A72D-2E75-1E6B-9EFD-6026DFC1A459}"/>
              </a:ext>
            </a:extLst>
          </p:cNvPr>
          <p:cNvCxnSpPr>
            <a:cxnSpLocks/>
          </p:cNvCxnSpPr>
          <p:nvPr/>
        </p:nvCxnSpPr>
        <p:spPr>
          <a:xfrm rot="10800000">
            <a:off x="7344001" y="4701354"/>
            <a:ext cx="1065839" cy="183204"/>
          </a:xfrm>
          <a:prstGeom prst="bent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Conector: angular 26">
            <a:extLst>
              <a:ext uri="{FF2B5EF4-FFF2-40B4-BE49-F238E27FC236}">
                <a16:creationId xmlns:a16="http://schemas.microsoft.com/office/drawing/2014/main" id="{5478679F-46B9-B514-19A7-290CF69A574E}"/>
              </a:ext>
            </a:extLst>
          </p:cNvPr>
          <p:cNvCxnSpPr>
            <a:cxnSpLocks/>
          </p:cNvCxnSpPr>
          <p:nvPr/>
        </p:nvCxnSpPr>
        <p:spPr>
          <a:xfrm rot="10800000" flipV="1">
            <a:off x="7344000" y="5024428"/>
            <a:ext cx="1065839" cy="152518"/>
          </a:xfrm>
          <a:prstGeom prst="bent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CuadroTexto 27">
            <a:extLst>
              <a:ext uri="{FF2B5EF4-FFF2-40B4-BE49-F238E27FC236}">
                <a16:creationId xmlns:a16="http://schemas.microsoft.com/office/drawing/2014/main" id="{9D54E5A3-48CC-98D3-D995-D136EDDF96CD}"/>
              </a:ext>
            </a:extLst>
          </p:cNvPr>
          <p:cNvSpPr txBox="1"/>
          <p:nvPr/>
        </p:nvSpPr>
        <p:spPr>
          <a:xfrm>
            <a:off x="1515290" y="4581532"/>
            <a:ext cx="27959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pivot</a:t>
            </a:r>
            <a:r>
              <a:rPr lang="es-ES" sz="3200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de fila 1</a:t>
            </a: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91DE97F6-BE7E-67C2-6D22-5B3A9C1CFD9A}"/>
              </a:ext>
            </a:extLst>
          </p:cNvPr>
          <p:cNvSpPr txBox="1"/>
          <p:nvPr/>
        </p:nvSpPr>
        <p:spPr>
          <a:xfrm>
            <a:off x="1515290" y="5100687"/>
            <a:ext cx="28616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pivot</a:t>
            </a:r>
            <a:r>
              <a:rPr lang="es-ES" sz="3200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de fila 2</a:t>
            </a:r>
          </a:p>
        </p:txBody>
      </p:sp>
      <p:cxnSp>
        <p:nvCxnSpPr>
          <p:cNvPr id="45" name="Conector recto de flecha 44">
            <a:extLst>
              <a:ext uri="{FF2B5EF4-FFF2-40B4-BE49-F238E27FC236}">
                <a16:creationId xmlns:a16="http://schemas.microsoft.com/office/drawing/2014/main" id="{03FDB6CF-3A29-EADD-C0B1-0EA52E265A6E}"/>
              </a:ext>
            </a:extLst>
          </p:cNvPr>
          <p:cNvCxnSpPr>
            <a:cxnSpLocks/>
          </p:cNvCxnSpPr>
          <p:nvPr/>
        </p:nvCxnSpPr>
        <p:spPr>
          <a:xfrm>
            <a:off x="5932787" y="3968814"/>
            <a:ext cx="0" cy="377812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Conector: angular 48">
            <a:extLst>
              <a:ext uri="{FF2B5EF4-FFF2-40B4-BE49-F238E27FC236}">
                <a16:creationId xmlns:a16="http://schemas.microsoft.com/office/drawing/2014/main" id="{E7B40D6F-2574-3597-47F2-E3F0A52D943E}"/>
              </a:ext>
            </a:extLst>
          </p:cNvPr>
          <p:cNvCxnSpPr>
            <a:cxnSpLocks/>
          </p:cNvCxnSpPr>
          <p:nvPr/>
        </p:nvCxnSpPr>
        <p:spPr>
          <a:xfrm flipV="1">
            <a:off x="4349219" y="3968814"/>
            <a:ext cx="1583568" cy="891899"/>
          </a:xfrm>
          <a:prstGeom prst="bentConnector3">
            <a:avLst>
              <a:gd name="adj1" fmla="val 32677"/>
            </a:avLst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" name="Rectángulo 69">
            <a:extLst>
              <a:ext uri="{FF2B5EF4-FFF2-40B4-BE49-F238E27FC236}">
                <a16:creationId xmlns:a16="http://schemas.microsoft.com/office/drawing/2014/main" id="{A37AD192-450A-49DF-C10B-1D508364561D}"/>
              </a:ext>
            </a:extLst>
          </p:cNvPr>
          <p:cNvSpPr/>
          <p:nvPr/>
        </p:nvSpPr>
        <p:spPr>
          <a:xfrm>
            <a:off x="5736866" y="4456839"/>
            <a:ext cx="432000" cy="432000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1" name="Rectángulo 70">
            <a:extLst>
              <a:ext uri="{FF2B5EF4-FFF2-40B4-BE49-F238E27FC236}">
                <a16:creationId xmlns:a16="http://schemas.microsoft.com/office/drawing/2014/main" id="{BE131B65-6812-E9F7-05E6-C5C148F9475E}"/>
              </a:ext>
            </a:extLst>
          </p:cNvPr>
          <p:cNvSpPr/>
          <p:nvPr/>
        </p:nvSpPr>
        <p:spPr>
          <a:xfrm>
            <a:off x="6391086" y="4929714"/>
            <a:ext cx="432000" cy="432000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75" name="Conector recto 74">
            <a:extLst>
              <a:ext uri="{FF2B5EF4-FFF2-40B4-BE49-F238E27FC236}">
                <a16:creationId xmlns:a16="http://schemas.microsoft.com/office/drawing/2014/main" id="{61290B83-8A8E-D170-5F25-09D4A99A80CF}"/>
              </a:ext>
            </a:extLst>
          </p:cNvPr>
          <p:cNvCxnSpPr>
            <a:stCxn id="29" idx="3"/>
          </p:cNvCxnSpPr>
          <p:nvPr/>
        </p:nvCxnSpPr>
        <p:spPr>
          <a:xfrm>
            <a:off x="4376971" y="5393075"/>
            <a:ext cx="1791895" cy="0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Conector recto de flecha 76">
            <a:extLst>
              <a:ext uri="{FF2B5EF4-FFF2-40B4-BE49-F238E27FC236}">
                <a16:creationId xmlns:a16="http://schemas.microsoft.com/office/drawing/2014/main" id="{9FEAAA01-5482-5CD7-BCCE-4272B7A19968}"/>
              </a:ext>
            </a:extLst>
          </p:cNvPr>
          <p:cNvCxnSpPr/>
          <p:nvPr/>
        </p:nvCxnSpPr>
        <p:spPr>
          <a:xfrm flipV="1">
            <a:off x="6168866" y="5176946"/>
            <a:ext cx="193689" cy="216128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6126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 animBg="1"/>
      <p:bldP spid="11" grpId="0" animBg="1"/>
      <p:bldP spid="12" grpId="0"/>
      <p:bldP spid="25" grpId="0"/>
      <p:bldP spid="28" grpId="0"/>
      <p:bldP spid="29" grpId="0"/>
      <p:bldP spid="70" grpId="0" animBg="1"/>
      <p:bldP spid="71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  <a:alpha val="7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7777FCE-1324-437C-D072-D66DC5E51B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620B9419-671F-7EB6-E727-F7C0D8DF737A}"/>
              </a:ext>
            </a:extLst>
          </p:cNvPr>
          <p:cNvSpPr txBox="1"/>
          <p:nvPr/>
        </p:nvSpPr>
        <p:spPr>
          <a:xfrm>
            <a:off x="5694630" y="332262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  <p:sp>
        <p:nvSpPr>
          <p:cNvPr id="5" name="Diagrama de flujo: conector 4">
            <a:extLst>
              <a:ext uri="{FF2B5EF4-FFF2-40B4-BE49-F238E27FC236}">
                <a16:creationId xmlns:a16="http://schemas.microsoft.com/office/drawing/2014/main" id="{810224B4-B89A-DDC4-FF95-FFC51530EAEE}"/>
              </a:ext>
            </a:extLst>
          </p:cNvPr>
          <p:cNvSpPr/>
          <p:nvPr/>
        </p:nvSpPr>
        <p:spPr>
          <a:xfrm>
            <a:off x="1877990" y="1629000"/>
            <a:ext cx="3600000" cy="3600000"/>
          </a:xfrm>
          <a:prstGeom prst="flowChartConnector">
            <a:avLst/>
          </a:prstGeom>
          <a:noFill/>
          <a:ln w="1079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Cruz 10">
            <a:extLst>
              <a:ext uri="{FF2B5EF4-FFF2-40B4-BE49-F238E27FC236}">
                <a16:creationId xmlns:a16="http://schemas.microsoft.com/office/drawing/2014/main" id="{C2E91CF6-7CCA-630A-2F1F-7A0E64B46E72}"/>
              </a:ext>
            </a:extLst>
          </p:cNvPr>
          <p:cNvSpPr/>
          <p:nvPr/>
        </p:nvSpPr>
        <p:spPr>
          <a:xfrm rot="2761830">
            <a:off x="2172447" y="2110999"/>
            <a:ext cx="3011054" cy="2906056"/>
          </a:xfrm>
          <a:prstGeom prst="plus">
            <a:avLst>
              <a:gd name="adj" fmla="val 37695"/>
            </a:avLst>
          </a:prstGeom>
          <a:solidFill>
            <a:srgbClr val="CC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Cruz 11">
            <a:extLst>
              <a:ext uri="{FF2B5EF4-FFF2-40B4-BE49-F238E27FC236}">
                <a16:creationId xmlns:a16="http://schemas.microsoft.com/office/drawing/2014/main" id="{8BFE6E4E-1E77-C573-75CF-9E96D60E9339}"/>
              </a:ext>
            </a:extLst>
          </p:cNvPr>
          <p:cNvSpPr/>
          <p:nvPr/>
        </p:nvSpPr>
        <p:spPr>
          <a:xfrm rot="2761830">
            <a:off x="2193543" y="1869594"/>
            <a:ext cx="3011054" cy="2906056"/>
          </a:xfrm>
          <a:prstGeom prst="plus">
            <a:avLst>
              <a:gd name="adj" fmla="val 37695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Marcador de contenido 8">
            <a:hlinkClick r:id="" action="ppaction://noaction"/>
            <a:extLst>
              <a:ext uri="{FF2B5EF4-FFF2-40B4-BE49-F238E27FC236}">
                <a16:creationId xmlns:a16="http://schemas.microsoft.com/office/drawing/2014/main" id="{C4FB1D31-CB53-5BBB-846F-EE6B6A4F3E71}"/>
              </a:ext>
            </a:extLst>
          </p:cNvPr>
          <p:cNvSpPr txBox="1">
            <a:spLocks/>
          </p:cNvSpPr>
          <p:nvPr/>
        </p:nvSpPr>
        <p:spPr>
          <a:xfrm>
            <a:off x="7434010" y="5279403"/>
            <a:ext cx="2880000" cy="1100177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  <a:scene3d>
            <a:camera prst="orthographicFront"/>
            <a:lightRig rig="threePt" dir="t">
              <a:rot lat="0" lon="0" rev="4200000"/>
            </a:lightRig>
          </a:scene3d>
          <a:sp3d extrusionH="88900" prstMaterial="softEdge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s-ES" b="1" dirty="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Marcador de contenido 8">
            <a:hlinkClick r:id="rId2" action="ppaction://hlinksldjump"/>
            <a:extLst>
              <a:ext uri="{FF2B5EF4-FFF2-40B4-BE49-F238E27FC236}">
                <a16:creationId xmlns:a16="http://schemas.microsoft.com/office/drawing/2014/main" id="{D4DEB7A9-23E1-0C98-439F-B451E0135A40}"/>
              </a:ext>
            </a:extLst>
          </p:cNvPr>
          <p:cNvSpPr txBox="1">
            <a:spLocks/>
          </p:cNvSpPr>
          <p:nvPr/>
        </p:nvSpPr>
        <p:spPr>
          <a:xfrm>
            <a:off x="7331318" y="5106282"/>
            <a:ext cx="2880000" cy="1100177"/>
          </a:xfrm>
          <a:prstGeom prst="roundRect">
            <a:avLst/>
          </a:prstGeom>
          <a:pattFill prst="pct25">
            <a:fgClr>
              <a:srgbClr val="CCCCFF"/>
            </a:fgClr>
            <a:bgClr>
              <a:schemeClr val="bg1"/>
            </a:bgClr>
          </a:pattFill>
          <a:scene3d>
            <a:camera prst="orthographicFront"/>
            <a:lightRig rig="threePt" dir="t">
              <a:rot lat="0" lon="0" rev="4200000"/>
            </a:lightRig>
          </a:scene3d>
          <a:sp3d extrusionH="88900" prstMaterial="softEdge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s-ES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prova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s-ES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de </a:t>
            </a:r>
            <a:r>
              <a:rPr lang="es-ES" b="1" dirty="0" err="1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nou</a:t>
            </a:r>
            <a:r>
              <a:rPr lang="es-ES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</a:t>
            </a:r>
          </a:p>
        </p:txBody>
      </p:sp>
      <p:sp>
        <p:nvSpPr>
          <p:cNvPr id="21" name="Flecha: hacia la izquierda 20">
            <a:extLst>
              <a:ext uri="{FF2B5EF4-FFF2-40B4-BE49-F238E27FC236}">
                <a16:creationId xmlns:a16="http://schemas.microsoft.com/office/drawing/2014/main" id="{7BB96F29-8F2D-C441-E375-A175ED63C28F}"/>
              </a:ext>
            </a:extLst>
          </p:cNvPr>
          <p:cNvSpPr/>
          <p:nvPr/>
        </p:nvSpPr>
        <p:spPr>
          <a:xfrm>
            <a:off x="7473049" y="5427381"/>
            <a:ext cx="540000" cy="484632"/>
          </a:xfrm>
          <a:prstGeom prst="leftArrow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D8BF9644-7B43-4E87-4569-F16931D49D6D}"/>
              </a:ext>
            </a:extLst>
          </p:cNvPr>
          <p:cNvSpPr/>
          <p:nvPr/>
        </p:nvSpPr>
        <p:spPr>
          <a:xfrm>
            <a:off x="6177403" y="1629000"/>
            <a:ext cx="5073826" cy="286232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6000" b="1" i="1" dirty="0">
                <a:ln w="127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</a:rPr>
              <a:t>S</a:t>
            </a:r>
            <a:r>
              <a:rPr lang="es-ES" sz="6000" b="1" i="1" cap="none" spc="0" dirty="0">
                <a:ln w="127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i </a:t>
            </a:r>
            <a:r>
              <a:rPr lang="es-ES" sz="6000" b="1" i="1" cap="none" spc="0" dirty="0" err="1">
                <a:ln w="127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us</a:t>
            </a:r>
            <a:r>
              <a:rPr lang="es-ES" sz="6000" b="1" i="1" cap="none" spc="0" dirty="0">
                <a:ln w="127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 plau, </a:t>
            </a:r>
          </a:p>
          <a:p>
            <a:pPr algn="ctr"/>
            <a:r>
              <a:rPr lang="es-ES" sz="6000" b="1" i="1" dirty="0" err="1">
                <a:ln w="127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</a:rPr>
              <a:t>c</a:t>
            </a:r>
            <a:r>
              <a:rPr lang="es-ES" sz="6000" b="1" i="1" cap="none" spc="0" dirty="0" err="1">
                <a:ln w="127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ompro</a:t>
            </a:r>
            <a:r>
              <a:rPr lang="es-ES" sz="6000" b="1" i="1" dirty="0" err="1">
                <a:ln w="127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</a:rPr>
              <a:t>v</a:t>
            </a:r>
            <a:r>
              <a:rPr lang="es-ES" sz="6000" b="1" i="1" cap="none" spc="0" dirty="0" err="1">
                <a:ln w="127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a</a:t>
            </a:r>
            <a:r>
              <a:rPr lang="es-ES" sz="6000" b="1" i="1" cap="none" spc="0" dirty="0">
                <a:ln w="127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 la </a:t>
            </a:r>
          </a:p>
          <a:p>
            <a:pPr algn="ctr"/>
            <a:r>
              <a:rPr lang="es-ES" sz="6000" b="1" i="1" dirty="0" err="1">
                <a:ln w="127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</a:rPr>
              <a:t>teva</a:t>
            </a:r>
            <a:r>
              <a:rPr lang="es-ES" sz="6000" b="1" i="1" dirty="0">
                <a:ln w="127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</a:rPr>
              <a:t> </a:t>
            </a:r>
            <a:r>
              <a:rPr lang="es-ES" sz="6000" b="1" i="1" dirty="0" err="1">
                <a:ln w="127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</a:rPr>
              <a:t>resposta</a:t>
            </a:r>
            <a:r>
              <a:rPr lang="es-ES" sz="6000" b="1" i="1" cap="none" spc="0" dirty="0">
                <a:ln w="127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7213764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7F5EAB-7251-1764-0006-B50CF488CC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6.   </a:t>
            </a:r>
            <a:r>
              <a:rPr lang="es-ES" sz="4000" dirty="0" err="1">
                <a:latin typeface="Comic Sans MS" panose="030F0702030302020204" pitchFamily="66" charset="0"/>
              </a:rPr>
              <a:t>Matriu</a:t>
            </a:r>
            <a:r>
              <a:rPr lang="es-ES" sz="4000" dirty="0">
                <a:latin typeface="Comic Sans MS" panose="030F0702030302020204" pitchFamily="66" charset="0"/>
              </a:rPr>
              <a:t>           </a:t>
            </a:r>
            <a:r>
              <a:rPr lang="es-ES" dirty="0"/>
              <a:t>             ...</a:t>
            </a:r>
            <a:endParaRPr lang="es-ES" sz="4000" dirty="0">
              <a:latin typeface="Comic Sans MS" panose="030F0702030302020204" pitchFamily="66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FFAD59A-7BB9-08F3-1C01-10E57CE40D33}"/>
              </a:ext>
            </a:extLst>
          </p:cNvPr>
          <p:cNvSpPr txBox="1"/>
          <p:nvPr/>
        </p:nvSpPr>
        <p:spPr>
          <a:xfrm>
            <a:off x="3708584" y="270963"/>
            <a:ext cx="2503521" cy="224676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s-ES" sz="4000" dirty="0">
                <a:latin typeface="Comic Sans MS" panose="030F0702030302020204" pitchFamily="66" charset="0"/>
              </a:rPr>
              <a:t>1  6  0  2         </a:t>
            </a:r>
          </a:p>
          <a:p>
            <a:r>
              <a:rPr lang="es-ES" sz="4000" dirty="0">
                <a:latin typeface="Comic Sans MS" panose="030F0702030302020204" pitchFamily="66" charset="0"/>
              </a:rPr>
              <a:t> 0  0  1  1</a:t>
            </a:r>
          </a:p>
          <a:p>
            <a:r>
              <a:rPr lang="es-ES" sz="4000" dirty="0">
                <a:latin typeface="Comic Sans MS" panose="030F0702030302020204" pitchFamily="66" charset="0"/>
              </a:rPr>
              <a:t> 0  0  0  0</a:t>
            </a:r>
          </a:p>
          <a:p>
            <a:endParaRPr lang="es-ES" sz="20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Abrir corchete 6">
            <a:extLst>
              <a:ext uri="{FF2B5EF4-FFF2-40B4-BE49-F238E27FC236}">
                <a16:creationId xmlns:a16="http://schemas.microsoft.com/office/drawing/2014/main" id="{8644C276-B3B0-DEA4-C90D-3BE4121AB3B4}"/>
              </a:ext>
            </a:extLst>
          </p:cNvPr>
          <p:cNvSpPr/>
          <p:nvPr/>
        </p:nvSpPr>
        <p:spPr>
          <a:xfrm>
            <a:off x="3708584" y="365125"/>
            <a:ext cx="70783" cy="1634622"/>
          </a:xfrm>
          <a:prstGeom prst="leftBracket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Cerrar corchete 7">
            <a:extLst>
              <a:ext uri="{FF2B5EF4-FFF2-40B4-BE49-F238E27FC236}">
                <a16:creationId xmlns:a16="http://schemas.microsoft.com/office/drawing/2014/main" id="{62A4AB0C-63C3-933A-33D0-1071F43BE89B}"/>
              </a:ext>
            </a:extLst>
          </p:cNvPr>
          <p:cNvSpPr/>
          <p:nvPr/>
        </p:nvSpPr>
        <p:spPr>
          <a:xfrm>
            <a:off x="6058971" y="365125"/>
            <a:ext cx="153134" cy="1634622"/>
          </a:xfrm>
          <a:prstGeom prst="rightBracket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" name="Marcador de contenido 8">
            <a:hlinkClick r:id="rId2" action="ppaction://hlinksldjump"/>
            <a:extLst>
              <a:ext uri="{FF2B5EF4-FFF2-40B4-BE49-F238E27FC236}">
                <a16:creationId xmlns:a16="http://schemas.microsoft.com/office/drawing/2014/main" id="{3A3D69A1-2377-23F8-69A2-F1B34A565863}"/>
              </a:ext>
            </a:extLst>
          </p:cNvPr>
          <p:cNvSpPr txBox="1">
            <a:spLocks/>
          </p:cNvSpPr>
          <p:nvPr/>
        </p:nvSpPr>
        <p:spPr>
          <a:xfrm>
            <a:off x="3941618" y="3821514"/>
            <a:ext cx="5303981" cy="1100177"/>
          </a:xfrm>
          <a:prstGeom prst="roundRect">
            <a:avLst/>
          </a:prstGeom>
          <a:solidFill>
            <a:schemeClr val="tx2">
              <a:lumMod val="50000"/>
              <a:lumOff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s-ES" dirty="0">
                <a:latin typeface="Comic Sans MS" panose="030F0702030302020204" pitchFamily="66" charset="0"/>
              </a:rPr>
              <a:t>és </a:t>
            </a:r>
            <a:r>
              <a:rPr lang="es-ES" dirty="0" err="1">
                <a:latin typeface="Comic Sans MS" panose="030F0702030302020204" pitchFamily="66" charset="0"/>
              </a:rPr>
              <a:t>m.e.f</a:t>
            </a:r>
            <a:r>
              <a:rPr lang="es-ES" dirty="0">
                <a:latin typeface="Comic Sans MS" panose="030F0702030302020204" pitchFamily="66" charset="0"/>
              </a:rPr>
              <a:t>., però no </a:t>
            </a:r>
            <a:r>
              <a:rPr lang="es-ES" dirty="0" err="1">
                <a:latin typeface="Comic Sans MS" panose="030F0702030302020204" pitchFamily="66" charset="0"/>
              </a:rPr>
              <a:t>m.e.r.f</a:t>
            </a:r>
            <a:r>
              <a:rPr lang="es-ES" dirty="0">
                <a:latin typeface="Comic Sans MS" panose="030F0702030302020204" pitchFamily="66" charset="0"/>
              </a:rPr>
              <a:t>. </a:t>
            </a:r>
          </a:p>
        </p:txBody>
      </p:sp>
      <p:sp>
        <p:nvSpPr>
          <p:cNvPr id="12" name="Marcador de contenido 8">
            <a:hlinkClick r:id="rId3" action="ppaction://hlinksldjump"/>
            <a:extLst>
              <a:ext uri="{FF2B5EF4-FFF2-40B4-BE49-F238E27FC236}">
                <a16:creationId xmlns:a16="http://schemas.microsoft.com/office/drawing/2014/main" id="{E2D1D96C-04C7-12AD-1C5F-4AA8FAFE4B58}"/>
              </a:ext>
            </a:extLst>
          </p:cNvPr>
          <p:cNvSpPr txBox="1">
            <a:spLocks/>
          </p:cNvSpPr>
          <p:nvPr/>
        </p:nvSpPr>
        <p:spPr>
          <a:xfrm>
            <a:off x="3941619" y="5282486"/>
            <a:ext cx="5303980" cy="1100177"/>
          </a:xfrm>
          <a:prstGeom prst="roundRect">
            <a:avLst/>
          </a:prstGeom>
          <a:solidFill>
            <a:schemeClr val="tx2">
              <a:lumMod val="50000"/>
              <a:lumOff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s-ES" dirty="0">
                <a:latin typeface="Comic Sans MS" panose="030F0702030302020204" pitchFamily="66" charset="0"/>
              </a:rPr>
              <a:t>és </a:t>
            </a:r>
            <a:r>
              <a:rPr lang="es-ES" dirty="0" err="1">
                <a:latin typeface="Comic Sans MS" panose="030F0702030302020204" pitchFamily="66" charset="0"/>
              </a:rPr>
              <a:t>m.e.r.f</a:t>
            </a:r>
            <a:r>
              <a:rPr lang="es-ES" dirty="0">
                <a:latin typeface="Comic Sans MS" panose="030F0702030302020204" pitchFamily="66" charset="0"/>
              </a:rPr>
              <a:t>. </a:t>
            </a:r>
          </a:p>
        </p:txBody>
      </p:sp>
      <p:sp>
        <p:nvSpPr>
          <p:cNvPr id="15" name="Marcador de contenido 8">
            <a:hlinkClick r:id="rId2" action="ppaction://hlinksldjump"/>
            <a:extLst>
              <a:ext uri="{FF2B5EF4-FFF2-40B4-BE49-F238E27FC236}">
                <a16:creationId xmlns:a16="http://schemas.microsoft.com/office/drawing/2014/main" id="{01D72C0F-F896-B9C1-D691-1F3CB2E43E6C}"/>
              </a:ext>
            </a:extLst>
          </p:cNvPr>
          <p:cNvSpPr txBox="1">
            <a:spLocks/>
          </p:cNvSpPr>
          <p:nvPr/>
        </p:nvSpPr>
        <p:spPr>
          <a:xfrm>
            <a:off x="3941619" y="2360542"/>
            <a:ext cx="5303980" cy="1100177"/>
          </a:xfrm>
          <a:prstGeom prst="roundRect">
            <a:avLst/>
          </a:prstGeom>
          <a:solidFill>
            <a:schemeClr val="tx2">
              <a:lumMod val="50000"/>
              <a:lumOff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s-ES" dirty="0">
                <a:latin typeface="Comic Sans MS" panose="030F0702030302020204" pitchFamily="66" charset="0"/>
              </a:rPr>
              <a:t>no és </a:t>
            </a:r>
            <a:r>
              <a:rPr lang="es-ES" dirty="0" err="1">
                <a:latin typeface="Comic Sans MS" panose="030F0702030302020204" pitchFamily="66" charset="0"/>
              </a:rPr>
              <a:t>m.e.f</a:t>
            </a:r>
            <a:r>
              <a:rPr lang="es-ES" dirty="0">
                <a:latin typeface="Comic Sans MS" panose="030F0702030302020204" pitchFamily="66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78625145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>
            <a:alpha val="50000"/>
          </a:srgb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EECAB90-0E09-3D1E-E8A1-4A2E1FD0A4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contenido 8">
            <a:hlinkClick r:id="" action="ppaction://noaction"/>
            <a:extLst>
              <a:ext uri="{FF2B5EF4-FFF2-40B4-BE49-F238E27FC236}">
                <a16:creationId xmlns:a16="http://schemas.microsoft.com/office/drawing/2014/main" id="{AD9372F5-6D16-0AC9-BF42-89B63B91F460}"/>
              </a:ext>
            </a:extLst>
          </p:cNvPr>
          <p:cNvSpPr txBox="1">
            <a:spLocks/>
          </p:cNvSpPr>
          <p:nvPr/>
        </p:nvSpPr>
        <p:spPr>
          <a:xfrm>
            <a:off x="5747956" y="5489399"/>
            <a:ext cx="2880000" cy="1100177"/>
          </a:xfrm>
          <a:prstGeom prst="roundRect">
            <a:avLst/>
          </a:prstGeom>
          <a:solidFill>
            <a:srgbClr val="7030A0"/>
          </a:solidFill>
          <a:scene3d>
            <a:camera prst="orthographicFront"/>
            <a:lightRig rig="threePt" dir="t">
              <a:rot lat="0" lon="0" rev="4200000"/>
            </a:lightRig>
          </a:scene3d>
          <a:sp3d extrusionH="88900" prstMaterial="softEdge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s-ES" b="1" dirty="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A1CF0ADE-2996-F982-D271-A1F101036037}"/>
              </a:ext>
            </a:extLst>
          </p:cNvPr>
          <p:cNvSpPr txBox="1"/>
          <p:nvPr/>
        </p:nvSpPr>
        <p:spPr>
          <a:xfrm>
            <a:off x="5694630" y="332262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  <p:sp>
        <p:nvSpPr>
          <p:cNvPr id="4" name="Forma en L 3">
            <a:extLst>
              <a:ext uri="{FF2B5EF4-FFF2-40B4-BE49-F238E27FC236}">
                <a16:creationId xmlns:a16="http://schemas.microsoft.com/office/drawing/2014/main" id="{E401B8FA-4C53-BF67-1CCE-93C7D79F6A00}"/>
              </a:ext>
            </a:extLst>
          </p:cNvPr>
          <p:cNvSpPr/>
          <p:nvPr/>
        </p:nvSpPr>
        <p:spPr>
          <a:xfrm rot="2599813" flipH="1">
            <a:off x="2991412" y="1972771"/>
            <a:ext cx="1373157" cy="2699700"/>
          </a:xfrm>
          <a:prstGeom prst="corner">
            <a:avLst/>
          </a:prstGeom>
          <a:solidFill>
            <a:schemeClr val="accent6">
              <a:lumMod val="75000"/>
            </a:schemeClr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Diagrama de flujo: conector 4">
            <a:extLst>
              <a:ext uri="{FF2B5EF4-FFF2-40B4-BE49-F238E27FC236}">
                <a16:creationId xmlns:a16="http://schemas.microsoft.com/office/drawing/2014/main" id="{B73E54DF-E137-D748-368D-083D10F5C82A}"/>
              </a:ext>
            </a:extLst>
          </p:cNvPr>
          <p:cNvSpPr/>
          <p:nvPr/>
        </p:nvSpPr>
        <p:spPr>
          <a:xfrm>
            <a:off x="1877990" y="1629000"/>
            <a:ext cx="3600000" cy="3600000"/>
          </a:xfrm>
          <a:prstGeom prst="flowChartConnector">
            <a:avLst/>
          </a:prstGeom>
          <a:noFill/>
          <a:ln w="107950">
            <a:solidFill>
              <a:srgbClr val="33CC3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Forma en L 2">
            <a:extLst>
              <a:ext uri="{FF2B5EF4-FFF2-40B4-BE49-F238E27FC236}">
                <a16:creationId xmlns:a16="http://schemas.microsoft.com/office/drawing/2014/main" id="{7B4C24FE-0EF7-89DB-90D6-62FEA37F376C}"/>
              </a:ext>
            </a:extLst>
          </p:cNvPr>
          <p:cNvSpPr/>
          <p:nvPr/>
        </p:nvSpPr>
        <p:spPr>
          <a:xfrm rot="2599813" flipH="1">
            <a:off x="2970317" y="1667463"/>
            <a:ext cx="1373157" cy="2699700"/>
          </a:xfrm>
          <a:prstGeom prst="corner">
            <a:avLst/>
          </a:prstGeom>
          <a:solidFill>
            <a:srgbClr val="33CC33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Marcador de contenido 8">
            <a:hlinkClick r:id="rId2" action="ppaction://hlinksldjump"/>
            <a:extLst>
              <a:ext uri="{FF2B5EF4-FFF2-40B4-BE49-F238E27FC236}">
                <a16:creationId xmlns:a16="http://schemas.microsoft.com/office/drawing/2014/main" id="{AA90810E-3779-8D15-C992-B97B2C2E49E5}"/>
              </a:ext>
            </a:extLst>
          </p:cNvPr>
          <p:cNvSpPr txBox="1">
            <a:spLocks/>
          </p:cNvSpPr>
          <p:nvPr/>
        </p:nvSpPr>
        <p:spPr>
          <a:xfrm>
            <a:off x="5645264" y="5316278"/>
            <a:ext cx="2880000" cy="1100177"/>
          </a:xfrm>
          <a:prstGeom prst="roundRect">
            <a:avLst/>
          </a:prstGeom>
          <a:pattFill prst="pct25">
            <a:fgClr>
              <a:srgbClr val="CCCCFF"/>
            </a:fgClr>
            <a:bgClr>
              <a:schemeClr val="bg1"/>
            </a:bgClr>
          </a:pattFill>
          <a:ln>
            <a:solidFill>
              <a:srgbClr val="7030A0"/>
            </a:solidFill>
          </a:ln>
          <a:scene3d>
            <a:camera prst="orthographicFront"/>
            <a:lightRig rig="threePt" dir="t">
              <a:rot lat="0" lon="0" rev="4200000"/>
            </a:lightRig>
          </a:scene3d>
          <a:sp3d extrusionH="88900" prstMaterial="softEdge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s-ES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torna al test </a:t>
            </a:r>
          </a:p>
        </p:txBody>
      </p:sp>
      <p:sp>
        <p:nvSpPr>
          <p:cNvPr id="6" name="Flecha: hacia la izquierda 5">
            <a:extLst>
              <a:ext uri="{FF2B5EF4-FFF2-40B4-BE49-F238E27FC236}">
                <a16:creationId xmlns:a16="http://schemas.microsoft.com/office/drawing/2014/main" id="{FFC029C2-98EF-4754-EBF1-95681418D022}"/>
              </a:ext>
            </a:extLst>
          </p:cNvPr>
          <p:cNvSpPr/>
          <p:nvPr/>
        </p:nvSpPr>
        <p:spPr>
          <a:xfrm>
            <a:off x="5786995" y="5637377"/>
            <a:ext cx="540000" cy="484632"/>
          </a:xfrm>
          <a:prstGeom prst="leftArrow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Marcador de contenido 8">
            <a:hlinkClick r:id="" action="ppaction://noaction"/>
            <a:extLst>
              <a:ext uri="{FF2B5EF4-FFF2-40B4-BE49-F238E27FC236}">
                <a16:creationId xmlns:a16="http://schemas.microsoft.com/office/drawing/2014/main" id="{F9D5FB30-3EBA-2843-2D51-D0D28C774120}"/>
              </a:ext>
            </a:extLst>
          </p:cNvPr>
          <p:cNvSpPr txBox="1">
            <a:spLocks/>
          </p:cNvSpPr>
          <p:nvPr/>
        </p:nvSpPr>
        <p:spPr>
          <a:xfrm>
            <a:off x="9135053" y="5492398"/>
            <a:ext cx="2880000" cy="1100177"/>
          </a:xfrm>
          <a:prstGeom prst="roundRect">
            <a:avLst/>
          </a:prstGeom>
          <a:solidFill>
            <a:srgbClr val="7030A0"/>
          </a:solidFill>
          <a:scene3d>
            <a:camera prst="orthographicFront"/>
            <a:lightRig rig="threePt" dir="t">
              <a:rot lat="0" lon="0" rev="4200000"/>
            </a:lightRig>
          </a:scene3d>
          <a:sp3d extrusionH="88900" prstMaterial="softEdge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s-ES" b="1" dirty="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Marcador de contenido 8">
            <a:hlinkClick r:id="rId3" action="ppaction://hlinksldjump"/>
            <a:extLst>
              <a:ext uri="{FF2B5EF4-FFF2-40B4-BE49-F238E27FC236}">
                <a16:creationId xmlns:a16="http://schemas.microsoft.com/office/drawing/2014/main" id="{05F71F05-A68D-9842-ED73-B7D63C072459}"/>
              </a:ext>
            </a:extLst>
          </p:cNvPr>
          <p:cNvSpPr txBox="1">
            <a:spLocks/>
          </p:cNvSpPr>
          <p:nvPr/>
        </p:nvSpPr>
        <p:spPr>
          <a:xfrm>
            <a:off x="9032361" y="5319277"/>
            <a:ext cx="2880000" cy="1100177"/>
          </a:xfrm>
          <a:prstGeom prst="roundRect">
            <a:avLst/>
          </a:prstGeom>
          <a:pattFill prst="pct25">
            <a:fgClr>
              <a:srgbClr val="CCCCFF"/>
            </a:fgClr>
            <a:bgClr>
              <a:schemeClr val="bg1"/>
            </a:bgClr>
          </a:pattFill>
          <a:ln>
            <a:solidFill>
              <a:srgbClr val="7030A0"/>
            </a:solidFill>
          </a:ln>
          <a:scene3d>
            <a:camera prst="orthographicFront"/>
            <a:lightRig rig="threePt" dir="t">
              <a:rot lat="0" lon="0" rev="4200000"/>
            </a:lightRig>
          </a:scene3d>
          <a:sp3d extrusionH="88900" prstMaterial="softEdge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ES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surt del test          </a:t>
            </a:r>
          </a:p>
        </p:txBody>
      </p:sp>
      <p:sp>
        <p:nvSpPr>
          <p:cNvPr id="7" name="Flecha: hacia la izquierda 6">
            <a:extLst>
              <a:ext uri="{FF2B5EF4-FFF2-40B4-BE49-F238E27FC236}">
                <a16:creationId xmlns:a16="http://schemas.microsoft.com/office/drawing/2014/main" id="{F75DF1D0-8E4F-7832-E2EA-7E5840DA860B}"/>
              </a:ext>
            </a:extLst>
          </p:cNvPr>
          <p:cNvSpPr/>
          <p:nvPr/>
        </p:nvSpPr>
        <p:spPr>
          <a:xfrm flipH="1">
            <a:off x="11153707" y="5637377"/>
            <a:ext cx="540000" cy="484632"/>
          </a:xfrm>
          <a:prstGeom prst="leftArrow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7A8CD3D4-3AC3-F4A9-A119-4E82691AB8FA}"/>
              </a:ext>
            </a:extLst>
          </p:cNvPr>
          <p:cNvSpPr/>
          <p:nvPr/>
        </p:nvSpPr>
        <p:spPr>
          <a:xfrm>
            <a:off x="5708725" y="2660902"/>
            <a:ext cx="642996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8000" b="1" i="1" cap="none" spc="0" dirty="0">
                <a:ln w="127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EXCE</a:t>
            </a:r>
            <a:r>
              <a:rPr lang="es-ES" sz="8000" b="1" i="1" cap="none" spc="0" dirty="0">
                <a:ln w="127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/>
                <a:ea typeface="Yu Mincho Light" panose="02020300000000000000" pitchFamily="18" charset="-128"/>
              </a:rPr>
              <a:t>L∙</a:t>
            </a:r>
            <a:r>
              <a:rPr lang="es-ES" sz="8000" b="1" i="1" cap="none" spc="0" dirty="0">
                <a:ln w="127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LENT!</a:t>
            </a:r>
          </a:p>
        </p:txBody>
      </p:sp>
    </p:spTree>
    <p:extLst>
      <p:ext uri="{BB962C8B-B14F-4D97-AF65-F5344CB8AC3E}">
        <p14:creationId xmlns:p14="http://schemas.microsoft.com/office/powerpoint/2010/main" val="95227147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  <a:alpha val="7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C2098EB-2BDB-9ED5-DF1D-5A837735ED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C0644325-AB54-8235-1C3E-5E6E8B272C74}"/>
              </a:ext>
            </a:extLst>
          </p:cNvPr>
          <p:cNvSpPr txBox="1"/>
          <p:nvPr/>
        </p:nvSpPr>
        <p:spPr>
          <a:xfrm>
            <a:off x="5694630" y="332262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  <p:sp>
        <p:nvSpPr>
          <p:cNvPr id="5" name="Diagrama de flujo: conector 4">
            <a:extLst>
              <a:ext uri="{FF2B5EF4-FFF2-40B4-BE49-F238E27FC236}">
                <a16:creationId xmlns:a16="http://schemas.microsoft.com/office/drawing/2014/main" id="{83B7F5BB-540A-559C-D7F6-653BA63A1E84}"/>
              </a:ext>
            </a:extLst>
          </p:cNvPr>
          <p:cNvSpPr/>
          <p:nvPr/>
        </p:nvSpPr>
        <p:spPr>
          <a:xfrm>
            <a:off x="1877990" y="1629000"/>
            <a:ext cx="3600000" cy="3600000"/>
          </a:xfrm>
          <a:prstGeom prst="flowChartConnector">
            <a:avLst/>
          </a:prstGeom>
          <a:noFill/>
          <a:ln w="1079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Cruz 10">
            <a:extLst>
              <a:ext uri="{FF2B5EF4-FFF2-40B4-BE49-F238E27FC236}">
                <a16:creationId xmlns:a16="http://schemas.microsoft.com/office/drawing/2014/main" id="{7E6C1F5B-7DE6-1B1C-6846-04B11612F3A2}"/>
              </a:ext>
            </a:extLst>
          </p:cNvPr>
          <p:cNvSpPr/>
          <p:nvPr/>
        </p:nvSpPr>
        <p:spPr>
          <a:xfrm rot="2761830">
            <a:off x="2172447" y="2110999"/>
            <a:ext cx="3011054" cy="2906056"/>
          </a:xfrm>
          <a:prstGeom prst="plus">
            <a:avLst>
              <a:gd name="adj" fmla="val 37695"/>
            </a:avLst>
          </a:prstGeom>
          <a:solidFill>
            <a:srgbClr val="CC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Cruz 11">
            <a:extLst>
              <a:ext uri="{FF2B5EF4-FFF2-40B4-BE49-F238E27FC236}">
                <a16:creationId xmlns:a16="http://schemas.microsoft.com/office/drawing/2014/main" id="{5BC9C514-A7FB-4AA6-DAC0-FCD031C02809}"/>
              </a:ext>
            </a:extLst>
          </p:cNvPr>
          <p:cNvSpPr/>
          <p:nvPr/>
        </p:nvSpPr>
        <p:spPr>
          <a:xfrm rot="2761830">
            <a:off x="2193543" y="1869594"/>
            <a:ext cx="3011054" cy="2906056"/>
          </a:xfrm>
          <a:prstGeom prst="plus">
            <a:avLst>
              <a:gd name="adj" fmla="val 37695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Marcador de contenido 8">
            <a:hlinkClick r:id="" action="ppaction://noaction"/>
            <a:extLst>
              <a:ext uri="{FF2B5EF4-FFF2-40B4-BE49-F238E27FC236}">
                <a16:creationId xmlns:a16="http://schemas.microsoft.com/office/drawing/2014/main" id="{E9FA81BD-6F17-9619-8F0C-7A402BEA3ADE}"/>
              </a:ext>
            </a:extLst>
          </p:cNvPr>
          <p:cNvSpPr txBox="1">
            <a:spLocks/>
          </p:cNvSpPr>
          <p:nvPr/>
        </p:nvSpPr>
        <p:spPr>
          <a:xfrm>
            <a:off x="7434010" y="5279403"/>
            <a:ext cx="2880000" cy="1100177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  <a:scene3d>
            <a:camera prst="orthographicFront"/>
            <a:lightRig rig="threePt" dir="t">
              <a:rot lat="0" lon="0" rev="4200000"/>
            </a:lightRig>
          </a:scene3d>
          <a:sp3d extrusionH="88900" prstMaterial="softEdge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s-ES" b="1" dirty="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Marcador de contenido 8">
            <a:hlinkClick r:id="rId2" action="ppaction://hlinksldjump"/>
            <a:extLst>
              <a:ext uri="{FF2B5EF4-FFF2-40B4-BE49-F238E27FC236}">
                <a16:creationId xmlns:a16="http://schemas.microsoft.com/office/drawing/2014/main" id="{4E6DAB43-9202-7523-F5BD-7B8E84929F89}"/>
              </a:ext>
            </a:extLst>
          </p:cNvPr>
          <p:cNvSpPr txBox="1">
            <a:spLocks/>
          </p:cNvSpPr>
          <p:nvPr/>
        </p:nvSpPr>
        <p:spPr>
          <a:xfrm>
            <a:off x="7331318" y="5106282"/>
            <a:ext cx="2880000" cy="1100177"/>
          </a:xfrm>
          <a:prstGeom prst="roundRect">
            <a:avLst/>
          </a:prstGeom>
          <a:pattFill prst="pct25">
            <a:fgClr>
              <a:srgbClr val="CCCCFF"/>
            </a:fgClr>
            <a:bgClr>
              <a:schemeClr val="bg1"/>
            </a:bgClr>
          </a:pattFill>
          <a:scene3d>
            <a:camera prst="orthographicFront"/>
            <a:lightRig rig="threePt" dir="t">
              <a:rot lat="0" lon="0" rev="4200000"/>
            </a:lightRig>
          </a:scene3d>
          <a:sp3d extrusionH="88900" prstMaterial="softEdge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s-ES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prova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s-ES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de </a:t>
            </a:r>
            <a:r>
              <a:rPr lang="es-ES" b="1" dirty="0" err="1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nou</a:t>
            </a:r>
            <a:r>
              <a:rPr lang="es-ES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</a:t>
            </a:r>
          </a:p>
        </p:txBody>
      </p:sp>
      <p:sp>
        <p:nvSpPr>
          <p:cNvPr id="21" name="Flecha: hacia la izquierda 20">
            <a:extLst>
              <a:ext uri="{FF2B5EF4-FFF2-40B4-BE49-F238E27FC236}">
                <a16:creationId xmlns:a16="http://schemas.microsoft.com/office/drawing/2014/main" id="{D8082FBE-D15A-B2DC-9107-612E8775D179}"/>
              </a:ext>
            </a:extLst>
          </p:cNvPr>
          <p:cNvSpPr/>
          <p:nvPr/>
        </p:nvSpPr>
        <p:spPr>
          <a:xfrm>
            <a:off x="7473049" y="5427381"/>
            <a:ext cx="540000" cy="484632"/>
          </a:xfrm>
          <a:prstGeom prst="leftArrow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5A278BC4-31FC-39F5-C93A-7F4F7A4FC193}"/>
              </a:ext>
            </a:extLst>
          </p:cNvPr>
          <p:cNvSpPr/>
          <p:nvPr/>
        </p:nvSpPr>
        <p:spPr>
          <a:xfrm>
            <a:off x="6177403" y="1629000"/>
            <a:ext cx="5073826" cy="286232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6000" b="1" i="1" dirty="0">
                <a:ln w="127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</a:rPr>
              <a:t>S</a:t>
            </a:r>
            <a:r>
              <a:rPr lang="es-ES" sz="6000" b="1" i="1" cap="none" spc="0" dirty="0">
                <a:ln w="127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i </a:t>
            </a:r>
            <a:r>
              <a:rPr lang="es-ES" sz="6000" b="1" i="1" cap="none" spc="0" dirty="0" err="1">
                <a:ln w="127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us</a:t>
            </a:r>
            <a:r>
              <a:rPr lang="es-ES" sz="6000" b="1" i="1" cap="none" spc="0" dirty="0">
                <a:ln w="127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 plau, </a:t>
            </a:r>
          </a:p>
          <a:p>
            <a:pPr algn="ctr"/>
            <a:r>
              <a:rPr lang="es-ES" sz="6000" b="1" i="1" dirty="0" err="1">
                <a:ln w="127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</a:rPr>
              <a:t>c</a:t>
            </a:r>
            <a:r>
              <a:rPr lang="es-ES" sz="6000" b="1" i="1" cap="none" spc="0" dirty="0" err="1">
                <a:ln w="127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ompro</a:t>
            </a:r>
            <a:r>
              <a:rPr lang="es-ES" sz="6000" b="1" i="1" dirty="0" err="1">
                <a:ln w="127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</a:rPr>
              <a:t>v</a:t>
            </a:r>
            <a:r>
              <a:rPr lang="es-ES" sz="6000" b="1" i="1" cap="none" spc="0" dirty="0" err="1">
                <a:ln w="127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a</a:t>
            </a:r>
            <a:r>
              <a:rPr lang="es-ES" sz="6000" b="1" i="1" cap="none" spc="0" dirty="0">
                <a:ln w="127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 la </a:t>
            </a:r>
          </a:p>
          <a:p>
            <a:pPr algn="ctr"/>
            <a:r>
              <a:rPr lang="es-ES" sz="6000" b="1" i="1" dirty="0" err="1">
                <a:ln w="127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</a:rPr>
              <a:t>teva</a:t>
            </a:r>
            <a:r>
              <a:rPr lang="es-ES" sz="6000" b="1" i="1" dirty="0">
                <a:ln w="127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</a:rPr>
              <a:t> </a:t>
            </a:r>
            <a:r>
              <a:rPr lang="es-ES" sz="6000" b="1" i="1" dirty="0" err="1">
                <a:ln w="127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</a:rPr>
              <a:t>resposta</a:t>
            </a:r>
            <a:r>
              <a:rPr lang="es-ES" sz="6000" b="1" i="1" cap="none" spc="0" dirty="0">
                <a:ln w="127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7059272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lipse 13">
            <a:extLst>
              <a:ext uri="{FF2B5EF4-FFF2-40B4-BE49-F238E27FC236}">
                <a16:creationId xmlns:a16="http://schemas.microsoft.com/office/drawing/2014/main" id="{B00C0E72-AFC8-8D39-5D0B-8E0E3E52EEC2}"/>
              </a:ext>
            </a:extLst>
          </p:cNvPr>
          <p:cNvSpPr/>
          <p:nvPr/>
        </p:nvSpPr>
        <p:spPr>
          <a:xfrm>
            <a:off x="10797308" y="185303"/>
            <a:ext cx="1182254" cy="1091449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15A0D00-F8C1-56C8-8B8B-3B456EB15B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011" y="174458"/>
            <a:ext cx="10743831" cy="1307213"/>
          </a:xfrm>
          <a:noFill/>
        </p:spPr>
        <p:txBody>
          <a:bodyPr>
            <a:noAutofit/>
          </a:bodyPr>
          <a:lstStyle/>
          <a:p>
            <a:r>
              <a:rPr lang="es-ES" b="1" dirty="0">
                <a:solidFill>
                  <a:srgbClr val="FF0000"/>
                </a:solidFill>
                <a:latin typeface="Comic Sans MS" panose="030F0702030302020204" pitchFamily="66" charset="0"/>
              </a:rPr>
              <a:t>ALGUNS TÒPICS D’UTILITAT</a:t>
            </a:r>
            <a:br>
              <a:rPr lang="es-ES" b="1" dirty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es-ES" b="1" dirty="0">
                <a:solidFill>
                  <a:srgbClr val="FF0000"/>
                </a:solidFill>
                <a:latin typeface="Comic Sans MS" panose="030F0702030302020204" pitchFamily="66" charset="0"/>
              </a:rPr>
              <a:t>RELACIONATS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596358D-5931-A138-69D5-57366B624C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3564" y="1581042"/>
            <a:ext cx="11268364" cy="4351338"/>
          </a:xfrm>
        </p:spPr>
        <p:txBody>
          <a:bodyPr/>
          <a:lstStyle/>
          <a:p>
            <a:pPr marL="0" indent="0">
              <a:buNone/>
            </a:pPr>
            <a:r>
              <a:rPr lang="es-ES" dirty="0"/>
              <a:t>• </a:t>
            </a:r>
            <a:r>
              <a:rPr lang="es-ES" sz="3200" dirty="0">
                <a:latin typeface="Comic Sans MS" panose="030F0702030302020204" pitchFamily="66" charset="0"/>
              </a:rPr>
              <a:t>Es </a:t>
            </a:r>
            <a:r>
              <a:rPr lang="es-ES" sz="3200" dirty="0" err="1">
                <a:latin typeface="Comic Sans MS" panose="030F0702030302020204" pitchFamily="66" charset="0"/>
              </a:rPr>
              <a:t>suggereix</a:t>
            </a:r>
            <a:r>
              <a:rPr lang="es-ES" sz="3200" dirty="0">
                <a:latin typeface="Comic Sans MS" panose="030F0702030302020204" pitchFamily="66" charset="0"/>
              </a:rPr>
              <a:t> la </a:t>
            </a:r>
            <a:r>
              <a:rPr lang="es-ES" sz="3200" dirty="0" err="1">
                <a:latin typeface="Comic Sans MS" panose="030F0702030302020204" pitchFamily="66" charset="0"/>
              </a:rPr>
              <a:t>revisió</a:t>
            </a:r>
            <a:r>
              <a:rPr lang="es-ES" sz="3200" dirty="0">
                <a:latin typeface="Comic Sans MS" panose="030F0702030302020204" pitchFamily="66" charset="0"/>
              </a:rPr>
              <a:t> </a:t>
            </a:r>
            <a:r>
              <a:rPr lang="es-ES" sz="3200" dirty="0" err="1">
                <a:latin typeface="Comic Sans MS" panose="030F0702030302020204" pitchFamily="66" charset="0"/>
              </a:rPr>
              <a:t>d’alguns</a:t>
            </a:r>
            <a:r>
              <a:rPr lang="es-ES" sz="3200" dirty="0">
                <a:latin typeface="Comic Sans MS" panose="030F0702030302020204" pitchFamily="66" charset="0"/>
              </a:rPr>
              <a:t> </a:t>
            </a:r>
            <a:r>
              <a:rPr lang="es-ES" sz="3200" dirty="0" err="1">
                <a:latin typeface="Comic Sans MS" panose="030F0702030302020204" pitchFamily="66" charset="0"/>
              </a:rPr>
              <a:t>dels</a:t>
            </a:r>
            <a:r>
              <a:rPr lang="es-ES" sz="3200" dirty="0">
                <a:latin typeface="Comic Sans MS" panose="030F0702030302020204" pitchFamily="66" charset="0"/>
              </a:rPr>
              <a:t> </a:t>
            </a:r>
            <a:r>
              <a:rPr lang="es-ES" sz="3200" dirty="0" err="1">
                <a:latin typeface="Comic Sans MS" panose="030F0702030302020204" pitchFamily="66" charset="0"/>
              </a:rPr>
              <a:t>següents</a:t>
            </a:r>
            <a:r>
              <a:rPr lang="es-ES" sz="3200" dirty="0">
                <a:latin typeface="Comic Sans MS" panose="030F0702030302020204" pitchFamily="66" charset="0"/>
              </a:rPr>
              <a:t> </a:t>
            </a:r>
            <a:r>
              <a:rPr lang="es-ES" sz="3200" dirty="0" err="1">
                <a:latin typeface="Comic Sans MS" panose="030F0702030302020204" pitchFamily="66" charset="0"/>
              </a:rPr>
              <a:t>tòpics</a:t>
            </a:r>
            <a:r>
              <a:rPr lang="es-ES" sz="3200" dirty="0">
                <a:latin typeface="Comic Sans MS" panose="030F0702030302020204" pitchFamily="66" charset="0"/>
              </a:rPr>
              <a:t>:</a:t>
            </a:r>
          </a:p>
          <a:p>
            <a:pPr marL="0" indent="0">
              <a:buNone/>
            </a:pPr>
            <a:r>
              <a:rPr lang="es-ES" sz="3200" dirty="0">
                <a:latin typeface="Comic Sans MS" panose="030F0702030302020204" pitchFamily="66" charset="0"/>
              </a:rPr>
              <a:t>  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8F0D9FF-1CE0-CA11-2DDB-2E734F722C56}"/>
              </a:ext>
            </a:extLst>
          </p:cNvPr>
          <p:cNvSpPr txBox="1"/>
          <p:nvPr/>
        </p:nvSpPr>
        <p:spPr>
          <a:xfrm>
            <a:off x="1015999" y="2196426"/>
            <a:ext cx="87029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latin typeface="Comic Sans MS" panose="030F0702030302020204" pitchFamily="66" charset="0"/>
              </a:rPr>
              <a:t>– </a:t>
            </a:r>
            <a:r>
              <a:rPr lang="es-ES" sz="28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Operacions</a:t>
            </a:r>
            <a:r>
              <a:rPr lang="es-ES" sz="28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s-ES" sz="28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elementals</a:t>
            </a:r>
            <a:r>
              <a:rPr lang="es-ES" sz="2800" dirty="0">
                <a:solidFill>
                  <a:srgbClr val="0070C0"/>
                </a:solidFill>
                <a:latin typeface="Comic Sans MS" panose="030F0702030302020204" pitchFamily="66" charset="0"/>
              </a:rPr>
              <a:t> de fila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FFABE35-A20F-7DA3-9BF1-48D025D04E2F}"/>
              </a:ext>
            </a:extLst>
          </p:cNvPr>
          <p:cNvSpPr txBox="1"/>
          <p:nvPr/>
        </p:nvSpPr>
        <p:spPr>
          <a:xfrm>
            <a:off x="1015999" y="2868995"/>
            <a:ext cx="87029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latin typeface="Comic Sans MS" panose="030F0702030302020204" pitchFamily="66" charset="0"/>
              </a:rPr>
              <a:t>– </a:t>
            </a:r>
            <a:r>
              <a:rPr lang="es-ES" sz="28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Eliminació</a:t>
            </a:r>
            <a:r>
              <a:rPr lang="es-ES" sz="2800" dirty="0">
                <a:solidFill>
                  <a:srgbClr val="0070C0"/>
                </a:solidFill>
                <a:latin typeface="Comic Sans MS" panose="030F0702030302020204" pitchFamily="66" charset="0"/>
              </a:rPr>
              <a:t> Gaussiana 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A65BCB2-6E76-5803-E8BB-19BCB411F56E}"/>
              </a:ext>
            </a:extLst>
          </p:cNvPr>
          <p:cNvSpPr txBox="1"/>
          <p:nvPr/>
        </p:nvSpPr>
        <p:spPr>
          <a:xfrm>
            <a:off x="1015999" y="3553103"/>
            <a:ext cx="87029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latin typeface="Comic Sans MS" panose="030F0702030302020204" pitchFamily="66" charset="0"/>
              </a:rPr>
              <a:t>– </a:t>
            </a:r>
            <a:r>
              <a:rPr lang="es-ES" sz="28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Rang</a:t>
            </a:r>
            <a:r>
              <a:rPr lang="es-ES" sz="28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s-ES" sz="28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d’una</a:t>
            </a:r>
            <a:r>
              <a:rPr lang="es-ES" sz="28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s-ES" sz="28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matriu</a:t>
            </a:r>
            <a:endParaRPr lang="es-ES" sz="28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590573D9-3C64-1ADF-D349-2DAFECF6C379}"/>
              </a:ext>
            </a:extLst>
          </p:cNvPr>
          <p:cNvSpPr txBox="1"/>
          <p:nvPr/>
        </p:nvSpPr>
        <p:spPr>
          <a:xfrm>
            <a:off x="1015998" y="4175694"/>
            <a:ext cx="112683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latin typeface="Comic Sans MS" panose="030F0702030302020204" pitchFamily="66" charset="0"/>
              </a:rPr>
              <a:t>– </a:t>
            </a:r>
            <a:r>
              <a:rPr lang="es-ES" sz="28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Ús</a:t>
            </a:r>
            <a:r>
              <a:rPr lang="es-ES" sz="2800" dirty="0">
                <a:solidFill>
                  <a:srgbClr val="0070C0"/>
                </a:solidFill>
                <a:latin typeface="Comic Sans MS" panose="030F0702030302020204" pitchFamily="66" charset="0"/>
              </a:rPr>
              <a:t> de </a:t>
            </a:r>
            <a:r>
              <a:rPr lang="es-ES" sz="28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matrius</a:t>
            </a:r>
            <a:r>
              <a:rPr lang="es-ES" sz="2800" dirty="0">
                <a:solidFill>
                  <a:srgbClr val="0070C0"/>
                </a:solidFill>
                <a:latin typeface="Comic Sans MS" panose="030F0702030302020204" pitchFamily="66" charset="0"/>
              </a:rPr>
              <a:t> per a </a:t>
            </a:r>
            <a:r>
              <a:rPr lang="es-ES" sz="28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resoldre</a:t>
            </a:r>
            <a:r>
              <a:rPr lang="es-ES" sz="2800" dirty="0">
                <a:solidFill>
                  <a:srgbClr val="0070C0"/>
                </a:solidFill>
                <a:latin typeface="Comic Sans MS" panose="030F0702030302020204" pitchFamily="66" charset="0"/>
              </a:rPr>
              <a:t> un sistema </a:t>
            </a:r>
            <a:r>
              <a:rPr lang="es-ES" sz="28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d’equacions</a:t>
            </a:r>
            <a:r>
              <a:rPr lang="es-ES" sz="28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s-ES" sz="28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lineals</a:t>
            </a:r>
            <a:endParaRPr lang="es-ES" sz="28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27A609CC-F0E2-DF2D-AB38-F3551A094F93}"/>
              </a:ext>
            </a:extLst>
          </p:cNvPr>
          <p:cNvSpPr txBox="1"/>
          <p:nvPr/>
        </p:nvSpPr>
        <p:spPr>
          <a:xfrm>
            <a:off x="1015998" y="5421863"/>
            <a:ext cx="1037243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latin typeface="Comic Sans MS" panose="030F0702030302020204" pitchFamily="66" charset="0"/>
              </a:rPr>
              <a:t>– </a:t>
            </a:r>
            <a:r>
              <a:rPr lang="es-ES" sz="2800" dirty="0">
                <a:solidFill>
                  <a:srgbClr val="0070C0"/>
                </a:solidFill>
                <a:latin typeface="Comic Sans MS" panose="030F0702030302020204" pitchFamily="66" charset="0"/>
              </a:rPr>
              <a:t>Bases i </a:t>
            </a:r>
            <a:r>
              <a:rPr lang="es-ES" sz="28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dimensió</a:t>
            </a:r>
            <a:r>
              <a:rPr lang="es-ES" sz="2800" dirty="0">
                <a:solidFill>
                  <a:srgbClr val="0070C0"/>
                </a:solidFill>
                <a:latin typeface="Comic Sans MS" panose="030F0702030302020204" pitchFamily="66" charset="0"/>
              </a:rPr>
              <a:t> d’un </a:t>
            </a:r>
            <a:r>
              <a:rPr lang="es-ES" sz="28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subespai</a:t>
            </a:r>
            <a:r>
              <a:rPr lang="es-ES" sz="2800" dirty="0">
                <a:solidFill>
                  <a:srgbClr val="0070C0"/>
                </a:solidFill>
                <a:latin typeface="Comic Sans MS" panose="030F0702030302020204" pitchFamily="66" charset="0"/>
              </a:rPr>
              <a:t> d’un </a:t>
            </a:r>
            <a:r>
              <a:rPr lang="es-ES" sz="28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espai</a:t>
            </a:r>
            <a:r>
              <a:rPr lang="es-ES" sz="2800" dirty="0">
                <a:solidFill>
                  <a:srgbClr val="0070C0"/>
                </a:solidFill>
                <a:latin typeface="Comic Sans MS" panose="030F0702030302020204" pitchFamily="66" charset="0"/>
              </a:rPr>
              <a:t> vectorial de </a:t>
            </a:r>
          </a:p>
          <a:p>
            <a:r>
              <a:rPr lang="es-ES" sz="2800" dirty="0">
                <a:solidFill>
                  <a:srgbClr val="0070C0"/>
                </a:solidFill>
                <a:latin typeface="Comic Sans MS" panose="030F0702030302020204" pitchFamily="66" charset="0"/>
              </a:rPr>
              <a:t>  </a:t>
            </a:r>
            <a:r>
              <a:rPr lang="es-ES" sz="2800">
                <a:solidFill>
                  <a:srgbClr val="0070C0"/>
                </a:solidFill>
                <a:latin typeface="Comic Sans MS" panose="030F0702030302020204" pitchFamily="66" charset="0"/>
              </a:rPr>
              <a:t>dimensió </a:t>
            </a:r>
            <a:r>
              <a:rPr lang="es-ES" sz="2800" dirty="0">
                <a:solidFill>
                  <a:srgbClr val="0070C0"/>
                </a:solidFill>
                <a:latin typeface="Comic Sans MS" panose="030F0702030302020204" pitchFamily="66" charset="0"/>
              </a:rPr>
              <a:t>finita </a:t>
            </a:r>
          </a:p>
          <a:p>
            <a:endParaRPr lang="es-ES" sz="28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74424346-6F01-7A8C-CB83-BB52F6889E96}"/>
              </a:ext>
            </a:extLst>
          </p:cNvPr>
          <p:cNvSpPr txBox="1"/>
          <p:nvPr/>
        </p:nvSpPr>
        <p:spPr>
          <a:xfrm>
            <a:off x="1015999" y="4787202"/>
            <a:ext cx="9919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latin typeface="Comic Sans MS" panose="030F0702030302020204" pitchFamily="66" charset="0"/>
              </a:rPr>
              <a:t>– </a:t>
            </a:r>
            <a:r>
              <a:rPr lang="es-ES" sz="28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Invertibilitat</a:t>
            </a:r>
            <a:r>
              <a:rPr lang="es-ES" sz="2800" dirty="0">
                <a:solidFill>
                  <a:srgbClr val="0070C0"/>
                </a:solidFill>
                <a:latin typeface="Comic Sans MS" panose="030F0702030302020204" pitchFamily="66" charset="0"/>
              </a:rPr>
              <a:t> de </a:t>
            </a:r>
            <a:r>
              <a:rPr lang="es-ES" sz="28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matrius</a:t>
            </a:r>
            <a:r>
              <a:rPr lang="es-ES" sz="28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</a:p>
        </p:txBody>
      </p:sp>
      <p:pic>
        <p:nvPicPr>
          <p:cNvPr id="13" name="Gráfico 12" descr="Libros con relleno sólido">
            <a:extLst>
              <a:ext uri="{FF2B5EF4-FFF2-40B4-BE49-F238E27FC236}">
                <a16:creationId xmlns:a16="http://schemas.microsoft.com/office/drawing/2014/main" id="{28D05808-8F06-BA75-4DCB-357EF53C1799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931235" y="273828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3874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ángulo: esquinas redondeadas 22">
            <a:extLst>
              <a:ext uri="{FF2B5EF4-FFF2-40B4-BE49-F238E27FC236}">
                <a16:creationId xmlns:a16="http://schemas.microsoft.com/office/drawing/2014/main" id="{6316A9FC-0115-3ED6-7557-B64A082FE6A5}"/>
              </a:ext>
            </a:extLst>
          </p:cNvPr>
          <p:cNvSpPr/>
          <p:nvPr/>
        </p:nvSpPr>
        <p:spPr>
          <a:xfrm>
            <a:off x="274888" y="1436755"/>
            <a:ext cx="11642213" cy="524269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26C1A26-6C7E-24F6-B2D1-9ED8AC6B53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7864" y="178553"/>
            <a:ext cx="10049256" cy="1148246"/>
          </a:xfrm>
          <a:pattFill prst="wdUpDiag">
            <a:fgClr>
              <a:srgbClr val="FFFF00"/>
            </a:fgClr>
            <a:bgClr>
              <a:schemeClr val="bg1"/>
            </a:bgClr>
          </a:pattFill>
          <a:ln w="25400">
            <a:solidFill>
              <a:schemeClr val="accent2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r>
              <a:rPr lang="es-ES" b="1" dirty="0">
                <a:solidFill>
                  <a:schemeClr val="accent6">
                    <a:lumMod val="50000"/>
                  </a:schemeClr>
                </a:solidFill>
              </a:rPr>
              <a:t>  </a:t>
            </a:r>
            <a:r>
              <a:rPr lang="es-ES" b="1" dirty="0" err="1">
                <a:solidFill>
                  <a:schemeClr val="accent6">
                    <a:lumMod val="50000"/>
                  </a:schemeClr>
                </a:solidFill>
              </a:rPr>
              <a:t>Definició</a:t>
            </a:r>
            <a:r>
              <a:rPr lang="es-ES" b="1" dirty="0">
                <a:solidFill>
                  <a:schemeClr val="accent6">
                    <a:lumMod val="50000"/>
                  </a:schemeClr>
                </a:solidFill>
              </a:rPr>
              <a:t>  </a:t>
            </a:r>
            <a:r>
              <a:rPr lang="es-ES" b="1" dirty="0">
                <a:solidFill>
                  <a:srgbClr val="7030A0"/>
                </a:solidFill>
              </a:rPr>
              <a:t>(</a:t>
            </a:r>
            <a:r>
              <a:rPr lang="es-ES" b="1" dirty="0" err="1">
                <a:solidFill>
                  <a:srgbClr val="7030A0"/>
                </a:solidFill>
              </a:rPr>
              <a:t>matriu</a:t>
            </a:r>
            <a:r>
              <a:rPr lang="es-ES" b="1" dirty="0">
                <a:solidFill>
                  <a:srgbClr val="7030A0"/>
                </a:solidFill>
              </a:rPr>
              <a:t> </a:t>
            </a:r>
            <a:r>
              <a:rPr lang="es-ES" b="1" dirty="0" err="1">
                <a:solidFill>
                  <a:srgbClr val="7030A0"/>
                </a:solidFill>
              </a:rPr>
              <a:t>esglaonada</a:t>
            </a:r>
            <a:r>
              <a:rPr lang="es-ES" b="1" dirty="0">
                <a:solidFill>
                  <a:srgbClr val="7030A0"/>
                </a:solidFill>
              </a:rPr>
              <a:t> per files)  </a:t>
            </a:r>
          </a:p>
        </p:txBody>
      </p:sp>
      <p:sp>
        <p:nvSpPr>
          <p:cNvPr id="8" name="Marcador de contenido 7">
            <a:extLst>
              <a:ext uri="{FF2B5EF4-FFF2-40B4-BE49-F238E27FC236}">
                <a16:creationId xmlns:a16="http://schemas.microsoft.com/office/drawing/2014/main" id="{91DDE213-6ABB-63AC-C346-E8543A6658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571" y="1586936"/>
            <a:ext cx="11553530" cy="22718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dirty="0">
                <a:solidFill>
                  <a:srgbClr val="7030A0"/>
                </a:solidFill>
                <a:latin typeface="Yu Mincho Light" panose="020B0400000000000000" pitchFamily="18" charset="-128"/>
                <a:ea typeface="Yu Mincho Light" panose="020B0400000000000000" pitchFamily="18" charset="-128"/>
              </a:rPr>
              <a:t>  </a:t>
            </a:r>
            <a:r>
              <a:rPr lang="es-ES" sz="2700" dirty="0">
                <a:latin typeface="Comic Sans MS" panose="030F0702030302020204" pitchFamily="66" charset="0"/>
              </a:rPr>
              <a:t>Una </a:t>
            </a:r>
            <a:r>
              <a:rPr lang="es-ES" sz="2700" dirty="0" err="1">
                <a:latin typeface="Comic Sans MS" panose="030F0702030302020204" pitchFamily="66" charset="0"/>
              </a:rPr>
              <a:t>matriu</a:t>
            </a:r>
            <a:r>
              <a:rPr lang="es-ES" sz="2700" dirty="0">
                <a:latin typeface="Comic Sans MS" panose="030F0702030302020204" pitchFamily="66" charset="0"/>
              </a:rPr>
              <a:t> donada es </a:t>
            </a:r>
            <a:r>
              <a:rPr lang="es-ES" sz="2700" dirty="0" err="1">
                <a:latin typeface="Comic Sans MS" panose="030F0702030302020204" pitchFamily="66" charset="0"/>
              </a:rPr>
              <a:t>diu</a:t>
            </a:r>
            <a:r>
              <a:rPr lang="es-ES" sz="2700" dirty="0">
                <a:latin typeface="Comic Sans MS" panose="030F0702030302020204" pitchFamily="66" charset="0"/>
              </a:rPr>
              <a:t> que és una </a:t>
            </a:r>
            <a:r>
              <a:rPr lang="es-ES" sz="27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matriu</a:t>
            </a:r>
            <a:r>
              <a:rPr lang="es-ES" sz="2700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s-ES" sz="27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esglaonada</a:t>
            </a:r>
            <a:r>
              <a:rPr lang="es-ES" sz="2700" dirty="0">
                <a:solidFill>
                  <a:srgbClr val="FF0000"/>
                </a:solidFill>
                <a:latin typeface="Comic Sans MS" panose="030F0702030302020204" pitchFamily="66" charset="0"/>
              </a:rPr>
              <a:t> per files </a:t>
            </a:r>
          </a:p>
          <a:p>
            <a:pPr marL="0" indent="0">
              <a:buNone/>
            </a:pPr>
            <a:r>
              <a:rPr lang="es-ES" sz="2700" dirty="0">
                <a:solidFill>
                  <a:srgbClr val="FF0000"/>
                </a:solidFill>
                <a:latin typeface="Comic Sans MS" panose="030F0702030302020204" pitchFamily="66" charset="0"/>
              </a:rPr>
              <a:t>  (</a:t>
            </a:r>
            <a:r>
              <a:rPr lang="es-ES" sz="27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m.e.f</a:t>
            </a:r>
            <a:r>
              <a:rPr lang="es-ES" sz="2700" dirty="0">
                <a:solidFill>
                  <a:srgbClr val="FF0000"/>
                </a:solidFill>
                <a:latin typeface="Comic Sans MS" panose="030F0702030302020204" pitchFamily="66" charset="0"/>
              </a:rPr>
              <a:t>.) </a:t>
            </a:r>
            <a:r>
              <a:rPr lang="es-ES" sz="2700" dirty="0">
                <a:latin typeface="Comic Sans MS" panose="030F0702030302020204" pitchFamily="66" charset="0"/>
              </a:rPr>
              <a:t>si es </a:t>
            </a:r>
            <a:r>
              <a:rPr lang="es-ES" sz="2700" dirty="0" err="1">
                <a:latin typeface="Comic Sans MS" panose="030F0702030302020204" pitchFamily="66" charset="0"/>
              </a:rPr>
              <a:t>compleixen</a:t>
            </a:r>
            <a:r>
              <a:rPr lang="es-ES" sz="2700" dirty="0">
                <a:latin typeface="Comic Sans MS" panose="030F0702030302020204" pitchFamily="66" charset="0"/>
              </a:rPr>
              <a:t> les 2 </a:t>
            </a:r>
            <a:r>
              <a:rPr lang="es-ES" sz="2700" dirty="0" err="1">
                <a:latin typeface="Comic Sans MS" panose="030F0702030302020204" pitchFamily="66" charset="0"/>
              </a:rPr>
              <a:t>següents</a:t>
            </a:r>
            <a:r>
              <a:rPr lang="es-ES" sz="2700" dirty="0">
                <a:latin typeface="Comic Sans MS" panose="030F0702030302020204" pitchFamily="66" charset="0"/>
              </a:rPr>
              <a:t> </a:t>
            </a:r>
            <a:r>
              <a:rPr lang="es-ES" sz="2700" dirty="0" err="1">
                <a:latin typeface="Comic Sans MS" panose="030F0702030302020204" pitchFamily="66" charset="0"/>
              </a:rPr>
              <a:t>condicions</a:t>
            </a:r>
            <a:r>
              <a:rPr lang="es-ES" sz="2700" dirty="0">
                <a:latin typeface="Comic Sans MS" panose="030F0702030302020204" pitchFamily="66" charset="0"/>
              </a:rPr>
              <a:t>:</a:t>
            </a:r>
          </a:p>
          <a:p>
            <a:pPr marL="0" indent="0">
              <a:buNone/>
            </a:pPr>
            <a:r>
              <a:rPr lang="es-ES" sz="3200" dirty="0">
                <a:latin typeface="Comic Sans MS" panose="030F0702030302020204" pitchFamily="66" charset="0"/>
              </a:rPr>
              <a:t>  </a:t>
            </a:r>
            <a:r>
              <a:rPr lang="es-ES" sz="3200" b="1" dirty="0">
                <a:latin typeface="Comic Sans MS" panose="030F0702030302020204" pitchFamily="66" charset="0"/>
                <a:ea typeface="Yu Mincho Light" panose="020B0400000000000000" pitchFamily="18" charset="-128"/>
              </a:rPr>
              <a:t> </a:t>
            </a:r>
            <a:endParaRPr lang="es-ES" sz="3200" b="1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8DE1E29-4986-4AE9-B555-AA6972E6F4CF}"/>
              </a:ext>
            </a:extLst>
          </p:cNvPr>
          <p:cNvSpPr txBox="1"/>
          <p:nvPr/>
        </p:nvSpPr>
        <p:spPr>
          <a:xfrm>
            <a:off x="711068" y="2935502"/>
            <a:ext cx="1076985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solidFill>
                  <a:srgbClr val="7030A0"/>
                </a:solidFill>
                <a:latin typeface="Yu Mincho Light" panose="020B0400000000000000" pitchFamily="18" charset="-128"/>
                <a:ea typeface="Yu Mincho Light" panose="020B0400000000000000" pitchFamily="18" charset="-128"/>
              </a:rPr>
              <a:t>➊  </a:t>
            </a:r>
            <a:r>
              <a:rPr lang="es-ES" sz="2700" dirty="0">
                <a:latin typeface="Comic Sans MS" panose="030F0702030302020204" pitchFamily="66" charset="0"/>
                <a:ea typeface="Yu Mincho Light" panose="020B0400000000000000" pitchFamily="18" charset="-128"/>
              </a:rPr>
              <a:t>Totes les files </a:t>
            </a:r>
            <a:r>
              <a:rPr lang="es-ES" sz="2700" dirty="0" err="1">
                <a:latin typeface="Comic Sans MS" panose="030F0702030302020204" pitchFamily="66" charset="0"/>
                <a:ea typeface="Yu Mincho Light" panose="020B0400000000000000" pitchFamily="18" charset="-128"/>
              </a:rPr>
              <a:t>nul</a:t>
            </a:r>
            <a:r>
              <a:rPr lang="es-ES" sz="2700" i="1" dirty="0" err="1">
                <a:latin typeface="Comic Sans MS" panose="030F0702030302020204" pitchFamily="66" charset="0"/>
                <a:ea typeface="Yu Mincho Light" panose="02020300000000000000" pitchFamily="18" charset="-128"/>
              </a:rPr>
              <a:t>∙</a:t>
            </a:r>
            <a:r>
              <a:rPr lang="es-ES" sz="2700" dirty="0" err="1">
                <a:latin typeface="Comic Sans MS" panose="030F0702030302020204" pitchFamily="66" charset="0"/>
                <a:ea typeface="Yu Mincho Light" panose="020B0400000000000000" pitchFamily="18" charset="-128"/>
              </a:rPr>
              <a:t>les</a:t>
            </a:r>
            <a:r>
              <a:rPr lang="es-ES" sz="2700" dirty="0">
                <a:latin typeface="Comic Sans MS" panose="030F0702030302020204" pitchFamily="66" charset="0"/>
                <a:ea typeface="Yu Mincho Light" panose="020B0400000000000000" pitchFamily="18" charset="-128"/>
              </a:rPr>
              <a:t> es </a:t>
            </a:r>
            <a:r>
              <a:rPr lang="es-ES" sz="2700" dirty="0" err="1">
                <a:latin typeface="Comic Sans MS" panose="030F0702030302020204" pitchFamily="66" charset="0"/>
                <a:ea typeface="Yu Mincho Light" panose="020B0400000000000000" pitchFamily="18" charset="-128"/>
              </a:rPr>
              <a:t>troben</a:t>
            </a:r>
            <a:r>
              <a:rPr lang="es-ES" sz="2700" dirty="0">
                <a:latin typeface="Comic Sans MS" panose="030F0702030302020204" pitchFamily="66" charset="0"/>
                <a:ea typeface="Yu Mincho Light" panose="020B0400000000000000" pitchFamily="18" charset="-128"/>
              </a:rPr>
              <a:t> a la part inferior de la </a:t>
            </a:r>
            <a:r>
              <a:rPr lang="es-ES" sz="2700" dirty="0" err="1">
                <a:latin typeface="Comic Sans MS" panose="030F0702030302020204" pitchFamily="66" charset="0"/>
                <a:ea typeface="Yu Mincho Light" panose="020B0400000000000000" pitchFamily="18" charset="-128"/>
              </a:rPr>
              <a:t>matriu</a:t>
            </a:r>
            <a:r>
              <a:rPr lang="es-ES" sz="2700" dirty="0">
                <a:latin typeface="Comic Sans MS" panose="030F0702030302020204" pitchFamily="66" charset="0"/>
                <a:ea typeface="Yu Mincho Light" panose="020B0400000000000000" pitchFamily="18" charset="-128"/>
              </a:rPr>
              <a:t> </a:t>
            </a:r>
          </a:p>
          <a:p>
            <a:r>
              <a:rPr lang="es-ES" sz="2700" dirty="0">
                <a:solidFill>
                  <a:schemeClr val="tx2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ea typeface="Yu Mincho Light" panose="020B0400000000000000" pitchFamily="18" charset="-128"/>
              </a:rPr>
              <a:t>      (si la </a:t>
            </a:r>
            <a:r>
              <a:rPr lang="es-ES" sz="2700" dirty="0" err="1">
                <a:solidFill>
                  <a:schemeClr val="tx2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ea typeface="Yu Mincho Light" panose="020B0400000000000000" pitchFamily="18" charset="-128"/>
              </a:rPr>
              <a:t>matriu</a:t>
            </a:r>
            <a:r>
              <a:rPr lang="es-ES" sz="2700" dirty="0">
                <a:solidFill>
                  <a:schemeClr val="tx2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ea typeface="Yu Mincho Light" panose="020B0400000000000000" pitchFamily="18" charset="-128"/>
              </a:rPr>
              <a:t> no té files </a:t>
            </a:r>
            <a:r>
              <a:rPr lang="es-ES" sz="2700" dirty="0" err="1">
                <a:solidFill>
                  <a:schemeClr val="tx2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ea typeface="Yu Mincho Light" panose="020B0400000000000000" pitchFamily="18" charset="-128"/>
              </a:rPr>
              <a:t>nul</a:t>
            </a:r>
            <a:r>
              <a:rPr lang="es-ES" sz="2700" i="1" dirty="0" err="1">
                <a:solidFill>
                  <a:schemeClr val="tx2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ea typeface="Yu Mincho Light" panose="02020300000000000000" pitchFamily="18" charset="-128"/>
              </a:rPr>
              <a:t>∙</a:t>
            </a:r>
            <a:r>
              <a:rPr lang="es-ES" sz="2700" dirty="0" err="1">
                <a:solidFill>
                  <a:schemeClr val="tx2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ea typeface="Yu Mincho Light" panose="020B0400000000000000" pitchFamily="18" charset="-128"/>
              </a:rPr>
              <a:t>les</a:t>
            </a:r>
            <a:r>
              <a:rPr lang="es-ES" sz="2700" dirty="0">
                <a:solidFill>
                  <a:schemeClr val="tx2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ea typeface="Yu Mincho Light" panose="020B0400000000000000" pitchFamily="18" charset="-128"/>
              </a:rPr>
              <a:t>, aquesta </a:t>
            </a:r>
            <a:r>
              <a:rPr lang="es-ES" sz="2700" dirty="0" err="1">
                <a:solidFill>
                  <a:schemeClr val="tx2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ea typeface="Yu Mincho Light" panose="020B0400000000000000" pitchFamily="18" charset="-128"/>
              </a:rPr>
              <a:t>condició</a:t>
            </a:r>
            <a:r>
              <a:rPr lang="es-ES" sz="2700" dirty="0">
                <a:solidFill>
                  <a:schemeClr val="tx2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ea typeface="Yu Mincho Light" panose="020B0400000000000000" pitchFamily="18" charset="-128"/>
              </a:rPr>
              <a:t> no es té en </a:t>
            </a:r>
          </a:p>
          <a:p>
            <a:pPr marL="0" indent="0">
              <a:buNone/>
            </a:pPr>
            <a:r>
              <a:rPr lang="es-ES" sz="2700" dirty="0">
                <a:solidFill>
                  <a:schemeClr val="tx2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ea typeface="Yu Mincho Light" panose="020B0400000000000000" pitchFamily="18" charset="-128"/>
              </a:rPr>
              <a:t>       compte)</a:t>
            </a:r>
          </a:p>
          <a:p>
            <a:pPr marL="0" indent="0">
              <a:buNone/>
            </a:pPr>
            <a:r>
              <a:rPr lang="es-ES" b="1" dirty="0">
                <a:latin typeface="Comic Sans MS" panose="030F0702030302020204" pitchFamily="66" charset="0"/>
                <a:ea typeface="Yu Mincho Light" panose="020B0400000000000000" pitchFamily="18" charset="-128"/>
              </a:rPr>
              <a:t> </a:t>
            </a:r>
            <a:endParaRPr lang="es-ES" b="1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11D3027-ADCA-6119-7CB0-9C90CE4E5405}"/>
              </a:ext>
            </a:extLst>
          </p:cNvPr>
          <p:cNvSpPr txBox="1"/>
          <p:nvPr/>
        </p:nvSpPr>
        <p:spPr>
          <a:xfrm>
            <a:off x="628774" y="4782161"/>
            <a:ext cx="1076985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solidFill>
                  <a:srgbClr val="7030A0"/>
                </a:solidFill>
                <a:latin typeface="Yu Mincho Light" panose="020B0400000000000000" pitchFamily="18" charset="-128"/>
                <a:ea typeface="Yu Mincho Light" panose="020B0400000000000000" pitchFamily="18" charset="-128"/>
              </a:rPr>
              <a:t>➋  </a:t>
            </a:r>
            <a:r>
              <a:rPr lang="es-ES" sz="2700" dirty="0">
                <a:latin typeface="Comic Sans MS" panose="030F0702030302020204" pitchFamily="66" charset="0"/>
                <a:ea typeface="Yu Mincho Light" panose="020B0400000000000000" pitchFamily="18" charset="-128"/>
              </a:rPr>
              <a:t>Per a cada fila no </a:t>
            </a:r>
            <a:r>
              <a:rPr lang="es-ES" sz="2700" dirty="0" err="1">
                <a:latin typeface="Comic Sans MS" panose="030F0702030302020204" pitchFamily="66" charset="0"/>
                <a:ea typeface="Yu Mincho Light" panose="020B0400000000000000" pitchFamily="18" charset="-128"/>
              </a:rPr>
              <a:t>nul</a:t>
            </a:r>
            <a:r>
              <a:rPr lang="es-ES" sz="2700" i="1" dirty="0" err="1">
                <a:latin typeface="Comic Sans MS" panose="030F0702030302020204" pitchFamily="66" charset="0"/>
                <a:ea typeface="Yu Mincho Light" panose="02020300000000000000" pitchFamily="18" charset="-128"/>
              </a:rPr>
              <a:t>∙</a:t>
            </a:r>
            <a:r>
              <a:rPr lang="es-ES" sz="2700" dirty="0" err="1">
                <a:latin typeface="Comic Sans MS" panose="030F0702030302020204" pitchFamily="66" charset="0"/>
                <a:ea typeface="Yu Mincho Light" panose="020B0400000000000000" pitchFamily="18" charset="-128"/>
              </a:rPr>
              <a:t>la</a:t>
            </a:r>
            <a:r>
              <a:rPr lang="es-ES" sz="2700" dirty="0">
                <a:latin typeface="Comic Sans MS" panose="030F0702030302020204" pitchFamily="66" charset="0"/>
                <a:ea typeface="Yu Mincho Light" panose="020B0400000000000000" pitchFamily="18" charset="-128"/>
              </a:rPr>
              <a:t>,</a:t>
            </a:r>
            <a:r>
              <a:rPr lang="es-ES" sz="2700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  <a:ea typeface="Yu Mincho Light" panose="020B0400000000000000" pitchFamily="18" charset="-128"/>
              </a:rPr>
              <a:t> </a:t>
            </a:r>
            <a:r>
              <a:rPr lang="es-ES" sz="2700" dirty="0">
                <a:solidFill>
                  <a:schemeClr val="tx2"/>
                </a:solidFill>
                <a:latin typeface="Comic Sans MS" panose="030F0702030302020204" pitchFamily="66" charset="0"/>
                <a:ea typeface="Yu Mincho Light" panose="020B0400000000000000" pitchFamily="18" charset="-128"/>
              </a:rPr>
              <a:t>el</a:t>
            </a:r>
            <a:r>
              <a:rPr lang="es-ES" sz="2700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  <a:ea typeface="Yu Mincho Light" panose="020B0400000000000000" pitchFamily="18" charset="-128"/>
              </a:rPr>
              <a:t> </a:t>
            </a:r>
            <a:r>
              <a:rPr lang="es-ES" sz="2700" dirty="0" err="1">
                <a:latin typeface="Comic Sans MS" panose="030F0702030302020204" pitchFamily="66" charset="0"/>
                <a:ea typeface="Yu Mincho Light" panose="020B0400000000000000" pitchFamily="18" charset="-128"/>
              </a:rPr>
              <a:t>seu</a:t>
            </a:r>
            <a:r>
              <a:rPr lang="es-ES" sz="2700" dirty="0">
                <a:latin typeface="Comic Sans MS" panose="030F0702030302020204" pitchFamily="66" charset="0"/>
                <a:ea typeface="Yu Mincho Light" panose="020B0400000000000000" pitchFamily="18" charset="-128"/>
              </a:rPr>
              <a:t> </a:t>
            </a:r>
            <a:r>
              <a:rPr lang="es-ES" sz="2700" dirty="0" err="1">
                <a:latin typeface="Comic Sans MS" panose="030F0702030302020204" pitchFamily="66" charset="0"/>
                <a:ea typeface="Yu Mincho Light" panose="020B0400000000000000" pitchFamily="18" charset="-128"/>
              </a:rPr>
              <a:t>pivot</a:t>
            </a:r>
            <a:r>
              <a:rPr lang="es-ES" sz="2700" dirty="0">
                <a:latin typeface="Comic Sans MS" panose="030F0702030302020204" pitchFamily="66" charset="0"/>
                <a:ea typeface="Yu Mincho Light" panose="020B0400000000000000" pitchFamily="18" charset="-128"/>
              </a:rPr>
              <a:t> està a la </a:t>
            </a:r>
            <a:r>
              <a:rPr lang="es-ES" sz="2700" dirty="0" err="1">
                <a:latin typeface="Comic Sans MS" panose="030F0702030302020204" pitchFamily="66" charset="0"/>
                <a:ea typeface="Yu Mincho Light" panose="020B0400000000000000" pitchFamily="18" charset="-128"/>
              </a:rPr>
              <a:t>dreta</a:t>
            </a:r>
            <a:r>
              <a:rPr lang="es-ES" sz="2700" dirty="0">
                <a:latin typeface="Comic Sans MS" panose="030F0702030302020204" pitchFamily="66" charset="0"/>
                <a:ea typeface="Yu Mincho Light" panose="020B0400000000000000" pitchFamily="18" charset="-128"/>
              </a:rPr>
              <a:t> del </a:t>
            </a:r>
            <a:r>
              <a:rPr lang="es-ES" sz="2700" dirty="0" err="1">
                <a:latin typeface="Comic Sans MS" panose="030F0702030302020204" pitchFamily="66" charset="0"/>
                <a:ea typeface="Yu Mincho Light" panose="020B0400000000000000" pitchFamily="18" charset="-128"/>
              </a:rPr>
              <a:t>pivot</a:t>
            </a:r>
            <a:r>
              <a:rPr lang="es-ES" sz="2700" dirty="0">
                <a:latin typeface="Comic Sans MS" panose="030F0702030302020204" pitchFamily="66" charset="0"/>
                <a:ea typeface="Yu Mincho Light" panose="020B0400000000000000" pitchFamily="18" charset="-128"/>
              </a:rPr>
              <a:t> </a:t>
            </a:r>
          </a:p>
          <a:p>
            <a:pPr marL="0" indent="0">
              <a:buNone/>
            </a:pPr>
            <a:r>
              <a:rPr lang="es-ES" sz="2700" dirty="0">
                <a:latin typeface="Comic Sans MS" panose="030F0702030302020204" pitchFamily="66" charset="0"/>
                <a:ea typeface="Yu Mincho Light" panose="020B0400000000000000" pitchFamily="18" charset="-128"/>
              </a:rPr>
              <a:t>     de </a:t>
            </a:r>
            <a:r>
              <a:rPr lang="es-ES" sz="2700" dirty="0" err="1">
                <a:latin typeface="Comic Sans MS" panose="030F0702030302020204" pitchFamily="66" charset="0"/>
                <a:ea typeface="Yu Mincho Light" panose="020B0400000000000000" pitchFamily="18" charset="-128"/>
              </a:rPr>
              <a:t>qualsevol</a:t>
            </a:r>
            <a:r>
              <a:rPr lang="es-ES" sz="2700" dirty="0">
                <a:latin typeface="Comic Sans MS" panose="030F0702030302020204" pitchFamily="66" charset="0"/>
                <a:ea typeface="Yu Mincho Light" panose="020B0400000000000000" pitchFamily="18" charset="-128"/>
              </a:rPr>
              <a:t> fila per sobre </a:t>
            </a:r>
            <a:r>
              <a:rPr lang="es-ES" sz="2700" dirty="0">
                <a:solidFill>
                  <a:schemeClr val="tx2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ea typeface="Yu Mincho Light" panose="020B0400000000000000" pitchFamily="18" charset="-128"/>
              </a:rPr>
              <a:t>(si la </a:t>
            </a:r>
            <a:r>
              <a:rPr lang="es-ES" sz="2700" dirty="0" err="1">
                <a:solidFill>
                  <a:schemeClr val="tx2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ea typeface="Yu Mincho Light" panose="020B0400000000000000" pitchFamily="18" charset="-128"/>
              </a:rPr>
              <a:t>matriu</a:t>
            </a:r>
            <a:r>
              <a:rPr lang="es-ES" sz="2700" dirty="0">
                <a:solidFill>
                  <a:schemeClr val="tx2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ea typeface="Yu Mincho Light" panose="020B0400000000000000" pitchFamily="18" charset="-128"/>
              </a:rPr>
              <a:t> té menys de 2 files </a:t>
            </a:r>
          </a:p>
          <a:p>
            <a:r>
              <a:rPr lang="es-ES" sz="2700" dirty="0">
                <a:solidFill>
                  <a:schemeClr val="tx2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ea typeface="Yu Mincho Light" panose="020B0400000000000000" pitchFamily="18" charset="-128"/>
              </a:rPr>
              <a:t>     no </a:t>
            </a:r>
            <a:r>
              <a:rPr lang="es-ES" sz="2700" dirty="0" err="1">
                <a:solidFill>
                  <a:schemeClr val="tx2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ea typeface="Yu Mincho Light" panose="020B0400000000000000" pitchFamily="18" charset="-128"/>
              </a:rPr>
              <a:t>nul</a:t>
            </a:r>
            <a:r>
              <a:rPr lang="es-ES" sz="2700" i="1" dirty="0" err="1">
                <a:solidFill>
                  <a:schemeClr val="tx2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ea typeface="Yu Mincho Light" panose="02020300000000000000" pitchFamily="18" charset="-128"/>
              </a:rPr>
              <a:t>∙</a:t>
            </a:r>
            <a:r>
              <a:rPr lang="es-ES" sz="2700" dirty="0" err="1">
                <a:solidFill>
                  <a:schemeClr val="tx2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ea typeface="Yu Mincho Light" panose="020B0400000000000000" pitchFamily="18" charset="-128"/>
              </a:rPr>
              <a:t>les</a:t>
            </a:r>
            <a:r>
              <a:rPr lang="es-ES" sz="2700" dirty="0">
                <a:solidFill>
                  <a:schemeClr val="tx2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ea typeface="Yu Mincho Light" panose="020B0400000000000000" pitchFamily="18" charset="-128"/>
              </a:rPr>
              <a:t>, aquesta </a:t>
            </a:r>
            <a:r>
              <a:rPr lang="es-ES" sz="2700" dirty="0" err="1">
                <a:solidFill>
                  <a:schemeClr val="tx2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ea typeface="Yu Mincho Light" panose="020B0400000000000000" pitchFamily="18" charset="-128"/>
              </a:rPr>
              <a:t>condició</a:t>
            </a:r>
            <a:r>
              <a:rPr lang="es-ES" sz="2700" dirty="0">
                <a:solidFill>
                  <a:schemeClr val="tx2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ea typeface="Yu Mincho Light" panose="020B0400000000000000" pitchFamily="18" charset="-128"/>
              </a:rPr>
              <a:t> no es té en compte)</a:t>
            </a:r>
          </a:p>
          <a:p>
            <a:pPr marL="0" indent="0">
              <a:buNone/>
            </a:pPr>
            <a:r>
              <a:rPr lang="es-ES" b="1" dirty="0">
                <a:latin typeface="Comic Sans MS" panose="030F0702030302020204" pitchFamily="66" charset="0"/>
                <a:ea typeface="Yu Mincho Light" panose="020B0400000000000000" pitchFamily="18" charset="-128"/>
              </a:rPr>
              <a:t> 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500225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lipse 2">
            <a:extLst>
              <a:ext uri="{FF2B5EF4-FFF2-40B4-BE49-F238E27FC236}">
                <a16:creationId xmlns:a16="http://schemas.microsoft.com/office/drawing/2014/main" id="{DFBBEF59-224A-53DF-AD9E-A8F537A84A1D}"/>
              </a:ext>
            </a:extLst>
          </p:cNvPr>
          <p:cNvSpPr/>
          <p:nvPr/>
        </p:nvSpPr>
        <p:spPr>
          <a:xfrm>
            <a:off x="4503148" y="1351539"/>
            <a:ext cx="2532888" cy="9144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D4D94E75-3CC2-1958-B915-222FD90621D4}"/>
              </a:ext>
            </a:extLst>
          </p:cNvPr>
          <p:cNvSpPr txBox="1">
            <a:spLocks/>
          </p:cNvSpPr>
          <p:nvPr/>
        </p:nvSpPr>
        <p:spPr>
          <a:xfrm>
            <a:off x="621792" y="174943"/>
            <a:ext cx="10707623" cy="1018888"/>
          </a:xfrm>
          <a:prstGeom prst="rect">
            <a:avLst/>
          </a:prstGeom>
          <a:pattFill prst="lgConfetti">
            <a:fgClr>
              <a:schemeClr val="accent1">
                <a:lumMod val="40000"/>
                <a:lumOff val="60000"/>
              </a:schemeClr>
            </a:fgClr>
            <a:bgClr>
              <a:schemeClr val="bg1"/>
            </a:bgClr>
          </a:pattFill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b="1" dirty="0">
                <a:solidFill>
                  <a:schemeClr val="accent6">
                    <a:lumMod val="50000"/>
                  </a:schemeClr>
                </a:solidFill>
              </a:rPr>
              <a:t>           </a:t>
            </a:r>
            <a:r>
              <a:rPr lang="es-ES" sz="5000" b="1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Alguns </a:t>
            </a:r>
            <a:r>
              <a:rPr lang="es-ES" sz="5000" b="1" dirty="0" err="1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exemples</a:t>
            </a:r>
            <a:r>
              <a:rPr lang="es-ES" sz="5000" b="1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; </a:t>
            </a:r>
            <a:r>
              <a:rPr lang="es-ES" sz="5000" b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NO</a:t>
            </a:r>
            <a:r>
              <a:rPr lang="es-ES" sz="5000" b="1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són </a:t>
            </a:r>
            <a:r>
              <a:rPr lang="es-ES" sz="5000" b="1" dirty="0" err="1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m.e.f</a:t>
            </a:r>
            <a:r>
              <a:rPr lang="es-ES" sz="5000" b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  <a:r>
              <a:rPr lang="es-ES" sz="5000" b="1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: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376D5E7-18F3-CA08-EE0B-A9AE294BBA2B}"/>
              </a:ext>
            </a:extLst>
          </p:cNvPr>
          <p:cNvSpPr txBox="1"/>
          <p:nvPr/>
        </p:nvSpPr>
        <p:spPr>
          <a:xfrm>
            <a:off x="1553239" y="3154680"/>
            <a:ext cx="2488837" cy="187743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2400" dirty="0">
                <a:latin typeface="Comic Sans MS" panose="030F0702030302020204" pitchFamily="66" charset="0"/>
              </a:rPr>
              <a:t> </a:t>
            </a:r>
            <a:r>
              <a:rPr lang="es-ES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1   0   5            </a:t>
            </a:r>
          </a:p>
          <a:p>
            <a:r>
              <a:rPr lang="es-ES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 0  0   1          </a:t>
            </a:r>
          </a:p>
          <a:p>
            <a:r>
              <a:rPr lang="es-ES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 0  0   1   </a:t>
            </a:r>
          </a:p>
          <a:p>
            <a:endParaRPr lang="es-ES" sz="20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876F49F-6DC8-4825-792B-05474C806DFE}"/>
              </a:ext>
            </a:extLst>
          </p:cNvPr>
          <p:cNvSpPr txBox="1"/>
          <p:nvPr/>
        </p:nvSpPr>
        <p:spPr>
          <a:xfrm>
            <a:off x="1873578" y="1943100"/>
            <a:ext cx="1094712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2400" dirty="0">
                <a:latin typeface="Comic Sans MS" panose="030F0702030302020204" pitchFamily="66" charset="0"/>
              </a:rPr>
              <a:t> </a:t>
            </a:r>
            <a:r>
              <a:rPr lang="es-ES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0  4               </a:t>
            </a:r>
          </a:p>
          <a:p>
            <a:r>
              <a:rPr lang="es-ES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 3  2        </a:t>
            </a:r>
          </a:p>
        </p:txBody>
      </p:sp>
      <p:sp>
        <p:nvSpPr>
          <p:cNvPr id="7" name="Abrir corchete 6">
            <a:extLst>
              <a:ext uri="{FF2B5EF4-FFF2-40B4-BE49-F238E27FC236}">
                <a16:creationId xmlns:a16="http://schemas.microsoft.com/office/drawing/2014/main" id="{7DA8AEEE-A5FF-EE09-45E9-677D74CA47B3}"/>
              </a:ext>
            </a:extLst>
          </p:cNvPr>
          <p:cNvSpPr/>
          <p:nvPr/>
        </p:nvSpPr>
        <p:spPr>
          <a:xfrm>
            <a:off x="1614597" y="3179047"/>
            <a:ext cx="70783" cy="1451750"/>
          </a:xfrm>
          <a:prstGeom prst="leftBracket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Cerrar corchete 7">
            <a:extLst>
              <a:ext uri="{FF2B5EF4-FFF2-40B4-BE49-F238E27FC236}">
                <a16:creationId xmlns:a16="http://schemas.microsoft.com/office/drawing/2014/main" id="{A596F947-C0F4-1BD4-49EC-475F23D017F8}"/>
              </a:ext>
            </a:extLst>
          </p:cNvPr>
          <p:cNvSpPr/>
          <p:nvPr/>
        </p:nvSpPr>
        <p:spPr>
          <a:xfrm>
            <a:off x="3178475" y="3188324"/>
            <a:ext cx="70783" cy="1451750"/>
          </a:xfrm>
          <a:prstGeom prst="rightBracket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Abrir corchete 8">
            <a:extLst>
              <a:ext uri="{FF2B5EF4-FFF2-40B4-BE49-F238E27FC236}">
                <a16:creationId xmlns:a16="http://schemas.microsoft.com/office/drawing/2014/main" id="{04659BC7-61F9-CD45-A60D-CF10ABB0F748}"/>
              </a:ext>
            </a:extLst>
          </p:cNvPr>
          <p:cNvSpPr/>
          <p:nvPr/>
        </p:nvSpPr>
        <p:spPr>
          <a:xfrm>
            <a:off x="1886036" y="1961799"/>
            <a:ext cx="116501" cy="1018888"/>
          </a:xfrm>
          <a:prstGeom prst="leftBracket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Cerrar corchete 9">
            <a:extLst>
              <a:ext uri="{FF2B5EF4-FFF2-40B4-BE49-F238E27FC236}">
                <a16:creationId xmlns:a16="http://schemas.microsoft.com/office/drawing/2014/main" id="{66096228-A6B8-70A2-7513-A2D650344AE4}"/>
              </a:ext>
            </a:extLst>
          </p:cNvPr>
          <p:cNvSpPr/>
          <p:nvPr/>
        </p:nvSpPr>
        <p:spPr>
          <a:xfrm>
            <a:off x="2848520" y="1944238"/>
            <a:ext cx="116501" cy="1018888"/>
          </a:xfrm>
          <a:prstGeom prst="rightBracket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F9FD4A2F-B71C-B679-57A7-04A49FB9EA1A}"/>
              </a:ext>
            </a:extLst>
          </p:cNvPr>
          <p:cNvSpPr txBox="1"/>
          <p:nvPr/>
        </p:nvSpPr>
        <p:spPr>
          <a:xfrm>
            <a:off x="1553238" y="4756413"/>
            <a:ext cx="2488837" cy="187743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2400" dirty="0">
                <a:latin typeface="Comic Sans MS" panose="030F0702030302020204" pitchFamily="66" charset="0"/>
              </a:rPr>
              <a:t> </a:t>
            </a:r>
            <a:r>
              <a:rPr lang="es-ES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1   4   5            </a:t>
            </a:r>
          </a:p>
          <a:p>
            <a:r>
              <a:rPr lang="es-ES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 0  0   0          </a:t>
            </a:r>
          </a:p>
          <a:p>
            <a:r>
              <a:rPr lang="es-ES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 0  0   1   </a:t>
            </a:r>
          </a:p>
          <a:p>
            <a:endParaRPr lang="es-ES" sz="20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Abrir corchete 11">
            <a:extLst>
              <a:ext uri="{FF2B5EF4-FFF2-40B4-BE49-F238E27FC236}">
                <a16:creationId xmlns:a16="http://schemas.microsoft.com/office/drawing/2014/main" id="{9877AFAC-778C-337C-23BB-F27B50341E4B}"/>
              </a:ext>
            </a:extLst>
          </p:cNvPr>
          <p:cNvSpPr/>
          <p:nvPr/>
        </p:nvSpPr>
        <p:spPr>
          <a:xfrm>
            <a:off x="1618421" y="4829555"/>
            <a:ext cx="70783" cy="1451750"/>
          </a:xfrm>
          <a:prstGeom prst="leftBracket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Cerrar corchete 12">
            <a:extLst>
              <a:ext uri="{FF2B5EF4-FFF2-40B4-BE49-F238E27FC236}">
                <a16:creationId xmlns:a16="http://schemas.microsoft.com/office/drawing/2014/main" id="{585E160E-9DD4-A0C9-C2D8-051080411E09}"/>
              </a:ext>
            </a:extLst>
          </p:cNvPr>
          <p:cNvSpPr/>
          <p:nvPr/>
        </p:nvSpPr>
        <p:spPr>
          <a:xfrm>
            <a:off x="3161200" y="4829555"/>
            <a:ext cx="70783" cy="1451750"/>
          </a:xfrm>
          <a:prstGeom prst="rightBracket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B3D8BA8C-EF2C-7D1F-EFE9-8F9B1964E079}"/>
              </a:ext>
            </a:extLst>
          </p:cNvPr>
          <p:cNvSpPr txBox="1"/>
          <p:nvPr/>
        </p:nvSpPr>
        <p:spPr>
          <a:xfrm>
            <a:off x="4499879" y="1491899"/>
            <a:ext cx="24865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dirty="0">
                <a:latin typeface="Comic Sans MS" panose="030F0702030302020204" pitchFamily="66" charset="0"/>
              </a:rPr>
              <a:t> Per què no?</a:t>
            </a:r>
          </a:p>
        </p:txBody>
      </p:sp>
      <p:cxnSp>
        <p:nvCxnSpPr>
          <p:cNvPr id="15" name="Conector recto de flecha 14">
            <a:extLst>
              <a:ext uri="{FF2B5EF4-FFF2-40B4-BE49-F238E27FC236}">
                <a16:creationId xmlns:a16="http://schemas.microsoft.com/office/drawing/2014/main" id="{8895C84B-E343-026C-319C-6C28D4926E43}"/>
              </a:ext>
            </a:extLst>
          </p:cNvPr>
          <p:cNvCxnSpPr>
            <a:cxnSpLocks/>
          </p:cNvCxnSpPr>
          <p:nvPr/>
        </p:nvCxnSpPr>
        <p:spPr>
          <a:xfrm flipH="1" flipV="1">
            <a:off x="3143505" y="2472183"/>
            <a:ext cx="4283467" cy="9526"/>
          </a:xfrm>
          <a:prstGeom prst="straightConnector1">
            <a:avLst/>
          </a:prstGeom>
          <a:ln w="3810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CuadroTexto 21">
            <a:extLst>
              <a:ext uri="{FF2B5EF4-FFF2-40B4-BE49-F238E27FC236}">
                <a16:creationId xmlns:a16="http://schemas.microsoft.com/office/drawing/2014/main" id="{36801B74-E727-4715-8616-87094C8C1C8D}"/>
              </a:ext>
            </a:extLst>
          </p:cNvPr>
          <p:cNvSpPr txBox="1"/>
          <p:nvPr/>
        </p:nvSpPr>
        <p:spPr>
          <a:xfrm>
            <a:off x="7567695" y="1779686"/>
            <a:ext cx="365329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pivot</a:t>
            </a:r>
            <a:r>
              <a:rPr lang="es-ES" sz="2800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de </a:t>
            </a:r>
            <a:r>
              <a:rPr lang="es-E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fila 2</a:t>
            </a:r>
            <a:r>
              <a:rPr lang="es-ES" sz="2800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no </a:t>
            </a:r>
            <a:r>
              <a:rPr lang="es-ES" sz="2800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està a la </a:t>
            </a:r>
            <a:r>
              <a:rPr lang="es-ES" sz="2800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dreta</a:t>
            </a:r>
            <a:r>
              <a:rPr lang="es-ES" sz="2800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del </a:t>
            </a:r>
            <a:r>
              <a:rPr lang="es-ES" sz="2800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pivot</a:t>
            </a:r>
            <a:r>
              <a:rPr lang="es-ES" sz="2800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de fila 1</a:t>
            </a:r>
          </a:p>
        </p:txBody>
      </p:sp>
      <p:cxnSp>
        <p:nvCxnSpPr>
          <p:cNvPr id="23" name="Conector recto de flecha 22">
            <a:extLst>
              <a:ext uri="{FF2B5EF4-FFF2-40B4-BE49-F238E27FC236}">
                <a16:creationId xmlns:a16="http://schemas.microsoft.com/office/drawing/2014/main" id="{5EB72649-5ECA-771D-CA40-CDE1B685AAF8}"/>
              </a:ext>
            </a:extLst>
          </p:cNvPr>
          <p:cNvCxnSpPr>
            <a:cxnSpLocks/>
          </p:cNvCxnSpPr>
          <p:nvPr/>
        </p:nvCxnSpPr>
        <p:spPr>
          <a:xfrm flipH="1">
            <a:off x="3350106" y="3986659"/>
            <a:ext cx="4076866" cy="0"/>
          </a:xfrm>
          <a:prstGeom prst="straightConnector1">
            <a:avLst/>
          </a:prstGeom>
          <a:ln w="3810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ectángulo 23">
            <a:extLst>
              <a:ext uri="{FF2B5EF4-FFF2-40B4-BE49-F238E27FC236}">
                <a16:creationId xmlns:a16="http://schemas.microsoft.com/office/drawing/2014/main" id="{C4951C8A-FA84-F93A-F6B3-C240D953B17D}"/>
              </a:ext>
            </a:extLst>
          </p:cNvPr>
          <p:cNvSpPr/>
          <p:nvPr/>
        </p:nvSpPr>
        <p:spPr>
          <a:xfrm>
            <a:off x="2454250" y="2020626"/>
            <a:ext cx="432000" cy="432000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A6FA1DD3-0461-24AA-3F03-70D5378AE0EE}"/>
              </a:ext>
            </a:extLst>
          </p:cNvPr>
          <p:cNvSpPr/>
          <p:nvPr/>
        </p:nvSpPr>
        <p:spPr>
          <a:xfrm>
            <a:off x="1999501" y="2504933"/>
            <a:ext cx="432000" cy="432000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A44500CC-1FD8-2955-82FD-C1B4F04B32BA}"/>
              </a:ext>
            </a:extLst>
          </p:cNvPr>
          <p:cNvSpPr txBox="1"/>
          <p:nvPr/>
        </p:nvSpPr>
        <p:spPr>
          <a:xfrm>
            <a:off x="7567695" y="3294161"/>
            <a:ext cx="365329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pivot</a:t>
            </a:r>
            <a:r>
              <a:rPr lang="es-ES" sz="2800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de </a:t>
            </a:r>
            <a:r>
              <a:rPr lang="es-E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fila 3</a:t>
            </a:r>
            <a:r>
              <a:rPr lang="es-ES" sz="2800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no</a:t>
            </a:r>
            <a:r>
              <a:rPr lang="es-ES" sz="2800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està a la </a:t>
            </a:r>
            <a:r>
              <a:rPr lang="es-ES" sz="2800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dreta</a:t>
            </a:r>
            <a:r>
              <a:rPr lang="es-ES" sz="2800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del </a:t>
            </a:r>
            <a:r>
              <a:rPr lang="es-ES" sz="2800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pivot</a:t>
            </a:r>
            <a:r>
              <a:rPr lang="es-ES" sz="2800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de fila 2</a:t>
            </a:r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id="{D7F86CB4-3EFF-0687-4421-A3FDF391C124}"/>
              </a:ext>
            </a:extLst>
          </p:cNvPr>
          <p:cNvSpPr/>
          <p:nvPr/>
        </p:nvSpPr>
        <p:spPr>
          <a:xfrm>
            <a:off x="2729200" y="3723537"/>
            <a:ext cx="432000" cy="432000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CDF1200C-8F20-6AF1-55EA-4849919080B2}"/>
              </a:ext>
            </a:extLst>
          </p:cNvPr>
          <p:cNvSpPr/>
          <p:nvPr/>
        </p:nvSpPr>
        <p:spPr>
          <a:xfrm>
            <a:off x="2711505" y="4208074"/>
            <a:ext cx="432000" cy="432000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30" name="Conector recto de flecha 29">
            <a:extLst>
              <a:ext uri="{FF2B5EF4-FFF2-40B4-BE49-F238E27FC236}">
                <a16:creationId xmlns:a16="http://schemas.microsoft.com/office/drawing/2014/main" id="{FA632B01-ADFB-E960-7586-DF0183B46E1D}"/>
              </a:ext>
            </a:extLst>
          </p:cNvPr>
          <p:cNvCxnSpPr>
            <a:cxnSpLocks/>
          </p:cNvCxnSpPr>
          <p:nvPr/>
        </p:nvCxnSpPr>
        <p:spPr>
          <a:xfrm flipH="1">
            <a:off x="3350106" y="5555430"/>
            <a:ext cx="4076866" cy="0"/>
          </a:xfrm>
          <a:prstGeom prst="straightConnector1">
            <a:avLst/>
          </a:prstGeom>
          <a:ln w="3810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CuadroTexto 30">
            <a:extLst>
              <a:ext uri="{FF2B5EF4-FFF2-40B4-BE49-F238E27FC236}">
                <a16:creationId xmlns:a16="http://schemas.microsoft.com/office/drawing/2014/main" id="{788144C2-C3EA-8867-F8F3-8CE5953BD651}"/>
              </a:ext>
            </a:extLst>
          </p:cNvPr>
          <p:cNvSpPr txBox="1"/>
          <p:nvPr/>
        </p:nvSpPr>
        <p:spPr>
          <a:xfrm>
            <a:off x="7567695" y="4862932"/>
            <a:ext cx="365329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fila </a:t>
            </a:r>
            <a:r>
              <a:rPr lang="es-ES" sz="28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nul</a:t>
            </a:r>
            <a:r>
              <a:rPr lang="es-ES" sz="2800" i="1" dirty="0" err="1">
                <a:solidFill>
                  <a:srgbClr val="FF0000"/>
                </a:solidFill>
                <a:latin typeface="Comic Sans MS" panose="030F0702030302020204" pitchFamily="66" charset="0"/>
                <a:ea typeface="Yu Mincho Light" panose="02020300000000000000" pitchFamily="18" charset="-128"/>
              </a:rPr>
              <a:t>∙</a:t>
            </a:r>
            <a:r>
              <a:rPr lang="es-ES" sz="28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la</a:t>
            </a:r>
            <a:r>
              <a:rPr lang="es-E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 2</a:t>
            </a:r>
            <a:r>
              <a:rPr lang="es-ES" sz="2800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no</a:t>
            </a:r>
            <a:r>
              <a:rPr lang="es-ES" sz="2800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està en la part inferior de la </a:t>
            </a:r>
            <a:r>
              <a:rPr lang="es-ES" sz="2800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matriu</a:t>
            </a:r>
            <a:endParaRPr lang="es-ES" sz="2800" dirty="0">
              <a:solidFill>
                <a:schemeClr val="accent2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32" name="Rectángulo 31">
            <a:extLst>
              <a:ext uri="{FF2B5EF4-FFF2-40B4-BE49-F238E27FC236}">
                <a16:creationId xmlns:a16="http://schemas.microsoft.com/office/drawing/2014/main" id="{4EC5451A-E6FB-66C7-68FE-0D4E5568B2DD}"/>
              </a:ext>
            </a:extLst>
          </p:cNvPr>
          <p:cNvSpPr/>
          <p:nvPr/>
        </p:nvSpPr>
        <p:spPr>
          <a:xfrm>
            <a:off x="1701803" y="5297346"/>
            <a:ext cx="1459396" cy="432000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38098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/>
      <p:bldP spid="22" grpId="0"/>
      <p:bldP spid="24" grpId="0" animBg="1"/>
      <p:bldP spid="25" grpId="0" animBg="1"/>
      <p:bldP spid="27" grpId="0"/>
      <p:bldP spid="28" grpId="0" animBg="1"/>
      <p:bldP spid="29" grpId="0" animBg="1"/>
      <p:bldP spid="31" grpId="0"/>
      <p:bldP spid="3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D4D94E75-3CC2-1958-B915-222FD90621D4}"/>
              </a:ext>
            </a:extLst>
          </p:cNvPr>
          <p:cNvSpPr txBox="1">
            <a:spLocks/>
          </p:cNvSpPr>
          <p:nvPr/>
        </p:nvSpPr>
        <p:spPr>
          <a:xfrm>
            <a:off x="513620" y="189409"/>
            <a:ext cx="11365991" cy="1018888"/>
          </a:xfrm>
          <a:prstGeom prst="rect">
            <a:avLst/>
          </a:prstGeom>
          <a:pattFill prst="lgConfetti">
            <a:fgClr>
              <a:schemeClr val="accent1">
                <a:lumMod val="40000"/>
                <a:lumOff val="60000"/>
              </a:schemeClr>
            </a:fgClr>
            <a:bgClr>
              <a:schemeClr val="bg1"/>
            </a:bgClr>
          </a:pattFill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b="1" dirty="0">
                <a:solidFill>
                  <a:schemeClr val="accent6">
                    <a:lumMod val="50000"/>
                  </a:schemeClr>
                </a:solidFill>
              </a:rPr>
              <a:t>              </a:t>
            </a:r>
            <a:r>
              <a:rPr lang="es-ES" sz="5000" b="1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Alguns </a:t>
            </a:r>
            <a:r>
              <a:rPr lang="es-ES" sz="5000" b="1" dirty="0" err="1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exemples</a:t>
            </a:r>
            <a:r>
              <a:rPr lang="es-ES" sz="5000" b="1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; </a:t>
            </a:r>
            <a:r>
              <a:rPr lang="es-ES" sz="5000" b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SÍ</a:t>
            </a:r>
            <a:r>
              <a:rPr lang="es-ES" sz="5000" b="1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són </a:t>
            </a:r>
            <a:r>
              <a:rPr lang="es-ES" sz="5000" b="1" dirty="0" err="1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m.e.f</a:t>
            </a:r>
            <a:r>
              <a:rPr lang="es-ES" sz="5000" b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  <a:r>
              <a:rPr lang="es-ES" sz="5000" b="1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: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376D5E7-18F3-CA08-EE0B-A9AE294BBA2B}"/>
              </a:ext>
            </a:extLst>
          </p:cNvPr>
          <p:cNvSpPr txBox="1"/>
          <p:nvPr/>
        </p:nvSpPr>
        <p:spPr>
          <a:xfrm>
            <a:off x="1596526" y="4376694"/>
            <a:ext cx="2488837" cy="187743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2400" dirty="0">
                <a:latin typeface="Comic Sans MS" panose="030F0702030302020204" pitchFamily="66" charset="0"/>
              </a:rPr>
              <a:t> </a:t>
            </a:r>
            <a:r>
              <a:rPr lang="es-ES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2   0  -1            </a:t>
            </a:r>
          </a:p>
          <a:p>
            <a:r>
              <a:rPr lang="es-ES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 0  0   3          </a:t>
            </a:r>
          </a:p>
          <a:p>
            <a:r>
              <a:rPr lang="es-ES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 0  0   0   </a:t>
            </a:r>
          </a:p>
          <a:p>
            <a:endParaRPr lang="es-ES" sz="20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876F49F-6DC8-4825-792B-05474C806DFE}"/>
              </a:ext>
            </a:extLst>
          </p:cNvPr>
          <p:cNvSpPr txBox="1"/>
          <p:nvPr/>
        </p:nvSpPr>
        <p:spPr>
          <a:xfrm>
            <a:off x="1873578" y="1943100"/>
            <a:ext cx="1094712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2400" dirty="0">
                <a:latin typeface="Comic Sans MS" panose="030F0702030302020204" pitchFamily="66" charset="0"/>
              </a:rPr>
              <a:t> </a:t>
            </a:r>
            <a:r>
              <a:rPr lang="es-ES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4  0               </a:t>
            </a:r>
          </a:p>
          <a:p>
            <a:r>
              <a:rPr lang="es-ES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 0  2        </a:t>
            </a:r>
          </a:p>
        </p:txBody>
      </p:sp>
      <p:sp>
        <p:nvSpPr>
          <p:cNvPr id="7" name="Abrir corchete 6">
            <a:extLst>
              <a:ext uri="{FF2B5EF4-FFF2-40B4-BE49-F238E27FC236}">
                <a16:creationId xmlns:a16="http://schemas.microsoft.com/office/drawing/2014/main" id="{7DA8AEEE-A5FF-EE09-45E9-677D74CA47B3}"/>
              </a:ext>
            </a:extLst>
          </p:cNvPr>
          <p:cNvSpPr/>
          <p:nvPr/>
        </p:nvSpPr>
        <p:spPr>
          <a:xfrm>
            <a:off x="1657726" y="4376694"/>
            <a:ext cx="70783" cy="1451750"/>
          </a:xfrm>
          <a:prstGeom prst="leftBracket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Cerrar corchete 7">
            <a:extLst>
              <a:ext uri="{FF2B5EF4-FFF2-40B4-BE49-F238E27FC236}">
                <a16:creationId xmlns:a16="http://schemas.microsoft.com/office/drawing/2014/main" id="{A596F947-C0F4-1BD4-49EC-475F23D017F8}"/>
              </a:ext>
            </a:extLst>
          </p:cNvPr>
          <p:cNvSpPr/>
          <p:nvPr/>
        </p:nvSpPr>
        <p:spPr>
          <a:xfrm>
            <a:off x="3221604" y="4385971"/>
            <a:ext cx="70783" cy="1451750"/>
          </a:xfrm>
          <a:prstGeom prst="rightBracket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Abrir corchete 8">
            <a:extLst>
              <a:ext uri="{FF2B5EF4-FFF2-40B4-BE49-F238E27FC236}">
                <a16:creationId xmlns:a16="http://schemas.microsoft.com/office/drawing/2014/main" id="{04659BC7-61F9-CD45-A60D-CF10ABB0F748}"/>
              </a:ext>
            </a:extLst>
          </p:cNvPr>
          <p:cNvSpPr/>
          <p:nvPr/>
        </p:nvSpPr>
        <p:spPr>
          <a:xfrm>
            <a:off x="1886036" y="1961799"/>
            <a:ext cx="116501" cy="1018888"/>
          </a:xfrm>
          <a:prstGeom prst="leftBracket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Cerrar corchete 9">
            <a:extLst>
              <a:ext uri="{FF2B5EF4-FFF2-40B4-BE49-F238E27FC236}">
                <a16:creationId xmlns:a16="http://schemas.microsoft.com/office/drawing/2014/main" id="{66096228-A6B8-70A2-7513-A2D650344AE4}"/>
              </a:ext>
            </a:extLst>
          </p:cNvPr>
          <p:cNvSpPr/>
          <p:nvPr/>
        </p:nvSpPr>
        <p:spPr>
          <a:xfrm>
            <a:off x="2848520" y="1944238"/>
            <a:ext cx="116501" cy="1018888"/>
          </a:xfrm>
          <a:prstGeom prst="rightBracket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F9FD4A2F-B71C-B679-57A7-04A49FB9EA1A}"/>
              </a:ext>
            </a:extLst>
          </p:cNvPr>
          <p:cNvSpPr txBox="1"/>
          <p:nvPr/>
        </p:nvSpPr>
        <p:spPr>
          <a:xfrm>
            <a:off x="4021025" y="4403277"/>
            <a:ext cx="2488837" cy="187743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2400" dirty="0">
                <a:latin typeface="Comic Sans MS" panose="030F0702030302020204" pitchFamily="66" charset="0"/>
              </a:rPr>
              <a:t> </a:t>
            </a:r>
            <a:r>
              <a:rPr lang="es-ES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1   2   3  4            </a:t>
            </a:r>
          </a:p>
          <a:p>
            <a:r>
              <a:rPr lang="es-ES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 0  6  -1  0       </a:t>
            </a:r>
          </a:p>
          <a:p>
            <a:r>
              <a:rPr lang="es-ES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 0  0   1  -3</a:t>
            </a:r>
          </a:p>
          <a:p>
            <a:endParaRPr lang="es-ES" sz="20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Abrir corchete 11">
            <a:extLst>
              <a:ext uri="{FF2B5EF4-FFF2-40B4-BE49-F238E27FC236}">
                <a16:creationId xmlns:a16="http://schemas.microsoft.com/office/drawing/2014/main" id="{9877AFAC-778C-337C-23BB-F27B50341E4B}"/>
              </a:ext>
            </a:extLst>
          </p:cNvPr>
          <p:cNvSpPr/>
          <p:nvPr/>
        </p:nvSpPr>
        <p:spPr>
          <a:xfrm>
            <a:off x="4033977" y="4457716"/>
            <a:ext cx="70783" cy="1451750"/>
          </a:xfrm>
          <a:prstGeom prst="leftBracket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Cerrar corchete 12">
            <a:extLst>
              <a:ext uri="{FF2B5EF4-FFF2-40B4-BE49-F238E27FC236}">
                <a16:creationId xmlns:a16="http://schemas.microsoft.com/office/drawing/2014/main" id="{585E160E-9DD4-A0C9-C2D8-051080411E09}"/>
              </a:ext>
            </a:extLst>
          </p:cNvPr>
          <p:cNvSpPr/>
          <p:nvPr/>
        </p:nvSpPr>
        <p:spPr>
          <a:xfrm>
            <a:off x="6196616" y="4457716"/>
            <a:ext cx="70783" cy="1451750"/>
          </a:xfrm>
          <a:prstGeom prst="rightBracket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D4AE3654-5049-DAA0-13A8-FF02500C77EE}"/>
              </a:ext>
            </a:extLst>
          </p:cNvPr>
          <p:cNvSpPr txBox="1"/>
          <p:nvPr/>
        </p:nvSpPr>
        <p:spPr>
          <a:xfrm>
            <a:off x="4305944" y="1794350"/>
            <a:ext cx="2488837" cy="187743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2400" dirty="0">
                <a:latin typeface="Comic Sans MS" panose="030F0702030302020204" pitchFamily="66" charset="0"/>
              </a:rPr>
              <a:t> </a:t>
            </a:r>
            <a:r>
              <a:rPr lang="es-ES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3   6   1            </a:t>
            </a:r>
          </a:p>
          <a:p>
            <a:r>
              <a:rPr lang="es-ES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 0  0   0          </a:t>
            </a:r>
          </a:p>
          <a:p>
            <a:r>
              <a:rPr lang="es-ES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 0  0   0   </a:t>
            </a:r>
          </a:p>
          <a:p>
            <a:endParaRPr lang="es-ES" sz="20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6" name="Cerrar corchete 15">
            <a:extLst>
              <a:ext uri="{FF2B5EF4-FFF2-40B4-BE49-F238E27FC236}">
                <a16:creationId xmlns:a16="http://schemas.microsoft.com/office/drawing/2014/main" id="{26E6F71A-FCFD-0D61-DBE1-67B4B3775968}"/>
              </a:ext>
            </a:extLst>
          </p:cNvPr>
          <p:cNvSpPr/>
          <p:nvPr/>
        </p:nvSpPr>
        <p:spPr>
          <a:xfrm>
            <a:off x="5947200" y="1801497"/>
            <a:ext cx="70783" cy="1451750"/>
          </a:xfrm>
          <a:prstGeom prst="rightBracket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7" name="Abrir corchete 16">
            <a:extLst>
              <a:ext uri="{FF2B5EF4-FFF2-40B4-BE49-F238E27FC236}">
                <a16:creationId xmlns:a16="http://schemas.microsoft.com/office/drawing/2014/main" id="{64FFCFDF-6AA6-8B31-752D-1651F3E20F7A}"/>
              </a:ext>
            </a:extLst>
          </p:cNvPr>
          <p:cNvSpPr/>
          <p:nvPr/>
        </p:nvSpPr>
        <p:spPr>
          <a:xfrm>
            <a:off x="4321687" y="1794350"/>
            <a:ext cx="70783" cy="1451750"/>
          </a:xfrm>
          <a:prstGeom prst="leftBracket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ADD5FDB5-09A6-229B-B104-9F7C33E80883}"/>
              </a:ext>
            </a:extLst>
          </p:cNvPr>
          <p:cNvSpPr txBox="1"/>
          <p:nvPr/>
        </p:nvSpPr>
        <p:spPr>
          <a:xfrm>
            <a:off x="6764539" y="4106632"/>
            <a:ext cx="2488837" cy="236988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2400" dirty="0">
                <a:latin typeface="Comic Sans MS" panose="030F0702030302020204" pitchFamily="66" charset="0"/>
              </a:rPr>
              <a:t> </a:t>
            </a:r>
            <a:r>
              <a:rPr lang="es-ES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1   0  0  0            </a:t>
            </a:r>
          </a:p>
          <a:p>
            <a:r>
              <a:rPr lang="es-ES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 0  1   0  0       </a:t>
            </a:r>
          </a:p>
          <a:p>
            <a:r>
              <a:rPr lang="es-ES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 0  0   1  0</a:t>
            </a:r>
          </a:p>
          <a:p>
            <a:r>
              <a:rPr lang="es-ES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 0  0   0  1</a:t>
            </a:r>
          </a:p>
          <a:p>
            <a:endParaRPr lang="es-ES" sz="20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34" name="Abrir corchete 33">
            <a:extLst>
              <a:ext uri="{FF2B5EF4-FFF2-40B4-BE49-F238E27FC236}">
                <a16:creationId xmlns:a16="http://schemas.microsoft.com/office/drawing/2014/main" id="{D4E91463-2B5C-256C-11C2-85D170349B2F}"/>
              </a:ext>
            </a:extLst>
          </p:cNvPr>
          <p:cNvSpPr/>
          <p:nvPr/>
        </p:nvSpPr>
        <p:spPr>
          <a:xfrm>
            <a:off x="6799218" y="4155964"/>
            <a:ext cx="70783" cy="1861483"/>
          </a:xfrm>
          <a:prstGeom prst="leftBracket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6" name="Cerrar corchete 35">
            <a:extLst>
              <a:ext uri="{FF2B5EF4-FFF2-40B4-BE49-F238E27FC236}">
                <a16:creationId xmlns:a16="http://schemas.microsoft.com/office/drawing/2014/main" id="{BFF41E56-8F8E-9210-BC23-8EEF6F0CF9CD}"/>
              </a:ext>
            </a:extLst>
          </p:cNvPr>
          <p:cNvSpPr/>
          <p:nvPr/>
        </p:nvSpPr>
        <p:spPr>
          <a:xfrm>
            <a:off x="8899200" y="4155964"/>
            <a:ext cx="70783" cy="1853070"/>
          </a:xfrm>
          <a:prstGeom prst="rightBracket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E5815318-D9E4-2B62-79A1-80FCFEE10666}"/>
              </a:ext>
            </a:extLst>
          </p:cNvPr>
          <p:cNvSpPr txBox="1"/>
          <p:nvPr/>
        </p:nvSpPr>
        <p:spPr>
          <a:xfrm>
            <a:off x="6955815" y="1933635"/>
            <a:ext cx="1715086" cy="13849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 0  0  0          </a:t>
            </a:r>
          </a:p>
          <a:p>
            <a:r>
              <a:rPr lang="es-ES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 0  0  0   </a:t>
            </a:r>
          </a:p>
          <a:p>
            <a:endParaRPr lang="es-ES" sz="20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errar corchete 2">
            <a:extLst>
              <a:ext uri="{FF2B5EF4-FFF2-40B4-BE49-F238E27FC236}">
                <a16:creationId xmlns:a16="http://schemas.microsoft.com/office/drawing/2014/main" id="{8D4395E4-4F5F-1311-A899-B5F4B42B4DEF}"/>
              </a:ext>
            </a:extLst>
          </p:cNvPr>
          <p:cNvSpPr/>
          <p:nvPr/>
        </p:nvSpPr>
        <p:spPr>
          <a:xfrm>
            <a:off x="8476782" y="1961799"/>
            <a:ext cx="70783" cy="1020027"/>
          </a:xfrm>
          <a:prstGeom prst="rightBracket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5" name="Abrir corchete 14">
            <a:extLst>
              <a:ext uri="{FF2B5EF4-FFF2-40B4-BE49-F238E27FC236}">
                <a16:creationId xmlns:a16="http://schemas.microsoft.com/office/drawing/2014/main" id="{0D3342A6-BB78-F856-449B-E1D60139A07E}"/>
              </a:ext>
            </a:extLst>
          </p:cNvPr>
          <p:cNvSpPr/>
          <p:nvPr/>
        </p:nvSpPr>
        <p:spPr>
          <a:xfrm>
            <a:off x="7052426" y="1943100"/>
            <a:ext cx="45719" cy="1037587"/>
          </a:xfrm>
          <a:prstGeom prst="leftBracket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19926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ángulo 30">
            <a:extLst>
              <a:ext uri="{FF2B5EF4-FFF2-40B4-BE49-F238E27FC236}">
                <a16:creationId xmlns:a16="http://schemas.microsoft.com/office/drawing/2014/main" id="{A1B4B6FD-D9E5-FDB1-8CF3-A54A50F3F4E4}"/>
              </a:ext>
            </a:extLst>
          </p:cNvPr>
          <p:cNvSpPr/>
          <p:nvPr/>
        </p:nvSpPr>
        <p:spPr>
          <a:xfrm>
            <a:off x="8476782" y="5628060"/>
            <a:ext cx="388238" cy="432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0" name="Rectángulo 29">
            <a:extLst>
              <a:ext uri="{FF2B5EF4-FFF2-40B4-BE49-F238E27FC236}">
                <a16:creationId xmlns:a16="http://schemas.microsoft.com/office/drawing/2014/main" id="{93364A5B-8401-5118-5830-A3ED9D529954}"/>
              </a:ext>
            </a:extLst>
          </p:cNvPr>
          <p:cNvSpPr/>
          <p:nvPr/>
        </p:nvSpPr>
        <p:spPr>
          <a:xfrm>
            <a:off x="7976212" y="5136371"/>
            <a:ext cx="388238" cy="432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7879080A-8310-E80F-0608-664A461D67A8}"/>
              </a:ext>
            </a:extLst>
          </p:cNvPr>
          <p:cNvSpPr/>
          <p:nvPr/>
        </p:nvSpPr>
        <p:spPr>
          <a:xfrm>
            <a:off x="7361671" y="4654705"/>
            <a:ext cx="388238" cy="432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id="{6CBF78AD-D2AA-D603-CA34-873BDF5E76FB}"/>
              </a:ext>
            </a:extLst>
          </p:cNvPr>
          <p:cNvSpPr/>
          <p:nvPr/>
        </p:nvSpPr>
        <p:spPr>
          <a:xfrm>
            <a:off x="6850262" y="4169971"/>
            <a:ext cx="388238" cy="432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BECDA25A-9E2B-DEE7-2FE2-01ECBF80C863}"/>
              </a:ext>
            </a:extLst>
          </p:cNvPr>
          <p:cNvSpPr/>
          <p:nvPr/>
        </p:nvSpPr>
        <p:spPr>
          <a:xfrm>
            <a:off x="5249940" y="5436000"/>
            <a:ext cx="388238" cy="432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2F928844-D119-9B15-EA26-C504357A6F4D}"/>
              </a:ext>
            </a:extLst>
          </p:cNvPr>
          <p:cNvSpPr/>
          <p:nvPr/>
        </p:nvSpPr>
        <p:spPr>
          <a:xfrm>
            <a:off x="4633504" y="4967591"/>
            <a:ext cx="388238" cy="432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E2089059-14B0-E252-AD66-E6AC05F83A1E}"/>
              </a:ext>
            </a:extLst>
          </p:cNvPr>
          <p:cNvSpPr/>
          <p:nvPr/>
        </p:nvSpPr>
        <p:spPr>
          <a:xfrm>
            <a:off x="4111825" y="4457716"/>
            <a:ext cx="388238" cy="432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88C2D845-B209-BB44-7A7C-E85D7545B981}"/>
              </a:ext>
            </a:extLst>
          </p:cNvPr>
          <p:cNvSpPr/>
          <p:nvPr/>
        </p:nvSpPr>
        <p:spPr>
          <a:xfrm>
            <a:off x="2844994" y="4920371"/>
            <a:ext cx="388238" cy="432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66ADBAE7-1783-4903-1341-AE2A7F5BA354}"/>
              </a:ext>
            </a:extLst>
          </p:cNvPr>
          <p:cNvSpPr/>
          <p:nvPr/>
        </p:nvSpPr>
        <p:spPr>
          <a:xfrm>
            <a:off x="1713600" y="4423341"/>
            <a:ext cx="388238" cy="432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E6373ED7-0C71-2A97-19CC-035613666CF1}"/>
              </a:ext>
            </a:extLst>
          </p:cNvPr>
          <p:cNvSpPr/>
          <p:nvPr/>
        </p:nvSpPr>
        <p:spPr>
          <a:xfrm>
            <a:off x="4417200" y="1843200"/>
            <a:ext cx="388238" cy="432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41ABFF27-767B-B6B4-8E84-0B7ED6213E0B}"/>
              </a:ext>
            </a:extLst>
          </p:cNvPr>
          <p:cNvSpPr/>
          <p:nvPr/>
        </p:nvSpPr>
        <p:spPr>
          <a:xfrm>
            <a:off x="2501405" y="2495439"/>
            <a:ext cx="388238" cy="432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CE75F20C-4B98-7C0F-11A3-329B5C8A4EC3}"/>
              </a:ext>
            </a:extLst>
          </p:cNvPr>
          <p:cNvSpPr/>
          <p:nvPr/>
        </p:nvSpPr>
        <p:spPr>
          <a:xfrm>
            <a:off x="1993140" y="2010191"/>
            <a:ext cx="388238" cy="432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9" name="Rectángulo 38">
            <a:extLst>
              <a:ext uri="{FF2B5EF4-FFF2-40B4-BE49-F238E27FC236}">
                <a16:creationId xmlns:a16="http://schemas.microsoft.com/office/drawing/2014/main" id="{B6BE08A8-7DB8-7EA6-A668-A0C8F796C5DC}"/>
              </a:ext>
            </a:extLst>
          </p:cNvPr>
          <p:cNvSpPr/>
          <p:nvPr/>
        </p:nvSpPr>
        <p:spPr>
          <a:xfrm>
            <a:off x="1773273" y="5401168"/>
            <a:ext cx="1459959" cy="427276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2" name="Rectángulo 31">
            <a:extLst>
              <a:ext uri="{FF2B5EF4-FFF2-40B4-BE49-F238E27FC236}">
                <a16:creationId xmlns:a16="http://schemas.microsoft.com/office/drawing/2014/main" id="{2AABB019-CE62-9892-6228-5B04D7B8C0C3}"/>
              </a:ext>
            </a:extLst>
          </p:cNvPr>
          <p:cNvSpPr/>
          <p:nvPr/>
        </p:nvSpPr>
        <p:spPr>
          <a:xfrm>
            <a:off x="4439384" y="2366554"/>
            <a:ext cx="1497600" cy="879546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5" name="Rectángulo 34">
            <a:extLst>
              <a:ext uri="{FF2B5EF4-FFF2-40B4-BE49-F238E27FC236}">
                <a16:creationId xmlns:a16="http://schemas.microsoft.com/office/drawing/2014/main" id="{0F27777D-F288-0050-1951-3D9BF0B696A9}"/>
              </a:ext>
            </a:extLst>
          </p:cNvPr>
          <p:cNvSpPr/>
          <p:nvPr/>
        </p:nvSpPr>
        <p:spPr>
          <a:xfrm>
            <a:off x="7135479" y="2026488"/>
            <a:ext cx="1341303" cy="879546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376D5E7-18F3-CA08-EE0B-A9AE294BBA2B}"/>
              </a:ext>
            </a:extLst>
          </p:cNvPr>
          <p:cNvSpPr txBox="1"/>
          <p:nvPr/>
        </p:nvSpPr>
        <p:spPr>
          <a:xfrm>
            <a:off x="1596526" y="4376694"/>
            <a:ext cx="2488837" cy="187743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2400" dirty="0">
                <a:latin typeface="Comic Sans MS" panose="030F0702030302020204" pitchFamily="66" charset="0"/>
              </a:rPr>
              <a:t> </a:t>
            </a:r>
            <a:r>
              <a:rPr lang="es-ES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2   0  -1            </a:t>
            </a:r>
          </a:p>
          <a:p>
            <a:r>
              <a:rPr lang="es-ES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 0  0   3          </a:t>
            </a:r>
          </a:p>
          <a:p>
            <a:r>
              <a:rPr lang="es-ES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 0  0   0   </a:t>
            </a:r>
          </a:p>
          <a:p>
            <a:endParaRPr lang="es-ES" sz="20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876F49F-6DC8-4825-792B-05474C806DFE}"/>
              </a:ext>
            </a:extLst>
          </p:cNvPr>
          <p:cNvSpPr txBox="1"/>
          <p:nvPr/>
        </p:nvSpPr>
        <p:spPr>
          <a:xfrm>
            <a:off x="1867010" y="1932634"/>
            <a:ext cx="1094712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2400" dirty="0">
                <a:latin typeface="Comic Sans MS" panose="030F0702030302020204" pitchFamily="66" charset="0"/>
              </a:rPr>
              <a:t> </a:t>
            </a:r>
            <a:r>
              <a:rPr lang="es-ES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4  0               </a:t>
            </a:r>
          </a:p>
          <a:p>
            <a:r>
              <a:rPr lang="es-ES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 0  2        </a:t>
            </a:r>
          </a:p>
        </p:txBody>
      </p:sp>
      <p:sp>
        <p:nvSpPr>
          <p:cNvPr id="7" name="Abrir corchete 6">
            <a:extLst>
              <a:ext uri="{FF2B5EF4-FFF2-40B4-BE49-F238E27FC236}">
                <a16:creationId xmlns:a16="http://schemas.microsoft.com/office/drawing/2014/main" id="{7DA8AEEE-A5FF-EE09-45E9-677D74CA47B3}"/>
              </a:ext>
            </a:extLst>
          </p:cNvPr>
          <p:cNvSpPr/>
          <p:nvPr/>
        </p:nvSpPr>
        <p:spPr>
          <a:xfrm>
            <a:off x="1657726" y="4376694"/>
            <a:ext cx="70783" cy="1451750"/>
          </a:xfrm>
          <a:prstGeom prst="leftBracket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Cerrar corchete 7">
            <a:extLst>
              <a:ext uri="{FF2B5EF4-FFF2-40B4-BE49-F238E27FC236}">
                <a16:creationId xmlns:a16="http://schemas.microsoft.com/office/drawing/2014/main" id="{A596F947-C0F4-1BD4-49EC-475F23D017F8}"/>
              </a:ext>
            </a:extLst>
          </p:cNvPr>
          <p:cNvSpPr/>
          <p:nvPr/>
        </p:nvSpPr>
        <p:spPr>
          <a:xfrm>
            <a:off x="3221604" y="4385971"/>
            <a:ext cx="70783" cy="1451750"/>
          </a:xfrm>
          <a:prstGeom prst="rightBracket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Abrir corchete 8">
            <a:extLst>
              <a:ext uri="{FF2B5EF4-FFF2-40B4-BE49-F238E27FC236}">
                <a16:creationId xmlns:a16="http://schemas.microsoft.com/office/drawing/2014/main" id="{04659BC7-61F9-CD45-A60D-CF10ABB0F748}"/>
              </a:ext>
            </a:extLst>
          </p:cNvPr>
          <p:cNvSpPr/>
          <p:nvPr/>
        </p:nvSpPr>
        <p:spPr>
          <a:xfrm>
            <a:off x="1886036" y="1961799"/>
            <a:ext cx="116501" cy="1018888"/>
          </a:xfrm>
          <a:prstGeom prst="leftBracket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Cerrar corchete 9">
            <a:extLst>
              <a:ext uri="{FF2B5EF4-FFF2-40B4-BE49-F238E27FC236}">
                <a16:creationId xmlns:a16="http://schemas.microsoft.com/office/drawing/2014/main" id="{66096228-A6B8-70A2-7513-A2D650344AE4}"/>
              </a:ext>
            </a:extLst>
          </p:cNvPr>
          <p:cNvSpPr/>
          <p:nvPr/>
        </p:nvSpPr>
        <p:spPr>
          <a:xfrm>
            <a:off x="2848520" y="1944238"/>
            <a:ext cx="116501" cy="1018888"/>
          </a:xfrm>
          <a:prstGeom prst="rightBracket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F9FD4A2F-B71C-B679-57A7-04A49FB9EA1A}"/>
              </a:ext>
            </a:extLst>
          </p:cNvPr>
          <p:cNvSpPr txBox="1"/>
          <p:nvPr/>
        </p:nvSpPr>
        <p:spPr>
          <a:xfrm>
            <a:off x="4021025" y="4403277"/>
            <a:ext cx="2488837" cy="187743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2400" dirty="0">
                <a:latin typeface="Comic Sans MS" panose="030F0702030302020204" pitchFamily="66" charset="0"/>
              </a:rPr>
              <a:t> </a:t>
            </a:r>
            <a:r>
              <a:rPr lang="es-ES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1   2   3  4            </a:t>
            </a:r>
          </a:p>
          <a:p>
            <a:r>
              <a:rPr lang="es-ES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 0  6  -1  0       </a:t>
            </a:r>
          </a:p>
          <a:p>
            <a:r>
              <a:rPr lang="es-ES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 0  0   1  -3</a:t>
            </a:r>
          </a:p>
          <a:p>
            <a:endParaRPr lang="es-ES" sz="20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Abrir corchete 11">
            <a:extLst>
              <a:ext uri="{FF2B5EF4-FFF2-40B4-BE49-F238E27FC236}">
                <a16:creationId xmlns:a16="http://schemas.microsoft.com/office/drawing/2014/main" id="{9877AFAC-778C-337C-23BB-F27B50341E4B}"/>
              </a:ext>
            </a:extLst>
          </p:cNvPr>
          <p:cNvSpPr/>
          <p:nvPr/>
        </p:nvSpPr>
        <p:spPr>
          <a:xfrm>
            <a:off x="4033977" y="4457716"/>
            <a:ext cx="70783" cy="1451750"/>
          </a:xfrm>
          <a:prstGeom prst="leftBracket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Cerrar corchete 12">
            <a:extLst>
              <a:ext uri="{FF2B5EF4-FFF2-40B4-BE49-F238E27FC236}">
                <a16:creationId xmlns:a16="http://schemas.microsoft.com/office/drawing/2014/main" id="{585E160E-9DD4-A0C9-C2D8-051080411E09}"/>
              </a:ext>
            </a:extLst>
          </p:cNvPr>
          <p:cNvSpPr/>
          <p:nvPr/>
        </p:nvSpPr>
        <p:spPr>
          <a:xfrm>
            <a:off x="6196616" y="4457716"/>
            <a:ext cx="70783" cy="1451750"/>
          </a:xfrm>
          <a:prstGeom prst="rightBracket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D4AE3654-5049-DAA0-13A8-FF02500C77EE}"/>
              </a:ext>
            </a:extLst>
          </p:cNvPr>
          <p:cNvSpPr txBox="1"/>
          <p:nvPr/>
        </p:nvSpPr>
        <p:spPr>
          <a:xfrm>
            <a:off x="4305944" y="1794350"/>
            <a:ext cx="2488837" cy="187743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2400" dirty="0">
                <a:latin typeface="Comic Sans MS" panose="030F0702030302020204" pitchFamily="66" charset="0"/>
              </a:rPr>
              <a:t> </a:t>
            </a:r>
            <a:r>
              <a:rPr lang="es-ES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3   6   1            </a:t>
            </a:r>
          </a:p>
          <a:p>
            <a:r>
              <a:rPr lang="es-ES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 0  0   0          </a:t>
            </a:r>
          </a:p>
          <a:p>
            <a:r>
              <a:rPr lang="es-ES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 0  0   0   </a:t>
            </a:r>
          </a:p>
          <a:p>
            <a:endParaRPr lang="es-ES" sz="20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6" name="Cerrar corchete 15">
            <a:extLst>
              <a:ext uri="{FF2B5EF4-FFF2-40B4-BE49-F238E27FC236}">
                <a16:creationId xmlns:a16="http://schemas.microsoft.com/office/drawing/2014/main" id="{26E6F71A-FCFD-0D61-DBE1-67B4B3775968}"/>
              </a:ext>
            </a:extLst>
          </p:cNvPr>
          <p:cNvSpPr/>
          <p:nvPr/>
        </p:nvSpPr>
        <p:spPr>
          <a:xfrm>
            <a:off x="5947200" y="1801497"/>
            <a:ext cx="70783" cy="1451750"/>
          </a:xfrm>
          <a:prstGeom prst="rightBracket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7" name="Abrir corchete 16">
            <a:extLst>
              <a:ext uri="{FF2B5EF4-FFF2-40B4-BE49-F238E27FC236}">
                <a16:creationId xmlns:a16="http://schemas.microsoft.com/office/drawing/2014/main" id="{64FFCFDF-6AA6-8B31-752D-1651F3E20F7A}"/>
              </a:ext>
            </a:extLst>
          </p:cNvPr>
          <p:cNvSpPr/>
          <p:nvPr/>
        </p:nvSpPr>
        <p:spPr>
          <a:xfrm>
            <a:off x="4321687" y="1794350"/>
            <a:ext cx="70783" cy="1451750"/>
          </a:xfrm>
          <a:prstGeom prst="leftBracket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05FE18D3-CA84-F217-DBA1-FDA2727675F3}"/>
              </a:ext>
            </a:extLst>
          </p:cNvPr>
          <p:cNvSpPr txBox="1"/>
          <p:nvPr/>
        </p:nvSpPr>
        <p:spPr>
          <a:xfrm>
            <a:off x="6955815" y="1943100"/>
            <a:ext cx="1715086" cy="13849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 0  0  0          </a:t>
            </a:r>
          </a:p>
          <a:p>
            <a:r>
              <a:rPr lang="es-ES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 0  0  0   </a:t>
            </a:r>
          </a:p>
          <a:p>
            <a:endParaRPr lang="es-ES" sz="20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9" name="Cerrar corchete 18">
            <a:extLst>
              <a:ext uri="{FF2B5EF4-FFF2-40B4-BE49-F238E27FC236}">
                <a16:creationId xmlns:a16="http://schemas.microsoft.com/office/drawing/2014/main" id="{B6D7BAB2-8AE2-53A0-7788-D0BBE0701F55}"/>
              </a:ext>
            </a:extLst>
          </p:cNvPr>
          <p:cNvSpPr/>
          <p:nvPr/>
        </p:nvSpPr>
        <p:spPr>
          <a:xfrm>
            <a:off x="8476782" y="1961799"/>
            <a:ext cx="70783" cy="1020027"/>
          </a:xfrm>
          <a:prstGeom prst="rightBracket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1" name="Abrir corchete 20">
            <a:extLst>
              <a:ext uri="{FF2B5EF4-FFF2-40B4-BE49-F238E27FC236}">
                <a16:creationId xmlns:a16="http://schemas.microsoft.com/office/drawing/2014/main" id="{42BA9F17-D2B4-12D5-7353-C31CE491BC97}"/>
              </a:ext>
            </a:extLst>
          </p:cNvPr>
          <p:cNvSpPr/>
          <p:nvPr/>
        </p:nvSpPr>
        <p:spPr>
          <a:xfrm>
            <a:off x="7052426" y="1943100"/>
            <a:ext cx="45719" cy="1037587"/>
          </a:xfrm>
          <a:prstGeom prst="leftBracket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ADD5FDB5-09A6-229B-B104-9F7C33E80883}"/>
              </a:ext>
            </a:extLst>
          </p:cNvPr>
          <p:cNvSpPr txBox="1"/>
          <p:nvPr/>
        </p:nvSpPr>
        <p:spPr>
          <a:xfrm>
            <a:off x="6764539" y="4106632"/>
            <a:ext cx="2488837" cy="236988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2400" dirty="0">
                <a:latin typeface="Comic Sans MS" panose="030F0702030302020204" pitchFamily="66" charset="0"/>
              </a:rPr>
              <a:t> </a:t>
            </a:r>
            <a:r>
              <a:rPr lang="es-ES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1   0  0  0            </a:t>
            </a:r>
          </a:p>
          <a:p>
            <a:r>
              <a:rPr lang="es-ES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 0  1   0  0       </a:t>
            </a:r>
          </a:p>
          <a:p>
            <a:r>
              <a:rPr lang="es-ES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 0  0   1  0</a:t>
            </a:r>
          </a:p>
          <a:p>
            <a:r>
              <a:rPr lang="es-ES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 0  0   0  1</a:t>
            </a:r>
          </a:p>
          <a:p>
            <a:endParaRPr lang="es-ES" sz="20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34" name="Abrir corchete 33">
            <a:extLst>
              <a:ext uri="{FF2B5EF4-FFF2-40B4-BE49-F238E27FC236}">
                <a16:creationId xmlns:a16="http://schemas.microsoft.com/office/drawing/2014/main" id="{D4E91463-2B5C-256C-11C2-85D170349B2F}"/>
              </a:ext>
            </a:extLst>
          </p:cNvPr>
          <p:cNvSpPr/>
          <p:nvPr/>
        </p:nvSpPr>
        <p:spPr>
          <a:xfrm>
            <a:off x="6799218" y="4155964"/>
            <a:ext cx="70783" cy="1861483"/>
          </a:xfrm>
          <a:prstGeom prst="leftBracket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6" name="Cerrar corchete 35">
            <a:extLst>
              <a:ext uri="{FF2B5EF4-FFF2-40B4-BE49-F238E27FC236}">
                <a16:creationId xmlns:a16="http://schemas.microsoft.com/office/drawing/2014/main" id="{BFF41E56-8F8E-9210-BC23-8EEF6F0CF9CD}"/>
              </a:ext>
            </a:extLst>
          </p:cNvPr>
          <p:cNvSpPr/>
          <p:nvPr/>
        </p:nvSpPr>
        <p:spPr>
          <a:xfrm>
            <a:off x="8898969" y="4164377"/>
            <a:ext cx="70783" cy="1853070"/>
          </a:xfrm>
          <a:prstGeom prst="rightBracket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0" name="CuadroTexto 39">
            <a:extLst>
              <a:ext uri="{FF2B5EF4-FFF2-40B4-BE49-F238E27FC236}">
                <a16:creationId xmlns:a16="http://schemas.microsoft.com/office/drawing/2014/main" id="{3B6AEC2F-8415-4A38-C134-49D88392E2B7}"/>
              </a:ext>
            </a:extLst>
          </p:cNvPr>
          <p:cNvSpPr txBox="1"/>
          <p:nvPr/>
        </p:nvSpPr>
        <p:spPr>
          <a:xfrm>
            <a:off x="118872" y="3293247"/>
            <a:ext cx="1405528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sz="2800" dirty="0">
                <a:solidFill>
                  <a:srgbClr val="0070C0"/>
                </a:solidFill>
                <a:latin typeface="Comic Sans MS" panose="030F0702030302020204" pitchFamily="66" charset="0"/>
              </a:rPr>
              <a:t>  </a:t>
            </a:r>
            <a:r>
              <a:rPr lang="es-ES" sz="28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pivot</a:t>
            </a:r>
            <a:endParaRPr lang="es-ES" sz="28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41" name="CuadroTexto 40">
            <a:extLst>
              <a:ext uri="{FF2B5EF4-FFF2-40B4-BE49-F238E27FC236}">
                <a16:creationId xmlns:a16="http://schemas.microsoft.com/office/drawing/2014/main" id="{1A127027-82FD-7D4C-BFDE-AA17E6666AB9}"/>
              </a:ext>
            </a:extLst>
          </p:cNvPr>
          <p:cNvSpPr txBox="1"/>
          <p:nvPr/>
        </p:nvSpPr>
        <p:spPr>
          <a:xfrm>
            <a:off x="9145468" y="3285896"/>
            <a:ext cx="2136876" cy="523220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es-ES" sz="2800" dirty="0">
                <a:solidFill>
                  <a:srgbClr val="0070C0"/>
                </a:solidFill>
                <a:latin typeface="Comic Sans MS" panose="030F0702030302020204" pitchFamily="66" charset="0"/>
              </a:rPr>
              <a:t>files </a:t>
            </a:r>
            <a:r>
              <a:rPr lang="es-ES" sz="28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nul</a:t>
            </a:r>
            <a:r>
              <a:rPr lang="es-ES" sz="2800" i="1" dirty="0" err="1">
                <a:solidFill>
                  <a:srgbClr val="0070C0"/>
                </a:solidFill>
                <a:latin typeface="Comic Sans MS" panose="030F0702030302020204" pitchFamily="66" charset="0"/>
                <a:ea typeface="Yu Mincho Light" panose="02020300000000000000" pitchFamily="18" charset="-128"/>
              </a:rPr>
              <a:t>∙</a:t>
            </a:r>
            <a:r>
              <a:rPr lang="es-ES" sz="28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les</a:t>
            </a:r>
            <a:endParaRPr lang="es-ES" sz="28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50" name="Flecha: doblada hacia arriba 49">
            <a:extLst>
              <a:ext uri="{FF2B5EF4-FFF2-40B4-BE49-F238E27FC236}">
                <a16:creationId xmlns:a16="http://schemas.microsoft.com/office/drawing/2014/main" id="{6041EFB2-11E7-0E32-688C-3381292C518B}"/>
              </a:ext>
            </a:extLst>
          </p:cNvPr>
          <p:cNvSpPr/>
          <p:nvPr/>
        </p:nvSpPr>
        <p:spPr>
          <a:xfrm>
            <a:off x="1657726" y="2970452"/>
            <a:ext cx="1186182" cy="479786"/>
          </a:xfrm>
          <a:prstGeom prst="bentUp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1" name="Flecha: doblada hacia arriba 50">
            <a:extLst>
              <a:ext uri="{FF2B5EF4-FFF2-40B4-BE49-F238E27FC236}">
                <a16:creationId xmlns:a16="http://schemas.microsoft.com/office/drawing/2014/main" id="{D11F7D41-E741-D9A8-8030-A45E6E1631E3}"/>
              </a:ext>
            </a:extLst>
          </p:cNvPr>
          <p:cNvSpPr/>
          <p:nvPr/>
        </p:nvSpPr>
        <p:spPr>
          <a:xfrm flipV="1">
            <a:off x="1657726" y="3671787"/>
            <a:ext cx="344810" cy="714182"/>
          </a:xfrm>
          <a:prstGeom prst="bentUpArrow">
            <a:avLst>
              <a:gd name="adj1" fmla="val 26906"/>
              <a:gd name="adj2" fmla="val 25000"/>
              <a:gd name="adj3" fmla="val 25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2" name="Flecha: doblada hacia arriba 51">
            <a:extLst>
              <a:ext uri="{FF2B5EF4-FFF2-40B4-BE49-F238E27FC236}">
                <a16:creationId xmlns:a16="http://schemas.microsoft.com/office/drawing/2014/main" id="{D70D6E12-823F-9D15-F868-A1CB11C190E1}"/>
              </a:ext>
            </a:extLst>
          </p:cNvPr>
          <p:cNvSpPr/>
          <p:nvPr/>
        </p:nvSpPr>
        <p:spPr>
          <a:xfrm flipH="1">
            <a:off x="7530366" y="3016955"/>
            <a:ext cx="1525478" cy="444841"/>
          </a:xfrm>
          <a:prstGeom prst="bentUp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3" name="Flecha: doblada hacia arriba 52">
            <a:extLst>
              <a:ext uri="{FF2B5EF4-FFF2-40B4-BE49-F238E27FC236}">
                <a16:creationId xmlns:a16="http://schemas.microsoft.com/office/drawing/2014/main" id="{DA4756DC-B0B3-41C7-DDE1-C1A1A03FAC30}"/>
              </a:ext>
            </a:extLst>
          </p:cNvPr>
          <p:cNvSpPr/>
          <p:nvPr/>
        </p:nvSpPr>
        <p:spPr>
          <a:xfrm flipH="1">
            <a:off x="5029017" y="3316586"/>
            <a:ext cx="4030727" cy="476543"/>
          </a:xfrm>
          <a:prstGeom prst="bentUp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DDD92EA-75B4-F9F3-6D49-71F1D1ED08EB}"/>
              </a:ext>
            </a:extLst>
          </p:cNvPr>
          <p:cNvSpPr txBox="1">
            <a:spLocks/>
          </p:cNvSpPr>
          <p:nvPr/>
        </p:nvSpPr>
        <p:spPr>
          <a:xfrm>
            <a:off x="513620" y="189409"/>
            <a:ext cx="11365991" cy="1018888"/>
          </a:xfrm>
          <a:prstGeom prst="rect">
            <a:avLst/>
          </a:prstGeom>
          <a:pattFill prst="lgConfetti">
            <a:fgClr>
              <a:schemeClr val="accent1">
                <a:lumMod val="40000"/>
                <a:lumOff val="60000"/>
              </a:schemeClr>
            </a:fgClr>
            <a:bgClr>
              <a:schemeClr val="bg1"/>
            </a:bgClr>
          </a:pattFill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b="1" dirty="0">
                <a:solidFill>
                  <a:schemeClr val="accent6">
                    <a:lumMod val="50000"/>
                  </a:schemeClr>
                </a:solidFill>
              </a:rPr>
              <a:t>              </a:t>
            </a:r>
            <a:r>
              <a:rPr lang="es-ES" sz="5000" b="1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Alguns </a:t>
            </a:r>
            <a:r>
              <a:rPr lang="es-ES" sz="5000" b="1" dirty="0" err="1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exemples</a:t>
            </a:r>
            <a:r>
              <a:rPr lang="es-ES" sz="5000" b="1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; </a:t>
            </a:r>
            <a:r>
              <a:rPr lang="es-ES" sz="5000" b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SÍ</a:t>
            </a:r>
            <a:r>
              <a:rPr lang="es-ES" sz="5000" b="1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són </a:t>
            </a:r>
            <a:r>
              <a:rPr lang="es-ES" sz="5000" b="1" dirty="0" err="1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m.e.f</a:t>
            </a:r>
            <a:r>
              <a:rPr lang="es-ES" sz="5000" b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  <a:r>
              <a:rPr lang="es-ES" sz="5000" b="1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: </a:t>
            </a:r>
          </a:p>
        </p:txBody>
      </p:sp>
    </p:spTree>
    <p:extLst>
      <p:ext uri="{BB962C8B-B14F-4D97-AF65-F5344CB8AC3E}">
        <p14:creationId xmlns:p14="http://schemas.microsoft.com/office/powerpoint/2010/main" val="14478998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Flecha: pentágono 43">
            <a:extLst>
              <a:ext uri="{FF2B5EF4-FFF2-40B4-BE49-F238E27FC236}">
                <a16:creationId xmlns:a16="http://schemas.microsoft.com/office/drawing/2014/main" id="{2EDC861D-FDD0-E8DA-F3C3-5CC3317E2336}"/>
              </a:ext>
            </a:extLst>
          </p:cNvPr>
          <p:cNvSpPr/>
          <p:nvPr/>
        </p:nvSpPr>
        <p:spPr>
          <a:xfrm flipH="1">
            <a:off x="9253374" y="3718944"/>
            <a:ext cx="2786225" cy="2689381"/>
          </a:xfrm>
          <a:prstGeom prst="homePlate">
            <a:avLst/>
          </a:prstGeom>
          <a:solidFill>
            <a:srgbClr val="FFFFCC"/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3" name="Flecha: pentágono 42">
            <a:extLst>
              <a:ext uri="{FF2B5EF4-FFF2-40B4-BE49-F238E27FC236}">
                <a16:creationId xmlns:a16="http://schemas.microsoft.com/office/drawing/2014/main" id="{18CF2EE2-A405-FFDB-5419-ACEEBE7A6ADE}"/>
              </a:ext>
            </a:extLst>
          </p:cNvPr>
          <p:cNvSpPr/>
          <p:nvPr/>
        </p:nvSpPr>
        <p:spPr>
          <a:xfrm flipH="1">
            <a:off x="8741685" y="1266592"/>
            <a:ext cx="3297914" cy="2341702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376D5E7-18F3-CA08-EE0B-A9AE294BBA2B}"/>
              </a:ext>
            </a:extLst>
          </p:cNvPr>
          <p:cNvSpPr txBox="1"/>
          <p:nvPr/>
        </p:nvSpPr>
        <p:spPr>
          <a:xfrm>
            <a:off x="1596526" y="4376694"/>
            <a:ext cx="2488837" cy="187743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2400" dirty="0">
                <a:latin typeface="Comic Sans MS" panose="030F0702030302020204" pitchFamily="66" charset="0"/>
              </a:rPr>
              <a:t> </a:t>
            </a:r>
            <a:r>
              <a:rPr lang="es-ES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2   0  -1            </a:t>
            </a:r>
          </a:p>
          <a:p>
            <a:r>
              <a:rPr lang="es-ES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 0  0   3          </a:t>
            </a:r>
          </a:p>
          <a:p>
            <a:r>
              <a:rPr lang="es-ES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 0  0   0   </a:t>
            </a:r>
          </a:p>
          <a:p>
            <a:endParaRPr lang="es-ES" sz="20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876F49F-6DC8-4825-792B-05474C806DFE}"/>
              </a:ext>
            </a:extLst>
          </p:cNvPr>
          <p:cNvSpPr txBox="1"/>
          <p:nvPr/>
        </p:nvSpPr>
        <p:spPr>
          <a:xfrm>
            <a:off x="1873578" y="1943100"/>
            <a:ext cx="1094712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2400" dirty="0">
                <a:latin typeface="Comic Sans MS" panose="030F0702030302020204" pitchFamily="66" charset="0"/>
              </a:rPr>
              <a:t> </a:t>
            </a:r>
            <a:r>
              <a:rPr lang="es-ES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4  0               </a:t>
            </a:r>
          </a:p>
          <a:p>
            <a:r>
              <a:rPr lang="es-ES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 0  2        </a:t>
            </a:r>
          </a:p>
        </p:txBody>
      </p:sp>
      <p:sp>
        <p:nvSpPr>
          <p:cNvPr id="7" name="Abrir corchete 6">
            <a:extLst>
              <a:ext uri="{FF2B5EF4-FFF2-40B4-BE49-F238E27FC236}">
                <a16:creationId xmlns:a16="http://schemas.microsoft.com/office/drawing/2014/main" id="{7DA8AEEE-A5FF-EE09-45E9-677D74CA47B3}"/>
              </a:ext>
            </a:extLst>
          </p:cNvPr>
          <p:cNvSpPr/>
          <p:nvPr/>
        </p:nvSpPr>
        <p:spPr>
          <a:xfrm>
            <a:off x="1657726" y="4376694"/>
            <a:ext cx="70783" cy="1451750"/>
          </a:xfrm>
          <a:prstGeom prst="leftBracket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Cerrar corchete 7">
            <a:extLst>
              <a:ext uri="{FF2B5EF4-FFF2-40B4-BE49-F238E27FC236}">
                <a16:creationId xmlns:a16="http://schemas.microsoft.com/office/drawing/2014/main" id="{A596F947-C0F4-1BD4-49EC-475F23D017F8}"/>
              </a:ext>
            </a:extLst>
          </p:cNvPr>
          <p:cNvSpPr/>
          <p:nvPr/>
        </p:nvSpPr>
        <p:spPr>
          <a:xfrm>
            <a:off x="3221604" y="4385971"/>
            <a:ext cx="70783" cy="1451750"/>
          </a:xfrm>
          <a:prstGeom prst="rightBracket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Abrir corchete 8">
            <a:extLst>
              <a:ext uri="{FF2B5EF4-FFF2-40B4-BE49-F238E27FC236}">
                <a16:creationId xmlns:a16="http://schemas.microsoft.com/office/drawing/2014/main" id="{04659BC7-61F9-CD45-A60D-CF10ABB0F748}"/>
              </a:ext>
            </a:extLst>
          </p:cNvPr>
          <p:cNvSpPr/>
          <p:nvPr/>
        </p:nvSpPr>
        <p:spPr>
          <a:xfrm>
            <a:off x="1886036" y="1961799"/>
            <a:ext cx="116501" cy="1018888"/>
          </a:xfrm>
          <a:prstGeom prst="leftBracket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Cerrar corchete 9">
            <a:extLst>
              <a:ext uri="{FF2B5EF4-FFF2-40B4-BE49-F238E27FC236}">
                <a16:creationId xmlns:a16="http://schemas.microsoft.com/office/drawing/2014/main" id="{66096228-A6B8-70A2-7513-A2D650344AE4}"/>
              </a:ext>
            </a:extLst>
          </p:cNvPr>
          <p:cNvSpPr/>
          <p:nvPr/>
        </p:nvSpPr>
        <p:spPr>
          <a:xfrm>
            <a:off x="2848520" y="1944238"/>
            <a:ext cx="116501" cy="1018888"/>
          </a:xfrm>
          <a:prstGeom prst="rightBracket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F9FD4A2F-B71C-B679-57A7-04A49FB9EA1A}"/>
              </a:ext>
            </a:extLst>
          </p:cNvPr>
          <p:cNvSpPr txBox="1"/>
          <p:nvPr/>
        </p:nvSpPr>
        <p:spPr>
          <a:xfrm>
            <a:off x="4021025" y="4403277"/>
            <a:ext cx="2488837" cy="187743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2400" dirty="0">
                <a:latin typeface="Comic Sans MS" panose="030F0702030302020204" pitchFamily="66" charset="0"/>
              </a:rPr>
              <a:t> </a:t>
            </a:r>
            <a:r>
              <a:rPr lang="es-ES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1   2   3  4            </a:t>
            </a:r>
          </a:p>
          <a:p>
            <a:r>
              <a:rPr lang="es-ES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 0  6  -1  0       </a:t>
            </a:r>
          </a:p>
          <a:p>
            <a:r>
              <a:rPr lang="es-ES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 0  0   1  -3</a:t>
            </a:r>
          </a:p>
          <a:p>
            <a:endParaRPr lang="es-ES" sz="20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Abrir corchete 11">
            <a:extLst>
              <a:ext uri="{FF2B5EF4-FFF2-40B4-BE49-F238E27FC236}">
                <a16:creationId xmlns:a16="http://schemas.microsoft.com/office/drawing/2014/main" id="{9877AFAC-778C-337C-23BB-F27B50341E4B}"/>
              </a:ext>
            </a:extLst>
          </p:cNvPr>
          <p:cNvSpPr/>
          <p:nvPr/>
        </p:nvSpPr>
        <p:spPr>
          <a:xfrm>
            <a:off x="4033977" y="4457716"/>
            <a:ext cx="70783" cy="1451750"/>
          </a:xfrm>
          <a:prstGeom prst="leftBracket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Cerrar corchete 12">
            <a:extLst>
              <a:ext uri="{FF2B5EF4-FFF2-40B4-BE49-F238E27FC236}">
                <a16:creationId xmlns:a16="http://schemas.microsoft.com/office/drawing/2014/main" id="{585E160E-9DD4-A0C9-C2D8-051080411E09}"/>
              </a:ext>
            </a:extLst>
          </p:cNvPr>
          <p:cNvSpPr/>
          <p:nvPr/>
        </p:nvSpPr>
        <p:spPr>
          <a:xfrm>
            <a:off x="6196616" y="4457716"/>
            <a:ext cx="70783" cy="1451750"/>
          </a:xfrm>
          <a:prstGeom prst="rightBracket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D4AE3654-5049-DAA0-13A8-FF02500C77EE}"/>
              </a:ext>
            </a:extLst>
          </p:cNvPr>
          <p:cNvSpPr txBox="1"/>
          <p:nvPr/>
        </p:nvSpPr>
        <p:spPr>
          <a:xfrm>
            <a:off x="4305944" y="1794350"/>
            <a:ext cx="2488837" cy="187743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2400" dirty="0">
                <a:latin typeface="Comic Sans MS" panose="030F0702030302020204" pitchFamily="66" charset="0"/>
              </a:rPr>
              <a:t> </a:t>
            </a:r>
            <a:r>
              <a:rPr lang="es-ES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3   6   1            </a:t>
            </a:r>
          </a:p>
          <a:p>
            <a:r>
              <a:rPr lang="es-ES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 0  0   0          </a:t>
            </a:r>
          </a:p>
          <a:p>
            <a:r>
              <a:rPr lang="es-ES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 0  0   0   </a:t>
            </a:r>
          </a:p>
          <a:p>
            <a:endParaRPr lang="es-ES" sz="20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6" name="Cerrar corchete 15">
            <a:extLst>
              <a:ext uri="{FF2B5EF4-FFF2-40B4-BE49-F238E27FC236}">
                <a16:creationId xmlns:a16="http://schemas.microsoft.com/office/drawing/2014/main" id="{26E6F71A-FCFD-0D61-DBE1-67B4B3775968}"/>
              </a:ext>
            </a:extLst>
          </p:cNvPr>
          <p:cNvSpPr/>
          <p:nvPr/>
        </p:nvSpPr>
        <p:spPr>
          <a:xfrm>
            <a:off x="5947200" y="1801497"/>
            <a:ext cx="70783" cy="1451750"/>
          </a:xfrm>
          <a:prstGeom prst="rightBracket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7" name="Abrir corchete 16">
            <a:extLst>
              <a:ext uri="{FF2B5EF4-FFF2-40B4-BE49-F238E27FC236}">
                <a16:creationId xmlns:a16="http://schemas.microsoft.com/office/drawing/2014/main" id="{64FFCFDF-6AA6-8B31-752D-1651F3E20F7A}"/>
              </a:ext>
            </a:extLst>
          </p:cNvPr>
          <p:cNvSpPr/>
          <p:nvPr/>
        </p:nvSpPr>
        <p:spPr>
          <a:xfrm>
            <a:off x="4321687" y="1794350"/>
            <a:ext cx="70783" cy="1451750"/>
          </a:xfrm>
          <a:prstGeom prst="leftBracket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ADD5FDB5-09A6-229B-B104-9F7C33E80883}"/>
              </a:ext>
            </a:extLst>
          </p:cNvPr>
          <p:cNvSpPr txBox="1"/>
          <p:nvPr/>
        </p:nvSpPr>
        <p:spPr>
          <a:xfrm>
            <a:off x="6764539" y="4106632"/>
            <a:ext cx="2488837" cy="236988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2400" dirty="0">
                <a:latin typeface="Comic Sans MS" panose="030F0702030302020204" pitchFamily="66" charset="0"/>
              </a:rPr>
              <a:t> </a:t>
            </a:r>
            <a:r>
              <a:rPr lang="es-ES" sz="3200" dirty="0">
                <a:solidFill>
                  <a:schemeClr val="accent5"/>
                </a:solidFill>
                <a:latin typeface="Comic Sans MS" panose="030F0702030302020204" pitchFamily="66" charset="0"/>
              </a:rPr>
              <a:t>1   0  0  0            </a:t>
            </a:r>
          </a:p>
          <a:p>
            <a:r>
              <a:rPr lang="es-ES" sz="3200" dirty="0">
                <a:solidFill>
                  <a:schemeClr val="accent5"/>
                </a:solidFill>
                <a:latin typeface="Comic Sans MS" panose="030F0702030302020204" pitchFamily="66" charset="0"/>
              </a:rPr>
              <a:t> 0  1   0  0       </a:t>
            </a:r>
          </a:p>
          <a:p>
            <a:r>
              <a:rPr lang="es-ES" sz="3200" dirty="0">
                <a:solidFill>
                  <a:schemeClr val="accent5"/>
                </a:solidFill>
                <a:latin typeface="Comic Sans MS" panose="030F0702030302020204" pitchFamily="66" charset="0"/>
              </a:rPr>
              <a:t> 0  0   1  0</a:t>
            </a:r>
          </a:p>
          <a:p>
            <a:r>
              <a:rPr lang="es-ES" sz="3200" dirty="0">
                <a:solidFill>
                  <a:schemeClr val="accent5"/>
                </a:solidFill>
                <a:latin typeface="Comic Sans MS" panose="030F0702030302020204" pitchFamily="66" charset="0"/>
              </a:rPr>
              <a:t> 0  0   0  1</a:t>
            </a:r>
          </a:p>
          <a:p>
            <a:endParaRPr lang="es-ES" sz="20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34" name="Abrir corchete 33">
            <a:extLst>
              <a:ext uri="{FF2B5EF4-FFF2-40B4-BE49-F238E27FC236}">
                <a16:creationId xmlns:a16="http://schemas.microsoft.com/office/drawing/2014/main" id="{D4E91463-2B5C-256C-11C2-85D170349B2F}"/>
              </a:ext>
            </a:extLst>
          </p:cNvPr>
          <p:cNvSpPr/>
          <p:nvPr/>
        </p:nvSpPr>
        <p:spPr>
          <a:xfrm>
            <a:off x="6799218" y="4155964"/>
            <a:ext cx="70783" cy="1861483"/>
          </a:xfrm>
          <a:prstGeom prst="leftBracket">
            <a:avLst/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6" name="Cerrar corchete 35">
            <a:extLst>
              <a:ext uri="{FF2B5EF4-FFF2-40B4-BE49-F238E27FC236}">
                <a16:creationId xmlns:a16="http://schemas.microsoft.com/office/drawing/2014/main" id="{BFF41E56-8F8E-9210-BC23-8EEF6F0CF9CD}"/>
              </a:ext>
            </a:extLst>
          </p:cNvPr>
          <p:cNvSpPr/>
          <p:nvPr/>
        </p:nvSpPr>
        <p:spPr>
          <a:xfrm>
            <a:off x="8899200" y="4155964"/>
            <a:ext cx="70783" cy="1853070"/>
          </a:xfrm>
          <a:prstGeom prst="rightBracket">
            <a:avLst/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1618ACAC-E7A4-C8C6-8530-89C6BF5986FE}"/>
              </a:ext>
            </a:extLst>
          </p:cNvPr>
          <p:cNvSpPr txBox="1"/>
          <p:nvPr/>
        </p:nvSpPr>
        <p:spPr>
          <a:xfrm>
            <a:off x="9656221" y="1512213"/>
            <a:ext cx="248883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err="1">
                <a:latin typeface="Comic Sans MS" panose="030F0702030302020204" pitchFamily="66" charset="0"/>
              </a:rPr>
              <a:t>Notem</a:t>
            </a:r>
            <a:r>
              <a:rPr lang="es-ES" sz="2800" dirty="0">
                <a:latin typeface="Comic Sans MS" panose="030F0702030302020204" pitchFamily="66" charset="0"/>
              </a:rPr>
              <a:t>:</a:t>
            </a:r>
            <a:r>
              <a:rPr lang="es-ES" sz="2800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</a:p>
          <a:p>
            <a:r>
              <a:rPr lang="es-ES" sz="2800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Matrius</a:t>
            </a:r>
            <a:r>
              <a:rPr lang="es-ES" sz="28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sz="2800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zero</a:t>
            </a:r>
            <a:r>
              <a:rPr lang="es-ES" sz="28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sz="2800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sempre</a:t>
            </a:r>
            <a:r>
              <a:rPr lang="es-ES" sz="2800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són </a:t>
            </a:r>
            <a:r>
              <a:rPr lang="es-ES" sz="28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m.e.f</a:t>
            </a:r>
            <a:r>
              <a:rPr lang="es-E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38" name="CuadroTexto 37">
            <a:extLst>
              <a:ext uri="{FF2B5EF4-FFF2-40B4-BE49-F238E27FC236}">
                <a16:creationId xmlns:a16="http://schemas.microsoft.com/office/drawing/2014/main" id="{277F01FA-8BB7-61A8-98A8-2C738AF5AA10}"/>
              </a:ext>
            </a:extLst>
          </p:cNvPr>
          <p:cNvSpPr txBox="1"/>
          <p:nvPr/>
        </p:nvSpPr>
        <p:spPr>
          <a:xfrm>
            <a:off x="10181521" y="3959114"/>
            <a:ext cx="196353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err="1">
                <a:latin typeface="Comic Sans MS" panose="030F0702030302020204" pitchFamily="66" charset="0"/>
              </a:rPr>
              <a:t>Notem</a:t>
            </a:r>
            <a:r>
              <a:rPr lang="es-ES" sz="2800" dirty="0">
                <a:latin typeface="Comic Sans MS" panose="030F0702030302020204" pitchFamily="66" charset="0"/>
              </a:rPr>
              <a:t>: </a:t>
            </a:r>
            <a:r>
              <a:rPr lang="es-ES" sz="2800" dirty="0" err="1">
                <a:solidFill>
                  <a:schemeClr val="accent5"/>
                </a:solidFill>
                <a:latin typeface="Comic Sans MS" panose="030F0702030302020204" pitchFamily="66" charset="0"/>
              </a:rPr>
              <a:t>matrius</a:t>
            </a:r>
            <a:r>
              <a:rPr lang="es-ES" sz="2800" dirty="0">
                <a:solidFill>
                  <a:schemeClr val="accent5"/>
                </a:solidFill>
                <a:latin typeface="Comic Sans MS" panose="030F0702030302020204" pitchFamily="66" charset="0"/>
              </a:rPr>
              <a:t> </a:t>
            </a:r>
            <a:r>
              <a:rPr lang="es-ES" sz="2800" dirty="0" err="1">
                <a:solidFill>
                  <a:schemeClr val="accent5"/>
                </a:solidFill>
                <a:latin typeface="Comic Sans MS" panose="030F0702030302020204" pitchFamily="66" charset="0"/>
              </a:rPr>
              <a:t>identitat</a:t>
            </a:r>
            <a:r>
              <a:rPr lang="es-ES" sz="2800" dirty="0">
                <a:solidFill>
                  <a:schemeClr val="accent5"/>
                </a:solidFill>
                <a:latin typeface="Comic Sans MS" panose="030F0702030302020204" pitchFamily="66" charset="0"/>
              </a:rPr>
              <a:t> </a:t>
            </a:r>
            <a:r>
              <a:rPr lang="es-ES" sz="2800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sempre</a:t>
            </a:r>
            <a:r>
              <a:rPr lang="es-ES" sz="2800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són </a:t>
            </a:r>
            <a:r>
              <a:rPr lang="es-ES" sz="28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m.e.f</a:t>
            </a:r>
            <a:r>
              <a:rPr lang="es-E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E5815318-D9E4-2B62-79A1-80FCFEE10666}"/>
              </a:ext>
            </a:extLst>
          </p:cNvPr>
          <p:cNvSpPr txBox="1"/>
          <p:nvPr/>
        </p:nvSpPr>
        <p:spPr>
          <a:xfrm>
            <a:off x="6955815" y="1943100"/>
            <a:ext cx="1715086" cy="13849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s-ES" sz="32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0  0  0          </a:t>
            </a:r>
          </a:p>
          <a:p>
            <a:r>
              <a:rPr lang="es-ES" sz="32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0  0  0 </a:t>
            </a:r>
            <a:r>
              <a:rPr lang="es-ES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  </a:t>
            </a:r>
          </a:p>
          <a:p>
            <a:endParaRPr lang="es-ES" sz="20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errar corchete 2">
            <a:extLst>
              <a:ext uri="{FF2B5EF4-FFF2-40B4-BE49-F238E27FC236}">
                <a16:creationId xmlns:a16="http://schemas.microsoft.com/office/drawing/2014/main" id="{8D4395E4-4F5F-1311-A899-B5F4B42B4DEF}"/>
              </a:ext>
            </a:extLst>
          </p:cNvPr>
          <p:cNvSpPr/>
          <p:nvPr/>
        </p:nvSpPr>
        <p:spPr>
          <a:xfrm>
            <a:off x="8476782" y="1961799"/>
            <a:ext cx="70783" cy="1020027"/>
          </a:xfrm>
          <a:prstGeom prst="rightBracket">
            <a:avLst/>
          </a:prstGeom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5" name="Abrir corchete 14">
            <a:extLst>
              <a:ext uri="{FF2B5EF4-FFF2-40B4-BE49-F238E27FC236}">
                <a16:creationId xmlns:a16="http://schemas.microsoft.com/office/drawing/2014/main" id="{0D3342A6-BB78-F856-449B-E1D60139A07E}"/>
              </a:ext>
            </a:extLst>
          </p:cNvPr>
          <p:cNvSpPr/>
          <p:nvPr/>
        </p:nvSpPr>
        <p:spPr>
          <a:xfrm>
            <a:off x="7052426" y="1943100"/>
            <a:ext cx="45719" cy="1037587"/>
          </a:xfrm>
          <a:prstGeom prst="leftBracket">
            <a:avLst/>
          </a:prstGeom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8" name="Título 1">
            <a:extLst>
              <a:ext uri="{FF2B5EF4-FFF2-40B4-BE49-F238E27FC236}">
                <a16:creationId xmlns:a16="http://schemas.microsoft.com/office/drawing/2014/main" id="{6D346AC4-6784-9A21-5425-9BBE05B02DFF}"/>
              </a:ext>
            </a:extLst>
          </p:cNvPr>
          <p:cNvSpPr txBox="1">
            <a:spLocks/>
          </p:cNvSpPr>
          <p:nvPr/>
        </p:nvSpPr>
        <p:spPr>
          <a:xfrm>
            <a:off x="513620" y="189409"/>
            <a:ext cx="11365991" cy="1018888"/>
          </a:xfrm>
          <a:prstGeom prst="rect">
            <a:avLst/>
          </a:prstGeom>
          <a:pattFill prst="lgConfetti">
            <a:fgClr>
              <a:schemeClr val="accent1">
                <a:lumMod val="40000"/>
                <a:lumOff val="60000"/>
              </a:schemeClr>
            </a:fgClr>
            <a:bgClr>
              <a:schemeClr val="bg1"/>
            </a:bgClr>
          </a:pattFill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b="1" dirty="0">
                <a:solidFill>
                  <a:schemeClr val="accent6">
                    <a:lumMod val="50000"/>
                  </a:schemeClr>
                </a:solidFill>
              </a:rPr>
              <a:t>              </a:t>
            </a:r>
            <a:r>
              <a:rPr lang="es-ES" sz="5000" b="1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Alguns </a:t>
            </a:r>
            <a:r>
              <a:rPr lang="es-ES" sz="5000" b="1" dirty="0" err="1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exemples</a:t>
            </a:r>
            <a:r>
              <a:rPr lang="es-ES" sz="5000" b="1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; </a:t>
            </a:r>
            <a:r>
              <a:rPr lang="es-ES" sz="5000" b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SÍ</a:t>
            </a:r>
            <a:r>
              <a:rPr lang="es-ES" sz="5000" b="1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són </a:t>
            </a:r>
            <a:r>
              <a:rPr lang="es-ES" sz="5000" b="1" dirty="0" err="1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m.e.f</a:t>
            </a:r>
            <a:r>
              <a:rPr lang="es-ES" sz="5000" b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  <a:r>
              <a:rPr lang="es-ES" sz="5000" b="1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: </a:t>
            </a:r>
          </a:p>
        </p:txBody>
      </p:sp>
    </p:spTree>
    <p:extLst>
      <p:ext uri="{BB962C8B-B14F-4D97-AF65-F5344CB8AC3E}">
        <p14:creationId xmlns:p14="http://schemas.microsoft.com/office/powerpoint/2010/main" val="713010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3" grpId="0" animBg="1"/>
      <p:bldP spid="37" grpId="0"/>
      <p:bldP spid="3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ángulo: esquinas redondeadas 22">
            <a:extLst>
              <a:ext uri="{FF2B5EF4-FFF2-40B4-BE49-F238E27FC236}">
                <a16:creationId xmlns:a16="http://schemas.microsoft.com/office/drawing/2014/main" id="{6316A9FC-0115-3ED6-7557-B64A082FE6A5}"/>
              </a:ext>
            </a:extLst>
          </p:cNvPr>
          <p:cNvSpPr/>
          <p:nvPr/>
        </p:nvSpPr>
        <p:spPr>
          <a:xfrm>
            <a:off x="274888" y="1436755"/>
            <a:ext cx="11642213" cy="524269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26C1A26-6C7E-24F6-B2D1-9ED8AC6B53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311" y="178553"/>
            <a:ext cx="11706789" cy="1148246"/>
          </a:xfrm>
          <a:pattFill prst="wdUpDiag">
            <a:fgClr>
              <a:srgbClr val="FFFF00"/>
            </a:fgClr>
            <a:bgClr>
              <a:schemeClr val="bg1"/>
            </a:bgClr>
          </a:pattFill>
          <a:ln w="25400">
            <a:solidFill>
              <a:schemeClr val="accent2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r>
              <a:rPr lang="es-ES" b="1" dirty="0">
                <a:solidFill>
                  <a:schemeClr val="accent6">
                    <a:lumMod val="50000"/>
                  </a:schemeClr>
                </a:solidFill>
              </a:rPr>
              <a:t>  </a:t>
            </a:r>
            <a:r>
              <a:rPr lang="es-ES" b="1" dirty="0" err="1">
                <a:solidFill>
                  <a:schemeClr val="accent6">
                    <a:lumMod val="50000"/>
                  </a:schemeClr>
                </a:solidFill>
              </a:rPr>
              <a:t>Definició</a:t>
            </a:r>
            <a:r>
              <a:rPr lang="es-ES" b="1" dirty="0">
                <a:solidFill>
                  <a:schemeClr val="accent6">
                    <a:lumMod val="50000"/>
                  </a:schemeClr>
                </a:solidFill>
              </a:rPr>
              <a:t>  </a:t>
            </a:r>
            <a:r>
              <a:rPr lang="es-ES" b="1" dirty="0">
                <a:solidFill>
                  <a:srgbClr val="7030A0"/>
                </a:solidFill>
              </a:rPr>
              <a:t>(</a:t>
            </a:r>
            <a:r>
              <a:rPr lang="es-ES" b="1" dirty="0" err="1">
                <a:solidFill>
                  <a:srgbClr val="7030A0"/>
                </a:solidFill>
              </a:rPr>
              <a:t>matriu</a:t>
            </a:r>
            <a:r>
              <a:rPr lang="es-ES" b="1" dirty="0">
                <a:solidFill>
                  <a:srgbClr val="7030A0"/>
                </a:solidFill>
              </a:rPr>
              <a:t> </a:t>
            </a:r>
            <a:r>
              <a:rPr lang="es-ES" b="1" dirty="0" err="1">
                <a:solidFill>
                  <a:srgbClr val="7030A0"/>
                </a:solidFill>
              </a:rPr>
              <a:t>esglaonada</a:t>
            </a:r>
            <a:r>
              <a:rPr lang="es-ES" b="1" dirty="0">
                <a:solidFill>
                  <a:srgbClr val="7030A0"/>
                </a:solidFill>
              </a:rPr>
              <a:t> </a:t>
            </a:r>
            <a:r>
              <a:rPr lang="es-ES" b="1" i="1" dirty="0" err="1">
                <a:solidFill>
                  <a:srgbClr val="7030A0"/>
                </a:solidFill>
              </a:rPr>
              <a:t>reduïda</a:t>
            </a:r>
            <a:r>
              <a:rPr lang="es-ES" b="1" i="1" dirty="0">
                <a:solidFill>
                  <a:srgbClr val="7030A0"/>
                </a:solidFill>
              </a:rPr>
              <a:t> per files</a:t>
            </a:r>
            <a:r>
              <a:rPr lang="es-ES" b="1" dirty="0">
                <a:solidFill>
                  <a:srgbClr val="7030A0"/>
                </a:solidFill>
              </a:rPr>
              <a:t>)  </a:t>
            </a:r>
          </a:p>
        </p:txBody>
      </p:sp>
      <p:sp>
        <p:nvSpPr>
          <p:cNvPr id="8" name="Marcador de contenido 7">
            <a:extLst>
              <a:ext uri="{FF2B5EF4-FFF2-40B4-BE49-F238E27FC236}">
                <a16:creationId xmlns:a16="http://schemas.microsoft.com/office/drawing/2014/main" id="{91DDE213-6ABB-63AC-C346-E8543A6658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7974" y="1696320"/>
            <a:ext cx="11388538" cy="22718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dirty="0">
                <a:solidFill>
                  <a:srgbClr val="7030A0"/>
                </a:solidFill>
                <a:latin typeface="Yu Mincho Light" panose="020B0400000000000000" pitchFamily="18" charset="-128"/>
                <a:ea typeface="Yu Mincho Light" panose="020B0400000000000000" pitchFamily="18" charset="-128"/>
              </a:rPr>
              <a:t>  </a:t>
            </a:r>
            <a:r>
              <a:rPr lang="es-ES" sz="3200" dirty="0">
                <a:latin typeface="Comic Sans MS" panose="030F0702030302020204" pitchFamily="66" charset="0"/>
              </a:rPr>
              <a:t>Una </a:t>
            </a:r>
            <a:r>
              <a:rPr lang="es-ES" sz="3200" dirty="0" err="1">
                <a:latin typeface="Comic Sans MS" panose="030F0702030302020204" pitchFamily="66" charset="0"/>
              </a:rPr>
              <a:t>matriu</a:t>
            </a:r>
            <a:r>
              <a:rPr lang="es-ES" sz="3200" dirty="0">
                <a:latin typeface="Comic Sans MS" panose="030F0702030302020204" pitchFamily="66" charset="0"/>
              </a:rPr>
              <a:t> donada es </a:t>
            </a:r>
            <a:r>
              <a:rPr lang="es-ES" sz="3200" dirty="0" err="1">
                <a:latin typeface="Comic Sans MS" panose="030F0702030302020204" pitchFamily="66" charset="0"/>
              </a:rPr>
              <a:t>diu</a:t>
            </a:r>
            <a:r>
              <a:rPr lang="es-ES" sz="3200" dirty="0">
                <a:latin typeface="Comic Sans MS" panose="030F0702030302020204" pitchFamily="66" charset="0"/>
              </a:rPr>
              <a:t> que és </a:t>
            </a:r>
            <a:r>
              <a:rPr lang="es-ES" sz="32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esglaonada</a:t>
            </a:r>
            <a:r>
              <a:rPr lang="es-ES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s-ES" sz="32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reduïda</a:t>
            </a:r>
            <a:r>
              <a:rPr lang="es-ES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 per  </a:t>
            </a:r>
          </a:p>
          <a:p>
            <a:pPr marL="0" indent="0">
              <a:buNone/>
            </a:pPr>
            <a:r>
              <a:rPr lang="es-ES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  files (</a:t>
            </a:r>
            <a:r>
              <a:rPr lang="es-ES" sz="32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m.e.r.f</a:t>
            </a:r>
            <a:r>
              <a:rPr lang="es-ES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.) </a:t>
            </a:r>
            <a:r>
              <a:rPr lang="es-ES" sz="3200" dirty="0">
                <a:latin typeface="Comic Sans MS" panose="030F0702030302020204" pitchFamily="66" charset="0"/>
              </a:rPr>
              <a:t>si es </a:t>
            </a:r>
            <a:r>
              <a:rPr lang="es-ES" sz="3200" dirty="0" err="1">
                <a:latin typeface="Comic Sans MS" panose="030F0702030302020204" pitchFamily="66" charset="0"/>
              </a:rPr>
              <a:t>compleixen</a:t>
            </a:r>
            <a:r>
              <a:rPr lang="es-ES" sz="3200" dirty="0">
                <a:latin typeface="Comic Sans MS" panose="030F0702030302020204" pitchFamily="66" charset="0"/>
              </a:rPr>
              <a:t> les 2 </a:t>
            </a:r>
            <a:r>
              <a:rPr lang="es-ES" sz="3200" dirty="0" err="1">
                <a:latin typeface="Comic Sans MS" panose="030F0702030302020204" pitchFamily="66" charset="0"/>
              </a:rPr>
              <a:t>següents</a:t>
            </a:r>
            <a:r>
              <a:rPr lang="es-ES" sz="3200" dirty="0">
                <a:latin typeface="Comic Sans MS" panose="030F0702030302020204" pitchFamily="66" charset="0"/>
              </a:rPr>
              <a:t> </a:t>
            </a:r>
            <a:r>
              <a:rPr lang="es-ES" sz="3200" dirty="0" err="1">
                <a:latin typeface="Comic Sans MS" panose="030F0702030302020204" pitchFamily="66" charset="0"/>
              </a:rPr>
              <a:t>condicions</a:t>
            </a:r>
            <a:r>
              <a:rPr lang="es-ES" sz="3200" dirty="0">
                <a:latin typeface="Comic Sans MS" panose="030F0702030302020204" pitchFamily="66" charset="0"/>
              </a:rPr>
              <a:t>:</a:t>
            </a:r>
          </a:p>
          <a:p>
            <a:pPr marL="0" indent="0">
              <a:buNone/>
            </a:pPr>
            <a:r>
              <a:rPr lang="es-ES" sz="3200" dirty="0">
                <a:latin typeface="Comic Sans MS" panose="030F0702030302020204" pitchFamily="66" charset="0"/>
              </a:rPr>
              <a:t>  </a:t>
            </a:r>
            <a:r>
              <a:rPr lang="es-ES" sz="3200" b="1" dirty="0">
                <a:latin typeface="Comic Sans MS" panose="030F0702030302020204" pitchFamily="66" charset="0"/>
                <a:ea typeface="Yu Mincho Light" panose="020B0400000000000000" pitchFamily="18" charset="-128"/>
              </a:rPr>
              <a:t> </a:t>
            </a:r>
            <a:endParaRPr lang="es-ES" sz="3200" b="1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8DE1E29-4986-4AE9-B555-AA6972E6F4CF}"/>
              </a:ext>
            </a:extLst>
          </p:cNvPr>
          <p:cNvSpPr txBox="1"/>
          <p:nvPr/>
        </p:nvSpPr>
        <p:spPr>
          <a:xfrm>
            <a:off x="443798" y="3106442"/>
            <a:ext cx="1076985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Yu Mincho Light" panose="020B0400000000000000" pitchFamily="18" charset="-128"/>
                <a:ea typeface="Yu Mincho Light" panose="020B0400000000000000" pitchFamily="18" charset="-128"/>
                <a:cs typeface="+mn-cs"/>
              </a:rPr>
              <a:t>➊  </a:t>
            </a:r>
            <a:r>
              <a:rPr lang="es-ES" sz="3200" noProof="0" dirty="0">
                <a:solidFill>
                  <a:prstClr val="black"/>
                </a:solidFill>
                <a:latin typeface="Comic Sans MS" panose="030F0702030302020204" pitchFamily="66" charset="0"/>
                <a:ea typeface="Yu Mincho Light" panose="020B0400000000000000" pitchFamily="18" charset="-128"/>
              </a:rPr>
              <a:t>La</a:t>
            </a: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Yu Mincho Light" panose="020B0400000000000000" pitchFamily="18" charset="-128"/>
                <a:cs typeface="+mn-cs"/>
              </a:rPr>
              <a:t> </a:t>
            </a:r>
            <a:r>
              <a:rPr kumimoji="0" lang="es-E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Yu Mincho Light" panose="020B0400000000000000" pitchFamily="18" charset="-128"/>
                <a:cs typeface="+mn-cs"/>
              </a:rPr>
              <a:t>matriu</a:t>
            </a: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Yu Mincho Light" panose="020B0400000000000000" pitchFamily="18" charset="-128"/>
                <a:cs typeface="+mn-cs"/>
              </a:rPr>
              <a:t> </a:t>
            </a:r>
            <a:r>
              <a:rPr lang="es-ES" sz="3200" noProof="0" dirty="0">
                <a:latin typeface="Comic Sans MS" panose="030F0702030302020204" pitchFamily="66" charset="0"/>
                <a:ea typeface="Yu Mincho Light" panose="020B0400000000000000" pitchFamily="18" charset="-128"/>
              </a:rPr>
              <a:t>é</a:t>
            </a:r>
            <a:r>
              <a:rPr lang="es-ES" sz="3200" dirty="0">
                <a:latin typeface="Comic Sans MS" panose="030F0702030302020204" pitchFamily="66" charset="0"/>
                <a:ea typeface="Yu Mincho Light" panose="020B0400000000000000" pitchFamily="18" charset="-128"/>
              </a:rPr>
              <a:t>s </a:t>
            </a:r>
            <a:r>
              <a:rPr lang="es-ES" sz="3200" dirty="0" err="1">
                <a:latin typeface="Comic Sans MS" panose="030F0702030302020204" pitchFamily="66" charset="0"/>
                <a:ea typeface="Yu Mincho Light" panose="020B0400000000000000" pitchFamily="18" charset="-128"/>
              </a:rPr>
              <a:t>esglaonada</a:t>
            </a:r>
            <a:r>
              <a:rPr lang="es-ES" sz="3200" dirty="0">
                <a:latin typeface="Comic Sans MS" panose="030F0702030302020204" pitchFamily="66" charset="0"/>
                <a:ea typeface="Yu Mincho Light" panose="020B0400000000000000" pitchFamily="18" charset="-128"/>
              </a:rPr>
              <a:t> per files</a:t>
            </a: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mic Sans MS" panose="030F0702030302020204" pitchFamily="66" charset="0"/>
                <a:ea typeface="Yu Mincho Light" panose="020B0400000000000000" pitchFamily="18" charset="-128"/>
                <a:cs typeface="+mn-cs"/>
              </a:rPr>
              <a:t> </a:t>
            </a: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Yu Mincho Light" panose="020B0400000000000000" pitchFamily="18" charset="-128"/>
                <a:cs typeface="+mn-cs"/>
              </a:rPr>
              <a:t>(</a:t>
            </a:r>
            <a:r>
              <a:rPr lang="es-ES" sz="3200" dirty="0">
                <a:solidFill>
                  <a:srgbClr val="7030A0"/>
                </a:solidFill>
                <a:latin typeface="Comic Sans MS" panose="030F0702030302020204" pitchFamily="66" charset="0"/>
                <a:ea typeface="Yu Mincho Light" panose="020B0400000000000000" pitchFamily="18" charset="-128"/>
              </a:rPr>
              <a:t>m</a:t>
            </a: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Yu Mincho Light" panose="020B0400000000000000" pitchFamily="18" charset="-128"/>
                <a:cs typeface="+mn-cs"/>
              </a:rPr>
              <a:t>.</a:t>
            </a:r>
            <a:r>
              <a:rPr kumimoji="0" lang="es-E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Yu Mincho Light" panose="020B0400000000000000" pitchFamily="18" charset="-128"/>
                <a:cs typeface="+mn-cs"/>
              </a:rPr>
              <a:t>e.f</a:t>
            </a: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Yu Mincho Light" panose="020B0400000000000000" pitchFamily="18" charset="-128"/>
                <a:cs typeface="+mn-cs"/>
              </a:rPr>
              <a:t>.)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Yu Mincho Light" panose="020B0400000000000000" pitchFamily="18" charset="-128"/>
                <a:cs typeface="+mn-cs"/>
              </a:rPr>
              <a:t> </a:t>
            </a:r>
            <a:endParaRPr kumimoji="0" lang="es-E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11D3027-ADCA-6119-7CB0-9C90CE4E5405}"/>
              </a:ext>
            </a:extLst>
          </p:cNvPr>
          <p:cNvSpPr txBox="1"/>
          <p:nvPr/>
        </p:nvSpPr>
        <p:spPr>
          <a:xfrm>
            <a:off x="443798" y="4058101"/>
            <a:ext cx="11388538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Yu Mincho Light" panose="020B0400000000000000" pitchFamily="18" charset="-128"/>
                <a:ea typeface="Yu Mincho Light" panose="020B0400000000000000" pitchFamily="18" charset="-128"/>
                <a:cs typeface="+mn-cs"/>
              </a:rPr>
              <a:t>➋  </a:t>
            </a:r>
            <a:r>
              <a:rPr lang="es-ES" sz="3200" dirty="0">
                <a:solidFill>
                  <a:prstClr val="black"/>
                </a:solidFill>
                <a:latin typeface="Comic Sans MS" panose="030F0702030302020204" pitchFamily="66" charset="0"/>
                <a:ea typeface="Yu Mincho Light" panose="020B0400000000000000" pitchFamily="18" charset="-128"/>
              </a:rPr>
              <a:t>Pe</a:t>
            </a: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Yu Mincho Light" panose="020B0400000000000000" pitchFamily="18" charset="-128"/>
                <a:cs typeface="+mn-cs"/>
              </a:rPr>
              <a:t>r a cada fila</a:t>
            </a:r>
            <a:r>
              <a:rPr kumimoji="0" lang="es-E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Yu Mincho Light" panose="020B0400000000000000" pitchFamily="18" charset="-128"/>
                <a:cs typeface="+mn-cs"/>
              </a:rPr>
              <a:t> no </a:t>
            </a:r>
            <a:r>
              <a:rPr kumimoji="0" lang="es-E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Yu Mincho Light" panose="020B0400000000000000" pitchFamily="18" charset="-128"/>
                <a:cs typeface="+mn-cs"/>
              </a:rPr>
              <a:t>nul</a:t>
            </a:r>
            <a:r>
              <a:rPr kumimoji="0" lang="es-E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Yu Mincho Light" panose="020B0400000000000000" pitchFamily="18" charset="-128"/>
              </a:rPr>
              <a:t>∙</a:t>
            </a:r>
            <a:r>
              <a:rPr kumimoji="0" lang="es-E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Yu Mincho Light" panose="020B0400000000000000" pitchFamily="18" charset="-128"/>
                <a:cs typeface="+mn-cs"/>
              </a:rPr>
              <a:t>la</a:t>
            </a: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Yu Mincho Light" panose="020B0400000000000000" pitchFamily="18" charset="-128"/>
                <a:cs typeface="+mn-cs"/>
              </a:rPr>
              <a:t>,</a:t>
            </a: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srgbClr val="E97132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Yu Mincho Light" panose="020B0400000000000000" pitchFamily="18" charset="-128"/>
                <a:cs typeface="+mn-cs"/>
              </a:rPr>
              <a:t> </a:t>
            </a:r>
            <a:r>
              <a:rPr lang="es-ES" sz="3200" dirty="0">
                <a:solidFill>
                  <a:prstClr val="black"/>
                </a:solidFill>
                <a:latin typeface="Comic Sans MS" panose="030F0702030302020204" pitchFamily="66" charset="0"/>
                <a:ea typeface="Yu Mincho Light" panose="020B0400000000000000" pitchFamily="18" charset="-128"/>
              </a:rPr>
              <a:t>el </a:t>
            </a:r>
            <a:r>
              <a:rPr lang="es-ES" sz="3200" dirty="0" err="1">
                <a:solidFill>
                  <a:prstClr val="black"/>
                </a:solidFill>
                <a:latin typeface="Comic Sans MS" panose="030F0702030302020204" pitchFamily="66" charset="0"/>
                <a:ea typeface="Yu Mincho Light" panose="020B0400000000000000" pitchFamily="18" charset="-128"/>
              </a:rPr>
              <a:t>seu</a:t>
            </a: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Yu Mincho Light" panose="020B0400000000000000" pitchFamily="18" charset="-128"/>
                <a:cs typeface="+mn-cs"/>
              </a:rPr>
              <a:t> </a:t>
            </a:r>
            <a:r>
              <a:rPr kumimoji="0" lang="es-E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Yu Mincho Light" panose="020B0400000000000000" pitchFamily="18" charset="-128"/>
                <a:cs typeface="+mn-cs"/>
              </a:rPr>
              <a:t>pivot</a:t>
            </a: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Yu Mincho Light" panose="020B0400000000000000" pitchFamily="18" charset="-128"/>
                <a:cs typeface="+mn-cs"/>
              </a:rPr>
              <a:t> </a:t>
            </a:r>
            <a:r>
              <a:rPr lang="es-ES" sz="3200" noProof="0" dirty="0">
                <a:solidFill>
                  <a:prstClr val="black"/>
                </a:solidFill>
                <a:latin typeface="Comic Sans MS" panose="030F0702030302020204" pitchFamily="66" charset="0"/>
                <a:ea typeface="Yu Mincho Light" panose="020B0400000000000000" pitchFamily="18" charset="-128"/>
              </a:rPr>
              <a:t>é</a:t>
            </a: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Yu Mincho Light" panose="020B0400000000000000" pitchFamily="18" charset="-128"/>
                <a:cs typeface="+mn-cs"/>
              </a:rPr>
              <a:t>s igual a </a:t>
            </a: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Yu Mincho Light" panose="020B0400000000000000" pitchFamily="18" charset="-128"/>
                <a:cs typeface="+mn-cs"/>
              </a:rPr>
              <a:t>1</a:t>
            </a: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Yu Mincho Light" panose="020B0400000000000000" pitchFamily="18" charset="-128"/>
                <a:cs typeface="+mn-cs"/>
              </a:rPr>
              <a:t>, </a:t>
            </a:r>
            <a:r>
              <a:rPr lang="es-ES" sz="3200" noProof="0" dirty="0">
                <a:solidFill>
                  <a:prstClr val="black"/>
                </a:solidFill>
                <a:latin typeface="Comic Sans MS" panose="030F0702030302020204" pitchFamily="66" charset="0"/>
                <a:ea typeface="Yu Mincho Light" panose="020B0400000000000000" pitchFamily="18" charset="-128"/>
              </a:rPr>
              <a:t>i</a:t>
            </a: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Yu Mincho Light" panose="020B0400000000000000" pitchFamily="18" charset="-128"/>
                <a:cs typeface="+mn-cs"/>
              </a:rPr>
              <a:t> la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3200" dirty="0">
                <a:solidFill>
                  <a:prstClr val="black"/>
                </a:solidFill>
                <a:latin typeface="Comic Sans MS" panose="030F0702030302020204" pitchFamily="66" charset="0"/>
                <a:ea typeface="Yu Mincho Light" panose="020B0400000000000000" pitchFamily="18" charset="-128"/>
              </a:rPr>
              <a:t>     </a:t>
            </a: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Yu Mincho Light" panose="020B0400000000000000" pitchFamily="18" charset="-128"/>
                <a:cs typeface="+mn-cs"/>
              </a:rPr>
              <a:t>columna</a:t>
            </a:r>
            <a:r>
              <a:rPr kumimoji="0" lang="es-E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Yu Mincho Light" panose="020B0400000000000000" pitchFamily="18" charset="-128"/>
                <a:cs typeface="+mn-cs"/>
              </a:rPr>
              <a:t> </a:t>
            </a:r>
            <a:r>
              <a:rPr lang="es-ES" sz="3200" dirty="0">
                <a:solidFill>
                  <a:prstClr val="black"/>
                </a:solidFill>
                <a:latin typeface="Comic Sans MS" panose="030F0702030302020204" pitchFamily="66" charset="0"/>
                <a:ea typeface="Yu Mincho Light" panose="020B0400000000000000" pitchFamily="18" charset="-128"/>
              </a:rPr>
              <a:t>que conté </a:t>
            </a:r>
            <a:r>
              <a:rPr lang="es-ES" sz="3200" dirty="0" err="1">
                <a:solidFill>
                  <a:prstClr val="black"/>
                </a:solidFill>
                <a:latin typeface="Comic Sans MS" panose="030F0702030302020204" pitchFamily="66" charset="0"/>
                <a:ea typeface="Yu Mincho Light" panose="020B0400000000000000" pitchFamily="18" charset="-128"/>
              </a:rPr>
              <a:t>aquest</a:t>
            </a: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Yu Mincho Light" panose="020B0400000000000000" pitchFamily="18" charset="-128"/>
                <a:cs typeface="+mn-cs"/>
              </a:rPr>
              <a:t> </a:t>
            </a:r>
            <a:r>
              <a:rPr kumimoji="0" lang="es-E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Yu Mincho Light" panose="020B0400000000000000" pitchFamily="18" charset="-128"/>
                <a:cs typeface="+mn-cs"/>
              </a:rPr>
              <a:t>pivot</a:t>
            </a: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Yu Mincho Light" panose="020B0400000000000000" pitchFamily="18" charset="-128"/>
                <a:cs typeface="+mn-cs"/>
              </a:rPr>
              <a:t> té totes les </a:t>
            </a:r>
            <a:r>
              <a:rPr lang="es-ES" sz="3200" noProof="0" dirty="0">
                <a:solidFill>
                  <a:prstClr val="black"/>
                </a:solidFill>
                <a:latin typeface="Comic Sans MS" panose="030F0702030302020204" pitchFamily="66" charset="0"/>
                <a:ea typeface="Yu Mincho Light" panose="020B0400000000000000" pitchFamily="18" charset="-128"/>
              </a:rPr>
              <a:t>al</a:t>
            </a:r>
            <a:r>
              <a:rPr lang="es-ES" sz="3200" dirty="0">
                <a:solidFill>
                  <a:prstClr val="black"/>
                </a:solidFill>
                <a:latin typeface="Comic Sans MS" panose="030F0702030302020204" pitchFamily="66" charset="0"/>
                <a:ea typeface="Yu Mincho Light" panose="020B0400000000000000" pitchFamily="18" charset="-128"/>
              </a:rPr>
              <a:t>tres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Yu Mincho Light" panose="020B0400000000000000" pitchFamily="18" charset="-128"/>
                <a:cs typeface="+mn-cs"/>
              </a:rPr>
              <a:t>     entrades</a:t>
            </a:r>
            <a:r>
              <a:rPr lang="es-ES" sz="3200" dirty="0">
                <a:solidFill>
                  <a:prstClr val="black"/>
                </a:solidFill>
                <a:latin typeface="Comic Sans MS" panose="030F0702030302020204" pitchFamily="66" charset="0"/>
                <a:ea typeface="Yu Mincho Light" panose="020B0400000000000000" pitchFamily="18" charset="-128"/>
              </a:rPr>
              <a:t> </a:t>
            </a:r>
            <a:r>
              <a:rPr lang="es-ES" sz="3200" dirty="0" err="1">
                <a:solidFill>
                  <a:prstClr val="black"/>
                </a:solidFill>
                <a:latin typeface="Comic Sans MS" panose="030F0702030302020204" pitchFamily="66" charset="0"/>
                <a:ea typeface="Yu Mincho Light" panose="020B0400000000000000" pitchFamily="18" charset="-128"/>
              </a:rPr>
              <a:t>ig</a:t>
            </a:r>
            <a:r>
              <a:rPr kumimoji="0" lang="es-E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Yu Mincho Light" panose="020B0400000000000000" pitchFamily="18" charset="-128"/>
                <a:cs typeface="+mn-cs"/>
              </a:rPr>
              <a:t>uals</a:t>
            </a: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Yu Mincho Light" panose="020B0400000000000000" pitchFamily="18" charset="-128"/>
                <a:cs typeface="+mn-cs"/>
              </a:rPr>
              <a:t> a  </a:t>
            </a: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Yu Mincho Light" panose="020B0400000000000000" pitchFamily="18" charset="-128"/>
                <a:cs typeface="+mn-cs"/>
              </a:rPr>
              <a:t>0 </a:t>
            </a: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Yu Mincho Light" panose="020B0400000000000000" pitchFamily="18" charset="-128"/>
                <a:cs typeface="+mn-cs"/>
              </a:rPr>
              <a:t> </a:t>
            </a: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srgbClr val="0E2841">
                    <a:lumMod val="50000"/>
                    <a:lumOff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Yu Mincho Light" panose="020B0400000000000000" pitchFamily="18" charset="-128"/>
                <a:cs typeface="+mn-cs"/>
              </a:rPr>
              <a:t>(si la </a:t>
            </a:r>
            <a:r>
              <a:rPr kumimoji="0" lang="es-E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E2841">
                    <a:lumMod val="50000"/>
                    <a:lumOff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Yu Mincho Light" panose="020B0400000000000000" pitchFamily="18" charset="-128"/>
                <a:cs typeface="+mn-cs"/>
              </a:rPr>
              <a:t>matriu</a:t>
            </a: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srgbClr val="0E2841">
                    <a:lumMod val="50000"/>
                    <a:lumOff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Yu Mincho Light" panose="020B0400000000000000" pitchFamily="18" charset="-128"/>
                <a:cs typeface="+mn-cs"/>
              </a:rPr>
              <a:t> no </a:t>
            </a:r>
            <a:r>
              <a:rPr lang="es-ES" sz="3200" dirty="0">
                <a:solidFill>
                  <a:srgbClr val="0E2841">
                    <a:lumMod val="50000"/>
                    <a:lumOff val="50000"/>
                  </a:srgbClr>
                </a:solidFill>
                <a:latin typeface="Comic Sans MS" panose="030F0702030302020204" pitchFamily="66" charset="0"/>
                <a:ea typeface="Yu Mincho Light" panose="020B0400000000000000" pitchFamily="18" charset="-128"/>
              </a:rPr>
              <a:t>té files no </a:t>
            </a:r>
            <a:r>
              <a:rPr lang="es-ES" sz="3200" dirty="0" err="1">
                <a:solidFill>
                  <a:srgbClr val="0E2841">
                    <a:lumMod val="50000"/>
                    <a:lumOff val="50000"/>
                  </a:srgbClr>
                </a:solidFill>
                <a:latin typeface="Comic Sans MS" panose="030F0702030302020204" pitchFamily="66" charset="0"/>
                <a:ea typeface="Yu Mincho Light" panose="020B0400000000000000" pitchFamily="18" charset="-128"/>
              </a:rPr>
              <a:t>nul∙le</a:t>
            </a: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srgbClr val="0E2841">
                    <a:lumMod val="50000"/>
                    <a:lumOff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Yu Mincho Light" panose="020B0400000000000000" pitchFamily="18" charset="-128"/>
                <a:cs typeface="+mn-cs"/>
              </a:rPr>
              <a:t>s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3200" dirty="0">
                <a:solidFill>
                  <a:srgbClr val="0E2841">
                    <a:lumMod val="50000"/>
                    <a:lumOff val="50000"/>
                  </a:srgbClr>
                </a:solidFill>
                <a:latin typeface="Comic Sans MS" panose="030F0702030302020204" pitchFamily="66" charset="0"/>
                <a:ea typeface="Yu Mincho Light" panose="020B0400000000000000" pitchFamily="18" charset="-128"/>
              </a:rPr>
              <a:t>     </a:t>
            </a: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srgbClr val="0E2841">
                    <a:lumMod val="50000"/>
                    <a:lumOff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Yu Mincho Light" panose="020B0400000000000000" pitchFamily="18" charset="-128"/>
                <a:cs typeface="+mn-cs"/>
              </a:rPr>
              <a:t>–</a:t>
            </a:r>
            <a:r>
              <a:rPr lang="es-ES" sz="3200" noProof="0" dirty="0">
                <a:solidFill>
                  <a:srgbClr val="0E2841">
                    <a:lumMod val="50000"/>
                    <a:lumOff val="50000"/>
                  </a:srgbClr>
                </a:solidFill>
                <a:latin typeface="Comic Sans MS" panose="030F0702030302020204" pitchFamily="66" charset="0"/>
                <a:ea typeface="Yu Mincho Light" panose="020B0400000000000000" pitchFamily="18" charset="-128"/>
              </a:rPr>
              <a:t>é</a:t>
            </a: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srgbClr val="0E2841">
                    <a:lumMod val="50000"/>
                    <a:lumOff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Yu Mincho Light" panose="020B0400000000000000" pitchFamily="18" charset="-128"/>
                <a:cs typeface="+mn-cs"/>
              </a:rPr>
              <a:t>s </a:t>
            </a:r>
            <a:r>
              <a:rPr lang="es-ES" sz="3200" noProof="0" dirty="0">
                <a:solidFill>
                  <a:srgbClr val="0E2841">
                    <a:lumMod val="50000"/>
                    <a:lumOff val="50000"/>
                  </a:srgbClr>
                </a:solidFill>
                <a:latin typeface="Comic Sans MS" panose="030F0702030302020204" pitchFamily="66" charset="0"/>
                <a:ea typeface="Yu Mincho Light" panose="020B0400000000000000" pitchFamily="18" charset="-128"/>
              </a:rPr>
              <a:t>una </a:t>
            </a:r>
            <a:r>
              <a:rPr kumimoji="0" lang="es-E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E2841">
                    <a:lumMod val="50000"/>
                    <a:lumOff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Yu Mincho Light" panose="020B0400000000000000" pitchFamily="18" charset="-128"/>
                <a:cs typeface="+mn-cs"/>
              </a:rPr>
              <a:t>matriu</a:t>
            </a:r>
            <a:r>
              <a:rPr kumimoji="0" lang="es-ES" sz="3200" b="0" i="0" u="none" strike="noStrike" kern="1200" cap="none" spc="0" normalizeH="0" noProof="0" dirty="0">
                <a:ln>
                  <a:noFill/>
                </a:ln>
                <a:solidFill>
                  <a:srgbClr val="0E2841">
                    <a:lumMod val="50000"/>
                    <a:lumOff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Yu Mincho Light" panose="020B0400000000000000" pitchFamily="18" charset="-128"/>
                <a:cs typeface="+mn-cs"/>
              </a:rPr>
              <a:t> </a:t>
            </a:r>
            <a:r>
              <a:rPr lang="es-ES" sz="3200" dirty="0">
                <a:solidFill>
                  <a:srgbClr val="0E2841">
                    <a:lumMod val="50000"/>
                    <a:lumOff val="50000"/>
                  </a:srgbClr>
                </a:solidFill>
                <a:latin typeface="Comic Sans MS" panose="030F0702030302020204" pitchFamily="66" charset="0"/>
                <a:ea typeface="Yu Mincho Light" panose="020B0400000000000000" pitchFamily="18" charset="-128"/>
              </a:rPr>
              <a:t>z</a:t>
            </a:r>
            <a:r>
              <a:rPr kumimoji="0" lang="es-ES" sz="3200" b="0" i="0" u="none" strike="noStrike" kern="1200" cap="none" spc="0" normalizeH="0" noProof="0" dirty="0">
                <a:ln>
                  <a:noFill/>
                </a:ln>
                <a:solidFill>
                  <a:srgbClr val="0E2841">
                    <a:lumMod val="50000"/>
                    <a:lumOff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Yu Mincho Light" panose="020B0400000000000000" pitchFamily="18" charset="-128"/>
                <a:cs typeface="+mn-cs"/>
              </a:rPr>
              <a:t>ero</a:t>
            </a: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srgbClr val="0E2841">
                    <a:lumMod val="50000"/>
                    <a:lumOff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Yu Mincho Light" panose="020B0400000000000000" pitchFamily="18" charset="-128"/>
                <a:cs typeface="+mn-cs"/>
              </a:rPr>
              <a:t>–, aquesta </a:t>
            </a:r>
            <a:r>
              <a:rPr kumimoji="0" lang="es-E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E2841">
                    <a:lumMod val="50000"/>
                    <a:lumOff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Yu Mincho Light" panose="020B0400000000000000" pitchFamily="18" charset="-128"/>
                <a:cs typeface="+mn-cs"/>
              </a:rPr>
              <a:t>condició</a:t>
            </a: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srgbClr val="0E2841">
                    <a:lumMod val="50000"/>
                    <a:lumOff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Yu Mincho Light" panose="020B0400000000000000" pitchFamily="18" charset="-128"/>
                <a:cs typeface="+mn-cs"/>
              </a:rPr>
              <a:t> no</a:t>
            </a:r>
            <a:r>
              <a:rPr kumimoji="0" lang="es-ES" sz="3200" b="0" i="0" u="none" strike="noStrike" kern="1200" cap="none" spc="0" normalizeH="0" noProof="0" dirty="0">
                <a:ln>
                  <a:noFill/>
                </a:ln>
                <a:solidFill>
                  <a:srgbClr val="0E2841">
                    <a:lumMod val="50000"/>
                    <a:lumOff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Yu Mincho Light" panose="020B0400000000000000" pitchFamily="18" charset="-128"/>
                <a:cs typeface="+mn-cs"/>
              </a:rPr>
              <a:t> </a:t>
            </a:r>
            <a:r>
              <a:rPr lang="es-ES" sz="3200" dirty="0">
                <a:solidFill>
                  <a:srgbClr val="0E2841">
                    <a:lumMod val="50000"/>
                    <a:lumOff val="50000"/>
                  </a:srgbClr>
                </a:solidFill>
                <a:latin typeface="Comic Sans MS" panose="030F0702030302020204" pitchFamily="66" charset="0"/>
                <a:ea typeface="Yu Mincho Light" panose="020B0400000000000000" pitchFamily="18" charset="-128"/>
              </a:rPr>
              <a:t>es</a:t>
            </a: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srgbClr val="0E2841">
                    <a:lumMod val="50000"/>
                    <a:lumOff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Yu Mincho Light" panose="020B0400000000000000" pitchFamily="18" charset="-128"/>
                <a:cs typeface="+mn-cs"/>
              </a:rPr>
              <a:t> </a:t>
            </a:r>
            <a:r>
              <a:rPr lang="es-ES" sz="3200" dirty="0">
                <a:solidFill>
                  <a:srgbClr val="0E2841">
                    <a:lumMod val="50000"/>
                    <a:lumOff val="50000"/>
                  </a:srgbClr>
                </a:solidFill>
                <a:latin typeface="Comic Sans MS" panose="030F0702030302020204" pitchFamily="66" charset="0"/>
                <a:ea typeface="Yu Mincho Light" panose="020B0400000000000000" pitchFamily="18" charset="-128"/>
              </a:rPr>
              <a:t>té en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3200">
                <a:solidFill>
                  <a:srgbClr val="0E2841">
                    <a:lumMod val="50000"/>
                    <a:lumOff val="50000"/>
                  </a:srgbClr>
                </a:solidFill>
                <a:latin typeface="Comic Sans MS" panose="030F0702030302020204" pitchFamily="66" charset="0"/>
                <a:ea typeface="Yu Mincho Light" panose="020B0400000000000000" pitchFamily="18" charset="-128"/>
              </a:rPr>
              <a:t>     compte</a:t>
            </a:r>
            <a:r>
              <a:rPr kumimoji="0" lang="es-ES" sz="3200" b="0" i="0" u="none" strike="noStrike" kern="1200" cap="none" spc="0" normalizeH="0" baseline="0" noProof="0">
                <a:ln>
                  <a:noFill/>
                </a:ln>
                <a:solidFill>
                  <a:srgbClr val="0E2841">
                    <a:lumMod val="50000"/>
                    <a:lumOff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Yu Mincho Light" panose="020B0400000000000000" pitchFamily="18" charset="-128"/>
                <a:cs typeface="+mn-cs"/>
              </a:rPr>
              <a:t>)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rgbClr val="0E2841">
                  <a:lumMod val="50000"/>
                  <a:lumOff val="50000"/>
                </a:srgbClr>
              </a:solidFill>
              <a:effectLst/>
              <a:uLnTx/>
              <a:uFillTx/>
              <a:latin typeface="Comic Sans MS" panose="030F0702030302020204" pitchFamily="66" charset="0"/>
              <a:ea typeface="Yu Mincho Light" panose="020B0400000000000000" pitchFamily="18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Yu Mincho Light" panose="020B0400000000000000" pitchFamily="18" charset="-128"/>
                <a:cs typeface="+mn-cs"/>
              </a:rPr>
              <a:t> </a:t>
            </a:r>
            <a:endParaRPr kumimoji="0" lang="es-E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0565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1233</TotalTime>
  <Words>1723</Words>
  <Application>Microsoft Office PowerPoint</Application>
  <PresentationFormat>Panorámica</PresentationFormat>
  <Paragraphs>302</Paragraphs>
  <Slides>34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34</vt:i4>
      </vt:variant>
    </vt:vector>
  </HeadingPairs>
  <TitlesOfParts>
    <vt:vector size="43" baseType="lpstr">
      <vt:lpstr>Yu Mincho Light</vt:lpstr>
      <vt:lpstr>Aptos</vt:lpstr>
      <vt:lpstr>Aptos Display</vt:lpstr>
      <vt:lpstr>Arial</vt:lpstr>
      <vt:lpstr>Calibri</vt:lpstr>
      <vt:lpstr>Calibri Light</vt:lpstr>
      <vt:lpstr>Comic Sans MS</vt:lpstr>
      <vt:lpstr>Franklin Gothic Heavy</vt:lpstr>
      <vt:lpstr>Tema de Office</vt:lpstr>
      <vt:lpstr>  MATRIUS  ESGLAONADES  PER FILES  (m.e.f.)</vt:lpstr>
      <vt:lpstr>Presentación de PowerPoint</vt:lpstr>
      <vt:lpstr>                             Per a començar</vt:lpstr>
      <vt:lpstr>  Definició  (matriu esglaonada per files)  </vt:lpstr>
      <vt:lpstr>Presentación de PowerPoint</vt:lpstr>
      <vt:lpstr>Presentación de PowerPoint</vt:lpstr>
      <vt:lpstr>Presentación de PowerPoint</vt:lpstr>
      <vt:lpstr>Presentación de PowerPoint</vt:lpstr>
      <vt:lpstr>  Definició  (matriu esglaonada reduïda per files)  </vt:lpstr>
      <vt:lpstr>Presentación de PowerPoint</vt:lpstr>
      <vt:lpstr>Presentación de PowerPoint</vt:lpstr>
      <vt:lpstr>Presentación de PowerPoint</vt:lpstr>
      <vt:lpstr>Presentación de PowerPoint</vt:lpstr>
      <vt:lpstr>          Vols posar-te a prova?</vt:lpstr>
      <vt:lpstr>Presentación de PowerPoint</vt:lpstr>
      <vt:lpstr>1.   Matriu                     ...</vt:lpstr>
      <vt:lpstr>Presentación de PowerPoint</vt:lpstr>
      <vt:lpstr>Presentación de PowerPoint</vt:lpstr>
      <vt:lpstr>2.   Matriu                     ...</vt:lpstr>
      <vt:lpstr>Presentación de PowerPoint</vt:lpstr>
      <vt:lpstr>Presentación de PowerPoint</vt:lpstr>
      <vt:lpstr>3.   Matriu                     ...</vt:lpstr>
      <vt:lpstr>Presentación de PowerPoint</vt:lpstr>
      <vt:lpstr>Presentación de PowerPoint</vt:lpstr>
      <vt:lpstr>4.   Matriu                        ...</vt:lpstr>
      <vt:lpstr>Presentación de PowerPoint</vt:lpstr>
      <vt:lpstr>Presentación de PowerPoint</vt:lpstr>
      <vt:lpstr>5.   Matriu                        ...</vt:lpstr>
      <vt:lpstr>Presentación de PowerPoint</vt:lpstr>
      <vt:lpstr>Presentación de PowerPoint</vt:lpstr>
      <vt:lpstr>6.   Matriu                        ...</vt:lpstr>
      <vt:lpstr>Presentación de PowerPoint</vt:lpstr>
      <vt:lpstr>Presentación de PowerPoint</vt:lpstr>
      <vt:lpstr>ALGUNS TÒPICS D’UTILITAT RELACIONATS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Basis for the intersection and sum of two subespaces:  a matrix approach</dc:title>
  <dc:creator>Xavier Marcote Ordax</dc:creator>
  <cp:lastModifiedBy>Xavier Marcote Ordax</cp:lastModifiedBy>
  <cp:revision>120</cp:revision>
  <dcterms:created xsi:type="dcterms:W3CDTF">2024-04-26T15:42:24Z</dcterms:created>
  <dcterms:modified xsi:type="dcterms:W3CDTF">2025-02-21T13:46:06Z</dcterms:modified>
</cp:coreProperties>
</file>